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png" ContentType="image/png"/>
  <Default Extension="jpeg" ContentType="image/jpeg"/>
  <Default Extension="JPG" ContentType="image/.jpg"/>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40"/>
  </p:notesMasterIdLst>
  <p:sldIdLst>
    <p:sldId id="257" r:id="rId4"/>
    <p:sldId id="402" r:id="rId5"/>
    <p:sldId id="403" r:id="rId6"/>
    <p:sldId id="394" r:id="rId7"/>
    <p:sldId id="282" r:id="rId8"/>
    <p:sldId id="259" r:id="rId9"/>
    <p:sldId id="260" r:id="rId10"/>
    <p:sldId id="283" r:id="rId11"/>
    <p:sldId id="386" r:id="rId12"/>
    <p:sldId id="405" r:id="rId13"/>
    <p:sldId id="317" r:id="rId14"/>
    <p:sldId id="262" r:id="rId15"/>
    <p:sldId id="285" r:id="rId16"/>
    <p:sldId id="319" r:id="rId17"/>
    <p:sldId id="286" r:id="rId18"/>
    <p:sldId id="264" r:id="rId19"/>
    <p:sldId id="323" r:id="rId20"/>
    <p:sldId id="324" r:id="rId21"/>
    <p:sldId id="395" r:id="rId22"/>
    <p:sldId id="404" r:id="rId23"/>
    <p:sldId id="389" r:id="rId24"/>
    <p:sldId id="281" r:id="rId25"/>
    <p:sldId id="287" r:id="rId26"/>
    <p:sldId id="265" r:id="rId27"/>
    <p:sldId id="332" r:id="rId28"/>
    <p:sldId id="331" r:id="rId29"/>
    <p:sldId id="382" r:id="rId30"/>
    <p:sldId id="384" r:id="rId31"/>
    <p:sldId id="388" r:id="rId32"/>
    <p:sldId id="337" r:id="rId33"/>
    <p:sldId id="338" r:id="rId34"/>
    <p:sldId id="339" r:id="rId35"/>
    <p:sldId id="340" r:id="rId36"/>
    <p:sldId id="341" r:id="rId37"/>
    <p:sldId id="343" r:id="rId38"/>
    <p:sldId id="342" r:id="rId39"/>
    <p:sldId id="344" r:id="rId41"/>
    <p:sldId id="345" r:id="rId42"/>
    <p:sldId id="346" r:id="rId43"/>
    <p:sldId id="347" r:id="rId44"/>
    <p:sldId id="351" r:id="rId45"/>
    <p:sldId id="354" r:id="rId46"/>
    <p:sldId id="352" r:id="rId47"/>
    <p:sldId id="356" r:id="rId48"/>
    <p:sldId id="408" r:id="rId49"/>
    <p:sldId id="412" r:id="rId50"/>
    <p:sldId id="360" r:id="rId51"/>
    <p:sldId id="362" r:id="rId52"/>
    <p:sldId id="363" r:id="rId53"/>
    <p:sldId id="364" r:id="rId54"/>
    <p:sldId id="366" r:id="rId55"/>
    <p:sldId id="368" r:id="rId56"/>
    <p:sldId id="370" r:id="rId57"/>
    <p:sldId id="371" r:id="rId58"/>
    <p:sldId id="413" r:id="rId59"/>
    <p:sldId id="372" r:id="rId60"/>
    <p:sldId id="373" r:id="rId61"/>
    <p:sldId id="374" r:id="rId62"/>
    <p:sldId id="375" r:id="rId63"/>
    <p:sldId id="376" r:id="rId64"/>
    <p:sldId id="377" r:id="rId65"/>
    <p:sldId id="383" r:id="rId66"/>
    <p:sldId id="385" r:id="rId67"/>
    <p:sldId id="409" r:id="rId68"/>
    <p:sldId id="411" r:id="rId69"/>
    <p:sldId id="410" r:id="rId70"/>
    <p:sldId id="401" r:id="rId71"/>
    <p:sldId id="400" r:id="rId72"/>
  </p:sldIdLst>
  <p:sldSz cx="9144000" cy="6858000" type="screen4x3"/>
  <p:notesSz cx="6858000" cy="9144000"/>
  <p:custDataLst>
    <p:tags r:id="rId76"/>
  </p:custDataLst>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2" userDrawn="1">
          <p15:clr>
            <a:srgbClr val="A4A3A4"/>
          </p15:clr>
        </p15:guide>
        <p15:guide id="2" pos="284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FFFF"/>
    <a:srgbClr val="99FF99"/>
    <a:srgbClr val="66CCFF"/>
    <a:srgbClr val="FF7C80"/>
    <a:srgbClr val="9966FF"/>
    <a:srgbClr val="FFFF66"/>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82"/>
        <p:guide pos="2847"/>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6" Type="http://schemas.openxmlformats.org/officeDocument/2006/relationships/tags" Target="tags/tag3.xml"/><Relationship Id="rId75" Type="http://schemas.openxmlformats.org/officeDocument/2006/relationships/tableStyles" Target="tableStyles.xml"/><Relationship Id="rId74" Type="http://schemas.openxmlformats.org/officeDocument/2006/relationships/viewProps" Target="viewProps.xml"/><Relationship Id="rId73" Type="http://schemas.openxmlformats.org/officeDocument/2006/relationships/presProps" Target="presProps.xml"/><Relationship Id="rId72" Type="http://schemas.openxmlformats.org/officeDocument/2006/relationships/slide" Target="slides/slide68.xml"/><Relationship Id="rId71" Type="http://schemas.openxmlformats.org/officeDocument/2006/relationships/slide" Target="slides/slide67.xml"/><Relationship Id="rId70" Type="http://schemas.openxmlformats.org/officeDocument/2006/relationships/slide" Target="slides/slide66.xml"/><Relationship Id="rId7" Type="http://schemas.openxmlformats.org/officeDocument/2006/relationships/slide" Target="slides/slide4.xml"/><Relationship Id="rId69" Type="http://schemas.openxmlformats.org/officeDocument/2006/relationships/slide" Target="slides/slide65.xml"/><Relationship Id="rId68" Type="http://schemas.openxmlformats.org/officeDocument/2006/relationships/slide" Target="slides/slide64.xml"/><Relationship Id="rId67" Type="http://schemas.openxmlformats.org/officeDocument/2006/relationships/slide" Target="slides/slide63.xml"/><Relationship Id="rId66" Type="http://schemas.openxmlformats.org/officeDocument/2006/relationships/slide" Target="slides/slide62.xml"/><Relationship Id="rId65" Type="http://schemas.openxmlformats.org/officeDocument/2006/relationships/slide" Target="slides/slide61.xml"/><Relationship Id="rId64" Type="http://schemas.openxmlformats.org/officeDocument/2006/relationships/slide" Target="slides/slide60.xml"/><Relationship Id="rId63" Type="http://schemas.openxmlformats.org/officeDocument/2006/relationships/slide" Target="slides/slide59.xml"/><Relationship Id="rId62" Type="http://schemas.openxmlformats.org/officeDocument/2006/relationships/slide" Target="slides/slide58.xml"/><Relationship Id="rId61" Type="http://schemas.openxmlformats.org/officeDocument/2006/relationships/slide" Target="slides/slide57.xml"/><Relationship Id="rId60" Type="http://schemas.openxmlformats.org/officeDocument/2006/relationships/slide" Target="slides/slide56.xml"/><Relationship Id="rId6" Type="http://schemas.openxmlformats.org/officeDocument/2006/relationships/slide" Target="slides/slide3.xml"/><Relationship Id="rId59" Type="http://schemas.openxmlformats.org/officeDocument/2006/relationships/slide" Target="slides/slide55.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slide" Target="slides/slide2.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notesMaster" Target="notesMasters/notesMaster1.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2050" name="Rectangle 2"/>
          <p:cNvSpPr>
            <a:spLocks noGrp="1"/>
          </p:cNvSpPr>
          <p:nvPr>
            <p:ph type="hdr" sz="quarter"/>
          </p:nvPr>
        </p:nvSpPr>
        <p:spPr>
          <a:xfrm>
            <a:off x="0" y="0"/>
            <a:ext cx="2971800" cy="457200"/>
          </a:xfrm>
          <a:prstGeom prst="rect">
            <a:avLst/>
          </a:prstGeom>
          <a:noFill/>
          <a:ln w="9525">
            <a:noFill/>
          </a:ln>
        </p:spPr>
        <p:txBody>
          <a:bodyPr/>
          <a:p>
            <a:pPr lvl="0" eaLnBrk="1" hangingPunct="1"/>
            <a:endParaRPr lang="en-US" altLang="x-none" sz="1200" dirty="0"/>
          </a:p>
        </p:txBody>
      </p:sp>
      <p:sp>
        <p:nvSpPr>
          <p:cNvPr id="2051" name="Rectangle 3"/>
          <p:cNvSpPr>
            <a:spLocks noGrp="1"/>
          </p:cNvSpPr>
          <p:nvPr>
            <p:ph type="dt" idx="1"/>
          </p:nvPr>
        </p:nvSpPr>
        <p:spPr>
          <a:xfrm>
            <a:off x="3884613" y="0"/>
            <a:ext cx="2971800" cy="457200"/>
          </a:xfrm>
          <a:prstGeom prst="rect">
            <a:avLst/>
          </a:prstGeom>
          <a:noFill/>
          <a:ln w="9525">
            <a:noFill/>
          </a:ln>
        </p:spPr>
        <p:txBody>
          <a:bodyPr/>
          <a:p>
            <a:pPr lvl="0" algn="r" eaLnBrk="1" hangingPunct="1"/>
            <a:endParaRPr lang="en-US" altLang="x-none" sz="1200" dirty="0"/>
          </a:p>
        </p:txBody>
      </p:sp>
      <p:sp>
        <p:nvSpPr>
          <p:cNvPr id="2052" name="Rectangle 4"/>
          <p:cNvSpPr>
            <a:spLocks noGrp="1"/>
          </p:cNvSpPr>
          <p:nvPr>
            <p:ph type="sldImg" idx="2"/>
          </p:nvPr>
        </p:nvSpPr>
        <p:spPr>
          <a:xfrm>
            <a:off x="1143000" y="685800"/>
            <a:ext cx="4572000" cy="3429000"/>
          </a:xfrm>
          <a:prstGeom prst="rect">
            <a:avLst/>
          </a:prstGeom>
          <a:noFill/>
          <a:ln w="9525">
            <a:noFill/>
          </a:ln>
        </p:spPr>
      </p:sp>
      <p:sp>
        <p:nvSpPr>
          <p:cNvPr id="2053" name="Rectangle 5"/>
          <p:cNvSpPr>
            <a:spLocks noGrp="1"/>
          </p:cNvSpPr>
          <p:nvPr>
            <p:ph type="body" sz="quarter" idx="3"/>
          </p:nvPr>
        </p:nvSpPr>
        <p:spPr>
          <a:xfrm>
            <a:off x="685800" y="4343400"/>
            <a:ext cx="5486400" cy="4114800"/>
          </a:xfrm>
          <a:prstGeom prst="rect">
            <a:avLst/>
          </a:prstGeom>
          <a:noFill/>
          <a:ln w="9525">
            <a:noFill/>
          </a:ln>
        </p:spPr>
        <p:txBody>
          <a:bodyPr anchor="ctr"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054" name="Rectangle 6"/>
          <p:cNvSpPr>
            <a:spLocks noGrp="1"/>
          </p:cNvSpPr>
          <p:nvPr>
            <p:ph type="ftr" sz="quarter" idx="4"/>
          </p:nvPr>
        </p:nvSpPr>
        <p:spPr>
          <a:xfrm>
            <a:off x="0" y="8685213"/>
            <a:ext cx="2971800" cy="457200"/>
          </a:xfrm>
          <a:prstGeom prst="rect">
            <a:avLst/>
          </a:prstGeom>
          <a:noFill/>
          <a:ln w="9525">
            <a:noFill/>
          </a:ln>
        </p:spPr>
        <p:txBody>
          <a:bodyPr anchor="b" anchorCtr="0"/>
          <a:p>
            <a:pPr lvl="0" eaLnBrk="1" hangingPunct="1"/>
            <a:endParaRPr lang="en-US" altLang="x-none" sz="1200" dirty="0"/>
          </a:p>
        </p:txBody>
      </p:sp>
      <p:sp>
        <p:nvSpPr>
          <p:cNvPr id="2055" name="Rectangle 7"/>
          <p:cNvSpPr>
            <a:spLocks noGrp="1"/>
          </p:cNvSpPr>
          <p:nvPr>
            <p:ph type="sldNum" sz="quarter" idx="5"/>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zh-CN" sz="1200" dirty="0"/>
            </a:fld>
            <a:endParaRPr lang="en-US" altLang="zh-CN" sz="1200"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39938" name="Rectangle 7"/>
          <p:cNvSpPr txBox="1">
            <a:spLocks noGrp="1"/>
          </p:cNvSpP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zh-CN" sz="1200" dirty="0"/>
            </a:fld>
            <a:endParaRPr lang="en-US" altLang="zh-CN" sz="1200" dirty="0"/>
          </a:p>
        </p:txBody>
      </p:sp>
      <p:sp>
        <p:nvSpPr>
          <p:cNvPr id="39939" name="Rectangle 2"/>
          <p:cNvSpPr>
            <a:spLocks noRot="1" noTextEdit="1"/>
          </p:cNvSpPr>
          <p:nvPr>
            <p:ph type="sldImg"/>
          </p:nvPr>
        </p:nvSpPr>
        <p:spPr>
          <a:xfrm>
            <a:off x="1143000" y="684213"/>
            <a:ext cx="4573588" cy="3430587"/>
          </a:xfrm>
          <a:ln/>
        </p:spPr>
      </p:sp>
      <p:sp>
        <p:nvSpPr>
          <p:cNvPr id="39940" name="Rectangle 3"/>
          <p:cNvSpPr>
            <a:spLocks noGrp="1"/>
          </p:cNvSpPr>
          <p:nvPr>
            <p:ph type="body" idx="1"/>
          </p:nvPr>
        </p:nvSpPr>
        <p:spPr>
          <a:xfrm>
            <a:off x="304800" y="4344988"/>
            <a:ext cx="6248400" cy="4494212"/>
          </a:xfrm>
          <a:ln/>
        </p:spPr>
        <p:txBody>
          <a:bodyPr vert="horz" wrap="square" lIns="85825" tIns="42912" rIns="85825" bIns="42912" anchor="t" anchorCtr="0"/>
          <a:p>
            <a:pPr lvl="0" eaLnBrk="1" hangingPunct="1">
              <a:spcBef>
                <a:spcPct val="10000"/>
              </a:spcBef>
            </a:pPr>
            <a:r>
              <a:rPr lang="ja-JP" altLang="en-US" sz="1400" dirty="0">
                <a:latin typeface="MS PMincho" panose="02020600040205080304" pitchFamily="2" charset="-128"/>
              </a:rPr>
              <a:t>　</a:t>
            </a:r>
            <a:endParaRPr lang="ja-JP" altLang="en-US" sz="1400" dirty="0">
              <a:latin typeface="MS PMincho" panose="02020600040205080304" pitchFamily="2" charset="-128"/>
            </a:endParaRPr>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6" name="灯片编号占位符 5"/>
          <p:cNvSpPr>
            <a:spLocks noGrp="1"/>
          </p:cNvSpPr>
          <p:nvPr>
            <p:ph type="sldNum" sz="quarter" idx="12"/>
          </p:nvPr>
        </p:nvSpPr>
        <p:spPr/>
        <p:txBody>
          <a:body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a:prstGeom prst="rect">
            <a:avLst/>
          </a:prstGeo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6" name="灯片编号占位符 5"/>
          <p:cNvSpPr>
            <a:spLocks noGrp="1"/>
          </p:cNvSpPr>
          <p:nvPr>
            <p:ph type="sldNum" sz="quarter" idx="12"/>
          </p:nvPr>
        </p:nvSpPr>
        <p:spPr/>
        <p:txBody>
          <a:body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9724" y="198120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灯片编号占位符 6"/>
          <p:cNvSpPr>
            <a:spLocks noGrp="1"/>
          </p:cNvSpPr>
          <p:nvPr>
            <p:ph type="sldNum" sz="quarter" idx="12"/>
          </p:nvPr>
        </p:nvSpPr>
        <p:spPr/>
        <p:txBody>
          <a:body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9" name="灯片编号占位符 8"/>
          <p:cNvSpPr>
            <a:spLocks noGrp="1"/>
          </p:cNvSpPr>
          <p:nvPr>
            <p:ph type="sldNum" sz="quarter" idx="12"/>
          </p:nvPr>
        </p:nvSpPr>
        <p:spPr/>
        <p:txBody>
          <a:body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5" name="灯片编号占位符 4"/>
          <p:cNvSpPr>
            <a:spLocks noGrp="1"/>
          </p:cNvSpPr>
          <p:nvPr>
            <p:ph type="sldNum" sz="quarter" idx="12"/>
          </p:nvPr>
        </p:nvSpPr>
        <p:spPr/>
        <p:txBody>
          <a:body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7" name="灯片编号占位符 6"/>
          <p:cNvSpPr>
            <a:spLocks noGrp="1"/>
          </p:cNvSpPr>
          <p:nvPr>
            <p:ph type="sldNum" sz="quarter" idx="12"/>
          </p:nvPr>
        </p:nvSpPr>
        <p:spPr/>
        <p:txBody>
          <a:body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7" name="灯片编号占位符 6"/>
          <p:cNvSpPr>
            <a:spLocks noGrp="1"/>
          </p:cNvSpPr>
          <p:nvPr>
            <p:ph type="sldNum" sz="quarter" idx="12"/>
          </p:nvPr>
        </p:nvSpPr>
        <p:spPr/>
        <p:txBody>
          <a:body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a:prstGeom prst="rect">
            <a:avLst/>
          </a:prstGeo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tags" Target="../tags/tag2.xml"/><Relationship Id="rId13" Type="http://schemas.openxmlformats.org/officeDocument/2006/relationships/image" Target="../media/image1.png"/><Relationship Id="rId12" Type="http://schemas.openxmlformats.org/officeDocument/2006/relationships/tags" Target="../tags/tag1.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68" name="矩形 1067"/>
          <p:cNvSpPr/>
          <p:nvPr/>
        </p:nvSpPr>
        <p:spPr>
          <a:xfrm>
            <a:off x="0" y="6475413"/>
            <a:ext cx="9144000" cy="382587"/>
          </a:xfrm>
          <a:prstGeom prst="rect">
            <a:avLst/>
          </a:prstGeom>
          <a:solidFill>
            <a:srgbClr val="FFFF00"/>
          </a:solidFill>
          <a:ln w="9525">
            <a:noFill/>
          </a:ln>
        </p:spPr>
        <p:txBody>
          <a:bodyPr/>
          <a:p>
            <a:endParaRPr lang="zh-CN" altLang="en-US"/>
          </a:p>
        </p:txBody>
      </p:sp>
      <p:sp>
        <p:nvSpPr>
          <p:cNvPr id="1030" name="灯片编号占位符 1029"/>
          <p:cNvSpPr>
            <a:spLocks noGrp="1"/>
          </p:cNvSpPr>
          <p:nvPr>
            <p:ph type="sldNum" sz="quarter" idx="4"/>
          </p:nvPr>
        </p:nvSpPr>
        <p:spPr>
          <a:xfrm>
            <a:off x="6553200" y="6553200"/>
            <a:ext cx="1905000" cy="304800"/>
          </a:xfrm>
          <a:prstGeom prst="rect">
            <a:avLst/>
          </a:prstGeom>
          <a:noFill/>
          <a:ln w="9525">
            <a:noFill/>
          </a:ln>
        </p:spPr>
        <p:txBody>
          <a:bodyPr/>
          <a:lstStyle>
            <a:lvl1pPr algn="r">
              <a:defRPr sz="1600">
                <a:solidFill>
                  <a:schemeClr val="bg2"/>
                </a:solidFill>
                <a:latin typeface="Arial" panose="020B0604020202020204" pitchFamily="34" charset="0"/>
              </a:defRPr>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grpSp>
        <p:nvGrpSpPr>
          <p:cNvPr id="1033" name="组合 1032"/>
          <p:cNvGrpSpPr/>
          <p:nvPr/>
        </p:nvGrpSpPr>
        <p:grpSpPr>
          <a:xfrm>
            <a:off x="7316788" y="0"/>
            <a:ext cx="1827212" cy="290513"/>
            <a:chOff x="2544" y="144"/>
            <a:chExt cx="2928" cy="576"/>
          </a:xfrm>
        </p:grpSpPr>
        <p:sp>
          <p:nvSpPr>
            <p:cNvPr id="1034" name="任意多边形 1033"/>
            <p:cNvSpPr>
              <a:spLocks noEditPoints="1"/>
            </p:cNvSpPr>
            <p:nvPr/>
          </p:nvSpPr>
          <p:spPr>
            <a:xfrm>
              <a:off x="2544" y="144"/>
              <a:ext cx="1617" cy="576"/>
            </a:xfrm>
            <a:custGeom>
              <a:avLst/>
              <a:gdLst/>
              <a:ahLst/>
              <a:cxnLst/>
              <a:pathLst>
                <a:path w="2258" h="727">
                  <a:moveTo>
                    <a:pt x="545" y="364"/>
                  </a:moveTo>
                  <a:lnTo>
                    <a:pt x="731" y="190"/>
                  </a:lnTo>
                  <a:lnTo>
                    <a:pt x="724" y="180"/>
                  </a:lnTo>
                  <a:lnTo>
                    <a:pt x="717" y="170"/>
                  </a:lnTo>
                  <a:lnTo>
                    <a:pt x="710" y="160"/>
                  </a:lnTo>
                  <a:lnTo>
                    <a:pt x="702" y="151"/>
                  </a:lnTo>
                  <a:lnTo>
                    <a:pt x="693" y="141"/>
                  </a:lnTo>
                  <a:lnTo>
                    <a:pt x="685" y="132"/>
                  </a:lnTo>
                  <a:lnTo>
                    <a:pt x="676" y="123"/>
                  </a:lnTo>
                  <a:lnTo>
                    <a:pt x="667" y="115"/>
                  </a:lnTo>
                  <a:lnTo>
                    <a:pt x="657" y="106"/>
                  </a:lnTo>
                  <a:lnTo>
                    <a:pt x="647" y="98"/>
                  </a:lnTo>
                  <a:lnTo>
                    <a:pt x="637" y="90"/>
                  </a:lnTo>
                  <a:lnTo>
                    <a:pt x="627" y="82"/>
                  </a:lnTo>
                  <a:lnTo>
                    <a:pt x="617" y="75"/>
                  </a:lnTo>
                  <a:lnTo>
                    <a:pt x="606" y="68"/>
                  </a:lnTo>
                  <a:lnTo>
                    <a:pt x="595" y="61"/>
                  </a:lnTo>
                  <a:lnTo>
                    <a:pt x="583" y="54"/>
                  </a:lnTo>
                  <a:lnTo>
                    <a:pt x="572" y="48"/>
                  </a:lnTo>
                  <a:lnTo>
                    <a:pt x="560" y="42"/>
                  </a:lnTo>
                  <a:lnTo>
                    <a:pt x="549" y="37"/>
                  </a:lnTo>
                  <a:lnTo>
                    <a:pt x="537" y="31"/>
                  </a:lnTo>
                  <a:lnTo>
                    <a:pt x="524" y="27"/>
                  </a:lnTo>
                  <a:lnTo>
                    <a:pt x="512" y="22"/>
                  </a:lnTo>
                  <a:lnTo>
                    <a:pt x="500" y="18"/>
                  </a:lnTo>
                  <a:lnTo>
                    <a:pt x="487" y="14"/>
                  </a:lnTo>
                  <a:lnTo>
                    <a:pt x="475" y="11"/>
                  </a:lnTo>
                  <a:lnTo>
                    <a:pt x="463" y="8"/>
                  </a:lnTo>
                  <a:lnTo>
                    <a:pt x="450" y="6"/>
                  </a:lnTo>
                  <a:lnTo>
                    <a:pt x="437" y="4"/>
                  </a:lnTo>
                  <a:lnTo>
                    <a:pt x="424" y="2"/>
                  </a:lnTo>
                  <a:lnTo>
                    <a:pt x="412" y="1"/>
                  </a:lnTo>
                  <a:lnTo>
                    <a:pt x="399" y="0"/>
                  </a:lnTo>
                  <a:lnTo>
                    <a:pt x="386" y="0"/>
                  </a:lnTo>
                  <a:lnTo>
                    <a:pt x="367" y="1"/>
                  </a:lnTo>
                  <a:lnTo>
                    <a:pt x="347" y="2"/>
                  </a:lnTo>
                  <a:lnTo>
                    <a:pt x="328" y="4"/>
                  </a:lnTo>
                  <a:lnTo>
                    <a:pt x="309" y="7"/>
                  </a:lnTo>
                  <a:lnTo>
                    <a:pt x="290" y="12"/>
                  </a:lnTo>
                  <a:lnTo>
                    <a:pt x="272" y="17"/>
                  </a:lnTo>
                  <a:lnTo>
                    <a:pt x="254" y="22"/>
                  </a:lnTo>
                  <a:lnTo>
                    <a:pt x="236" y="29"/>
                  </a:lnTo>
                  <a:lnTo>
                    <a:pt x="219" y="36"/>
                  </a:lnTo>
                  <a:lnTo>
                    <a:pt x="202" y="44"/>
                  </a:lnTo>
                  <a:lnTo>
                    <a:pt x="186" y="53"/>
                  </a:lnTo>
                  <a:lnTo>
                    <a:pt x="171" y="62"/>
                  </a:lnTo>
                  <a:lnTo>
                    <a:pt x="155" y="72"/>
                  </a:lnTo>
                  <a:lnTo>
                    <a:pt x="141" y="83"/>
                  </a:lnTo>
                  <a:lnTo>
                    <a:pt x="127" y="95"/>
                  </a:lnTo>
                  <a:lnTo>
                    <a:pt x="113" y="107"/>
                  </a:lnTo>
                  <a:lnTo>
                    <a:pt x="101" y="119"/>
                  </a:lnTo>
                  <a:lnTo>
                    <a:pt x="88" y="133"/>
                  </a:lnTo>
                  <a:lnTo>
                    <a:pt x="77" y="146"/>
                  </a:lnTo>
                  <a:lnTo>
                    <a:pt x="66" y="161"/>
                  </a:lnTo>
                  <a:lnTo>
                    <a:pt x="56" y="175"/>
                  </a:lnTo>
                  <a:lnTo>
                    <a:pt x="47" y="191"/>
                  </a:lnTo>
                  <a:lnTo>
                    <a:pt x="38" y="206"/>
                  </a:lnTo>
                  <a:lnTo>
                    <a:pt x="30" y="223"/>
                  </a:lnTo>
                  <a:lnTo>
                    <a:pt x="23" y="239"/>
                  </a:lnTo>
                  <a:lnTo>
                    <a:pt x="17" y="256"/>
                  </a:lnTo>
                  <a:lnTo>
                    <a:pt x="12" y="273"/>
                  </a:lnTo>
                  <a:lnTo>
                    <a:pt x="8" y="291"/>
                  </a:lnTo>
                  <a:lnTo>
                    <a:pt x="4" y="309"/>
                  </a:lnTo>
                  <a:lnTo>
                    <a:pt x="2" y="327"/>
                  </a:lnTo>
                  <a:lnTo>
                    <a:pt x="0" y="345"/>
                  </a:lnTo>
                  <a:lnTo>
                    <a:pt x="0" y="364"/>
                  </a:lnTo>
                  <a:lnTo>
                    <a:pt x="0" y="383"/>
                  </a:lnTo>
                  <a:lnTo>
                    <a:pt x="2" y="401"/>
                  </a:lnTo>
                  <a:lnTo>
                    <a:pt x="4" y="419"/>
                  </a:lnTo>
                  <a:lnTo>
                    <a:pt x="8" y="437"/>
                  </a:lnTo>
                  <a:lnTo>
                    <a:pt x="12" y="454"/>
                  </a:lnTo>
                  <a:lnTo>
                    <a:pt x="17" y="472"/>
                  </a:lnTo>
                  <a:lnTo>
                    <a:pt x="23" y="488"/>
                  </a:lnTo>
                  <a:lnTo>
                    <a:pt x="30" y="505"/>
                  </a:lnTo>
                  <a:lnTo>
                    <a:pt x="38" y="521"/>
                  </a:lnTo>
                  <a:lnTo>
                    <a:pt x="47" y="536"/>
                  </a:lnTo>
                  <a:lnTo>
                    <a:pt x="56" y="552"/>
                  </a:lnTo>
                  <a:lnTo>
                    <a:pt x="66" y="567"/>
                  </a:lnTo>
                  <a:lnTo>
                    <a:pt x="77" y="581"/>
                  </a:lnTo>
                  <a:lnTo>
                    <a:pt x="88" y="595"/>
                  </a:lnTo>
                  <a:lnTo>
                    <a:pt x="101" y="608"/>
                  </a:lnTo>
                  <a:lnTo>
                    <a:pt x="113" y="620"/>
                  </a:lnTo>
                  <a:lnTo>
                    <a:pt x="127" y="632"/>
                  </a:lnTo>
                  <a:lnTo>
                    <a:pt x="141" y="644"/>
                  </a:lnTo>
                  <a:lnTo>
                    <a:pt x="155" y="655"/>
                  </a:lnTo>
                  <a:lnTo>
                    <a:pt x="171" y="665"/>
                  </a:lnTo>
                  <a:lnTo>
                    <a:pt x="186" y="674"/>
                  </a:lnTo>
                  <a:lnTo>
                    <a:pt x="202" y="683"/>
                  </a:lnTo>
                  <a:lnTo>
                    <a:pt x="219" y="691"/>
                  </a:lnTo>
                  <a:lnTo>
                    <a:pt x="236" y="698"/>
                  </a:lnTo>
                  <a:lnTo>
                    <a:pt x="254" y="705"/>
                  </a:lnTo>
                  <a:lnTo>
                    <a:pt x="272" y="710"/>
                  </a:lnTo>
                  <a:lnTo>
                    <a:pt x="290" y="715"/>
                  </a:lnTo>
                  <a:lnTo>
                    <a:pt x="309" y="719"/>
                  </a:lnTo>
                  <a:lnTo>
                    <a:pt x="328" y="723"/>
                  </a:lnTo>
                  <a:lnTo>
                    <a:pt x="347" y="725"/>
                  </a:lnTo>
                  <a:lnTo>
                    <a:pt x="367" y="726"/>
                  </a:lnTo>
                  <a:lnTo>
                    <a:pt x="386" y="727"/>
                  </a:lnTo>
                  <a:lnTo>
                    <a:pt x="406" y="726"/>
                  </a:lnTo>
                  <a:lnTo>
                    <a:pt x="426" y="725"/>
                  </a:lnTo>
                  <a:lnTo>
                    <a:pt x="445" y="723"/>
                  </a:lnTo>
                  <a:lnTo>
                    <a:pt x="464" y="719"/>
                  </a:lnTo>
                  <a:lnTo>
                    <a:pt x="482" y="715"/>
                  </a:lnTo>
                  <a:lnTo>
                    <a:pt x="501" y="710"/>
                  </a:lnTo>
                  <a:lnTo>
                    <a:pt x="519" y="705"/>
                  </a:lnTo>
                  <a:lnTo>
                    <a:pt x="536" y="698"/>
                  </a:lnTo>
                  <a:lnTo>
                    <a:pt x="553" y="691"/>
                  </a:lnTo>
                  <a:lnTo>
                    <a:pt x="570" y="683"/>
                  </a:lnTo>
                  <a:lnTo>
                    <a:pt x="586" y="674"/>
                  </a:lnTo>
                  <a:lnTo>
                    <a:pt x="602" y="665"/>
                  </a:lnTo>
                  <a:lnTo>
                    <a:pt x="617" y="655"/>
                  </a:lnTo>
                  <a:lnTo>
                    <a:pt x="631" y="644"/>
                  </a:lnTo>
                  <a:lnTo>
                    <a:pt x="645" y="632"/>
                  </a:lnTo>
                  <a:lnTo>
                    <a:pt x="659" y="620"/>
                  </a:lnTo>
                  <a:lnTo>
                    <a:pt x="672" y="608"/>
                  </a:lnTo>
                  <a:lnTo>
                    <a:pt x="684" y="595"/>
                  </a:lnTo>
                  <a:lnTo>
                    <a:pt x="695" y="581"/>
                  </a:lnTo>
                  <a:lnTo>
                    <a:pt x="706" y="567"/>
                  </a:lnTo>
                  <a:lnTo>
                    <a:pt x="716" y="552"/>
                  </a:lnTo>
                  <a:lnTo>
                    <a:pt x="725" y="536"/>
                  </a:lnTo>
                  <a:lnTo>
                    <a:pt x="734" y="521"/>
                  </a:lnTo>
                  <a:lnTo>
                    <a:pt x="742" y="505"/>
                  </a:lnTo>
                  <a:lnTo>
                    <a:pt x="749" y="488"/>
                  </a:lnTo>
                  <a:lnTo>
                    <a:pt x="755" y="472"/>
                  </a:lnTo>
                  <a:lnTo>
                    <a:pt x="760" y="454"/>
                  </a:lnTo>
                  <a:lnTo>
                    <a:pt x="764" y="437"/>
                  </a:lnTo>
                  <a:lnTo>
                    <a:pt x="768" y="419"/>
                  </a:lnTo>
                  <a:lnTo>
                    <a:pt x="770" y="401"/>
                  </a:lnTo>
                  <a:lnTo>
                    <a:pt x="772" y="383"/>
                  </a:lnTo>
                  <a:lnTo>
                    <a:pt x="772" y="364"/>
                  </a:lnTo>
                  <a:lnTo>
                    <a:pt x="545" y="364"/>
                  </a:lnTo>
                  <a:close/>
                  <a:moveTo>
                    <a:pt x="1317" y="364"/>
                  </a:moveTo>
                  <a:lnTo>
                    <a:pt x="1502" y="190"/>
                  </a:lnTo>
                  <a:lnTo>
                    <a:pt x="1495" y="180"/>
                  </a:lnTo>
                  <a:lnTo>
                    <a:pt x="1488" y="170"/>
                  </a:lnTo>
                  <a:lnTo>
                    <a:pt x="1481" y="160"/>
                  </a:lnTo>
                  <a:lnTo>
                    <a:pt x="1473" y="151"/>
                  </a:lnTo>
                  <a:lnTo>
                    <a:pt x="1465" y="141"/>
                  </a:lnTo>
                  <a:lnTo>
                    <a:pt x="1456" y="132"/>
                  </a:lnTo>
                  <a:lnTo>
                    <a:pt x="1447" y="123"/>
                  </a:lnTo>
                  <a:lnTo>
                    <a:pt x="1438" y="115"/>
                  </a:lnTo>
                  <a:lnTo>
                    <a:pt x="1428" y="106"/>
                  </a:lnTo>
                  <a:lnTo>
                    <a:pt x="1419" y="98"/>
                  </a:lnTo>
                  <a:lnTo>
                    <a:pt x="1408" y="90"/>
                  </a:lnTo>
                  <a:lnTo>
                    <a:pt x="1398" y="82"/>
                  </a:lnTo>
                  <a:lnTo>
                    <a:pt x="1388" y="75"/>
                  </a:lnTo>
                  <a:lnTo>
                    <a:pt x="1377" y="68"/>
                  </a:lnTo>
                  <a:lnTo>
                    <a:pt x="1366" y="61"/>
                  </a:lnTo>
                  <a:lnTo>
                    <a:pt x="1355" y="54"/>
                  </a:lnTo>
                  <a:lnTo>
                    <a:pt x="1343" y="48"/>
                  </a:lnTo>
                  <a:lnTo>
                    <a:pt x="1332" y="42"/>
                  </a:lnTo>
                  <a:lnTo>
                    <a:pt x="1320" y="37"/>
                  </a:lnTo>
                  <a:lnTo>
                    <a:pt x="1308" y="31"/>
                  </a:lnTo>
                  <a:lnTo>
                    <a:pt x="1296" y="27"/>
                  </a:lnTo>
                  <a:lnTo>
                    <a:pt x="1284" y="22"/>
                  </a:lnTo>
                  <a:lnTo>
                    <a:pt x="1271" y="18"/>
                  </a:lnTo>
                  <a:lnTo>
                    <a:pt x="1259" y="14"/>
                  </a:lnTo>
                  <a:lnTo>
                    <a:pt x="1246" y="11"/>
                  </a:lnTo>
                  <a:lnTo>
                    <a:pt x="1234" y="8"/>
                  </a:lnTo>
                  <a:lnTo>
                    <a:pt x="1221" y="6"/>
                  </a:lnTo>
                  <a:lnTo>
                    <a:pt x="1209" y="4"/>
                  </a:lnTo>
                  <a:lnTo>
                    <a:pt x="1196" y="2"/>
                  </a:lnTo>
                  <a:lnTo>
                    <a:pt x="1183" y="1"/>
                  </a:lnTo>
                  <a:lnTo>
                    <a:pt x="1170" y="0"/>
                  </a:lnTo>
                  <a:lnTo>
                    <a:pt x="1158" y="0"/>
                  </a:lnTo>
                  <a:lnTo>
                    <a:pt x="1138" y="1"/>
                  </a:lnTo>
                  <a:lnTo>
                    <a:pt x="1118" y="2"/>
                  </a:lnTo>
                  <a:lnTo>
                    <a:pt x="1099" y="4"/>
                  </a:lnTo>
                  <a:lnTo>
                    <a:pt x="1080" y="7"/>
                  </a:lnTo>
                  <a:lnTo>
                    <a:pt x="1061" y="12"/>
                  </a:lnTo>
                  <a:lnTo>
                    <a:pt x="1043" y="17"/>
                  </a:lnTo>
                  <a:lnTo>
                    <a:pt x="1025" y="22"/>
                  </a:lnTo>
                  <a:lnTo>
                    <a:pt x="1007" y="29"/>
                  </a:lnTo>
                  <a:lnTo>
                    <a:pt x="990" y="36"/>
                  </a:lnTo>
                  <a:lnTo>
                    <a:pt x="974" y="44"/>
                  </a:lnTo>
                  <a:lnTo>
                    <a:pt x="957" y="53"/>
                  </a:lnTo>
                  <a:lnTo>
                    <a:pt x="942" y="62"/>
                  </a:lnTo>
                  <a:lnTo>
                    <a:pt x="927" y="72"/>
                  </a:lnTo>
                  <a:lnTo>
                    <a:pt x="912" y="83"/>
                  </a:lnTo>
                  <a:lnTo>
                    <a:pt x="898" y="95"/>
                  </a:lnTo>
                  <a:lnTo>
                    <a:pt x="884" y="107"/>
                  </a:lnTo>
                  <a:lnTo>
                    <a:pt x="872" y="119"/>
                  </a:lnTo>
                  <a:lnTo>
                    <a:pt x="859" y="133"/>
                  </a:lnTo>
                  <a:lnTo>
                    <a:pt x="848" y="146"/>
                  </a:lnTo>
                  <a:lnTo>
                    <a:pt x="837" y="161"/>
                  </a:lnTo>
                  <a:lnTo>
                    <a:pt x="827" y="175"/>
                  </a:lnTo>
                  <a:lnTo>
                    <a:pt x="818" y="191"/>
                  </a:lnTo>
                  <a:lnTo>
                    <a:pt x="809" y="206"/>
                  </a:lnTo>
                  <a:lnTo>
                    <a:pt x="801" y="223"/>
                  </a:lnTo>
                  <a:lnTo>
                    <a:pt x="794" y="239"/>
                  </a:lnTo>
                  <a:lnTo>
                    <a:pt x="788" y="256"/>
                  </a:lnTo>
                  <a:lnTo>
                    <a:pt x="783" y="273"/>
                  </a:lnTo>
                  <a:lnTo>
                    <a:pt x="779" y="291"/>
                  </a:lnTo>
                  <a:lnTo>
                    <a:pt x="776" y="309"/>
                  </a:lnTo>
                  <a:lnTo>
                    <a:pt x="773" y="327"/>
                  </a:lnTo>
                  <a:lnTo>
                    <a:pt x="771" y="345"/>
                  </a:lnTo>
                  <a:lnTo>
                    <a:pt x="771" y="364"/>
                  </a:lnTo>
                  <a:lnTo>
                    <a:pt x="771" y="383"/>
                  </a:lnTo>
                  <a:lnTo>
                    <a:pt x="773" y="401"/>
                  </a:lnTo>
                  <a:lnTo>
                    <a:pt x="776" y="419"/>
                  </a:lnTo>
                  <a:lnTo>
                    <a:pt x="779" y="437"/>
                  </a:lnTo>
                  <a:lnTo>
                    <a:pt x="783" y="454"/>
                  </a:lnTo>
                  <a:lnTo>
                    <a:pt x="788" y="472"/>
                  </a:lnTo>
                  <a:lnTo>
                    <a:pt x="794" y="488"/>
                  </a:lnTo>
                  <a:lnTo>
                    <a:pt x="801" y="505"/>
                  </a:lnTo>
                  <a:lnTo>
                    <a:pt x="809" y="521"/>
                  </a:lnTo>
                  <a:lnTo>
                    <a:pt x="818" y="536"/>
                  </a:lnTo>
                  <a:lnTo>
                    <a:pt x="827" y="552"/>
                  </a:lnTo>
                  <a:lnTo>
                    <a:pt x="837" y="567"/>
                  </a:lnTo>
                  <a:lnTo>
                    <a:pt x="848" y="581"/>
                  </a:lnTo>
                  <a:lnTo>
                    <a:pt x="859" y="595"/>
                  </a:lnTo>
                  <a:lnTo>
                    <a:pt x="872" y="608"/>
                  </a:lnTo>
                  <a:lnTo>
                    <a:pt x="884" y="620"/>
                  </a:lnTo>
                  <a:lnTo>
                    <a:pt x="898" y="632"/>
                  </a:lnTo>
                  <a:lnTo>
                    <a:pt x="912" y="644"/>
                  </a:lnTo>
                  <a:lnTo>
                    <a:pt x="927" y="655"/>
                  </a:lnTo>
                  <a:lnTo>
                    <a:pt x="942" y="665"/>
                  </a:lnTo>
                  <a:lnTo>
                    <a:pt x="957" y="674"/>
                  </a:lnTo>
                  <a:lnTo>
                    <a:pt x="974" y="683"/>
                  </a:lnTo>
                  <a:lnTo>
                    <a:pt x="990" y="691"/>
                  </a:lnTo>
                  <a:lnTo>
                    <a:pt x="1007" y="698"/>
                  </a:lnTo>
                  <a:lnTo>
                    <a:pt x="1025" y="705"/>
                  </a:lnTo>
                  <a:lnTo>
                    <a:pt x="1043" y="710"/>
                  </a:lnTo>
                  <a:lnTo>
                    <a:pt x="1061" y="715"/>
                  </a:lnTo>
                  <a:lnTo>
                    <a:pt x="1080" y="719"/>
                  </a:lnTo>
                  <a:lnTo>
                    <a:pt x="1099" y="723"/>
                  </a:lnTo>
                  <a:lnTo>
                    <a:pt x="1118" y="725"/>
                  </a:lnTo>
                  <a:lnTo>
                    <a:pt x="1138" y="726"/>
                  </a:lnTo>
                  <a:lnTo>
                    <a:pt x="1158" y="727"/>
                  </a:lnTo>
                  <a:lnTo>
                    <a:pt x="1178" y="726"/>
                  </a:lnTo>
                  <a:lnTo>
                    <a:pt x="1197" y="725"/>
                  </a:lnTo>
                  <a:lnTo>
                    <a:pt x="1216" y="723"/>
                  </a:lnTo>
                  <a:lnTo>
                    <a:pt x="1235" y="719"/>
                  </a:lnTo>
                  <a:lnTo>
                    <a:pt x="1254" y="715"/>
                  </a:lnTo>
                  <a:lnTo>
                    <a:pt x="1272" y="710"/>
                  </a:lnTo>
                  <a:lnTo>
                    <a:pt x="1290" y="705"/>
                  </a:lnTo>
                  <a:lnTo>
                    <a:pt x="1307" y="698"/>
                  </a:lnTo>
                  <a:lnTo>
                    <a:pt x="1324" y="691"/>
                  </a:lnTo>
                  <a:lnTo>
                    <a:pt x="1341" y="683"/>
                  </a:lnTo>
                  <a:lnTo>
                    <a:pt x="1357" y="674"/>
                  </a:lnTo>
                  <a:lnTo>
                    <a:pt x="1373" y="665"/>
                  </a:lnTo>
                  <a:lnTo>
                    <a:pt x="1388" y="655"/>
                  </a:lnTo>
                  <a:lnTo>
                    <a:pt x="1403" y="644"/>
                  </a:lnTo>
                  <a:lnTo>
                    <a:pt x="1416" y="632"/>
                  </a:lnTo>
                  <a:lnTo>
                    <a:pt x="1430" y="620"/>
                  </a:lnTo>
                  <a:lnTo>
                    <a:pt x="1443" y="608"/>
                  </a:lnTo>
                  <a:lnTo>
                    <a:pt x="1455" y="595"/>
                  </a:lnTo>
                  <a:lnTo>
                    <a:pt x="1466" y="581"/>
                  </a:lnTo>
                  <a:lnTo>
                    <a:pt x="1477" y="567"/>
                  </a:lnTo>
                  <a:lnTo>
                    <a:pt x="1487" y="552"/>
                  </a:lnTo>
                  <a:lnTo>
                    <a:pt x="1497" y="536"/>
                  </a:lnTo>
                  <a:lnTo>
                    <a:pt x="1505" y="521"/>
                  </a:lnTo>
                  <a:lnTo>
                    <a:pt x="1513" y="505"/>
                  </a:lnTo>
                  <a:lnTo>
                    <a:pt x="1520" y="488"/>
                  </a:lnTo>
                  <a:lnTo>
                    <a:pt x="1526" y="472"/>
                  </a:lnTo>
                  <a:lnTo>
                    <a:pt x="1531" y="454"/>
                  </a:lnTo>
                  <a:lnTo>
                    <a:pt x="1536" y="437"/>
                  </a:lnTo>
                  <a:lnTo>
                    <a:pt x="1539" y="419"/>
                  </a:lnTo>
                  <a:lnTo>
                    <a:pt x="1541" y="401"/>
                  </a:lnTo>
                  <a:lnTo>
                    <a:pt x="1543" y="383"/>
                  </a:lnTo>
                  <a:lnTo>
                    <a:pt x="1543" y="364"/>
                  </a:lnTo>
                  <a:lnTo>
                    <a:pt x="1317" y="364"/>
                  </a:lnTo>
                  <a:close/>
                  <a:moveTo>
                    <a:pt x="227" y="362"/>
                  </a:moveTo>
                  <a:lnTo>
                    <a:pt x="386" y="212"/>
                  </a:lnTo>
                  <a:lnTo>
                    <a:pt x="545" y="362"/>
                  </a:lnTo>
                  <a:lnTo>
                    <a:pt x="386" y="512"/>
                  </a:lnTo>
                  <a:lnTo>
                    <a:pt x="227" y="362"/>
                  </a:lnTo>
                  <a:close/>
                  <a:moveTo>
                    <a:pt x="1000" y="362"/>
                  </a:moveTo>
                  <a:lnTo>
                    <a:pt x="1159" y="212"/>
                  </a:lnTo>
                  <a:lnTo>
                    <a:pt x="1319" y="362"/>
                  </a:lnTo>
                  <a:lnTo>
                    <a:pt x="1159" y="512"/>
                  </a:lnTo>
                  <a:lnTo>
                    <a:pt x="1000" y="362"/>
                  </a:lnTo>
                  <a:close/>
                  <a:moveTo>
                    <a:pt x="1533" y="37"/>
                  </a:moveTo>
                  <a:lnTo>
                    <a:pt x="1915" y="37"/>
                  </a:lnTo>
                  <a:lnTo>
                    <a:pt x="1915" y="239"/>
                  </a:lnTo>
                  <a:lnTo>
                    <a:pt x="1533" y="239"/>
                  </a:lnTo>
                  <a:lnTo>
                    <a:pt x="1533" y="37"/>
                  </a:lnTo>
                  <a:close/>
                  <a:moveTo>
                    <a:pt x="1765" y="238"/>
                  </a:moveTo>
                  <a:lnTo>
                    <a:pt x="1917" y="238"/>
                  </a:lnTo>
                  <a:lnTo>
                    <a:pt x="1917" y="707"/>
                  </a:lnTo>
                  <a:lnTo>
                    <a:pt x="1765" y="707"/>
                  </a:lnTo>
                  <a:lnTo>
                    <a:pt x="1765" y="238"/>
                  </a:lnTo>
                  <a:close/>
                  <a:moveTo>
                    <a:pt x="1952" y="37"/>
                  </a:moveTo>
                  <a:lnTo>
                    <a:pt x="2050" y="37"/>
                  </a:lnTo>
                  <a:lnTo>
                    <a:pt x="2050" y="707"/>
                  </a:lnTo>
                  <a:lnTo>
                    <a:pt x="1952" y="707"/>
                  </a:lnTo>
                  <a:lnTo>
                    <a:pt x="1952" y="37"/>
                  </a:lnTo>
                  <a:close/>
                  <a:moveTo>
                    <a:pt x="2088" y="37"/>
                  </a:moveTo>
                  <a:lnTo>
                    <a:pt x="2170" y="37"/>
                  </a:lnTo>
                  <a:lnTo>
                    <a:pt x="2170" y="240"/>
                  </a:lnTo>
                  <a:lnTo>
                    <a:pt x="2088" y="240"/>
                  </a:lnTo>
                  <a:lnTo>
                    <a:pt x="2088" y="37"/>
                  </a:lnTo>
                  <a:close/>
                  <a:moveTo>
                    <a:pt x="2206" y="37"/>
                  </a:moveTo>
                  <a:lnTo>
                    <a:pt x="2258" y="37"/>
                  </a:lnTo>
                  <a:lnTo>
                    <a:pt x="2258" y="240"/>
                  </a:lnTo>
                  <a:lnTo>
                    <a:pt x="2206" y="240"/>
                  </a:lnTo>
                  <a:lnTo>
                    <a:pt x="2206" y="37"/>
                  </a:lnTo>
                  <a:close/>
                </a:path>
              </a:pathLst>
            </a:custGeom>
            <a:solidFill>
              <a:srgbClr val="FFCC00"/>
            </a:solidFill>
            <a:ln w="9525">
              <a:noFill/>
            </a:ln>
          </p:spPr>
          <p:txBody>
            <a:bodyPr/>
            <a:p>
              <a:endParaRPr lang="zh-CN" altLang="en-US"/>
            </a:p>
          </p:txBody>
        </p:sp>
        <p:grpSp>
          <p:nvGrpSpPr>
            <p:cNvPr id="1035" name="组合 1034"/>
            <p:cNvGrpSpPr/>
            <p:nvPr/>
          </p:nvGrpSpPr>
          <p:grpSpPr>
            <a:xfrm>
              <a:off x="4205" y="144"/>
              <a:ext cx="1267" cy="456"/>
              <a:chOff x="1642" y="144"/>
              <a:chExt cx="2054" cy="929"/>
            </a:xfrm>
          </p:grpSpPr>
          <p:sp>
            <p:nvSpPr>
              <p:cNvPr id="1036" name="任意多边形 1035"/>
              <p:cNvSpPr/>
              <p:nvPr/>
            </p:nvSpPr>
            <p:spPr>
              <a:xfrm>
                <a:off x="1704" y="160"/>
                <a:ext cx="324" cy="845"/>
              </a:xfrm>
              <a:custGeom>
                <a:avLst/>
                <a:gdLst/>
                <a:ahLst/>
                <a:cxnLst/>
                <a:pathLst>
                  <a:path w="350" h="662">
                    <a:moveTo>
                      <a:pt x="209" y="662"/>
                    </a:moveTo>
                    <a:lnTo>
                      <a:pt x="140" y="662"/>
                    </a:lnTo>
                    <a:lnTo>
                      <a:pt x="140" y="65"/>
                    </a:lnTo>
                    <a:lnTo>
                      <a:pt x="0" y="65"/>
                    </a:lnTo>
                    <a:lnTo>
                      <a:pt x="0" y="0"/>
                    </a:lnTo>
                    <a:lnTo>
                      <a:pt x="350" y="0"/>
                    </a:lnTo>
                    <a:lnTo>
                      <a:pt x="350" y="65"/>
                    </a:lnTo>
                    <a:lnTo>
                      <a:pt x="209" y="65"/>
                    </a:lnTo>
                    <a:lnTo>
                      <a:pt x="209" y="662"/>
                    </a:lnTo>
                    <a:close/>
                  </a:path>
                </a:pathLst>
              </a:custGeom>
              <a:solidFill>
                <a:srgbClr val="FFCC00"/>
              </a:solidFill>
              <a:ln w="9525">
                <a:noFill/>
              </a:ln>
            </p:spPr>
            <p:txBody>
              <a:bodyPr/>
              <a:p>
                <a:endParaRPr lang="zh-CN" altLang="en-US"/>
              </a:p>
            </p:txBody>
          </p:sp>
          <p:sp>
            <p:nvSpPr>
              <p:cNvPr id="1037" name="任意多边形 1036"/>
              <p:cNvSpPr/>
              <p:nvPr/>
            </p:nvSpPr>
            <p:spPr>
              <a:xfrm>
                <a:off x="2095" y="160"/>
                <a:ext cx="341" cy="845"/>
              </a:xfrm>
              <a:custGeom>
                <a:avLst/>
                <a:gdLst/>
                <a:ahLst/>
                <a:cxnLst/>
                <a:pathLst>
                  <a:path w="366" h="662">
                    <a:moveTo>
                      <a:pt x="70" y="297"/>
                    </a:moveTo>
                    <a:lnTo>
                      <a:pt x="366" y="297"/>
                    </a:lnTo>
                    <a:lnTo>
                      <a:pt x="366" y="362"/>
                    </a:lnTo>
                    <a:lnTo>
                      <a:pt x="70" y="362"/>
                    </a:lnTo>
                    <a:lnTo>
                      <a:pt x="70" y="598"/>
                    </a:lnTo>
                    <a:lnTo>
                      <a:pt x="366" y="598"/>
                    </a:lnTo>
                    <a:lnTo>
                      <a:pt x="366" y="662"/>
                    </a:lnTo>
                    <a:lnTo>
                      <a:pt x="0" y="662"/>
                    </a:lnTo>
                    <a:lnTo>
                      <a:pt x="0" y="0"/>
                    </a:lnTo>
                    <a:lnTo>
                      <a:pt x="366" y="0"/>
                    </a:lnTo>
                    <a:lnTo>
                      <a:pt x="366" y="65"/>
                    </a:lnTo>
                    <a:lnTo>
                      <a:pt x="70" y="65"/>
                    </a:lnTo>
                    <a:lnTo>
                      <a:pt x="70" y="297"/>
                    </a:lnTo>
                    <a:close/>
                  </a:path>
                </a:pathLst>
              </a:custGeom>
              <a:solidFill>
                <a:srgbClr val="FFCC00"/>
              </a:solidFill>
              <a:ln w="9525">
                <a:noFill/>
              </a:ln>
            </p:spPr>
            <p:txBody>
              <a:bodyPr/>
              <a:p>
                <a:endParaRPr lang="zh-CN" altLang="en-US"/>
              </a:p>
            </p:txBody>
          </p:sp>
          <p:sp>
            <p:nvSpPr>
              <p:cNvPr id="1038" name="任意多边形 1037"/>
              <p:cNvSpPr/>
              <p:nvPr/>
            </p:nvSpPr>
            <p:spPr>
              <a:xfrm>
                <a:off x="2524" y="144"/>
                <a:ext cx="633" cy="877"/>
              </a:xfrm>
              <a:custGeom>
                <a:avLst/>
                <a:gdLst/>
                <a:ahLst/>
                <a:cxnLst/>
                <a:pathLst>
                  <a:path w="681" h="688">
                    <a:moveTo>
                      <a:pt x="598" y="184"/>
                    </a:moveTo>
                    <a:lnTo>
                      <a:pt x="591" y="177"/>
                    </a:lnTo>
                    <a:lnTo>
                      <a:pt x="585" y="170"/>
                    </a:lnTo>
                    <a:lnTo>
                      <a:pt x="579" y="162"/>
                    </a:lnTo>
                    <a:lnTo>
                      <a:pt x="573" y="156"/>
                    </a:lnTo>
                    <a:lnTo>
                      <a:pt x="567" y="149"/>
                    </a:lnTo>
                    <a:lnTo>
                      <a:pt x="560" y="143"/>
                    </a:lnTo>
                    <a:lnTo>
                      <a:pt x="554" y="137"/>
                    </a:lnTo>
                    <a:lnTo>
                      <a:pt x="547" y="131"/>
                    </a:lnTo>
                    <a:lnTo>
                      <a:pt x="541" y="125"/>
                    </a:lnTo>
                    <a:lnTo>
                      <a:pt x="534" y="120"/>
                    </a:lnTo>
                    <a:lnTo>
                      <a:pt x="527" y="115"/>
                    </a:lnTo>
                    <a:lnTo>
                      <a:pt x="520" y="110"/>
                    </a:lnTo>
                    <a:lnTo>
                      <a:pt x="513" y="106"/>
                    </a:lnTo>
                    <a:lnTo>
                      <a:pt x="506" y="101"/>
                    </a:lnTo>
                    <a:lnTo>
                      <a:pt x="499" y="97"/>
                    </a:lnTo>
                    <a:lnTo>
                      <a:pt x="491" y="93"/>
                    </a:lnTo>
                    <a:lnTo>
                      <a:pt x="484" y="90"/>
                    </a:lnTo>
                    <a:lnTo>
                      <a:pt x="477" y="87"/>
                    </a:lnTo>
                    <a:lnTo>
                      <a:pt x="469" y="84"/>
                    </a:lnTo>
                    <a:lnTo>
                      <a:pt x="461" y="81"/>
                    </a:lnTo>
                    <a:lnTo>
                      <a:pt x="453" y="78"/>
                    </a:lnTo>
                    <a:lnTo>
                      <a:pt x="445" y="76"/>
                    </a:lnTo>
                    <a:lnTo>
                      <a:pt x="437" y="74"/>
                    </a:lnTo>
                    <a:lnTo>
                      <a:pt x="429" y="72"/>
                    </a:lnTo>
                    <a:lnTo>
                      <a:pt x="420" y="70"/>
                    </a:lnTo>
                    <a:lnTo>
                      <a:pt x="412" y="69"/>
                    </a:lnTo>
                    <a:lnTo>
                      <a:pt x="403" y="67"/>
                    </a:lnTo>
                    <a:lnTo>
                      <a:pt x="394" y="66"/>
                    </a:lnTo>
                    <a:lnTo>
                      <a:pt x="385" y="65"/>
                    </a:lnTo>
                    <a:lnTo>
                      <a:pt x="376" y="65"/>
                    </a:lnTo>
                    <a:lnTo>
                      <a:pt x="367" y="65"/>
                    </a:lnTo>
                    <a:lnTo>
                      <a:pt x="358" y="64"/>
                    </a:lnTo>
                    <a:lnTo>
                      <a:pt x="351" y="64"/>
                    </a:lnTo>
                    <a:lnTo>
                      <a:pt x="343" y="65"/>
                    </a:lnTo>
                    <a:lnTo>
                      <a:pt x="336" y="65"/>
                    </a:lnTo>
                    <a:lnTo>
                      <a:pt x="329" y="66"/>
                    </a:lnTo>
                    <a:lnTo>
                      <a:pt x="322" y="66"/>
                    </a:lnTo>
                    <a:lnTo>
                      <a:pt x="315" y="67"/>
                    </a:lnTo>
                    <a:lnTo>
                      <a:pt x="308" y="68"/>
                    </a:lnTo>
                    <a:lnTo>
                      <a:pt x="301" y="70"/>
                    </a:lnTo>
                    <a:lnTo>
                      <a:pt x="294" y="71"/>
                    </a:lnTo>
                    <a:lnTo>
                      <a:pt x="288" y="72"/>
                    </a:lnTo>
                    <a:lnTo>
                      <a:pt x="281" y="74"/>
                    </a:lnTo>
                    <a:lnTo>
                      <a:pt x="274" y="76"/>
                    </a:lnTo>
                    <a:lnTo>
                      <a:pt x="268" y="78"/>
                    </a:lnTo>
                    <a:lnTo>
                      <a:pt x="262" y="80"/>
                    </a:lnTo>
                    <a:lnTo>
                      <a:pt x="255" y="82"/>
                    </a:lnTo>
                    <a:lnTo>
                      <a:pt x="249" y="85"/>
                    </a:lnTo>
                    <a:lnTo>
                      <a:pt x="243" y="88"/>
                    </a:lnTo>
                    <a:lnTo>
                      <a:pt x="236" y="90"/>
                    </a:lnTo>
                    <a:lnTo>
                      <a:pt x="230" y="93"/>
                    </a:lnTo>
                    <a:lnTo>
                      <a:pt x="224" y="96"/>
                    </a:lnTo>
                    <a:lnTo>
                      <a:pt x="218" y="100"/>
                    </a:lnTo>
                    <a:lnTo>
                      <a:pt x="212" y="103"/>
                    </a:lnTo>
                    <a:lnTo>
                      <a:pt x="206" y="107"/>
                    </a:lnTo>
                    <a:lnTo>
                      <a:pt x="201" y="111"/>
                    </a:lnTo>
                    <a:lnTo>
                      <a:pt x="195" y="114"/>
                    </a:lnTo>
                    <a:lnTo>
                      <a:pt x="189" y="118"/>
                    </a:lnTo>
                    <a:lnTo>
                      <a:pt x="184" y="123"/>
                    </a:lnTo>
                    <a:lnTo>
                      <a:pt x="178" y="127"/>
                    </a:lnTo>
                    <a:lnTo>
                      <a:pt x="173" y="132"/>
                    </a:lnTo>
                    <a:lnTo>
                      <a:pt x="167" y="136"/>
                    </a:lnTo>
                    <a:lnTo>
                      <a:pt x="162" y="141"/>
                    </a:lnTo>
                    <a:lnTo>
                      <a:pt x="157" y="146"/>
                    </a:lnTo>
                    <a:lnTo>
                      <a:pt x="152" y="152"/>
                    </a:lnTo>
                    <a:lnTo>
                      <a:pt x="147" y="156"/>
                    </a:lnTo>
                    <a:lnTo>
                      <a:pt x="142" y="162"/>
                    </a:lnTo>
                    <a:lnTo>
                      <a:pt x="137" y="167"/>
                    </a:lnTo>
                    <a:lnTo>
                      <a:pt x="133" y="173"/>
                    </a:lnTo>
                    <a:lnTo>
                      <a:pt x="128" y="178"/>
                    </a:lnTo>
                    <a:lnTo>
                      <a:pt x="124" y="184"/>
                    </a:lnTo>
                    <a:lnTo>
                      <a:pt x="120" y="189"/>
                    </a:lnTo>
                    <a:lnTo>
                      <a:pt x="117" y="195"/>
                    </a:lnTo>
                    <a:lnTo>
                      <a:pt x="113" y="201"/>
                    </a:lnTo>
                    <a:lnTo>
                      <a:pt x="109" y="206"/>
                    </a:lnTo>
                    <a:lnTo>
                      <a:pt x="106" y="212"/>
                    </a:lnTo>
                    <a:lnTo>
                      <a:pt x="103" y="218"/>
                    </a:lnTo>
                    <a:lnTo>
                      <a:pt x="100" y="224"/>
                    </a:lnTo>
                    <a:lnTo>
                      <a:pt x="97" y="230"/>
                    </a:lnTo>
                    <a:lnTo>
                      <a:pt x="94" y="236"/>
                    </a:lnTo>
                    <a:lnTo>
                      <a:pt x="92" y="242"/>
                    </a:lnTo>
                    <a:lnTo>
                      <a:pt x="89" y="248"/>
                    </a:lnTo>
                    <a:lnTo>
                      <a:pt x="87" y="254"/>
                    </a:lnTo>
                    <a:lnTo>
                      <a:pt x="85" y="261"/>
                    </a:lnTo>
                    <a:lnTo>
                      <a:pt x="83" y="267"/>
                    </a:lnTo>
                    <a:lnTo>
                      <a:pt x="82" y="274"/>
                    </a:lnTo>
                    <a:lnTo>
                      <a:pt x="80" y="280"/>
                    </a:lnTo>
                    <a:lnTo>
                      <a:pt x="79" y="287"/>
                    </a:lnTo>
                    <a:lnTo>
                      <a:pt x="77" y="293"/>
                    </a:lnTo>
                    <a:lnTo>
                      <a:pt x="76" y="300"/>
                    </a:lnTo>
                    <a:lnTo>
                      <a:pt x="75" y="306"/>
                    </a:lnTo>
                    <a:lnTo>
                      <a:pt x="75" y="313"/>
                    </a:lnTo>
                    <a:lnTo>
                      <a:pt x="74" y="320"/>
                    </a:lnTo>
                    <a:lnTo>
                      <a:pt x="74" y="327"/>
                    </a:lnTo>
                    <a:lnTo>
                      <a:pt x="73" y="334"/>
                    </a:lnTo>
                    <a:lnTo>
                      <a:pt x="73" y="341"/>
                    </a:lnTo>
                    <a:lnTo>
                      <a:pt x="73" y="348"/>
                    </a:lnTo>
                    <a:lnTo>
                      <a:pt x="74" y="356"/>
                    </a:lnTo>
                    <a:lnTo>
                      <a:pt x="74" y="363"/>
                    </a:lnTo>
                    <a:lnTo>
                      <a:pt x="75" y="370"/>
                    </a:lnTo>
                    <a:lnTo>
                      <a:pt x="75" y="377"/>
                    </a:lnTo>
                    <a:lnTo>
                      <a:pt x="76" y="385"/>
                    </a:lnTo>
                    <a:lnTo>
                      <a:pt x="77" y="392"/>
                    </a:lnTo>
                    <a:lnTo>
                      <a:pt x="79" y="398"/>
                    </a:lnTo>
                    <a:lnTo>
                      <a:pt x="80" y="405"/>
                    </a:lnTo>
                    <a:lnTo>
                      <a:pt x="82" y="412"/>
                    </a:lnTo>
                    <a:lnTo>
                      <a:pt x="83" y="419"/>
                    </a:lnTo>
                    <a:lnTo>
                      <a:pt x="85" y="425"/>
                    </a:lnTo>
                    <a:lnTo>
                      <a:pt x="87" y="432"/>
                    </a:lnTo>
                    <a:lnTo>
                      <a:pt x="89" y="439"/>
                    </a:lnTo>
                    <a:lnTo>
                      <a:pt x="92" y="445"/>
                    </a:lnTo>
                    <a:lnTo>
                      <a:pt x="94" y="451"/>
                    </a:lnTo>
                    <a:lnTo>
                      <a:pt x="97" y="458"/>
                    </a:lnTo>
                    <a:lnTo>
                      <a:pt x="100" y="464"/>
                    </a:lnTo>
                    <a:lnTo>
                      <a:pt x="103" y="470"/>
                    </a:lnTo>
                    <a:lnTo>
                      <a:pt x="106" y="476"/>
                    </a:lnTo>
                    <a:lnTo>
                      <a:pt x="109" y="482"/>
                    </a:lnTo>
                    <a:lnTo>
                      <a:pt x="113" y="488"/>
                    </a:lnTo>
                    <a:lnTo>
                      <a:pt x="116" y="494"/>
                    </a:lnTo>
                    <a:lnTo>
                      <a:pt x="120" y="500"/>
                    </a:lnTo>
                    <a:lnTo>
                      <a:pt x="124" y="505"/>
                    </a:lnTo>
                    <a:lnTo>
                      <a:pt x="128" y="511"/>
                    </a:lnTo>
                    <a:lnTo>
                      <a:pt x="133" y="517"/>
                    </a:lnTo>
                    <a:lnTo>
                      <a:pt x="137" y="522"/>
                    </a:lnTo>
                    <a:lnTo>
                      <a:pt x="142" y="527"/>
                    </a:lnTo>
                    <a:lnTo>
                      <a:pt x="146" y="533"/>
                    </a:lnTo>
                    <a:lnTo>
                      <a:pt x="151" y="538"/>
                    </a:lnTo>
                    <a:lnTo>
                      <a:pt x="156" y="543"/>
                    </a:lnTo>
                    <a:lnTo>
                      <a:pt x="162" y="548"/>
                    </a:lnTo>
                    <a:lnTo>
                      <a:pt x="167" y="553"/>
                    </a:lnTo>
                    <a:lnTo>
                      <a:pt x="172" y="558"/>
                    </a:lnTo>
                    <a:lnTo>
                      <a:pt x="178" y="562"/>
                    </a:lnTo>
                    <a:lnTo>
                      <a:pt x="183" y="567"/>
                    </a:lnTo>
                    <a:lnTo>
                      <a:pt x="189" y="571"/>
                    </a:lnTo>
                    <a:lnTo>
                      <a:pt x="194" y="575"/>
                    </a:lnTo>
                    <a:lnTo>
                      <a:pt x="200" y="579"/>
                    </a:lnTo>
                    <a:lnTo>
                      <a:pt x="206" y="583"/>
                    </a:lnTo>
                    <a:lnTo>
                      <a:pt x="212" y="587"/>
                    </a:lnTo>
                    <a:lnTo>
                      <a:pt x="218" y="590"/>
                    </a:lnTo>
                    <a:lnTo>
                      <a:pt x="224" y="593"/>
                    </a:lnTo>
                    <a:lnTo>
                      <a:pt x="230" y="597"/>
                    </a:lnTo>
                    <a:lnTo>
                      <a:pt x="236" y="599"/>
                    </a:lnTo>
                    <a:lnTo>
                      <a:pt x="242" y="602"/>
                    </a:lnTo>
                    <a:lnTo>
                      <a:pt x="248" y="605"/>
                    </a:lnTo>
                    <a:lnTo>
                      <a:pt x="255" y="607"/>
                    </a:lnTo>
                    <a:lnTo>
                      <a:pt x="261" y="610"/>
                    </a:lnTo>
                    <a:lnTo>
                      <a:pt x="267" y="612"/>
                    </a:lnTo>
                    <a:lnTo>
                      <a:pt x="274" y="614"/>
                    </a:lnTo>
                    <a:lnTo>
                      <a:pt x="281" y="616"/>
                    </a:lnTo>
                    <a:lnTo>
                      <a:pt x="287" y="617"/>
                    </a:lnTo>
                    <a:lnTo>
                      <a:pt x="294" y="619"/>
                    </a:lnTo>
                    <a:lnTo>
                      <a:pt x="301" y="620"/>
                    </a:lnTo>
                    <a:lnTo>
                      <a:pt x="308" y="622"/>
                    </a:lnTo>
                    <a:lnTo>
                      <a:pt x="315" y="623"/>
                    </a:lnTo>
                    <a:lnTo>
                      <a:pt x="322" y="623"/>
                    </a:lnTo>
                    <a:lnTo>
                      <a:pt x="329" y="624"/>
                    </a:lnTo>
                    <a:lnTo>
                      <a:pt x="336" y="625"/>
                    </a:lnTo>
                    <a:lnTo>
                      <a:pt x="343" y="625"/>
                    </a:lnTo>
                    <a:lnTo>
                      <a:pt x="350" y="626"/>
                    </a:lnTo>
                    <a:lnTo>
                      <a:pt x="358" y="626"/>
                    </a:lnTo>
                    <a:lnTo>
                      <a:pt x="367" y="625"/>
                    </a:lnTo>
                    <a:lnTo>
                      <a:pt x="376" y="625"/>
                    </a:lnTo>
                    <a:lnTo>
                      <a:pt x="385" y="625"/>
                    </a:lnTo>
                    <a:lnTo>
                      <a:pt x="394" y="624"/>
                    </a:lnTo>
                    <a:lnTo>
                      <a:pt x="402" y="623"/>
                    </a:lnTo>
                    <a:lnTo>
                      <a:pt x="411" y="621"/>
                    </a:lnTo>
                    <a:lnTo>
                      <a:pt x="419" y="620"/>
                    </a:lnTo>
                    <a:lnTo>
                      <a:pt x="428" y="618"/>
                    </a:lnTo>
                    <a:lnTo>
                      <a:pt x="436" y="616"/>
                    </a:lnTo>
                    <a:lnTo>
                      <a:pt x="444" y="614"/>
                    </a:lnTo>
                    <a:lnTo>
                      <a:pt x="452" y="612"/>
                    </a:lnTo>
                    <a:lnTo>
                      <a:pt x="460" y="609"/>
                    </a:lnTo>
                    <a:lnTo>
                      <a:pt x="467" y="607"/>
                    </a:lnTo>
                    <a:lnTo>
                      <a:pt x="475" y="604"/>
                    </a:lnTo>
                    <a:lnTo>
                      <a:pt x="483" y="600"/>
                    </a:lnTo>
                    <a:lnTo>
                      <a:pt x="490" y="597"/>
                    </a:lnTo>
                    <a:lnTo>
                      <a:pt x="497" y="593"/>
                    </a:lnTo>
                    <a:lnTo>
                      <a:pt x="505" y="589"/>
                    </a:lnTo>
                    <a:lnTo>
                      <a:pt x="512" y="585"/>
                    </a:lnTo>
                    <a:lnTo>
                      <a:pt x="519" y="581"/>
                    </a:lnTo>
                    <a:lnTo>
                      <a:pt x="525" y="576"/>
                    </a:lnTo>
                    <a:lnTo>
                      <a:pt x="532" y="571"/>
                    </a:lnTo>
                    <a:lnTo>
                      <a:pt x="539" y="566"/>
                    </a:lnTo>
                    <a:lnTo>
                      <a:pt x="545" y="561"/>
                    </a:lnTo>
                    <a:lnTo>
                      <a:pt x="551" y="556"/>
                    </a:lnTo>
                    <a:lnTo>
                      <a:pt x="558" y="550"/>
                    </a:lnTo>
                    <a:lnTo>
                      <a:pt x="564" y="544"/>
                    </a:lnTo>
                    <a:lnTo>
                      <a:pt x="570" y="538"/>
                    </a:lnTo>
                    <a:lnTo>
                      <a:pt x="576" y="532"/>
                    </a:lnTo>
                    <a:lnTo>
                      <a:pt x="581" y="525"/>
                    </a:lnTo>
                    <a:lnTo>
                      <a:pt x="587" y="518"/>
                    </a:lnTo>
                    <a:lnTo>
                      <a:pt x="593" y="511"/>
                    </a:lnTo>
                    <a:lnTo>
                      <a:pt x="675" y="511"/>
                    </a:lnTo>
                    <a:lnTo>
                      <a:pt x="669" y="522"/>
                    </a:lnTo>
                    <a:lnTo>
                      <a:pt x="662" y="532"/>
                    </a:lnTo>
                    <a:lnTo>
                      <a:pt x="656" y="542"/>
                    </a:lnTo>
                    <a:lnTo>
                      <a:pt x="649" y="551"/>
                    </a:lnTo>
                    <a:lnTo>
                      <a:pt x="641" y="560"/>
                    </a:lnTo>
                    <a:lnTo>
                      <a:pt x="634" y="569"/>
                    </a:lnTo>
                    <a:lnTo>
                      <a:pt x="626" y="578"/>
                    </a:lnTo>
                    <a:lnTo>
                      <a:pt x="618" y="586"/>
                    </a:lnTo>
                    <a:lnTo>
                      <a:pt x="610" y="594"/>
                    </a:lnTo>
                    <a:lnTo>
                      <a:pt x="602" y="602"/>
                    </a:lnTo>
                    <a:lnTo>
                      <a:pt x="593" y="609"/>
                    </a:lnTo>
                    <a:lnTo>
                      <a:pt x="584" y="617"/>
                    </a:lnTo>
                    <a:lnTo>
                      <a:pt x="574" y="623"/>
                    </a:lnTo>
                    <a:lnTo>
                      <a:pt x="565" y="630"/>
                    </a:lnTo>
                    <a:lnTo>
                      <a:pt x="555" y="636"/>
                    </a:lnTo>
                    <a:lnTo>
                      <a:pt x="545" y="642"/>
                    </a:lnTo>
                    <a:lnTo>
                      <a:pt x="535" y="648"/>
                    </a:lnTo>
                    <a:lnTo>
                      <a:pt x="525" y="653"/>
                    </a:lnTo>
                    <a:lnTo>
                      <a:pt x="514" y="658"/>
                    </a:lnTo>
                    <a:lnTo>
                      <a:pt x="503" y="662"/>
                    </a:lnTo>
                    <a:lnTo>
                      <a:pt x="493" y="667"/>
                    </a:lnTo>
                    <a:lnTo>
                      <a:pt x="481" y="670"/>
                    </a:lnTo>
                    <a:lnTo>
                      <a:pt x="470" y="674"/>
                    </a:lnTo>
                    <a:lnTo>
                      <a:pt x="459" y="677"/>
                    </a:lnTo>
                    <a:lnTo>
                      <a:pt x="448" y="679"/>
                    </a:lnTo>
                    <a:lnTo>
                      <a:pt x="436" y="682"/>
                    </a:lnTo>
                    <a:lnTo>
                      <a:pt x="424" y="684"/>
                    </a:lnTo>
                    <a:lnTo>
                      <a:pt x="412" y="685"/>
                    </a:lnTo>
                    <a:lnTo>
                      <a:pt x="400" y="687"/>
                    </a:lnTo>
                    <a:lnTo>
                      <a:pt x="388" y="687"/>
                    </a:lnTo>
                    <a:lnTo>
                      <a:pt x="375" y="688"/>
                    </a:lnTo>
                    <a:lnTo>
                      <a:pt x="363" y="688"/>
                    </a:lnTo>
                    <a:lnTo>
                      <a:pt x="353" y="688"/>
                    </a:lnTo>
                    <a:lnTo>
                      <a:pt x="344" y="688"/>
                    </a:lnTo>
                    <a:lnTo>
                      <a:pt x="334" y="687"/>
                    </a:lnTo>
                    <a:lnTo>
                      <a:pt x="325" y="687"/>
                    </a:lnTo>
                    <a:lnTo>
                      <a:pt x="316" y="686"/>
                    </a:lnTo>
                    <a:lnTo>
                      <a:pt x="306" y="685"/>
                    </a:lnTo>
                    <a:lnTo>
                      <a:pt x="297" y="683"/>
                    </a:lnTo>
                    <a:lnTo>
                      <a:pt x="288" y="682"/>
                    </a:lnTo>
                    <a:lnTo>
                      <a:pt x="279" y="680"/>
                    </a:lnTo>
                    <a:lnTo>
                      <a:pt x="271" y="679"/>
                    </a:lnTo>
                    <a:lnTo>
                      <a:pt x="262" y="676"/>
                    </a:lnTo>
                    <a:lnTo>
                      <a:pt x="254" y="674"/>
                    </a:lnTo>
                    <a:lnTo>
                      <a:pt x="245" y="672"/>
                    </a:lnTo>
                    <a:lnTo>
                      <a:pt x="237" y="669"/>
                    </a:lnTo>
                    <a:lnTo>
                      <a:pt x="228" y="666"/>
                    </a:lnTo>
                    <a:lnTo>
                      <a:pt x="220" y="663"/>
                    </a:lnTo>
                    <a:lnTo>
                      <a:pt x="212" y="660"/>
                    </a:lnTo>
                    <a:lnTo>
                      <a:pt x="204" y="657"/>
                    </a:lnTo>
                    <a:lnTo>
                      <a:pt x="196" y="653"/>
                    </a:lnTo>
                    <a:lnTo>
                      <a:pt x="189" y="649"/>
                    </a:lnTo>
                    <a:lnTo>
                      <a:pt x="181" y="645"/>
                    </a:lnTo>
                    <a:lnTo>
                      <a:pt x="174" y="641"/>
                    </a:lnTo>
                    <a:lnTo>
                      <a:pt x="166" y="637"/>
                    </a:lnTo>
                    <a:lnTo>
                      <a:pt x="159" y="632"/>
                    </a:lnTo>
                    <a:lnTo>
                      <a:pt x="151" y="627"/>
                    </a:lnTo>
                    <a:lnTo>
                      <a:pt x="144" y="622"/>
                    </a:lnTo>
                    <a:lnTo>
                      <a:pt x="137" y="617"/>
                    </a:lnTo>
                    <a:lnTo>
                      <a:pt x="130" y="612"/>
                    </a:lnTo>
                    <a:lnTo>
                      <a:pt x="123" y="607"/>
                    </a:lnTo>
                    <a:lnTo>
                      <a:pt x="117" y="601"/>
                    </a:lnTo>
                    <a:lnTo>
                      <a:pt x="110" y="595"/>
                    </a:lnTo>
                    <a:lnTo>
                      <a:pt x="104" y="589"/>
                    </a:lnTo>
                    <a:lnTo>
                      <a:pt x="97" y="582"/>
                    </a:lnTo>
                    <a:lnTo>
                      <a:pt x="91" y="576"/>
                    </a:lnTo>
                    <a:lnTo>
                      <a:pt x="85" y="569"/>
                    </a:lnTo>
                    <a:lnTo>
                      <a:pt x="79" y="563"/>
                    </a:lnTo>
                    <a:lnTo>
                      <a:pt x="74" y="556"/>
                    </a:lnTo>
                    <a:lnTo>
                      <a:pt x="68" y="550"/>
                    </a:lnTo>
                    <a:lnTo>
                      <a:pt x="63" y="543"/>
                    </a:lnTo>
                    <a:lnTo>
                      <a:pt x="58" y="536"/>
                    </a:lnTo>
                    <a:lnTo>
                      <a:pt x="53" y="529"/>
                    </a:lnTo>
                    <a:lnTo>
                      <a:pt x="49" y="521"/>
                    </a:lnTo>
                    <a:lnTo>
                      <a:pt x="45" y="514"/>
                    </a:lnTo>
                    <a:lnTo>
                      <a:pt x="40" y="507"/>
                    </a:lnTo>
                    <a:lnTo>
                      <a:pt x="37" y="500"/>
                    </a:lnTo>
                    <a:lnTo>
                      <a:pt x="33" y="492"/>
                    </a:lnTo>
                    <a:lnTo>
                      <a:pt x="29" y="484"/>
                    </a:lnTo>
                    <a:lnTo>
                      <a:pt x="26" y="477"/>
                    </a:lnTo>
                    <a:lnTo>
                      <a:pt x="23" y="469"/>
                    </a:lnTo>
                    <a:lnTo>
                      <a:pt x="20" y="461"/>
                    </a:lnTo>
                    <a:lnTo>
                      <a:pt x="17" y="453"/>
                    </a:lnTo>
                    <a:lnTo>
                      <a:pt x="15" y="445"/>
                    </a:lnTo>
                    <a:lnTo>
                      <a:pt x="12" y="436"/>
                    </a:lnTo>
                    <a:lnTo>
                      <a:pt x="10" y="428"/>
                    </a:lnTo>
                    <a:lnTo>
                      <a:pt x="8" y="420"/>
                    </a:lnTo>
                    <a:lnTo>
                      <a:pt x="6" y="411"/>
                    </a:lnTo>
                    <a:lnTo>
                      <a:pt x="5" y="403"/>
                    </a:lnTo>
                    <a:lnTo>
                      <a:pt x="4" y="394"/>
                    </a:lnTo>
                    <a:lnTo>
                      <a:pt x="2" y="385"/>
                    </a:lnTo>
                    <a:lnTo>
                      <a:pt x="2" y="376"/>
                    </a:lnTo>
                    <a:lnTo>
                      <a:pt x="1" y="367"/>
                    </a:lnTo>
                    <a:lnTo>
                      <a:pt x="0" y="358"/>
                    </a:lnTo>
                    <a:lnTo>
                      <a:pt x="0" y="349"/>
                    </a:lnTo>
                    <a:lnTo>
                      <a:pt x="0" y="340"/>
                    </a:lnTo>
                    <a:lnTo>
                      <a:pt x="0" y="332"/>
                    </a:lnTo>
                    <a:lnTo>
                      <a:pt x="0" y="323"/>
                    </a:lnTo>
                    <a:lnTo>
                      <a:pt x="1" y="314"/>
                    </a:lnTo>
                    <a:lnTo>
                      <a:pt x="2" y="306"/>
                    </a:lnTo>
                    <a:lnTo>
                      <a:pt x="3" y="297"/>
                    </a:lnTo>
                    <a:lnTo>
                      <a:pt x="4" y="289"/>
                    </a:lnTo>
                    <a:lnTo>
                      <a:pt x="5" y="281"/>
                    </a:lnTo>
                    <a:lnTo>
                      <a:pt x="7" y="272"/>
                    </a:lnTo>
                    <a:lnTo>
                      <a:pt x="9" y="264"/>
                    </a:lnTo>
                    <a:lnTo>
                      <a:pt x="11" y="256"/>
                    </a:lnTo>
                    <a:lnTo>
                      <a:pt x="13" y="248"/>
                    </a:lnTo>
                    <a:lnTo>
                      <a:pt x="16" y="240"/>
                    </a:lnTo>
                    <a:lnTo>
                      <a:pt x="19" y="232"/>
                    </a:lnTo>
                    <a:lnTo>
                      <a:pt x="22" y="224"/>
                    </a:lnTo>
                    <a:lnTo>
                      <a:pt x="25" y="216"/>
                    </a:lnTo>
                    <a:lnTo>
                      <a:pt x="28" y="208"/>
                    </a:lnTo>
                    <a:lnTo>
                      <a:pt x="32" y="200"/>
                    </a:lnTo>
                    <a:lnTo>
                      <a:pt x="35" y="193"/>
                    </a:lnTo>
                    <a:lnTo>
                      <a:pt x="39" y="185"/>
                    </a:lnTo>
                    <a:lnTo>
                      <a:pt x="44" y="178"/>
                    </a:lnTo>
                    <a:lnTo>
                      <a:pt x="48" y="170"/>
                    </a:lnTo>
                    <a:lnTo>
                      <a:pt x="53" y="163"/>
                    </a:lnTo>
                    <a:lnTo>
                      <a:pt x="58" y="156"/>
                    </a:lnTo>
                    <a:lnTo>
                      <a:pt x="63" y="149"/>
                    </a:lnTo>
                    <a:lnTo>
                      <a:pt x="68" y="142"/>
                    </a:lnTo>
                    <a:lnTo>
                      <a:pt x="73" y="135"/>
                    </a:lnTo>
                    <a:lnTo>
                      <a:pt x="79" y="128"/>
                    </a:lnTo>
                    <a:lnTo>
                      <a:pt x="85" y="122"/>
                    </a:lnTo>
                    <a:lnTo>
                      <a:pt x="91" y="115"/>
                    </a:lnTo>
                    <a:lnTo>
                      <a:pt x="97" y="108"/>
                    </a:lnTo>
                    <a:lnTo>
                      <a:pt x="103" y="102"/>
                    </a:lnTo>
                    <a:lnTo>
                      <a:pt x="110" y="96"/>
                    </a:lnTo>
                    <a:lnTo>
                      <a:pt x="117" y="90"/>
                    </a:lnTo>
                    <a:lnTo>
                      <a:pt x="123" y="84"/>
                    </a:lnTo>
                    <a:lnTo>
                      <a:pt x="130" y="79"/>
                    </a:lnTo>
                    <a:lnTo>
                      <a:pt x="136" y="74"/>
                    </a:lnTo>
                    <a:lnTo>
                      <a:pt x="143" y="69"/>
                    </a:lnTo>
                    <a:lnTo>
                      <a:pt x="150" y="64"/>
                    </a:lnTo>
                    <a:lnTo>
                      <a:pt x="157" y="59"/>
                    </a:lnTo>
                    <a:lnTo>
                      <a:pt x="164" y="54"/>
                    </a:lnTo>
                    <a:lnTo>
                      <a:pt x="171" y="50"/>
                    </a:lnTo>
                    <a:lnTo>
                      <a:pt x="178" y="46"/>
                    </a:lnTo>
                    <a:lnTo>
                      <a:pt x="185" y="42"/>
                    </a:lnTo>
                    <a:lnTo>
                      <a:pt x="193" y="38"/>
                    </a:lnTo>
                    <a:lnTo>
                      <a:pt x="200" y="34"/>
                    </a:lnTo>
                    <a:lnTo>
                      <a:pt x="208" y="31"/>
                    </a:lnTo>
                    <a:lnTo>
                      <a:pt x="215" y="27"/>
                    </a:lnTo>
                    <a:lnTo>
                      <a:pt x="223" y="24"/>
                    </a:lnTo>
                    <a:lnTo>
                      <a:pt x="231" y="21"/>
                    </a:lnTo>
                    <a:lnTo>
                      <a:pt x="239" y="18"/>
                    </a:lnTo>
                    <a:lnTo>
                      <a:pt x="247" y="16"/>
                    </a:lnTo>
                    <a:lnTo>
                      <a:pt x="255" y="14"/>
                    </a:lnTo>
                    <a:lnTo>
                      <a:pt x="263" y="11"/>
                    </a:lnTo>
                    <a:lnTo>
                      <a:pt x="272" y="9"/>
                    </a:lnTo>
                    <a:lnTo>
                      <a:pt x="280" y="8"/>
                    </a:lnTo>
                    <a:lnTo>
                      <a:pt x="289" y="6"/>
                    </a:lnTo>
                    <a:lnTo>
                      <a:pt x="297" y="4"/>
                    </a:lnTo>
                    <a:lnTo>
                      <a:pt x="306" y="3"/>
                    </a:lnTo>
                    <a:lnTo>
                      <a:pt x="314" y="2"/>
                    </a:lnTo>
                    <a:lnTo>
                      <a:pt x="323" y="1"/>
                    </a:lnTo>
                    <a:lnTo>
                      <a:pt x="332" y="1"/>
                    </a:lnTo>
                    <a:lnTo>
                      <a:pt x="341" y="0"/>
                    </a:lnTo>
                    <a:lnTo>
                      <a:pt x="350" y="0"/>
                    </a:lnTo>
                    <a:lnTo>
                      <a:pt x="359" y="0"/>
                    </a:lnTo>
                    <a:lnTo>
                      <a:pt x="372" y="0"/>
                    </a:lnTo>
                    <a:lnTo>
                      <a:pt x="385" y="0"/>
                    </a:lnTo>
                    <a:lnTo>
                      <a:pt x="398" y="2"/>
                    </a:lnTo>
                    <a:lnTo>
                      <a:pt x="410" y="3"/>
                    </a:lnTo>
                    <a:lnTo>
                      <a:pt x="423" y="5"/>
                    </a:lnTo>
                    <a:lnTo>
                      <a:pt x="435" y="7"/>
                    </a:lnTo>
                    <a:lnTo>
                      <a:pt x="447" y="9"/>
                    </a:lnTo>
                    <a:lnTo>
                      <a:pt x="459" y="12"/>
                    </a:lnTo>
                    <a:lnTo>
                      <a:pt x="470" y="15"/>
                    </a:lnTo>
                    <a:lnTo>
                      <a:pt x="482" y="19"/>
                    </a:lnTo>
                    <a:lnTo>
                      <a:pt x="493" y="23"/>
                    </a:lnTo>
                    <a:lnTo>
                      <a:pt x="505" y="27"/>
                    </a:lnTo>
                    <a:lnTo>
                      <a:pt x="516" y="32"/>
                    </a:lnTo>
                    <a:lnTo>
                      <a:pt x="526" y="37"/>
                    </a:lnTo>
                    <a:lnTo>
                      <a:pt x="537" y="42"/>
                    </a:lnTo>
                    <a:lnTo>
                      <a:pt x="548" y="48"/>
                    </a:lnTo>
                    <a:lnTo>
                      <a:pt x="558" y="54"/>
                    </a:lnTo>
                    <a:lnTo>
                      <a:pt x="568" y="61"/>
                    </a:lnTo>
                    <a:lnTo>
                      <a:pt x="578" y="68"/>
                    </a:lnTo>
                    <a:lnTo>
                      <a:pt x="588" y="75"/>
                    </a:lnTo>
                    <a:lnTo>
                      <a:pt x="597" y="82"/>
                    </a:lnTo>
                    <a:lnTo>
                      <a:pt x="606" y="90"/>
                    </a:lnTo>
                    <a:lnTo>
                      <a:pt x="615" y="98"/>
                    </a:lnTo>
                    <a:lnTo>
                      <a:pt x="623" y="106"/>
                    </a:lnTo>
                    <a:lnTo>
                      <a:pt x="631" y="115"/>
                    </a:lnTo>
                    <a:lnTo>
                      <a:pt x="639" y="124"/>
                    </a:lnTo>
                    <a:lnTo>
                      <a:pt x="647" y="133"/>
                    </a:lnTo>
                    <a:lnTo>
                      <a:pt x="654" y="143"/>
                    </a:lnTo>
                    <a:lnTo>
                      <a:pt x="661" y="153"/>
                    </a:lnTo>
                    <a:lnTo>
                      <a:pt x="668" y="163"/>
                    </a:lnTo>
                    <a:lnTo>
                      <a:pt x="674" y="173"/>
                    </a:lnTo>
                    <a:lnTo>
                      <a:pt x="681" y="184"/>
                    </a:lnTo>
                    <a:lnTo>
                      <a:pt x="598" y="184"/>
                    </a:lnTo>
                    <a:close/>
                  </a:path>
                </a:pathLst>
              </a:custGeom>
              <a:solidFill>
                <a:srgbClr val="FFCC00"/>
              </a:solidFill>
              <a:ln w="9525">
                <a:noFill/>
              </a:ln>
            </p:spPr>
            <p:txBody>
              <a:bodyPr/>
              <a:p>
                <a:endParaRPr lang="zh-CN" altLang="en-US"/>
              </a:p>
            </p:txBody>
          </p:sp>
          <p:sp>
            <p:nvSpPr>
              <p:cNvPr id="1039" name="任意多边形 1038"/>
              <p:cNvSpPr/>
              <p:nvPr/>
            </p:nvSpPr>
            <p:spPr>
              <a:xfrm>
                <a:off x="3250" y="160"/>
                <a:ext cx="439" cy="845"/>
              </a:xfrm>
              <a:custGeom>
                <a:avLst/>
                <a:gdLst/>
                <a:ahLst/>
                <a:cxnLst/>
                <a:pathLst>
                  <a:path w="474" h="662">
                    <a:moveTo>
                      <a:pt x="70" y="662"/>
                    </a:moveTo>
                    <a:lnTo>
                      <a:pt x="0" y="662"/>
                    </a:lnTo>
                    <a:lnTo>
                      <a:pt x="0" y="0"/>
                    </a:lnTo>
                    <a:lnTo>
                      <a:pt x="70" y="0"/>
                    </a:lnTo>
                    <a:lnTo>
                      <a:pt x="70" y="297"/>
                    </a:lnTo>
                    <a:lnTo>
                      <a:pt x="405" y="297"/>
                    </a:lnTo>
                    <a:lnTo>
                      <a:pt x="405" y="0"/>
                    </a:lnTo>
                    <a:lnTo>
                      <a:pt x="474" y="0"/>
                    </a:lnTo>
                    <a:lnTo>
                      <a:pt x="474" y="662"/>
                    </a:lnTo>
                    <a:lnTo>
                      <a:pt x="405" y="662"/>
                    </a:lnTo>
                    <a:lnTo>
                      <a:pt x="405" y="360"/>
                    </a:lnTo>
                    <a:lnTo>
                      <a:pt x="70" y="360"/>
                    </a:lnTo>
                    <a:lnTo>
                      <a:pt x="70" y="662"/>
                    </a:lnTo>
                    <a:close/>
                  </a:path>
                </a:pathLst>
              </a:custGeom>
              <a:solidFill>
                <a:srgbClr val="FFCC00"/>
              </a:solidFill>
              <a:ln w="9525">
                <a:noFill/>
              </a:ln>
            </p:spPr>
            <p:txBody>
              <a:bodyPr/>
              <a:p>
                <a:endParaRPr lang="zh-CN" altLang="en-US"/>
              </a:p>
            </p:txBody>
          </p:sp>
          <p:sp>
            <p:nvSpPr>
              <p:cNvPr id="1040" name="直接连接符 1039"/>
              <p:cNvSpPr/>
              <p:nvPr/>
            </p:nvSpPr>
            <p:spPr>
              <a:xfrm>
                <a:off x="1642" y="1070"/>
                <a:ext cx="2054" cy="3"/>
              </a:xfrm>
              <a:prstGeom prst="line">
                <a:avLst/>
              </a:prstGeom>
              <a:ln w="38100" cap="flat" cmpd="sng">
                <a:solidFill>
                  <a:srgbClr val="FFCC66"/>
                </a:solidFill>
                <a:prstDash val="solid"/>
                <a:headEnd type="none" w="med" len="med"/>
                <a:tailEnd type="none" w="med" len="med"/>
              </a:ln>
            </p:spPr>
          </p:sp>
        </p:grpSp>
        <p:grpSp>
          <p:nvGrpSpPr>
            <p:cNvPr id="1041" name="组合 1040"/>
            <p:cNvGrpSpPr/>
            <p:nvPr/>
          </p:nvGrpSpPr>
          <p:grpSpPr>
            <a:xfrm>
              <a:off x="4205" y="646"/>
              <a:ext cx="1267" cy="63"/>
              <a:chOff x="4140" y="2043"/>
              <a:chExt cx="3773" cy="137"/>
            </a:xfrm>
          </p:grpSpPr>
          <p:sp>
            <p:nvSpPr>
              <p:cNvPr id="1042" name="任意多边形 1041"/>
              <p:cNvSpPr>
                <a:spLocks noEditPoints="1"/>
              </p:cNvSpPr>
              <p:nvPr/>
            </p:nvSpPr>
            <p:spPr>
              <a:xfrm>
                <a:off x="4140" y="2046"/>
                <a:ext cx="150" cy="133"/>
              </a:xfrm>
              <a:custGeom>
                <a:avLst/>
                <a:gdLst/>
                <a:ahLst/>
                <a:cxnLst/>
                <a:pathLst>
                  <a:path w="86" h="90">
                    <a:moveTo>
                      <a:pt x="10" y="90"/>
                    </a:moveTo>
                    <a:lnTo>
                      <a:pt x="0" y="90"/>
                    </a:lnTo>
                    <a:lnTo>
                      <a:pt x="37" y="0"/>
                    </a:lnTo>
                    <a:lnTo>
                      <a:pt x="49" y="0"/>
                    </a:lnTo>
                    <a:lnTo>
                      <a:pt x="86" y="90"/>
                    </a:lnTo>
                    <a:lnTo>
                      <a:pt x="76" y="90"/>
                    </a:lnTo>
                    <a:lnTo>
                      <a:pt x="64" y="61"/>
                    </a:lnTo>
                    <a:lnTo>
                      <a:pt x="22" y="61"/>
                    </a:lnTo>
                    <a:lnTo>
                      <a:pt x="10" y="90"/>
                    </a:lnTo>
                    <a:close/>
                    <a:moveTo>
                      <a:pt x="61" y="53"/>
                    </a:moveTo>
                    <a:lnTo>
                      <a:pt x="43" y="8"/>
                    </a:lnTo>
                    <a:lnTo>
                      <a:pt x="25" y="53"/>
                    </a:lnTo>
                    <a:lnTo>
                      <a:pt x="61" y="53"/>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43" name="任意多边形 1042"/>
              <p:cNvSpPr/>
              <p:nvPr/>
            </p:nvSpPr>
            <p:spPr>
              <a:xfrm>
                <a:off x="4365" y="2075"/>
                <a:ext cx="194" cy="104"/>
              </a:xfrm>
              <a:custGeom>
                <a:avLst/>
                <a:gdLst/>
                <a:ahLst/>
                <a:cxnLst/>
                <a:pathLst>
                  <a:path w="111" h="70">
                    <a:moveTo>
                      <a:pt x="57" y="12"/>
                    </a:moveTo>
                    <a:lnTo>
                      <a:pt x="58" y="11"/>
                    </a:lnTo>
                    <a:lnTo>
                      <a:pt x="60" y="9"/>
                    </a:lnTo>
                    <a:lnTo>
                      <a:pt x="61" y="8"/>
                    </a:lnTo>
                    <a:lnTo>
                      <a:pt x="62" y="7"/>
                    </a:lnTo>
                    <a:lnTo>
                      <a:pt x="64" y="6"/>
                    </a:lnTo>
                    <a:lnTo>
                      <a:pt x="65" y="5"/>
                    </a:lnTo>
                    <a:lnTo>
                      <a:pt x="67" y="4"/>
                    </a:lnTo>
                    <a:lnTo>
                      <a:pt x="68" y="3"/>
                    </a:lnTo>
                    <a:lnTo>
                      <a:pt x="70" y="2"/>
                    </a:lnTo>
                    <a:lnTo>
                      <a:pt x="72" y="2"/>
                    </a:lnTo>
                    <a:lnTo>
                      <a:pt x="73" y="1"/>
                    </a:lnTo>
                    <a:lnTo>
                      <a:pt x="75" y="1"/>
                    </a:lnTo>
                    <a:lnTo>
                      <a:pt x="77" y="1"/>
                    </a:lnTo>
                    <a:lnTo>
                      <a:pt x="79" y="0"/>
                    </a:lnTo>
                    <a:lnTo>
                      <a:pt x="81" y="0"/>
                    </a:lnTo>
                    <a:lnTo>
                      <a:pt x="83" y="0"/>
                    </a:lnTo>
                    <a:lnTo>
                      <a:pt x="86" y="0"/>
                    </a:lnTo>
                    <a:lnTo>
                      <a:pt x="90" y="1"/>
                    </a:lnTo>
                    <a:lnTo>
                      <a:pt x="93" y="1"/>
                    </a:lnTo>
                    <a:lnTo>
                      <a:pt x="95" y="2"/>
                    </a:lnTo>
                    <a:lnTo>
                      <a:pt x="98" y="3"/>
                    </a:lnTo>
                    <a:lnTo>
                      <a:pt x="100" y="5"/>
                    </a:lnTo>
                    <a:lnTo>
                      <a:pt x="102" y="6"/>
                    </a:lnTo>
                    <a:lnTo>
                      <a:pt x="104" y="8"/>
                    </a:lnTo>
                    <a:lnTo>
                      <a:pt x="106" y="11"/>
                    </a:lnTo>
                    <a:lnTo>
                      <a:pt x="107" y="13"/>
                    </a:lnTo>
                    <a:lnTo>
                      <a:pt x="108" y="16"/>
                    </a:lnTo>
                    <a:lnTo>
                      <a:pt x="109" y="19"/>
                    </a:lnTo>
                    <a:lnTo>
                      <a:pt x="110" y="23"/>
                    </a:lnTo>
                    <a:lnTo>
                      <a:pt x="110" y="26"/>
                    </a:lnTo>
                    <a:lnTo>
                      <a:pt x="111" y="31"/>
                    </a:lnTo>
                    <a:lnTo>
                      <a:pt x="111" y="35"/>
                    </a:lnTo>
                    <a:lnTo>
                      <a:pt x="111" y="70"/>
                    </a:lnTo>
                    <a:lnTo>
                      <a:pt x="102" y="70"/>
                    </a:lnTo>
                    <a:lnTo>
                      <a:pt x="102" y="33"/>
                    </a:lnTo>
                    <a:lnTo>
                      <a:pt x="102" y="30"/>
                    </a:lnTo>
                    <a:lnTo>
                      <a:pt x="102" y="27"/>
                    </a:lnTo>
                    <a:lnTo>
                      <a:pt x="101" y="24"/>
                    </a:lnTo>
                    <a:lnTo>
                      <a:pt x="101" y="22"/>
                    </a:lnTo>
                    <a:lnTo>
                      <a:pt x="100" y="20"/>
                    </a:lnTo>
                    <a:lnTo>
                      <a:pt x="99" y="18"/>
                    </a:lnTo>
                    <a:lnTo>
                      <a:pt x="98" y="16"/>
                    </a:lnTo>
                    <a:lnTo>
                      <a:pt x="97" y="14"/>
                    </a:lnTo>
                    <a:lnTo>
                      <a:pt x="96" y="13"/>
                    </a:lnTo>
                    <a:lnTo>
                      <a:pt x="95" y="12"/>
                    </a:lnTo>
                    <a:lnTo>
                      <a:pt x="93" y="11"/>
                    </a:lnTo>
                    <a:lnTo>
                      <a:pt x="91" y="10"/>
                    </a:lnTo>
                    <a:lnTo>
                      <a:pt x="89" y="9"/>
                    </a:lnTo>
                    <a:lnTo>
                      <a:pt x="87" y="9"/>
                    </a:lnTo>
                    <a:lnTo>
                      <a:pt x="84" y="8"/>
                    </a:lnTo>
                    <a:lnTo>
                      <a:pt x="82" y="8"/>
                    </a:lnTo>
                    <a:lnTo>
                      <a:pt x="80" y="8"/>
                    </a:lnTo>
                    <a:lnTo>
                      <a:pt x="79" y="9"/>
                    </a:lnTo>
                    <a:lnTo>
                      <a:pt x="77" y="9"/>
                    </a:lnTo>
                    <a:lnTo>
                      <a:pt x="76" y="9"/>
                    </a:lnTo>
                    <a:lnTo>
                      <a:pt x="75" y="10"/>
                    </a:lnTo>
                    <a:lnTo>
                      <a:pt x="73" y="10"/>
                    </a:lnTo>
                    <a:lnTo>
                      <a:pt x="72" y="10"/>
                    </a:lnTo>
                    <a:lnTo>
                      <a:pt x="71" y="11"/>
                    </a:lnTo>
                    <a:lnTo>
                      <a:pt x="70" y="12"/>
                    </a:lnTo>
                    <a:lnTo>
                      <a:pt x="69" y="12"/>
                    </a:lnTo>
                    <a:lnTo>
                      <a:pt x="68" y="13"/>
                    </a:lnTo>
                    <a:lnTo>
                      <a:pt x="67" y="14"/>
                    </a:lnTo>
                    <a:lnTo>
                      <a:pt x="66" y="15"/>
                    </a:lnTo>
                    <a:lnTo>
                      <a:pt x="65" y="16"/>
                    </a:lnTo>
                    <a:lnTo>
                      <a:pt x="64" y="17"/>
                    </a:lnTo>
                    <a:lnTo>
                      <a:pt x="64" y="18"/>
                    </a:lnTo>
                    <a:lnTo>
                      <a:pt x="63" y="18"/>
                    </a:lnTo>
                    <a:lnTo>
                      <a:pt x="63" y="19"/>
                    </a:lnTo>
                    <a:lnTo>
                      <a:pt x="62" y="20"/>
                    </a:lnTo>
                    <a:lnTo>
                      <a:pt x="62" y="21"/>
                    </a:lnTo>
                    <a:lnTo>
                      <a:pt x="62" y="22"/>
                    </a:lnTo>
                    <a:lnTo>
                      <a:pt x="62" y="22"/>
                    </a:lnTo>
                    <a:lnTo>
                      <a:pt x="61" y="23"/>
                    </a:lnTo>
                    <a:lnTo>
                      <a:pt x="61" y="24"/>
                    </a:lnTo>
                    <a:lnTo>
                      <a:pt x="61" y="25"/>
                    </a:lnTo>
                    <a:lnTo>
                      <a:pt x="61" y="26"/>
                    </a:lnTo>
                    <a:lnTo>
                      <a:pt x="61" y="28"/>
                    </a:lnTo>
                    <a:lnTo>
                      <a:pt x="61" y="29"/>
                    </a:lnTo>
                    <a:lnTo>
                      <a:pt x="60" y="30"/>
                    </a:lnTo>
                    <a:lnTo>
                      <a:pt x="60" y="32"/>
                    </a:lnTo>
                    <a:lnTo>
                      <a:pt x="60" y="34"/>
                    </a:lnTo>
                    <a:lnTo>
                      <a:pt x="60" y="37"/>
                    </a:lnTo>
                    <a:lnTo>
                      <a:pt x="60" y="70"/>
                    </a:lnTo>
                    <a:lnTo>
                      <a:pt x="52" y="70"/>
                    </a:lnTo>
                    <a:lnTo>
                      <a:pt x="52" y="31"/>
                    </a:lnTo>
                    <a:lnTo>
                      <a:pt x="52" y="29"/>
                    </a:lnTo>
                    <a:lnTo>
                      <a:pt x="51" y="26"/>
                    </a:lnTo>
                    <a:lnTo>
                      <a:pt x="51" y="23"/>
                    </a:lnTo>
                    <a:lnTo>
                      <a:pt x="50" y="21"/>
                    </a:lnTo>
                    <a:lnTo>
                      <a:pt x="50" y="19"/>
                    </a:lnTo>
                    <a:lnTo>
                      <a:pt x="49" y="17"/>
                    </a:lnTo>
                    <a:lnTo>
                      <a:pt x="48" y="16"/>
                    </a:lnTo>
                    <a:lnTo>
                      <a:pt x="47" y="14"/>
                    </a:lnTo>
                    <a:lnTo>
                      <a:pt x="45" y="13"/>
                    </a:lnTo>
                    <a:lnTo>
                      <a:pt x="44" y="12"/>
                    </a:lnTo>
                    <a:lnTo>
                      <a:pt x="42" y="11"/>
                    </a:lnTo>
                    <a:lnTo>
                      <a:pt x="40" y="10"/>
                    </a:lnTo>
                    <a:lnTo>
                      <a:pt x="38" y="9"/>
                    </a:lnTo>
                    <a:lnTo>
                      <a:pt x="36" y="9"/>
                    </a:lnTo>
                    <a:lnTo>
                      <a:pt x="34" y="8"/>
                    </a:lnTo>
                    <a:lnTo>
                      <a:pt x="31" y="8"/>
                    </a:lnTo>
                    <a:lnTo>
                      <a:pt x="30" y="8"/>
                    </a:lnTo>
                    <a:lnTo>
                      <a:pt x="28" y="9"/>
                    </a:lnTo>
                    <a:lnTo>
                      <a:pt x="27" y="9"/>
                    </a:lnTo>
                    <a:lnTo>
                      <a:pt x="25" y="9"/>
                    </a:lnTo>
                    <a:lnTo>
                      <a:pt x="24" y="10"/>
                    </a:lnTo>
                    <a:lnTo>
                      <a:pt x="22" y="10"/>
                    </a:lnTo>
                    <a:lnTo>
                      <a:pt x="21" y="10"/>
                    </a:lnTo>
                    <a:lnTo>
                      <a:pt x="20" y="11"/>
                    </a:lnTo>
                    <a:lnTo>
                      <a:pt x="19" y="12"/>
                    </a:lnTo>
                    <a:lnTo>
                      <a:pt x="18" y="12"/>
                    </a:lnTo>
                    <a:lnTo>
                      <a:pt x="17" y="13"/>
                    </a:lnTo>
                    <a:lnTo>
                      <a:pt x="16" y="14"/>
                    </a:lnTo>
                    <a:lnTo>
                      <a:pt x="15" y="15"/>
                    </a:lnTo>
                    <a:lnTo>
                      <a:pt x="14" y="16"/>
                    </a:lnTo>
                    <a:lnTo>
                      <a:pt x="13" y="17"/>
                    </a:lnTo>
                    <a:lnTo>
                      <a:pt x="12" y="18"/>
                    </a:lnTo>
                    <a:lnTo>
                      <a:pt x="12" y="18"/>
                    </a:lnTo>
                    <a:lnTo>
                      <a:pt x="12" y="19"/>
                    </a:lnTo>
                    <a:lnTo>
                      <a:pt x="11" y="20"/>
                    </a:lnTo>
                    <a:lnTo>
                      <a:pt x="11" y="21"/>
                    </a:lnTo>
                    <a:lnTo>
                      <a:pt x="11" y="22"/>
                    </a:lnTo>
                    <a:lnTo>
                      <a:pt x="10" y="22"/>
                    </a:lnTo>
                    <a:lnTo>
                      <a:pt x="10" y="23"/>
                    </a:lnTo>
                    <a:lnTo>
                      <a:pt x="10" y="24"/>
                    </a:lnTo>
                    <a:lnTo>
                      <a:pt x="10" y="25"/>
                    </a:lnTo>
                    <a:lnTo>
                      <a:pt x="10" y="26"/>
                    </a:lnTo>
                    <a:lnTo>
                      <a:pt x="10" y="28"/>
                    </a:lnTo>
                    <a:lnTo>
                      <a:pt x="10" y="29"/>
                    </a:lnTo>
                    <a:lnTo>
                      <a:pt x="10" y="30"/>
                    </a:lnTo>
                    <a:lnTo>
                      <a:pt x="9" y="32"/>
                    </a:lnTo>
                    <a:lnTo>
                      <a:pt x="9" y="34"/>
                    </a:lnTo>
                    <a:lnTo>
                      <a:pt x="9" y="37"/>
                    </a:lnTo>
                    <a:lnTo>
                      <a:pt x="9" y="70"/>
                    </a:lnTo>
                    <a:lnTo>
                      <a:pt x="0" y="70"/>
                    </a:lnTo>
                    <a:lnTo>
                      <a:pt x="0" y="1"/>
                    </a:lnTo>
                    <a:lnTo>
                      <a:pt x="9" y="1"/>
                    </a:lnTo>
                    <a:lnTo>
                      <a:pt x="9" y="9"/>
                    </a:lnTo>
                    <a:lnTo>
                      <a:pt x="10" y="8"/>
                    </a:lnTo>
                    <a:lnTo>
                      <a:pt x="12" y="7"/>
                    </a:lnTo>
                    <a:lnTo>
                      <a:pt x="13" y="6"/>
                    </a:lnTo>
                    <a:lnTo>
                      <a:pt x="14" y="5"/>
                    </a:lnTo>
                    <a:lnTo>
                      <a:pt x="15" y="5"/>
                    </a:lnTo>
                    <a:lnTo>
                      <a:pt x="17" y="4"/>
                    </a:lnTo>
                    <a:lnTo>
                      <a:pt x="18" y="3"/>
                    </a:lnTo>
                    <a:lnTo>
                      <a:pt x="19" y="2"/>
                    </a:lnTo>
                    <a:lnTo>
                      <a:pt x="20" y="2"/>
                    </a:lnTo>
                    <a:lnTo>
                      <a:pt x="22" y="1"/>
                    </a:lnTo>
                    <a:lnTo>
                      <a:pt x="24" y="1"/>
                    </a:lnTo>
                    <a:lnTo>
                      <a:pt x="25" y="1"/>
                    </a:lnTo>
                    <a:lnTo>
                      <a:pt x="27" y="0"/>
                    </a:lnTo>
                    <a:lnTo>
                      <a:pt x="29" y="0"/>
                    </a:lnTo>
                    <a:lnTo>
                      <a:pt x="30" y="0"/>
                    </a:lnTo>
                    <a:lnTo>
                      <a:pt x="32" y="0"/>
                    </a:lnTo>
                    <a:lnTo>
                      <a:pt x="34" y="0"/>
                    </a:lnTo>
                    <a:lnTo>
                      <a:pt x="36" y="0"/>
                    </a:lnTo>
                    <a:lnTo>
                      <a:pt x="38" y="1"/>
                    </a:lnTo>
                    <a:lnTo>
                      <a:pt x="40" y="1"/>
                    </a:lnTo>
                    <a:lnTo>
                      <a:pt x="42" y="1"/>
                    </a:lnTo>
                    <a:lnTo>
                      <a:pt x="44" y="2"/>
                    </a:lnTo>
                    <a:lnTo>
                      <a:pt x="45" y="3"/>
                    </a:lnTo>
                    <a:lnTo>
                      <a:pt x="47" y="3"/>
                    </a:lnTo>
                    <a:lnTo>
                      <a:pt x="49" y="4"/>
                    </a:lnTo>
                    <a:lnTo>
                      <a:pt x="50" y="5"/>
                    </a:lnTo>
                    <a:lnTo>
                      <a:pt x="52" y="6"/>
                    </a:lnTo>
                    <a:lnTo>
                      <a:pt x="53" y="7"/>
                    </a:lnTo>
                    <a:lnTo>
                      <a:pt x="54" y="8"/>
                    </a:lnTo>
                    <a:lnTo>
                      <a:pt x="55" y="10"/>
                    </a:lnTo>
                    <a:lnTo>
                      <a:pt x="56" y="11"/>
                    </a:lnTo>
                    <a:lnTo>
                      <a:pt x="57" y="12"/>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44" name="任意多边形 1043"/>
              <p:cNvSpPr>
                <a:spLocks noEditPoints="1"/>
              </p:cNvSpPr>
              <p:nvPr/>
            </p:nvSpPr>
            <p:spPr>
              <a:xfrm>
                <a:off x="4577" y="2075"/>
                <a:ext cx="131" cy="105"/>
              </a:xfrm>
              <a:custGeom>
                <a:avLst/>
                <a:gdLst/>
                <a:ahLst/>
                <a:cxnLst/>
                <a:pathLst>
                  <a:path w="75" h="71">
                    <a:moveTo>
                      <a:pt x="75" y="38"/>
                    </a:moveTo>
                    <a:lnTo>
                      <a:pt x="10" y="38"/>
                    </a:lnTo>
                    <a:lnTo>
                      <a:pt x="10" y="41"/>
                    </a:lnTo>
                    <a:lnTo>
                      <a:pt x="11" y="43"/>
                    </a:lnTo>
                    <a:lnTo>
                      <a:pt x="11" y="46"/>
                    </a:lnTo>
                    <a:lnTo>
                      <a:pt x="12" y="48"/>
                    </a:lnTo>
                    <a:lnTo>
                      <a:pt x="13" y="50"/>
                    </a:lnTo>
                    <a:lnTo>
                      <a:pt x="15" y="52"/>
                    </a:lnTo>
                    <a:lnTo>
                      <a:pt x="16" y="54"/>
                    </a:lnTo>
                    <a:lnTo>
                      <a:pt x="18" y="56"/>
                    </a:lnTo>
                    <a:lnTo>
                      <a:pt x="20" y="58"/>
                    </a:lnTo>
                    <a:lnTo>
                      <a:pt x="22" y="59"/>
                    </a:lnTo>
                    <a:lnTo>
                      <a:pt x="24" y="60"/>
                    </a:lnTo>
                    <a:lnTo>
                      <a:pt x="27" y="61"/>
                    </a:lnTo>
                    <a:lnTo>
                      <a:pt x="29" y="62"/>
                    </a:lnTo>
                    <a:lnTo>
                      <a:pt x="32" y="62"/>
                    </a:lnTo>
                    <a:lnTo>
                      <a:pt x="34" y="63"/>
                    </a:lnTo>
                    <a:lnTo>
                      <a:pt x="37" y="63"/>
                    </a:lnTo>
                    <a:lnTo>
                      <a:pt x="39" y="63"/>
                    </a:lnTo>
                    <a:lnTo>
                      <a:pt x="41" y="62"/>
                    </a:lnTo>
                    <a:lnTo>
                      <a:pt x="43" y="62"/>
                    </a:lnTo>
                    <a:lnTo>
                      <a:pt x="45" y="62"/>
                    </a:lnTo>
                    <a:lnTo>
                      <a:pt x="47" y="61"/>
                    </a:lnTo>
                    <a:lnTo>
                      <a:pt x="49" y="60"/>
                    </a:lnTo>
                    <a:lnTo>
                      <a:pt x="50" y="60"/>
                    </a:lnTo>
                    <a:lnTo>
                      <a:pt x="52" y="59"/>
                    </a:lnTo>
                    <a:lnTo>
                      <a:pt x="54" y="58"/>
                    </a:lnTo>
                    <a:lnTo>
                      <a:pt x="55" y="56"/>
                    </a:lnTo>
                    <a:lnTo>
                      <a:pt x="56" y="55"/>
                    </a:lnTo>
                    <a:lnTo>
                      <a:pt x="58" y="54"/>
                    </a:lnTo>
                    <a:lnTo>
                      <a:pt x="59" y="53"/>
                    </a:lnTo>
                    <a:lnTo>
                      <a:pt x="60" y="51"/>
                    </a:lnTo>
                    <a:lnTo>
                      <a:pt x="61" y="49"/>
                    </a:lnTo>
                    <a:lnTo>
                      <a:pt x="62" y="48"/>
                    </a:lnTo>
                    <a:lnTo>
                      <a:pt x="72" y="48"/>
                    </a:lnTo>
                    <a:lnTo>
                      <a:pt x="71" y="50"/>
                    </a:lnTo>
                    <a:lnTo>
                      <a:pt x="70" y="53"/>
                    </a:lnTo>
                    <a:lnTo>
                      <a:pt x="68" y="55"/>
                    </a:lnTo>
                    <a:lnTo>
                      <a:pt x="67" y="58"/>
                    </a:lnTo>
                    <a:lnTo>
                      <a:pt x="65" y="60"/>
                    </a:lnTo>
                    <a:lnTo>
                      <a:pt x="63" y="62"/>
                    </a:lnTo>
                    <a:lnTo>
                      <a:pt x="61" y="64"/>
                    </a:lnTo>
                    <a:lnTo>
                      <a:pt x="59" y="65"/>
                    </a:lnTo>
                    <a:lnTo>
                      <a:pt x="56" y="66"/>
                    </a:lnTo>
                    <a:lnTo>
                      <a:pt x="54" y="68"/>
                    </a:lnTo>
                    <a:lnTo>
                      <a:pt x="51" y="69"/>
                    </a:lnTo>
                    <a:lnTo>
                      <a:pt x="49" y="70"/>
                    </a:lnTo>
                    <a:lnTo>
                      <a:pt x="46" y="70"/>
                    </a:lnTo>
                    <a:lnTo>
                      <a:pt x="43" y="71"/>
                    </a:lnTo>
                    <a:lnTo>
                      <a:pt x="41" y="71"/>
                    </a:lnTo>
                    <a:lnTo>
                      <a:pt x="38" y="71"/>
                    </a:lnTo>
                    <a:lnTo>
                      <a:pt x="34" y="71"/>
                    </a:lnTo>
                    <a:lnTo>
                      <a:pt x="30" y="70"/>
                    </a:lnTo>
                    <a:lnTo>
                      <a:pt x="26" y="70"/>
                    </a:lnTo>
                    <a:lnTo>
                      <a:pt x="23" y="68"/>
                    </a:lnTo>
                    <a:lnTo>
                      <a:pt x="20" y="67"/>
                    </a:lnTo>
                    <a:lnTo>
                      <a:pt x="17" y="65"/>
                    </a:lnTo>
                    <a:lnTo>
                      <a:pt x="14" y="63"/>
                    </a:lnTo>
                    <a:lnTo>
                      <a:pt x="11" y="61"/>
                    </a:lnTo>
                    <a:lnTo>
                      <a:pt x="8" y="58"/>
                    </a:lnTo>
                    <a:lnTo>
                      <a:pt x="6" y="55"/>
                    </a:lnTo>
                    <a:lnTo>
                      <a:pt x="4" y="52"/>
                    </a:lnTo>
                    <a:lnTo>
                      <a:pt x="3" y="49"/>
                    </a:lnTo>
                    <a:lnTo>
                      <a:pt x="1" y="46"/>
                    </a:lnTo>
                    <a:lnTo>
                      <a:pt x="1" y="43"/>
                    </a:lnTo>
                    <a:lnTo>
                      <a:pt x="0" y="39"/>
                    </a:lnTo>
                    <a:lnTo>
                      <a:pt x="0" y="35"/>
                    </a:lnTo>
                    <a:lnTo>
                      <a:pt x="0" y="32"/>
                    </a:lnTo>
                    <a:lnTo>
                      <a:pt x="1" y="28"/>
                    </a:lnTo>
                    <a:lnTo>
                      <a:pt x="1" y="25"/>
                    </a:lnTo>
                    <a:lnTo>
                      <a:pt x="3" y="22"/>
                    </a:lnTo>
                    <a:lnTo>
                      <a:pt x="4" y="18"/>
                    </a:lnTo>
                    <a:lnTo>
                      <a:pt x="6" y="16"/>
                    </a:lnTo>
                    <a:lnTo>
                      <a:pt x="8" y="13"/>
                    </a:lnTo>
                    <a:lnTo>
                      <a:pt x="11" y="10"/>
                    </a:lnTo>
                    <a:lnTo>
                      <a:pt x="13" y="8"/>
                    </a:lnTo>
                    <a:lnTo>
                      <a:pt x="16" y="6"/>
                    </a:lnTo>
                    <a:lnTo>
                      <a:pt x="19" y="4"/>
                    </a:lnTo>
                    <a:lnTo>
                      <a:pt x="23" y="2"/>
                    </a:lnTo>
                    <a:lnTo>
                      <a:pt x="26" y="1"/>
                    </a:lnTo>
                    <a:lnTo>
                      <a:pt x="30" y="0"/>
                    </a:lnTo>
                    <a:lnTo>
                      <a:pt x="34" y="0"/>
                    </a:lnTo>
                    <a:lnTo>
                      <a:pt x="38" y="0"/>
                    </a:lnTo>
                    <a:lnTo>
                      <a:pt x="42" y="0"/>
                    </a:lnTo>
                    <a:lnTo>
                      <a:pt x="46" y="1"/>
                    </a:lnTo>
                    <a:lnTo>
                      <a:pt x="49" y="1"/>
                    </a:lnTo>
                    <a:lnTo>
                      <a:pt x="53" y="2"/>
                    </a:lnTo>
                    <a:lnTo>
                      <a:pt x="56" y="4"/>
                    </a:lnTo>
                    <a:lnTo>
                      <a:pt x="59" y="6"/>
                    </a:lnTo>
                    <a:lnTo>
                      <a:pt x="62" y="8"/>
                    </a:lnTo>
                    <a:lnTo>
                      <a:pt x="65" y="10"/>
                    </a:lnTo>
                    <a:lnTo>
                      <a:pt x="67" y="13"/>
                    </a:lnTo>
                    <a:lnTo>
                      <a:pt x="69" y="16"/>
                    </a:lnTo>
                    <a:lnTo>
                      <a:pt x="71" y="19"/>
                    </a:lnTo>
                    <a:lnTo>
                      <a:pt x="72" y="23"/>
                    </a:lnTo>
                    <a:lnTo>
                      <a:pt x="73" y="26"/>
                    </a:lnTo>
                    <a:lnTo>
                      <a:pt x="74" y="30"/>
                    </a:lnTo>
                    <a:lnTo>
                      <a:pt x="75" y="34"/>
                    </a:lnTo>
                    <a:lnTo>
                      <a:pt x="75" y="38"/>
                    </a:lnTo>
                    <a:lnTo>
                      <a:pt x="75" y="38"/>
                    </a:lnTo>
                    <a:close/>
                    <a:moveTo>
                      <a:pt x="65" y="31"/>
                    </a:moveTo>
                    <a:lnTo>
                      <a:pt x="64" y="28"/>
                    </a:lnTo>
                    <a:lnTo>
                      <a:pt x="63" y="25"/>
                    </a:lnTo>
                    <a:lnTo>
                      <a:pt x="62" y="23"/>
                    </a:lnTo>
                    <a:lnTo>
                      <a:pt x="61" y="21"/>
                    </a:lnTo>
                    <a:lnTo>
                      <a:pt x="60" y="19"/>
                    </a:lnTo>
                    <a:lnTo>
                      <a:pt x="58" y="17"/>
                    </a:lnTo>
                    <a:lnTo>
                      <a:pt x="57" y="16"/>
                    </a:lnTo>
                    <a:lnTo>
                      <a:pt x="55" y="14"/>
                    </a:lnTo>
                    <a:lnTo>
                      <a:pt x="53" y="13"/>
                    </a:lnTo>
                    <a:lnTo>
                      <a:pt x="51" y="11"/>
                    </a:lnTo>
                    <a:lnTo>
                      <a:pt x="49" y="10"/>
                    </a:lnTo>
                    <a:lnTo>
                      <a:pt x="47" y="10"/>
                    </a:lnTo>
                    <a:lnTo>
                      <a:pt x="44" y="9"/>
                    </a:lnTo>
                    <a:lnTo>
                      <a:pt x="42" y="8"/>
                    </a:lnTo>
                    <a:lnTo>
                      <a:pt x="39" y="8"/>
                    </a:lnTo>
                    <a:lnTo>
                      <a:pt x="37" y="8"/>
                    </a:lnTo>
                    <a:lnTo>
                      <a:pt x="34" y="8"/>
                    </a:lnTo>
                    <a:lnTo>
                      <a:pt x="32" y="8"/>
                    </a:lnTo>
                    <a:lnTo>
                      <a:pt x="29" y="9"/>
                    </a:lnTo>
                    <a:lnTo>
                      <a:pt x="27" y="10"/>
                    </a:lnTo>
                    <a:lnTo>
                      <a:pt x="25" y="11"/>
                    </a:lnTo>
                    <a:lnTo>
                      <a:pt x="23" y="12"/>
                    </a:lnTo>
                    <a:lnTo>
                      <a:pt x="21" y="13"/>
                    </a:lnTo>
                    <a:lnTo>
                      <a:pt x="19" y="14"/>
                    </a:lnTo>
                    <a:lnTo>
                      <a:pt x="17" y="16"/>
                    </a:lnTo>
                    <a:lnTo>
                      <a:pt x="16" y="18"/>
                    </a:lnTo>
                    <a:lnTo>
                      <a:pt x="14" y="20"/>
                    </a:lnTo>
                    <a:lnTo>
                      <a:pt x="13" y="22"/>
                    </a:lnTo>
                    <a:lnTo>
                      <a:pt x="12" y="24"/>
                    </a:lnTo>
                    <a:lnTo>
                      <a:pt x="11" y="26"/>
                    </a:lnTo>
                    <a:lnTo>
                      <a:pt x="10" y="28"/>
                    </a:lnTo>
                    <a:lnTo>
                      <a:pt x="10" y="31"/>
                    </a:lnTo>
                    <a:lnTo>
                      <a:pt x="65" y="31"/>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45" name="任意多边形 1044"/>
              <p:cNvSpPr/>
              <p:nvPr/>
            </p:nvSpPr>
            <p:spPr>
              <a:xfrm>
                <a:off x="4727" y="2075"/>
                <a:ext cx="192" cy="104"/>
              </a:xfrm>
              <a:custGeom>
                <a:avLst/>
                <a:gdLst/>
                <a:ahLst/>
                <a:cxnLst/>
                <a:pathLst>
                  <a:path w="110" h="70">
                    <a:moveTo>
                      <a:pt x="56" y="12"/>
                    </a:moveTo>
                    <a:lnTo>
                      <a:pt x="58" y="11"/>
                    </a:lnTo>
                    <a:lnTo>
                      <a:pt x="59" y="9"/>
                    </a:lnTo>
                    <a:lnTo>
                      <a:pt x="60" y="8"/>
                    </a:lnTo>
                    <a:lnTo>
                      <a:pt x="61" y="7"/>
                    </a:lnTo>
                    <a:lnTo>
                      <a:pt x="63" y="6"/>
                    </a:lnTo>
                    <a:lnTo>
                      <a:pt x="64" y="5"/>
                    </a:lnTo>
                    <a:lnTo>
                      <a:pt x="66" y="4"/>
                    </a:lnTo>
                    <a:lnTo>
                      <a:pt x="67" y="3"/>
                    </a:lnTo>
                    <a:lnTo>
                      <a:pt x="69" y="2"/>
                    </a:lnTo>
                    <a:lnTo>
                      <a:pt x="71" y="2"/>
                    </a:lnTo>
                    <a:lnTo>
                      <a:pt x="72" y="1"/>
                    </a:lnTo>
                    <a:lnTo>
                      <a:pt x="74" y="1"/>
                    </a:lnTo>
                    <a:lnTo>
                      <a:pt x="76" y="1"/>
                    </a:lnTo>
                    <a:lnTo>
                      <a:pt x="78" y="0"/>
                    </a:lnTo>
                    <a:lnTo>
                      <a:pt x="80" y="0"/>
                    </a:lnTo>
                    <a:lnTo>
                      <a:pt x="82" y="0"/>
                    </a:lnTo>
                    <a:lnTo>
                      <a:pt x="85" y="0"/>
                    </a:lnTo>
                    <a:lnTo>
                      <a:pt x="89" y="1"/>
                    </a:lnTo>
                    <a:lnTo>
                      <a:pt x="92" y="1"/>
                    </a:lnTo>
                    <a:lnTo>
                      <a:pt x="94" y="2"/>
                    </a:lnTo>
                    <a:lnTo>
                      <a:pt x="97" y="3"/>
                    </a:lnTo>
                    <a:lnTo>
                      <a:pt x="99" y="5"/>
                    </a:lnTo>
                    <a:lnTo>
                      <a:pt x="101" y="6"/>
                    </a:lnTo>
                    <a:lnTo>
                      <a:pt x="103" y="8"/>
                    </a:lnTo>
                    <a:lnTo>
                      <a:pt x="105" y="11"/>
                    </a:lnTo>
                    <a:lnTo>
                      <a:pt x="106" y="13"/>
                    </a:lnTo>
                    <a:lnTo>
                      <a:pt x="107" y="16"/>
                    </a:lnTo>
                    <a:lnTo>
                      <a:pt x="108" y="19"/>
                    </a:lnTo>
                    <a:lnTo>
                      <a:pt x="109" y="23"/>
                    </a:lnTo>
                    <a:lnTo>
                      <a:pt x="109" y="26"/>
                    </a:lnTo>
                    <a:lnTo>
                      <a:pt x="110" y="31"/>
                    </a:lnTo>
                    <a:lnTo>
                      <a:pt x="110" y="35"/>
                    </a:lnTo>
                    <a:lnTo>
                      <a:pt x="110" y="70"/>
                    </a:lnTo>
                    <a:lnTo>
                      <a:pt x="101" y="70"/>
                    </a:lnTo>
                    <a:lnTo>
                      <a:pt x="101" y="33"/>
                    </a:lnTo>
                    <a:lnTo>
                      <a:pt x="101" y="30"/>
                    </a:lnTo>
                    <a:lnTo>
                      <a:pt x="101" y="27"/>
                    </a:lnTo>
                    <a:lnTo>
                      <a:pt x="101" y="24"/>
                    </a:lnTo>
                    <a:lnTo>
                      <a:pt x="100" y="22"/>
                    </a:lnTo>
                    <a:lnTo>
                      <a:pt x="99" y="20"/>
                    </a:lnTo>
                    <a:lnTo>
                      <a:pt x="98" y="18"/>
                    </a:lnTo>
                    <a:lnTo>
                      <a:pt x="98" y="16"/>
                    </a:lnTo>
                    <a:lnTo>
                      <a:pt x="96" y="14"/>
                    </a:lnTo>
                    <a:lnTo>
                      <a:pt x="95" y="13"/>
                    </a:lnTo>
                    <a:lnTo>
                      <a:pt x="94" y="12"/>
                    </a:lnTo>
                    <a:lnTo>
                      <a:pt x="92" y="11"/>
                    </a:lnTo>
                    <a:lnTo>
                      <a:pt x="90" y="10"/>
                    </a:lnTo>
                    <a:lnTo>
                      <a:pt x="88" y="9"/>
                    </a:lnTo>
                    <a:lnTo>
                      <a:pt x="86" y="9"/>
                    </a:lnTo>
                    <a:lnTo>
                      <a:pt x="84" y="8"/>
                    </a:lnTo>
                    <a:lnTo>
                      <a:pt x="81" y="8"/>
                    </a:lnTo>
                    <a:lnTo>
                      <a:pt x="79" y="8"/>
                    </a:lnTo>
                    <a:lnTo>
                      <a:pt x="78" y="9"/>
                    </a:lnTo>
                    <a:lnTo>
                      <a:pt x="76" y="9"/>
                    </a:lnTo>
                    <a:lnTo>
                      <a:pt x="75" y="9"/>
                    </a:lnTo>
                    <a:lnTo>
                      <a:pt x="74" y="10"/>
                    </a:lnTo>
                    <a:lnTo>
                      <a:pt x="73" y="10"/>
                    </a:lnTo>
                    <a:lnTo>
                      <a:pt x="71" y="10"/>
                    </a:lnTo>
                    <a:lnTo>
                      <a:pt x="70" y="11"/>
                    </a:lnTo>
                    <a:lnTo>
                      <a:pt x="69" y="12"/>
                    </a:lnTo>
                    <a:lnTo>
                      <a:pt x="68" y="12"/>
                    </a:lnTo>
                    <a:lnTo>
                      <a:pt x="67" y="13"/>
                    </a:lnTo>
                    <a:lnTo>
                      <a:pt x="66" y="14"/>
                    </a:lnTo>
                    <a:lnTo>
                      <a:pt x="65" y="15"/>
                    </a:lnTo>
                    <a:lnTo>
                      <a:pt x="64" y="16"/>
                    </a:lnTo>
                    <a:lnTo>
                      <a:pt x="63" y="17"/>
                    </a:lnTo>
                    <a:lnTo>
                      <a:pt x="63" y="18"/>
                    </a:lnTo>
                    <a:lnTo>
                      <a:pt x="62" y="18"/>
                    </a:lnTo>
                    <a:lnTo>
                      <a:pt x="62" y="19"/>
                    </a:lnTo>
                    <a:lnTo>
                      <a:pt x="61" y="20"/>
                    </a:lnTo>
                    <a:lnTo>
                      <a:pt x="61" y="21"/>
                    </a:lnTo>
                    <a:lnTo>
                      <a:pt x="61" y="22"/>
                    </a:lnTo>
                    <a:lnTo>
                      <a:pt x="61" y="22"/>
                    </a:lnTo>
                    <a:lnTo>
                      <a:pt x="60" y="23"/>
                    </a:lnTo>
                    <a:lnTo>
                      <a:pt x="60" y="24"/>
                    </a:lnTo>
                    <a:lnTo>
                      <a:pt x="60" y="25"/>
                    </a:lnTo>
                    <a:lnTo>
                      <a:pt x="60" y="26"/>
                    </a:lnTo>
                    <a:lnTo>
                      <a:pt x="60" y="28"/>
                    </a:lnTo>
                    <a:lnTo>
                      <a:pt x="60" y="29"/>
                    </a:lnTo>
                    <a:lnTo>
                      <a:pt x="60" y="30"/>
                    </a:lnTo>
                    <a:lnTo>
                      <a:pt x="59" y="32"/>
                    </a:lnTo>
                    <a:lnTo>
                      <a:pt x="59" y="34"/>
                    </a:lnTo>
                    <a:lnTo>
                      <a:pt x="59" y="37"/>
                    </a:lnTo>
                    <a:lnTo>
                      <a:pt x="59" y="70"/>
                    </a:lnTo>
                    <a:lnTo>
                      <a:pt x="51" y="70"/>
                    </a:lnTo>
                    <a:lnTo>
                      <a:pt x="51" y="31"/>
                    </a:lnTo>
                    <a:lnTo>
                      <a:pt x="51" y="29"/>
                    </a:lnTo>
                    <a:lnTo>
                      <a:pt x="51" y="26"/>
                    </a:lnTo>
                    <a:lnTo>
                      <a:pt x="50" y="23"/>
                    </a:lnTo>
                    <a:lnTo>
                      <a:pt x="50" y="21"/>
                    </a:lnTo>
                    <a:lnTo>
                      <a:pt x="49" y="19"/>
                    </a:lnTo>
                    <a:lnTo>
                      <a:pt x="48" y="17"/>
                    </a:lnTo>
                    <a:lnTo>
                      <a:pt x="47" y="16"/>
                    </a:lnTo>
                    <a:lnTo>
                      <a:pt x="46" y="14"/>
                    </a:lnTo>
                    <a:lnTo>
                      <a:pt x="44" y="13"/>
                    </a:lnTo>
                    <a:lnTo>
                      <a:pt x="43" y="12"/>
                    </a:lnTo>
                    <a:lnTo>
                      <a:pt x="41" y="11"/>
                    </a:lnTo>
                    <a:lnTo>
                      <a:pt x="39" y="10"/>
                    </a:lnTo>
                    <a:lnTo>
                      <a:pt x="38" y="9"/>
                    </a:lnTo>
                    <a:lnTo>
                      <a:pt x="35" y="9"/>
                    </a:lnTo>
                    <a:lnTo>
                      <a:pt x="33" y="8"/>
                    </a:lnTo>
                    <a:lnTo>
                      <a:pt x="31" y="8"/>
                    </a:lnTo>
                    <a:lnTo>
                      <a:pt x="29" y="8"/>
                    </a:lnTo>
                    <a:lnTo>
                      <a:pt x="27" y="9"/>
                    </a:lnTo>
                    <a:lnTo>
                      <a:pt x="26" y="9"/>
                    </a:lnTo>
                    <a:lnTo>
                      <a:pt x="24" y="9"/>
                    </a:lnTo>
                    <a:lnTo>
                      <a:pt x="23" y="10"/>
                    </a:lnTo>
                    <a:lnTo>
                      <a:pt x="22" y="10"/>
                    </a:lnTo>
                    <a:lnTo>
                      <a:pt x="21" y="10"/>
                    </a:lnTo>
                    <a:lnTo>
                      <a:pt x="19" y="11"/>
                    </a:lnTo>
                    <a:lnTo>
                      <a:pt x="18" y="12"/>
                    </a:lnTo>
                    <a:lnTo>
                      <a:pt x="17" y="12"/>
                    </a:lnTo>
                    <a:lnTo>
                      <a:pt x="16" y="13"/>
                    </a:lnTo>
                    <a:lnTo>
                      <a:pt x="15" y="14"/>
                    </a:lnTo>
                    <a:lnTo>
                      <a:pt x="14" y="15"/>
                    </a:lnTo>
                    <a:lnTo>
                      <a:pt x="13" y="16"/>
                    </a:lnTo>
                    <a:lnTo>
                      <a:pt x="13" y="17"/>
                    </a:lnTo>
                    <a:lnTo>
                      <a:pt x="12" y="18"/>
                    </a:lnTo>
                    <a:lnTo>
                      <a:pt x="11" y="18"/>
                    </a:lnTo>
                    <a:lnTo>
                      <a:pt x="11" y="19"/>
                    </a:lnTo>
                    <a:lnTo>
                      <a:pt x="11" y="20"/>
                    </a:lnTo>
                    <a:lnTo>
                      <a:pt x="10" y="21"/>
                    </a:lnTo>
                    <a:lnTo>
                      <a:pt x="10" y="22"/>
                    </a:lnTo>
                    <a:lnTo>
                      <a:pt x="10" y="22"/>
                    </a:lnTo>
                    <a:lnTo>
                      <a:pt x="10" y="23"/>
                    </a:lnTo>
                    <a:lnTo>
                      <a:pt x="9" y="24"/>
                    </a:lnTo>
                    <a:lnTo>
                      <a:pt x="9" y="25"/>
                    </a:lnTo>
                    <a:lnTo>
                      <a:pt x="9" y="26"/>
                    </a:lnTo>
                    <a:lnTo>
                      <a:pt x="9" y="28"/>
                    </a:lnTo>
                    <a:lnTo>
                      <a:pt x="9" y="29"/>
                    </a:lnTo>
                    <a:lnTo>
                      <a:pt x="9" y="30"/>
                    </a:lnTo>
                    <a:lnTo>
                      <a:pt x="9" y="32"/>
                    </a:lnTo>
                    <a:lnTo>
                      <a:pt x="9" y="34"/>
                    </a:lnTo>
                    <a:lnTo>
                      <a:pt x="9" y="37"/>
                    </a:lnTo>
                    <a:lnTo>
                      <a:pt x="9" y="70"/>
                    </a:lnTo>
                    <a:lnTo>
                      <a:pt x="0" y="70"/>
                    </a:lnTo>
                    <a:lnTo>
                      <a:pt x="0" y="1"/>
                    </a:lnTo>
                    <a:lnTo>
                      <a:pt x="9" y="1"/>
                    </a:lnTo>
                    <a:lnTo>
                      <a:pt x="9" y="9"/>
                    </a:lnTo>
                    <a:lnTo>
                      <a:pt x="10" y="8"/>
                    </a:lnTo>
                    <a:lnTo>
                      <a:pt x="11" y="7"/>
                    </a:lnTo>
                    <a:lnTo>
                      <a:pt x="12" y="6"/>
                    </a:lnTo>
                    <a:lnTo>
                      <a:pt x="13" y="5"/>
                    </a:lnTo>
                    <a:lnTo>
                      <a:pt x="14" y="5"/>
                    </a:lnTo>
                    <a:lnTo>
                      <a:pt x="16" y="4"/>
                    </a:lnTo>
                    <a:lnTo>
                      <a:pt x="17" y="3"/>
                    </a:lnTo>
                    <a:lnTo>
                      <a:pt x="19" y="2"/>
                    </a:lnTo>
                    <a:lnTo>
                      <a:pt x="20" y="2"/>
                    </a:lnTo>
                    <a:lnTo>
                      <a:pt x="21" y="1"/>
                    </a:lnTo>
                    <a:lnTo>
                      <a:pt x="23" y="1"/>
                    </a:lnTo>
                    <a:lnTo>
                      <a:pt x="24" y="1"/>
                    </a:lnTo>
                    <a:lnTo>
                      <a:pt x="26" y="0"/>
                    </a:lnTo>
                    <a:lnTo>
                      <a:pt x="28" y="0"/>
                    </a:lnTo>
                    <a:lnTo>
                      <a:pt x="29" y="0"/>
                    </a:lnTo>
                    <a:lnTo>
                      <a:pt x="31" y="0"/>
                    </a:lnTo>
                    <a:lnTo>
                      <a:pt x="33" y="0"/>
                    </a:lnTo>
                    <a:lnTo>
                      <a:pt x="35" y="0"/>
                    </a:lnTo>
                    <a:lnTo>
                      <a:pt x="37" y="1"/>
                    </a:lnTo>
                    <a:lnTo>
                      <a:pt x="39" y="1"/>
                    </a:lnTo>
                    <a:lnTo>
                      <a:pt x="41" y="1"/>
                    </a:lnTo>
                    <a:lnTo>
                      <a:pt x="43" y="2"/>
                    </a:lnTo>
                    <a:lnTo>
                      <a:pt x="44" y="3"/>
                    </a:lnTo>
                    <a:lnTo>
                      <a:pt x="46" y="3"/>
                    </a:lnTo>
                    <a:lnTo>
                      <a:pt x="48" y="4"/>
                    </a:lnTo>
                    <a:lnTo>
                      <a:pt x="49" y="5"/>
                    </a:lnTo>
                    <a:lnTo>
                      <a:pt x="51" y="6"/>
                    </a:lnTo>
                    <a:lnTo>
                      <a:pt x="52" y="7"/>
                    </a:lnTo>
                    <a:lnTo>
                      <a:pt x="53" y="8"/>
                    </a:lnTo>
                    <a:lnTo>
                      <a:pt x="54" y="10"/>
                    </a:lnTo>
                    <a:lnTo>
                      <a:pt x="55" y="11"/>
                    </a:lnTo>
                    <a:lnTo>
                      <a:pt x="56" y="12"/>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46" name="任意多边形 1045"/>
              <p:cNvSpPr>
                <a:spLocks noEditPoints="1"/>
              </p:cNvSpPr>
              <p:nvPr/>
            </p:nvSpPr>
            <p:spPr>
              <a:xfrm>
                <a:off x="4945" y="2046"/>
                <a:ext cx="130" cy="134"/>
              </a:xfrm>
              <a:custGeom>
                <a:avLst/>
                <a:gdLst/>
                <a:ahLst/>
                <a:cxnLst/>
                <a:pathLst>
                  <a:path w="74" h="91">
                    <a:moveTo>
                      <a:pt x="9" y="0"/>
                    </a:moveTo>
                    <a:lnTo>
                      <a:pt x="9" y="28"/>
                    </a:lnTo>
                    <a:lnTo>
                      <a:pt x="9" y="33"/>
                    </a:lnTo>
                    <a:lnTo>
                      <a:pt x="11" y="31"/>
                    </a:lnTo>
                    <a:lnTo>
                      <a:pt x="12" y="30"/>
                    </a:lnTo>
                    <a:lnTo>
                      <a:pt x="14" y="29"/>
                    </a:lnTo>
                    <a:lnTo>
                      <a:pt x="15" y="27"/>
                    </a:lnTo>
                    <a:lnTo>
                      <a:pt x="17" y="26"/>
                    </a:lnTo>
                    <a:lnTo>
                      <a:pt x="19" y="25"/>
                    </a:lnTo>
                    <a:lnTo>
                      <a:pt x="20" y="24"/>
                    </a:lnTo>
                    <a:lnTo>
                      <a:pt x="22" y="24"/>
                    </a:lnTo>
                    <a:lnTo>
                      <a:pt x="24" y="23"/>
                    </a:lnTo>
                    <a:lnTo>
                      <a:pt x="25" y="22"/>
                    </a:lnTo>
                    <a:lnTo>
                      <a:pt x="27" y="21"/>
                    </a:lnTo>
                    <a:lnTo>
                      <a:pt x="29" y="21"/>
                    </a:lnTo>
                    <a:lnTo>
                      <a:pt x="31" y="21"/>
                    </a:lnTo>
                    <a:lnTo>
                      <a:pt x="33" y="20"/>
                    </a:lnTo>
                    <a:lnTo>
                      <a:pt x="35" y="20"/>
                    </a:lnTo>
                    <a:lnTo>
                      <a:pt x="38" y="20"/>
                    </a:lnTo>
                    <a:lnTo>
                      <a:pt x="41" y="20"/>
                    </a:lnTo>
                    <a:lnTo>
                      <a:pt x="45" y="21"/>
                    </a:lnTo>
                    <a:lnTo>
                      <a:pt x="48" y="22"/>
                    </a:lnTo>
                    <a:lnTo>
                      <a:pt x="52" y="23"/>
                    </a:lnTo>
                    <a:lnTo>
                      <a:pt x="55" y="24"/>
                    </a:lnTo>
                    <a:lnTo>
                      <a:pt x="58" y="26"/>
                    </a:lnTo>
                    <a:lnTo>
                      <a:pt x="61" y="28"/>
                    </a:lnTo>
                    <a:lnTo>
                      <a:pt x="63" y="30"/>
                    </a:lnTo>
                    <a:lnTo>
                      <a:pt x="66" y="33"/>
                    </a:lnTo>
                    <a:lnTo>
                      <a:pt x="68" y="36"/>
                    </a:lnTo>
                    <a:lnTo>
                      <a:pt x="70" y="39"/>
                    </a:lnTo>
                    <a:lnTo>
                      <a:pt x="71" y="42"/>
                    </a:lnTo>
                    <a:lnTo>
                      <a:pt x="72" y="45"/>
                    </a:lnTo>
                    <a:lnTo>
                      <a:pt x="73" y="48"/>
                    </a:lnTo>
                    <a:lnTo>
                      <a:pt x="74" y="52"/>
                    </a:lnTo>
                    <a:lnTo>
                      <a:pt x="74" y="55"/>
                    </a:lnTo>
                    <a:lnTo>
                      <a:pt x="74" y="59"/>
                    </a:lnTo>
                    <a:lnTo>
                      <a:pt x="73" y="62"/>
                    </a:lnTo>
                    <a:lnTo>
                      <a:pt x="72" y="66"/>
                    </a:lnTo>
                    <a:lnTo>
                      <a:pt x="71" y="69"/>
                    </a:lnTo>
                    <a:lnTo>
                      <a:pt x="70" y="72"/>
                    </a:lnTo>
                    <a:lnTo>
                      <a:pt x="68" y="75"/>
                    </a:lnTo>
                    <a:lnTo>
                      <a:pt x="66" y="78"/>
                    </a:lnTo>
                    <a:lnTo>
                      <a:pt x="63" y="81"/>
                    </a:lnTo>
                    <a:lnTo>
                      <a:pt x="60" y="83"/>
                    </a:lnTo>
                    <a:lnTo>
                      <a:pt x="57" y="85"/>
                    </a:lnTo>
                    <a:lnTo>
                      <a:pt x="54" y="87"/>
                    </a:lnTo>
                    <a:lnTo>
                      <a:pt x="51" y="88"/>
                    </a:lnTo>
                    <a:lnTo>
                      <a:pt x="47" y="90"/>
                    </a:lnTo>
                    <a:lnTo>
                      <a:pt x="44" y="90"/>
                    </a:lnTo>
                    <a:lnTo>
                      <a:pt x="40" y="91"/>
                    </a:lnTo>
                    <a:lnTo>
                      <a:pt x="36" y="91"/>
                    </a:lnTo>
                    <a:lnTo>
                      <a:pt x="34" y="91"/>
                    </a:lnTo>
                    <a:lnTo>
                      <a:pt x="32" y="91"/>
                    </a:lnTo>
                    <a:lnTo>
                      <a:pt x="30" y="91"/>
                    </a:lnTo>
                    <a:lnTo>
                      <a:pt x="28" y="90"/>
                    </a:lnTo>
                    <a:lnTo>
                      <a:pt x="27" y="90"/>
                    </a:lnTo>
                    <a:lnTo>
                      <a:pt x="25" y="89"/>
                    </a:lnTo>
                    <a:lnTo>
                      <a:pt x="23" y="89"/>
                    </a:lnTo>
                    <a:lnTo>
                      <a:pt x="21" y="88"/>
                    </a:lnTo>
                    <a:lnTo>
                      <a:pt x="20" y="87"/>
                    </a:lnTo>
                    <a:lnTo>
                      <a:pt x="18" y="86"/>
                    </a:lnTo>
                    <a:lnTo>
                      <a:pt x="17" y="85"/>
                    </a:lnTo>
                    <a:lnTo>
                      <a:pt x="15" y="84"/>
                    </a:lnTo>
                    <a:lnTo>
                      <a:pt x="14" y="83"/>
                    </a:lnTo>
                    <a:lnTo>
                      <a:pt x="12" y="82"/>
                    </a:lnTo>
                    <a:lnTo>
                      <a:pt x="10" y="80"/>
                    </a:lnTo>
                    <a:lnTo>
                      <a:pt x="9" y="79"/>
                    </a:lnTo>
                    <a:lnTo>
                      <a:pt x="9" y="89"/>
                    </a:lnTo>
                    <a:lnTo>
                      <a:pt x="0" y="89"/>
                    </a:lnTo>
                    <a:lnTo>
                      <a:pt x="0" y="0"/>
                    </a:lnTo>
                    <a:lnTo>
                      <a:pt x="9" y="0"/>
                    </a:lnTo>
                    <a:close/>
                    <a:moveTo>
                      <a:pt x="9" y="56"/>
                    </a:moveTo>
                    <a:lnTo>
                      <a:pt x="9" y="59"/>
                    </a:lnTo>
                    <a:lnTo>
                      <a:pt x="10" y="61"/>
                    </a:lnTo>
                    <a:lnTo>
                      <a:pt x="10" y="64"/>
                    </a:lnTo>
                    <a:lnTo>
                      <a:pt x="11" y="66"/>
                    </a:lnTo>
                    <a:lnTo>
                      <a:pt x="12" y="68"/>
                    </a:lnTo>
                    <a:lnTo>
                      <a:pt x="14" y="70"/>
                    </a:lnTo>
                    <a:lnTo>
                      <a:pt x="15" y="73"/>
                    </a:lnTo>
                    <a:lnTo>
                      <a:pt x="17" y="75"/>
                    </a:lnTo>
                    <a:lnTo>
                      <a:pt x="19" y="77"/>
                    </a:lnTo>
                    <a:lnTo>
                      <a:pt x="22" y="78"/>
                    </a:lnTo>
                    <a:lnTo>
                      <a:pt x="24" y="80"/>
                    </a:lnTo>
                    <a:lnTo>
                      <a:pt x="26" y="81"/>
                    </a:lnTo>
                    <a:lnTo>
                      <a:pt x="29" y="82"/>
                    </a:lnTo>
                    <a:lnTo>
                      <a:pt x="31" y="82"/>
                    </a:lnTo>
                    <a:lnTo>
                      <a:pt x="34" y="83"/>
                    </a:lnTo>
                    <a:lnTo>
                      <a:pt x="36" y="83"/>
                    </a:lnTo>
                    <a:lnTo>
                      <a:pt x="39" y="83"/>
                    </a:lnTo>
                    <a:lnTo>
                      <a:pt x="42" y="82"/>
                    </a:lnTo>
                    <a:lnTo>
                      <a:pt x="44" y="82"/>
                    </a:lnTo>
                    <a:lnTo>
                      <a:pt x="47" y="81"/>
                    </a:lnTo>
                    <a:lnTo>
                      <a:pt x="49" y="80"/>
                    </a:lnTo>
                    <a:lnTo>
                      <a:pt x="52" y="78"/>
                    </a:lnTo>
                    <a:lnTo>
                      <a:pt x="54" y="77"/>
                    </a:lnTo>
                    <a:lnTo>
                      <a:pt x="56" y="75"/>
                    </a:lnTo>
                    <a:lnTo>
                      <a:pt x="58" y="73"/>
                    </a:lnTo>
                    <a:lnTo>
                      <a:pt x="60" y="70"/>
                    </a:lnTo>
                    <a:lnTo>
                      <a:pt x="61" y="68"/>
                    </a:lnTo>
                    <a:lnTo>
                      <a:pt x="62" y="66"/>
                    </a:lnTo>
                    <a:lnTo>
                      <a:pt x="63" y="63"/>
                    </a:lnTo>
                    <a:lnTo>
                      <a:pt x="64" y="61"/>
                    </a:lnTo>
                    <a:lnTo>
                      <a:pt x="64" y="58"/>
                    </a:lnTo>
                    <a:lnTo>
                      <a:pt x="64" y="55"/>
                    </a:lnTo>
                    <a:lnTo>
                      <a:pt x="64" y="52"/>
                    </a:lnTo>
                    <a:lnTo>
                      <a:pt x="64" y="50"/>
                    </a:lnTo>
                    <a:lnTo>
                      <a:pt x="63" y="47"/>
                    </a:lnTo>
                    <a:lnTo>
                      <a:pt x="62" y="45"/>
                    </a:lnTo>
                    <a:lnTo>
                      <a:pt x="61" y="42"/>
                    </a:lnTo>
                    <a:lnTo>
                      <a:pt x="60" y="40"/>
                    </a:lnTo>
                    <a:lnTo>
                      <a:pt x="58" y="38"/>
                    </a:lnTo>
                    <a:lnTo>
                      <a:pt x="56" y="36"/>
                    </a:lnTo>
                    <a:lnTo>
                      <a:pt x="54" y="34"/>
                    </a:lnTo>
                    <a:lnTo>
                      <a:pt x="52" y="32"/>
                    </a:lnTo>
                    <a:lnTo>
                      <a:pt x="49" y="31"/>
                    </a:lnTo>
                    <a:lnTo>
                      <a:pt x="47" y="30"/>
                    </a:lnTo>
                    <a:lnTo>
                      <a:pt x="45" y="30"/>
                    </a:lnTo>
                    <a:lnTo>
                      <a:pt x="42" y="29"/>
                    </a:lnTo>
                    <a:lnTo>
                      <a:pt x="39" y="28"/>
                    </a:lnTo>
                    <a:lnTo>
                      <a:pt x="37" y="28"/>
                    </a:lnTo>
                    <a:lnTo>
                      <a:pt x="34" y="28"/>
                    </a:lnTo>
                    <a:lnTo>
                      <a:pt x="31" y="29"/>
                    </a:lnTo>
                    <a:lnTo>
                      <a:pt x="29" y="30"/>
                    </a:lnTo>
                    <a:lnTo>
                      <a:pt x="26" y="30"/>
                    </a:lnTo>
                    <a:lnTo>
                      <a:pt x="24" y="31"/>
                    </a:lnTo>
                    <a:lnTo>
                      <a:pt x="21" y="33"/>
                    </a:lnTo>
                    <a:lnTo>
                      <a:pt x="19" y="34"/>
                    </a:lnTo>
                    <a:lnTo>
                      <a:pt x="17" y="36"/>
                    </a:lnTo>
                    <a:lnTo>
                      <a:pt x="15" y="38"/>
                    </a:lnTo>
                    <a:lnTo>
                      <a:pt x="14" y="40"/>
                    </a:lnTo>
                    <a:lnTo>
                      <a:pt x="12" y="43"/>
                    </a:lnTo>
                    <a:lnTo>
                      <a:pt x="11" y="45"/>
                    </a:lnTo>
                    <a:lnTo>
                      <a:pt x="10" y="48"/>
                    </a:lnTo>
                    <a:lnTo>
                      <a:pt x="10" y="50"/>
                    </a:lnTo>
                    <a:lnTo>
                      <a:pt x="9" y="53"/>
                    </a:lnTo>
                    <a:lnTo>
                      <a:pt x="9" y="56"/>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47" name="任意多边形 1046"/>
              <p:cNvSpPr>
                <a:spLocks noEditPoints="1"/>
              </p:cNvSpPr>
              <p:nvPr/>
            </p:nvSpPr>
            <p:spPr>
              <a:xfrm>
                <a:off x="5087" y="2075"/>
                <a:ext cx="131" cy="105"/>
              </a:xfrm>
              <a:custGeom>
                <a:avLst/>
                <a:gdLst/>
                <a:ahLst/>
                <a:cxnLst/>
                <a:pathLst>
                  <a:path w="75" h="71">
                    <a:moveTo>
                      <a:pt x="75" y="38"/>
                    </a:moveTo>
                    <a:lnTo>
                      <a:pt x="9" y="38"/>
                    </a:lnTo>
                    <a:lnTo>
                      <a:pt x="10" y="41"/>
                    </a:lnTo>
                    <a:lnTo>
                      <a:pt x="10" y="43"/>
                    </a:lnTo>
                    <a:lnTo>
                      <a:pt x="11" y="46"/>
                    </a:lnTo>
                    <a:lnTo>
                      <a:pt x="12" y="48"/>
                    </a:lnTo>
                    <a:lnTo>
                      <a:pt x="13" y="50"/>
                    </a:lnTo>
                    <a:lnTo>
                      <a:pt x="15" y="52"/>
                    </a:lnTo>
                    <a:lnTo>
                      <a:pt x="16" y="54"/>
                    </a:lnTo>
                    <a:lnTo>
                      <a:pt x="18" y="56"/>
                    </a:lnTo>
                    <a:lnTo>
                      <a:pt x="20" y="58"/>
                    </a:lnTo>
                    <a:lnTo>
                      <a:pt x="22" y="59"/>
                    </a:lnTo>
                    <a:lnTo>
                      <a:pt x="24" y="60"/>
                    </a:lnTo>
                    <a:lnTo>
                      <a:pt x="27" y="61"/>
                    </a:lnTo>
                    <a:lnTo>
                      <a:pt x="29" y="62"/>
                    </a:lnTo>
                    <a:lnTo>
                      <a:pt x="32" y="62"/>
                    </a:lnTo>
                    <a:lnTo>
                      <a:pt x="34" y="63"/>
                    </a:lnTo>
                    <a:lnTo>
                      <a:pt x="37" y="63"/>
                    </a:lnTo>
                    <a:lnTo>
                      <a:pt x="39" y="63"/>
                    </a:lnTo>
                    <a:lnTo>
                      <a:pt x="41" y="62"/>
                    </a:lnTo>
                    <a:lnTo>
                      <a:pt x="43" y="62"/>
                    </a:lnTo>
                    <a:lnTo>
                      <a:pt x="45" y="62"/>
                    </a:lnTo>
                    <a:lnTo>
                      <a:pt x="47" y="61"/>
                    </a:lnTo>
                    <a:lnTo>
                      <a:pt x="49" y="60"/>
                    </a:lnTo>
                    <a:lnTo>
                      <a:pt x="51" y="60"/>
                    </a:lnTo>
                    <a:lnTo>
                      <a:pt x="52" y="59"/>
                    </a:lnTo>
                    <a:lnTo>
                      <a:pt x="54" y="58"/>
                    </a:lnTo>
                    <a:lnTo>
                      <a:pt x="55" y="56"/>
                    </a:lnTo>
                    <a:lnTo>
                      <a:pt x="57" y="55"/>
                    </a:lnTo>
                    <a:lnTo>
                      <a:pt x="58" y="54"/>
                    </a:lnTo>
                    <a:lnTo>
                      <a:pt x="59" y="53"/>
                    </a:lnTo>
                    <a:lnTo>
                      <a:pt x="60" y="51"/>
                    </a:lnTo>
                    <a:lnTo>
                      <a:pt x="61" y="49"/>
                    </a:lnTo>
                    <a:lnTo>
                      <a:pt x="62" y="48"/>
                    </a:lnTo>
                    <a:lnTo>
                      <a:pt x="73" y="48"/>
                    </a:lnTo>
                    <a:lnTo>
                      <a:pt x="71" y="50"/>
                    </a:lnTo>
                    <a:lnTo>
                      <a:pt x="70" y="53"/>
                    </a:lnTo>
                    <a:lnTo>
                      <a:pt x="68" y="55"/>
                    </a:lnTo>
                    <a:lnTo>
                      <a:pt x="67" y="58"/>
                    </a:lnTo>
                    <a:lnTo>
                      <a:pt x="65" y="60"/>
                    </a:lnTo>
                    <a:lnTo>
                      <a:pt x="63" y="62"/>
                    </a:lnTo>
                    <a:lnTo>
                      <a:pt x="61" y="64"/>
                    </a:lnTo>
                    <a:lnTo>
                      <a:pt x="59" y="65"/>
                    </a:lnTo>
                    <a:lnTo>
                      <a:pt x="56" y="66"/>
                    </a:lnTo>
                    <a:lnTo>
                      <a:pt x="54" y="68"/>
                    </a:lnTo>
                    <a:lnTo>
                      <a:pt x="52" y="69"/>
                    </a:lnTo>
                    <a:lnTo>
                      <a:pt x="49" y="70"/>
                    </a:lnTo>
                    <a:lnTo>
                      <a:pt x="46" y="70"/>
                    </a:lnTo>
                    <a:lnTo>
                      <a:pt x="44" y="71"/>
                    </a:lnTo>
                    <a:lnTo>
                      <a:pt x="41" y="71"/>
                    </a:lnTo>
                    <a:lnTo>
                      <a:pt x="37" y="71"/>
                    </a:lnTo>
                    <a:lnTo>
                      <a:pt x="34" y="71"/>
                    </a:lnTo>
                    <a:lnTo>
                      <a:pt x="30" y="70"/>
                    </a:lnTo>
                    <a:lnTo>
                      <a:pt x="26" y="70"/>
                    </a:lnTo>
                    <a:lnTo>
                      <a:pt x="23" y="68"/>
                    </a:lnTo>
                    <a:lnTo>
                      <a:pt x="20" y="67"/>
                    </a:lnTo>
                    <a:lnTo>
                      <a:pt x="17" y="65"/>
                    </a:lnTo>
                    <a:lnTo>
                      <a:pt x="14" y="63"/>
                    </a:lnTo>
                    <a:lnTo>
                      <a:pt x="11" y="61"/>
                    </a:lnTo>
                    <a:lnTo>
                      <a:pt x="8" y="58"/>
                    </a:lnTo>
                    <a:lnTo>
                      <a:pt x="6" y="55"/>
                    </a:lnTo>
                    <a:lnTo>
                      <a:pt x="4" y="52"/>
                    </a:lnTo>
                    <a:lnTo>
                      <a:pt x="3" y="49"/>
                    </a:lnTo>
                    <a:lnTo>
                      <a:pt x="1" y="46"/>
                    </a:lnTo>
                    <a:lnTo>
                      <a:pt x="1" y="43"/>
                    </a:lnTo>
                    <a:lnTo>
                      <a:pt x="0" y="39"/>
                    </a:lnTo>
                    <a:lnTo>
                      <a:pt x="0" y="35"/>
                    </a:lnTo>
                    <a:lnTo>
                      <a:pt x="0" y="32"/>
                    </a:lnTo>
                    <a:lnTo>
                      <a:pt x="1" y="28"/>
                    </a:lnTo>
                    <a:lnTo>
                      <a:pt x="1" y="25"/>
                    </a:lnTo>
                    <a:lnTo>
                      <a:pt x="3" y="22"/>
                    </a:lnTo>
                    <a:lnTo>
                      <a:pt x="4" y="18"/>
                    </a:lnTo>
                    <a:lnTo>
                      <a:pt x="6" y="16"/>
                    </a:lnTo>
                    <a:lnTo>
                      <a:pt x="8" y="13"/>
                    </a:lnTo>
                    <a:lnTo>
                      <a:pt x="11" y="10"/>
                    </a:lnTo>
                    <a:lnTo>
                      <a:pt x="13" y="8"/>
                    </a:lnTo>
                    <a:lnTo>
                      <a:pt x="16" y="6"/>
                    </a:lnTo>
                    <a:lnTo>
                      <a:pt x="19" y="4"/>
                    </a:lnTo>
                    <a:lnTo>
                      <a:pt x="23" y="2"/>
                    </a:lnTo>
                    <a:lnTo>
                      <a:pt x="26" y="1"/>
                    </a:lnTo>
                    <a:lnTo>
                      <a:pt x="30" y="0"/>
                    </a:lnTo>
                    <a:lnTo>
                      <a:pt x="34" y="0"/>
                    </a:lnTo>
                    <a:lnTo>
                      <a:pt x="38" y="0"/>
                    </a:lnTo>
                    <a:lnTo>
                      <a:pt x="42" y="0"/>
                    </a:lnTo>
                    <a:lnTo>
                      <a:pt x="46" y="1"/>
                    </a:lnTo>
                    <a:lnTo>
                      <a:pt x="49" y="1"/>
                    </a:lnTo>
                    <a:lnTo>
                      <a:pt x="53" y="2"/>
                    </a:lnTo>
                    <a:lnTo>
                      <a:pt x="56" y="4"/>
                    </a:lnTo>
                    <a:lnTo>
                      <a:pt x="59" y="6"/>
                    </a:lnTo>
                    <a:lnTo>
                      <a:pt x="62" y="8"/>
                    </a:lnTo>
                    <a:lnTo>
                      <a:pt x="65" y="10"/>
                    </a:lnTo>
                    <a:lnTo>
                      <a:pt x="67" y="13"/>
                    </a:lnTo>
                    <a:lnTo>
                      <a:pt x="69" y="16"/>
                    </a:lnTo>
                    <a:lnTo>
                      <a:pt x="71" y="19"/>
                    </a:lnTo>
                    <a:lnTo>
                      <a:pt x="72" y="23"/>
                    </a:lnTo>
                    <a:lnTo>
                      <a:pt x="74" y="26"/>
                    </a:lnTo>
                    <a:lnTo>
                      <a:pt x="74" y="30"/>
                    </a:lnTo>
                    <a:lnTo>
                      <a:pt x="75" y="34"/>
                    </a:lnTo>
                    <a:lnTo>
                      <a:pt x="75" y="38"/>
                    </a:lnTo>
                    <a:lnTo>
                      <a:pt x="75" y="38"/>
                    </a:lnTo>
                    <a:close/>
                    <a:moveTo>
                      <a:pt x="65" y="31"/>
                    </a:moveTo>
                    <a:lnTo>
                      <a:pt x="64" y="28"/>
                    </a:lnTo>
                    <a:lnTo>
                      <a:pt x="63" y="25"/>
                    </a:lnTo>
                    <a:lnTo>
                      <a:pt x="62" y="23"/>
                    </a:lnTo>
                    <a:lnTo>
                      <a:pt x="61" y="21"/>
                    </a:lnTo>
                    <a:lnTo>
                      <a:pt x="60" y="19"/>
                    </a:lnTo>
                    <a:lnTo>
                      <a:pt x="58" y="17"/>
                    </a:lnTo>
                    <a:lnTo>
                      <a:pt x="57" y="16"/>
                    </a:lnTo>
                    <a:lnTo>
                      <a:pt x="55" y="14"/>
                    </a:lnTo>
                    <a:lnTo>
                      <a:pt x="53" y="13"/>
                    </a:lnTo>
                    <a:lnTo>
                      <a:pt x="51" y="11"/>
                    </a:lnTo>
                    <a:lnTo>
                      <a:pt x="49" y="10"/>
                    </a:lnTo>
                    <a:lnTo>
                      <a:pt x="47" y="10"/>
                    </a:lnTo>
                    <a:lnTo>
                      <a:pt x="45" y="9"/>
                    </a:lnTo>
                    <a:lnTo>
                      <a:pt x="42" y="8"/>
                    </a:lnTo>
                    <a:lnTo>
                      <a:pt x="39" y="8"/>
                    </a:lnTo>
                    <a:lnTo>
                      <a:pt x="36" y="8"/>
                    </a:lnTo>
                    <a:lnTo>
                      <a:pt x="34" y="8"/>
                    </a:lnTo>
                    <a:lnTo>
                      <a:pt x="31" y="8"/>
                    </a:lnTo>
                    <a:lnTo>
                      <a:pt x="29" y="9"/>
                    </a:lnTo>
                    <a:lnTo>
                      <a:pt x="27" y="10"/>
                    </a:lnTo>
                    <a:lnTo>
                      <a:pt x="25" y="11"/>
                    </a:lnTo>
                    <a:lnTo>
                      <a:pt x="22" y="12"/>
                    </a:lnTo>
                    <a:lnTo>
                      <a:pt x="21" y="13"/>
                    </a:lnTo>
                    <a:lnTo>
                      <a:pt x="19" y="14"/>
                    </a:lnTo>
                    <a:lnTo>
                      <a:pt x="17" y="16"/>
                    </a:lnTo>
                    <a:lnTo>
                      <a:pt x="15" y="18"/>
                    </a:lnTo>
                    <a:lnTo>
                      <a:pt x="14" y="20"/>
                    </a:lnTo>
                    <a:lnTo>
                      <a:pt x="13" y="22"/>
                    </a:lnTo>
                    <a:lnTo>
                      <a:pt x="12" y="24"/>
                    </a:lnTo>
                    <a:lnTo>
                      <a:pt x="11" y="26"/>
                    </a:lnTo>
                    <a:lnTo>
                      <a:pt x="10" y="28"/>
                    </a:lnTo>
                    <a:lnTo>
                      <a:pt x="10" y="31"/>
                    </a:lnTo>
                    <a:lnTo>
                      <a:pt x="65" y="31"/>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48" name="任意多边形 1047"/>
              <p:cNvSpPr/>
              <p:nvPr/>
            </p:nvSpPr>
            <p:spPr>
              <a:xfrm>
                <a:off x="5235" y="2077"/>
                <a:ext cx="46" cy="102"/>
              </a:xfrm>
              <a:custGeom>
                <a:avLst/>
                <a:gdLst/>
                <a:ahLst/>
                <a:cxnLst/>
                <a:pathLst>
                  <a:path w="26" h="69">
                    <a:moveTo>
                      <a:pt x="9" y="69"/>
                    </a:moveTo>
                    <a:lnTo>
                      <a:pt x="0" y="69"/>
                    </a:lnTo>
                    <a:lnTo>
                      <a:pt x="0" y="1"/>
                    </a:lnTo>
                    <a:lnTo>
                      <a:pt x="9" y="1"/>
                    </a:lnTo>
                    <a:lnTo>
                      <a:pt x="9" y="9"/>
                    </a:lnTo>
                    <a:lnTo>
                      <a:pt x="10" y="8"/>
                    </a:lnTo>
                    <a:lnTo>
                      <a:pt x="11" y="7"/>
                    </a:lnTo>
                    <a:lnTo>
                      <a:pt x="11" y="6"/>
                    </a:lnTo>
                    <a:lnTo>
                      <a:pt x="12" y="5"/>
                    </a:lnTo>
                    <a:lnTo>
                      <a:pt x="13" y="4"/>
                    </a:lnTo>
                    <a:lnTo>
                      <a:pt x="14" y="4"/>
                    </a:lnTo>
                    <a:lnTo>
                      <a:pt x="15" y="3"/>
                    </a:lnTo>
                    <a:lnTo>
                      <a:pt x="16" y="2"/>
                    </a:lnTo>
                    <a:lnTo>
                      <a:pt x="17" y="2"/>
                    </a:lnTo>
                    <a:lnTo>
                      <a:pt x="18" y="1"/>
                    </a:lnTo>
                    <a:lnTo>
                      <a:pt x="19" y="1"/>
                    </a:lnTo>
                    <a:lnTo>
                      <a:pt x="21" y="1"/>
                    </a:lnTo>
                    <a:lnTo>
                      <a:pt x="22" y="0"/>
                    </a:lnTo>
                    <a:lnTo>
                      <a:pt x="23" y="0"/>
                    </a:lnTo>
                    <a:lnTo>
                      <a:pt x="24" y="0"/>
                    </a:lnTo>
                    <a:lnTo>
                      <a:pt x="26" y="0"/>
                    </a:lnTo>
                    <a:lnTo>
                      <a:pt x="26" y="10"/>
                    </a:lnTo>
                    <a:lnTo>
                      <a:pt x="24" y="10"/>
                    </a:lnTo>
                    <a:lnTo>
                      <a:pt x="22" y="10"/>
                    </a:lnTo>
                    <a:lnTo>
                      <a:pt x="20" y="11"/>
                    </a:lnTo>
                    <a:lnTo>
                      <a:pt x="18" y="11"/>
                    </a:lnTo>
                    <a:lnTo>
                      <a:pt x="17" y="12"/>
                    </a:lnTo>
                    <a:lnTo>
                      <a:pt x="16" y="12"/>
                    </a:lnTo>
                    <a:lnTo>
                      <a:pt x="14" y="13"/>
                    </a:lnTo>
                    <a:lnTo>
                      <a:pt x="13" y="14"/>
                    </a:lnTo>
                    <a:lnTo>
                      <a:pt x="12" y="16"/>
                    </a:lnTo>
                    <a:lnTo>
                      <a:pt x="12" y="17"/>
                    </a:lnTo>
                    <a:lnTo>
                      <a:pt x="11" y="18"/>
                    </a:lnTo>
                    <a:lnTo>
                      <a:pt x="10" y="20"/>
                    </a:lnTo>
                    <a:lnTo>
                      <a:pt x="10" y="22"/>
                    </a:lnTo>
                    <a:lnTo>
                      <a:pt x="10" y="24"/>
                    </a:lnTo>
                    <a:lnTo>
                      <a:pt x="9" y="26"/>
                    </a:lnTo>
                    <a:lnTo>
                      <a:pt x="9" y="28"/>
                    </a:lnTo>
                    <a:lnTo>
                      <a:pt x="9" y="69"/>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49" name="任意多边形 1048"/>
              <p:cNvSpPr>
                <a:spLocks noEditPoints="1"/>
              </p:cNvSpPr>
              <p:nvPr/>
            </p:nvSpPr>
            <p:spPr>
              <a:xfrm>
                <a:off x="5354" y="2074"/>
                <a:ext cx="131" cy="106"/>
              </a:xfrm>
              <a:custGeom>
                <a:avLst/>
                <a:gdLst/>
                <a:ahLst/>
                <a:cxnLst/>
                <a:pathLst>
                  <a:path w="75" h="72">
                    <a:moveTo>
                      <a:pt x="10" y="36"/>
                    </a:moveTo>
                    <a:lnTo>
                      <a:pt x="10" y="39"/>
                    </a:lnTo>
                    <a:lnTo>
                      <a:pt x="10" y="42"/>
                    </a:lnTo>
                    <a:lnTo>
                      <a:pt x="11" y="44"/>
                    </a:lnTo>
                    <a:lnTo>
                      <a:pt x="12" y="47"/>
                    </a:lnTo>
                    <a:lnTo>
                      <a:pt x="13" y="49"/>
                    </a:lnTo>
                    <a:lnTo>
                      <a:pt x="14" y="51"/>
                    </a:lnTo>
                    <a:lnTo>
                      <a:pt x="16" y="54"/>
                    </a:lnTo>
                    <a:lnTo>
                      <a:pt x="18" y="56"/>
                    </a:lnTo>
                    <a:lnTo>
                      <a:pt x="20" y="58"/>
                    </a:lnTo>
                    <a:lnTo>
                      <a:pt x="22" y="59"/>
                    </a:lnTo>
                    <a:lnTo>
                      <a:pt x="24" y="60"/>
                    </a:lnTo>
                    <a:lnTo>
                      <a:pt x="27" y="61"/>
                    </a:lnTo>
                    <a:lnTo>
                      <a:pt x="29" y="62"/>
                    </a:lnTo>
                    <a:lnTo>
                      <a:pt x="32" y="63"/>
                    </a:lnTo>
                    <a:lnTo>
                      <a:pt x="35" y="64"/>
                    </a:lnTo>
                    <a:lnTo>
                      <a:pt x="38" y="64"/>
                    </a:lnTo>
                    <a:lnTo>
                      <a:pt x="41" y="64"/>
                    </a:lnTo>
                    <a:lnTo>
                      <a:pt x="43" y="63"/>
                    </a:lnTo>
                    <a:lnTo>
                      <a:pt x="46" y="62"/>
                    </a:lnTo>
                    <a:lnTo>
                      <a:pt x="48" y="61"/>
                    </a:lnTo>
                    <a:lnTo>
                      <a:pt x="51" y="60"/>
                    </a:lnTo>
                    <a:lnTo>
                      <a:pt x="53" y="59"/>
                    </a:lnTo>
                    <a:lnTo>
                      <a:pt x="55" y="58"/>
                    </a:lnTo>
                    <a:lnTo>
                      <a:pt x="57" y="56"/>
                    </a:lnTo>
                    <a:lnTo>
                      <a:pt x="59" y="54"/>
                    </a:lnTo>
                    <a:lnTo>
                      <a:pt x="61" y="51"/>
                    </a:lnTo>
                    <a:lnTo>
                      <a:pt x="62" y="49"/>
                    </a:lnTo>
                    <a:lnTo>
                      <a:pt x="63" y="47"/>
                    </a:lnTo>
                    <a:lnTo>
                      <a:pt x="64" y="44"/>
                    </a:lnTo>
                    <a:lnTo>
                      <a:pt x="65" y="42"/>
                    </a:lnTo>
                    <a:lnTo>
                      <a:pt x="65" y="39"/>
                    </a:lnTo>
                    <a:lnTo>
                      <a:pt x="65" y="36"/>
                    </a:lnTo>
                    <a:lnTo>
                      <a:pt x="65" y="33"/>
                    </a:lnTo>
                    <a:lnTo>
                      <a:pt x="65" y="30"/>
                    </a:lnTo>
                    <a:lnTo>
                      <a:pt x="64" y="27"/>
                    </a:lnTo>
                    <a:lnTo>
                      <a:pt x="63" y="25"/>
                    </a:lnTo>
                    <a:lnTo>
                      <a:pt x="62" y="22"/>
                    </a:lnTo>
                    <a:lnTo>
                      <a:pt x="61" y="20"/>
                    </a:lnTo>
                    <a:lnTo>
                      <a:pt x="59" y="18"/>
                    </a:lnTo>
                    <a:lnTo>
                      <a:pt x="57" y="16"/>
                    </a:lnTo>
                    <a:lnTo>
                      <a:pt x="55" y="14"/>
                    </a:lnTo>
                    <a:lnTo>
                      <a:pt x="53" y="13"/>
                    </a:lnTo>
                    <a:lnTo>
                      <a:pt x="50" y="11"/>
                    </a:lnTo>
                    <a:lnTo>
                      <a:pt x="48" y="10"/>
                    </a:lnTo>
                    <a:lnTo>
                      <a:pt x="45" y="9"/>
                    </a:lnTo>
                    <a:lnTo>
                      <a:pt x="43" y="9"/>
                    </a:lnTo>
                    <a:lnTo>
                      <a:pt x="40" y="8"/>
                    </a:lnTo>
                    <a:lnTo>
                      <a:pt x="37" y="8"/>
                    </a:lnTo>
                    <a:lnTo>
                      <a:pt x="34" y="8"/>
                    </a:lnTo>
                    <a:lnTo>
                      <a:pt x="32" y="9"/>
                    </a:lnTo>
                    <a:lnTo>
                      <a:pt x="29" y="9"/>
                    </a:lnTo>
                    <a:lnTo>
                      <a:pt x="27" y="10"/>
                    </a:lnTo>
                    <a:lnTo>
                      <a:pt x="24" y="11"/>
                    </a:lnTo>
                    <a:lnTo>
                      <a:pt x="22" y="13"/>
                    </a:lnTo>
                    <a:lnTo>
                      <a:pt x="20" y="14"/>
                    </a:lnTo>
                    <a:lnTo>
                      <a:pt x="18" y="16"/>
                    </a:lnTo>
                    <a:lnTo>
                      <a:pt x="16" y="18"/>
                    </a:lnTo>
                    <a:lnTo>
                      <a:pt x="14" y="20"/>
                    </a:lnTo>
                    <a:lnTo>
                      <a:pt x="13" y="23"/>
                    </a:lnTo>
                    <a:lnTo>
                      <a:pt x="12" y="25"/>
                    </a:lnTo>
                    <a:lnTo>
                      <a:pt x="11" y="28"/>
                    </a:lnTo>
                    <a:lnTo>
                      <a:pt x="10" y="30"/>
                    </a:lnTo>
                    <a:lnTo>
                      <a:pt x="10" y="33"/>
                    </a:lnTo>
                    <a:lnTo>
                      <a:pt x="10" y="36"/>
                    </a:lnTo>
                    <a:close/>
                    <a:moveTo>
                      <a:pt x="0" y="36"/>
                    </a:moveTo>
                    <a:lnTo>
                      <a:pt x="0" y="32"/>
                    </a:lnTo>
                    <a:lnTo>
                      <a:pt x="1" y="29"/>
                    </a:lnTo>
                    <a:lnTo>
                      <a:pt x="2" y="25"/>
                    </a:lnTo>
                    <a:lnTo>
                      <a:pt x="3" y="22"/>
                    </a:lnTo>
                    <a:lnTo>
                      <a:pt x="5" y="19"/>
                    </a:lnTo>
                    <a:lnTo>
                      <a:pt x="6" y="16"/>
                    </a:lnTo>
                    <a:lnTo>
                      <a:pt x="9" y="13"/>
                    </a:lnTo>
                    <a:lnTo>
                      <a:pt x="11" y="11"/>
                    </a:lnTo>
                    <a:lnTo>
                      <a:pt x="14" y="8"/>
                    </a:lnTo>
                    <a:lnTo>
                      <a:pt x="17" y="6"/>
                    </a:lnTo>
                    <a:lnTo>
                      <a:pt x="20" y="4"/>
                    </a:lnTo>
                    <a:lnTo>
                      <a:pt x="23" y="2"/>
                    </a:lnTo>
                    <a:lnTo>
                      <a:pt x="26" y="1"/>
                    </a:lnTo>
                    <a:lnTo>
                      <a:pt x="30" y="0"/>
                    </a:lnTo>
                    <a:lnTo>
                      <a:pt x="33" y="0"/>
                    </a:lnTo>
                    <a:lnTo>
                      <a:pt x="37" y="0"/>
                    </a:lnTo>
                    <a:lnTo>
                      <a:pt x="41" y="0"/>
                    </a:lnTo>
                    <a:lnTo>
                      <a:pt x="45" y="0"/>
                    </a:lnTo>
                    <a:lnTo>
                      <a:pt x="48" y="1"/>
                    </a:lnTo>
                    <a:lnTo>
                      <a:pt x="52" y="2"/>
                    </a:lnTo>
                    <a:lnTo>
                      <a:pt x="55" y="4"/>
                    </a:lnTo>
                    <a:lnTo>
                      <a:pt x="58" y="6"/>
                    </a:lnTo>
                    <a:lnTo>
                      <a:pt x="61" y="8"/>
                    </a:lnTo>
                    <a:lnTo>
                      <a:pt x="64" y="10"/>
                    </a:lnTo>
                    <a:lnTo>
                      <a:pt x="66" y="13"/>
                    </a:lnTo>
                    <a:lnTo>
                      <a:pt x="69" y="16"/>
                    </a:lnTo>
                    <a:lnTo>
                      <a:pt x="70" y="19"/>
                    </a:lnTo>
                    <a:lnTo>
                      <a:pt x="72" y="22"/>
                    </a:lnTo>
                    <a:lnTo>
                      <a:pt x="73" y="25"/>
                    </a:lnTo>
                    <a:lnTo>
                      <a:pt x="74" y="28"/>
                    </a:lnTo>
                    <a:lnTo>
                      <a:pt x="75" y="32"/>
                    </a:lnTo>
                    <a:lnTo>
                      <a:pt x="75" y="35"/>
                    </a:lnTo>
                    <a:lnTo>
                      <a:pt x="75" y="39"/>
                    </a:lnTo>
                    <a:lnTo>
                      <a:pt x="74" y="42"/>
                    </a:lnTo>
                    <a:lnTo>
                      <a:pt x="73" y="46"/>
                    </a:lnTo>
                    <a:lnTo>
                      <a:pt x="72" y="49"/>
                    </a:lnTo>
                    <a:lnTo>
                      <a:pt x="71" y="53"/>
                    </a:lnTo>
                    <a:lnTo>
                      <a:pt x="69" y="55"/>
                    </a:lnTo>
                    <a:lnTo>
                      <a:pt x="67" y="58"/>
                    </a:lnTo>
                    <a:lnTo>
                      <a:pt x="64" y="61"/>
                    </a:lnTo>
                    <a:lnTo>
                      <a:pt x="61" y="64"/>
                    </a:lnTo>
                    <a:lnTo>
                      <a:pt x="58" y="66"/>
                    </a:lnTo>
                    <a:lnTo>
                      <a:pt x="55" y="68"/>
                    </a:lnTo>
                    <a:lnTo>
                      <a:pt x="52" y="69"/>
                    </a:lnTo>
                    <a:lnTo>
                      <a:pt x="49" y="70"/>
                    </a:lnTo>
                    <a:lnTo>
                      <a:pt x="45" y="71"/>
                    </a:lnTo>
                    <a:lnTo>
                      <a:pt x="42" y="72"/>
                    </a:lnTo>
                    <a:lnTo>
                      <a:pt x="38" y="72"/>
                    </a:lnTo>
                    <a:lnTo>
                      <a:pt x="34" y="72"/>
                    </a:lnTo>
                    <a:lnTo>
                      <a:pt x="30" y="71"/>
                    </a:lnTo>
                    <a:lnTo>
                      <a:pt x="27" y="70"/>
                    </a:lnTo>
                    <a:lnTo>
                      <a:pt x="23" y="69"/>
                    </a:lnTo>
                    <a:lnTo>
                      <a:pt x="20" y="68"/>
                    </a:lnTo>
                    <a:lnTo>
                      <a:pt x="17" y="66"/>
                    </a:lnTo>
                    <a:lnTo>
                      <a:pt x="14" y="64"/>
                    </a:lnTo>
                    <a:lnTo>
                      <a:pt x="11" y="61"/>
                    </a:lnTo>
                    <a:lnTo>
                      <a:pt x="9" y="59"/>
                    </a:lnTo>
                    <a:lnTo>
                      <a:pt x="6" y="56"/>
                    </a:lnTo>
                    <a:lnTo>
                      <a:pt x="5" y="53"/>
                    </a:lnTo>
                    <a:lnTo>
                      <a:pt x="3" y="50"/>
                    </a:lnTo>
                    <a:lnTo>
                      <a:pt x="2" y="47"/>
                    </a:lnTo>
                    <a:lnTo>
                      <a:pt x="1" y="43"/>
                    </a:lnTo>
                    <a:lnTo>
                      <a:pt x="0" y="40"/>
                    </a:lnTo>
                    <a:lnTo>
                      <a:pt x="0" y="36"/>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50" name="任意多边形 1049"/>
              <p:cNvSpPr/>
              <p:nvPr/>
            </p:nvSpPr>
            <p:spPr>
              <a:xfrm>
                <a:off x="5494" y="2044"/>
                <a:ext cx="59" cy="135"/>
              </a:xfrm>
              <a:custGeom>
                <a:avLst/>
                <a:gdLst/>
                <a:ahLst/>
                <a:cxnLst/>
                <a:pathLst>
                  <a:path w="34" h="91">
                    <a:moveTo>
                      <a:pt x="19" y="91"/>
                    </a:moveTo>
                    <a:lnTo>
                      <a:pt x="10" y="91"/>
                    </a:lnTo>
                    <a:lnTo>
                      <a:pt x="10" y="31"/>
                    </a:lnTo>
                    <a:lnTo>
                      <a:pt x="0" y="31"/>
                    </a:lnTo>
                    <a:lnTo>
                      <a:pt x="0" y="23"/>
                    </a:lnTo>
                    <a:lnTo>
                      <a:pt x="9" y="23"/>
                    </a:lnTo>
                    <a:lnTo>
                      <a:pt x="9" y="21"/>
                    </a:lnTo>
                    <a:lnTo>
                      <a:pt x="9" y="18"/>
                    </a:lnTo>
                    <a:lnTo>
                      <a:pt x="10" y="16"/>
                    </a:lnTo>
                    <a:lnTo>
                      <a:pt x="10" y="14"/>
                    </a:lnTo>
                    <a:lnTo>
                      <a:pt x="11" y="12"/>
                    </a:lnTo>
                    <a:lnTo>
                      <a:pt x="12" y="10"/>
                    </a:lnTo>
                    <a:lnTo>
                      <a:pt x="13" y="8"/>
                    </a:lnTo>
                    <a:lnTo>
                      <a:pt x="14" y="6"/>
                    </a:lnTo>
                    <a:lnTo>
                      <a:pt x="15" y="5"/>
                    </a:lnTo>
                    <a:lnTo>
                      <a:pt x="17" y="4"/>
                    </a:lnTo>
                    <a:lnTo>
                      <a:pt x="19" y="3"/>
                    </a:lnTo>
                    <a:lnTo>
                      <a:pt x="21" y="2"/>
                    </a:lnTo>
                    <a:lnTo>
                      <a:pt x="23" y="1"/>
                    </a:lnTo>
                    <a:lnTo>
                      <a:pt x="25" y="1"/>
                    </a:lnTo>
                    <a:lnTo>
                      <a:pt x="28" y="0"/>
                    </a:lnTo>
                    <a:lnTo>
                      <a:pt x="30" y="0"/>
                    </a:lnTo>
                    <a:lnTo>
                      <a:pt x="33" y="0"/>
                    </a:lnTo>
                    <a:lnTo>
                      <a:pt x="34" y="0"/>
                    </a:lnTo>
                    <a:lnTo>
                      <a:pt x="34" y="8"/>
                    </a:lnTo>
                    <a:lnTo>
                      <a:pt x="32" y="8"/>
                    </a:lnTo>
                    <a:lnTo>
                      <a:pt x="30" y="8"/>
                    </a:lnTo>
                    <a:lnTo>
                      <a:pt x="28" y="8"/>
                    </a:lnTo>
                    <a:lnTo>
                      <a:pt x="27" y="9"/>
                    </a:lnTo>
                    <a:lnTo>
                      <a:pt x="26" y="9"/>
                    </a:lnTo>
                    <a:lnTo>
                      <a:pt x="24" y="10"/>
                    </a:lnTo>
                    <a:lnTo>
                      <a:pt x="23" y="10"/>
                    </a:lnTo>
                    <a:lnTo>
                      <a:pt x="22" y="11"/>
                    </a:lnTo>
                    <a:lnTo>
                      <a:pt x="21" y="12"/>
                    </a:lnTo>
                    <a:lnTo>
                      <a:pt x="21" y="13"/>
                    </a:lnTo>
                    <a:lnTo>
                      <a:pt x="20" y="14"/>
                    </a:lnTo>
                    <a:lnTo>
                      <a:pt x="20" y="15"/>
                    </a:lnTo>
                    <a:lnTo>
                      <a:pt x="19" y="16"/>
                    </a:lnTo>
                    <a:lnTo>
                      <a:pt x="19" y="18"/>
                    </a:lnTo>
                    <a:lnTo>
                      <a:pt x="19" y="19"/>
                    </a:lnTo>
                    <a:lnTo>
                      <a:pt x="19" y="21"/>
                    </a:lnTo>
                    <a:lnTo>
                      <a:pt x="19" y="23"/>
                    </a:lnTo>
                    <a:lnTo>
                      <a:pt x="34" y="23"/>
                    </a:lnTo>
                    <a:lnTo>
                      <a:pt x="34" y="31"/>
                    </a:lnTo>
                    <a:lnTo>
                      <a:pt x="19" y="31"/>
                    </a:lnTo>
                    <a:lnTo>
                      <a:pt x="19" y="91"/>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51" name="任意多边形 1050"/>
              <p:cNvSpPr/>
              <p:nvPr/>
            </p:nvSpPr>
            <p:spPr>
              <a:xfrm>
                <a:off x="5628" y="2043"/>
                <a:ext cx="163" cy="137"/>
              </a:xfrm>
              <a:custGeom>
                <a:avLst/>
                <a:gdLst/>
                <a:ahLst/>
                <a:cxnLst/>
                <a:pathLst>
                  <a:path w="93" h="93">
                    <a:moveTo>
                      <a:pt x="82" y="25"/>
                    </a:moveTo>
                    <a:lnTo>
                      <a:pt x="80" y="23"/>
                    </a:lnTo>
                    <a:lnTo>
                      <a:pt x="79" y="21"/>
                    </a:lnTo>
                    <a:lnTo>
                      <a:pt x="77" y="19"/>
                    </a:lnTo>
                    <a:lnTo>
                      <a:pt x="75" y="18"/>
                    </a:lnTo>
                    <a:lnTo>
                      <a:pt x="73" y="16"/>
                    </a:lnTo>
                    <a:lnTo>
                      <a:pt x="71" y="15"/>
                    </a:lnTo>
                    <a:lnTo>
                      <a:pt x="69" y="14"/>
                    </a:lnTo>
                    <a:lnTo>
                      <a:pt x="67" y="13"/>
                    </a:lnTo>
                    <a:lnTo>
                      <a:pt x="65" y="12"/>
                    </a:lnTo>
                    <a:lnTo>
                      <a:pt x="63" y="11"/>
                    </a:lnTo>
                    <a:lnTo>
                      <a:pt x="61" y="10"/>
                    </a:lnTo>
                    <a:lnTo>
                      <a:pt x="59" y="10"/>
                    </a:lnTo>
                    <a:lnTo>
                      <a:pt x="56" y="9"/>
                    </a:lnTo>
                    <a:lnTo>
                      <a:pt x="54" y="9"/>
                    </a:lnTo>
                    <a:lnTo>
                      <a:pt x="51" y="9"/>
                    </a:lnTo>
                    <a:lnTo>
                      <a:pt x="49" y="9"/>
                    </a:lnTo>
                    <a:lnTo>
                      <a:pt x="45" y="9"/>
                    </a:lnTo>
                    <a:lnTo>
                      <a:pt x="41" y="9"/>
                    </a:lnTo>
                    <a:lnTo>
                      <a:pt x="37" y="10"/>
                    </a:lnTo>
                    <a:lnTo>
                      <a:pt x="34" y="11"/>
                    </a:lnTo>
                    <a:lnTo>
                      <a:pt x="31" y="13"/>
                    </a:lnTo>
                    <a:lnTo>
                      <a:pt x="27" y="15"/>
                    </a:lnTo>
                    <a:lnTo>
                      <a:pt x="24" y="17"/>
                    </a:lnTo>
                    <a:lnTo>
                      <a:pt x="21" y="20"/>
                    </a:lnTo>
                    <a:lnTo>
                      <a:pt x="19" y="23"/>
                    </a:lnTo>
                    <a:lnTo>
                      <a:pt x="16" y="26"/>
                    </a:lnTo>
                    <a:lnTo>
                      <a:pt x="14" y="29"/>
                    </a:lnTo>
                    <a:lnTo>
                      <a:pt x="13" y="32"/>
                    </a:lnTo>
                    <a:lnTo>
                      <a:pt x="12" y="35"/>
                    </a:lnTo>
                    <a:lnTo>
                      <a:pt x="11" y="39"/>
                    </a:lnTo>
                    <a:lnTo>
                      <a:pt x="10" y="42"/>
                    </a:lnTo>
                    <a:lnTo>
                      <a:pt x="10" y="46"/>
                    </a:lnTo>
                    <a:lnTo>
                      <a:pt x="10" y="50"/>
                    </a:lnTo>
                    <a:lnTo>
                      <a:pt x="11" y="54"/>
                    </a:lnTo>
                    <a:lnTo>
                      <a:pt x="12" y="58"/>
                    </a:lnTo>
                    <a:lnTo>
                      <a:pt x="13" y="61"/>
                    </a:lnTo>
                    <a:lnTo>
                      <a:pt x="14" y="64"/>
                    </a:lnTo>
                    <a:lnTo>
                      <a:pt x="16" y="67"/>
                    </a:lnTo>
                    <a:lnTo>
                      <a:pt x="19" y="70"/>
                    </a:lnTo>
                    <a:lnTo>
                      <a:pt x="21" y="73"/>
                    </a:lnTo>
                    <a:lnTo>
                      <a:pt x="24" y="76"/>
                    </a:lnTo>
                    <a:lnTo>
                      <a:pt x="27" y="78"/>
                    </a:lnTo>
                    <a:lnTo>
                      <a:pt x="31" y="80"/>
                    </a:lnTo>
                    <a:lnTo>
                      <a:pt x="34" y="82"/>
                    </a:lnTo>
                    <a:lnTo>
                      <a:pt x="37" y="83"/>
                    </a:lnTo>
                    <a:lnTo>
                      <a:pt x="41" y="84"/>
                    </a:lnTo>
                    <a:lnTo>
                      <a:pt x="45" y="84"/>
                    </a:lnTo>
                    <a:lnTo>
                      <a:pt x="49" y="84"/>
                    </a:lnTo>
                    <a:lnTo>
                      <a:pt x="51" y="84"/>
                    </a:lnTo>
                    <a:lnTo>
                      <a:pt x="54" y="84"/>
                    </a:lnTo>
                    <a:lnTo>
                      <a:pt x="56" y="84"/>
                    </a:lnTo>
                    <a:lnTo>
                      <a:pt x="58" y="83"/>
                    </a:lnTo>
                    <a:lnTo>
                      <a:pt x="61" y="83"/>
                    </a:lnTo>
                    <a:lnTo>
                      <a:pt x="63" y="82"/>
                    </a:lnTo>
                    <a:lnTo>
                      <a:pt x="65" y="81"/>
                    </a:lnTo>
                    <a:lnTo>
                      <a:pt x="67" y="81"/>
                    </a:lnTo>
                    <a:lnTo>
                      <a:pt x="69" y="80"/>
                    </a:lnTo>
                    <a:lnTo>
                      <a:pt x="71" y="78"/>
                    </a:lnTo>
                    <a:lnTo>
                      <a:pt x="73" y="77"/>
                    </a:lnTo>
                    <a:lnTo>
                      <a:pt x="75" y="76"/>
                    </a:lnTo>
                    <a:lnTo>
                      <a:pt x="76" y="74"/>
                    </a:lnTo>
                    <a:lnTo>
                      <a:pt x="78" y="72"/>
                    </a:lnTo>
                    <a:lnTo>
                      <a:pt x="80" y="71"/>
                    </a:lnTo>
                    <a:lnTo>
                      <a:pt x="81" y="69"/>
                    </a:lnTo>
                    <a:lnTo>
                      <a:pt x="92" y="69"/>
                    </a:lnTo>
                    <a:lnTo>
                      <a:pt x="90" y="72"/>
                    </a:lnTo>
                    <a:lnTo>
                      <a:pt x="89" y="74"/>
                    </a:lnTo>
                    <a:lnTo>
                      <a:pt x="87" y="77"/>
                    </a:lnTo>
                    <a:lnTo>
                      <a:pt x="85" y="79"/>
                    </a:lnTo>
                    <a:lnTo>
                      <a:pt x="82" y="81"/>
                    </a:lnTo>
                    <a:lnTo>
                      <a:pt x="80" y="83"/>
                    </a:lnTo>
                    <a:lnTo>
                      <a:pt x="77" y="85"/>
                    </a:lnTo>
                    <a:lnTo>
                      <a:pt x="75" y="87"/>
                    </a:lnTo>
                    <a:lnTo>
                      <a:pt x="72" y="88"/>
                    </a:lnTo>
                    <a:lnTo>
                      <a:pt x="69" y="89"/>
                    </a:lnTo>
                    <a:lnTo>
                      <a:pt x="66" y="90"/>
                    </a:lnTo>
                    <a:lnTo>
                      <a:pt x="63" y="92"/>
                    </a:lnTo>
                    <a:lnTo>
                      <a:pt x="59" y="92"/>
                    </a:lnTo>
                    <a:lnTo>
                      <a:pt x="56" y="93"/>
                    </a:lnTo>
                    <a:lnTo>
                      <a:pt x="53" y="93"/>
                    </a:lnTo>
                    <a:lnTo>
                      <a:pt x="50" y="93"/>
                    </a:lnTo>
                    <a:lnTo>
                      <a:pt x="44" y="93"/>
                    </a:lnTo>
                    <a:lnTo>
                      <a:pt x="39" y="92"/>
                    </a:lnTo>
                    <a:lnTo>
                      <a:pt x="35" y="91"/>
                    </a:lnTo>
                    <a:lnTo>
                      <a:pt x="30" y="90"/>
                    </a:lnTo>
                    <a:lnTo>
                      <a:pt x="26" y="88"/>
                    </a:lnTo>
                    <a:lnTo>
                      <a:pt x="22" y="85"/>
                    </a:lnTo>
                    <a:lnTo>
                      <a:pt x="18" y="83"/>
                    </a:lnTo>
                    <a:lnTo>
                      <a:pt x="14" y="80"/>
                    </a:lnTo>
                    <a:lnTo>
                      <a:pt x="11" y="76"/>
                    </a:lnTo>
                    <a:lnTo>
                      <a:pt x="8" y="72"/>
                    </a:lnTo>
                    <a:lnTo>
                      <a:pt x="6" y="68"/>
                    </a:lnTo>
                    <a:lnTo>
                      <a:pt x="4" y="64"/>
                    </a:lnTo>
                    <a:lnTo>
                      <a:pt x="2" y="60"/>
                    </a:lnTo>
                    <a:lnTo>
                      <a:pt x="1" y="56"/>
                    </a:lnTo>
                    <a:lnTo>
                      <a:pt x="0" y="51"/>
                    </a:lnTo>
                    <a:lnTo>
                      <a:pt x="0" y="46"/>
                    </a:lnTo>
                    <a:lnTo>
                      <a:pt x="0" y="44"/>
                    </a:lnTo>
                    <a:lnTo>
                      <a:pt x="0" y="41"/>
                    </a:lnTo>
                    <a:lnTo>
                      <a:pt x="1" y="39"/>
                    </a:lnTo>
                    <a:lnTo>
                      <a:pt x="1" y="37"/>
                    </a:lnTo>
                    <a:lnTo>
                      <a:pt x="1" y="34"/>
                    </a:lnTo>
                    <a:lnTo>
                      <a:pt x="2" y="32"/>
                    </a:lnTo>
                    <a:lnTo>
                      <a:pt x="3" y="30"/>
                    </a:lnTo>
                    <a:lnTo>
                      <a:pt x="4" y="28"/>
                    </a:lnTo>
                    <a:lnTo>
                      <a:pt x="5" y="26"/>
                    </a:lnTo>
                    <a:lnTo>
                      <a:pt x="6" y="24"/>
                    </a:lnTo>
                    <a:lnTo>
                      <a:pt x="7" y="22"/>
                    </a:lnTo>
                    <a:lnTo>
                      <a:pt x="9" y="20"/>
                    </a:lnTo>
                    <a:lnTo>
                      <a:pt x="10" y="18"/>
                    </a:lnTo>
                    <a:lnTo>
                      <a:pt x="12" y="16"/>
                    </a:lnTo>
                    <a:lnTo>
                      <a:pt x="13" y="15"/>
                    </a:lnTo>
                    <a:lnTo>
                      <a:pt x="15" y="13"/>
                    </a:lnTo>
                    <a:lnTo>
                      <a:pt x="17" y="11"/>
                    </a:lnTo>
                    <a:lnTo>
                      <a:pt x="19" y="10"/>
                    </a:lnTo>
                    <a:lnTo>
                      <a:pt x="20" y="9"/>
                    </a:lnTo>
                    <a:lnTo>
                      <a:pt x="22" y="7"/>
                    </a:lnTo>
                    <a:lnTo>
                      <a:pt x="24" y="6"/>
                    </a:lnTo>
                    <a:lnTo>
                      <a:pt x="26" y="5"/>
                    </a:lnTo>
                    <a:lnTo>
                      <a:pt x="28" y="4"/>
                    </a:lnTo>
                    <a:lnTo>
                      <a:pt x="30" y="3"/>
                    </a:lnTo>
                    <a:lnTo>
                      <a:pt x="33" y="3"/>
                    </a:lnTo>
                    <a:lnTo>
                      <a:pt x="35" y="2"/>
                    </a:lnTo>
                    <a:lnTo>
                      <a:pt x="37" y="1"/>
                    </a:lnTo>
                    <a:lnTo>
                      <a:pt x="39" y="1"/>
                    </a:lnTo>
                    <a:lnTo>
                      <a:pt x="42" y="0"/>
                    </a:lnTo>
                    <a:lnTo>
                      <a:pt x="44" y="0"/>
                    </a:lnTo>
                    <a:lnTo>
                      <a:pt x="47" y="0"/>
                    </a:lnTo>
                    <a:lnTo>
                      <a:pt x="49" y="0"/>
                    </a:lnTo>
                    <a:lnTo>
                      <a:pt x="52" y="0"/>
                    </a:lnTo>
                    <a:lnTo>
                      <a:pt x="56" y="0"/>
                    </a:lnTo>
                    <a:lnTo>
                      <a:pt x="59" y="1"/>
                    </a:lnTo>
                    <a:lnTo>
                      <a:pt x="63" y="2"/>
                    </a:lnTo>
                    <a:lnTo>
                      <a:pt x="66" y="3"/>
                    </a:lnTo>
                    <a:lnTo>
                      <a:pt x="69" y="4"/>
                    </a:lnTo>
                    <a:lnTo>
                      <a:pt x="72" y="5"/>
                    </a:lnTo>
                    <a:lnTo>
                      <a:pt x="75" y="6"/>
                    </a:lnTo>
                    <a:lnTo>
                      <a:pt x="78" y="8"/>
                    </a:lnTo>
                    <a:lnTo>
                      <a:pt x="80" y="10"/>
                    </a:lnTo>
                    <a:lnTo>
                      <a:pt x="83" y="12"/>
                    </a:lnTo>
                    <a:lnTo>
                      <a:pt x="85" y="14"/>
                    </a:lnTo>
                    <a:lnTo>
                      <a:pt x="87" y="17"/>
                    </a:lnTo>
                    <a:lnTo>
                      <a:pt x="89" y="19"/>
                    </a:lnTo>
                    <a:lnTo>
                      <a:pt x="91" y="22"/>
                    </a:lnTo>
                    <a:lnTo>
                      <a:pt x="93" y="25"/>
                    </a:lnTo>
                    <a:lnTo>
                      <a:pt x="82" y="25"/>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52" name="任意多边形 1051"/>
              <p:cNvSpPr/>
              <p:nvPr/>
            </p:nvSpPr>
            <p:spPr>
              <a:xfrm>
                <a:off x="5805" y="2043"/>
                <a:ext cx="162" cy="137"/>
              </a:xfrm>
              <a:custGeom>
                <a:avLst/>
                <a:gdLst/>
                <a:ahLst/>
                <a:cxnLst/>
                <a:pathLst>
                  <a:path w="93" h="93">
                    <a:moveTo>
                      <a:pt x="81" y="25"/>
                    </a:moveTo>
                    <a:lnTo>
                      <a:pt x="80" y="23"/>
                    </a:lnTo>
                    <a:lnTo>
                      <a:pt x="78" y="21"/>
                    </a:lnTo>
                    <a:lnTo>
                      <a:pt x="76" y="19"/>
                    </a:lnTo>
                    <a:lnTo>
                      <a:pt x="75" y="18"/>
                    </a:lnTo>
                    <a:lnTo>
                      <a:pt x="73" y="16"/>
                    </a:lnTo>
                    <a:lnTo>
                      <a:pt x="71" y="15"/>
                    </a:lnTo>
                    <a:lnTo>
                      <a:pt x="69" y="14"/>
                    </a:lnTo>
                    <a:lnTo>
                      <a:pt x="67" y="13"/>
                    </a:lnTo>
                    <a:lnTo>
                      <a:pt x="65" y="12"/>
                    </a:lnTo>
                    <a:lnTo>
                      <a:pt x="63" y="11"/>
                    </a:lnTo>
                    <a:lnTo>
                      <a:pt x="61" y="10"/>
                    </a:lnTo>
                    <a:lnTo>
                      <a:pt x="59" y="10"/>
                    </a:lnTo>
                    <a:lnTo>
                      <a:pt x="56" y="9"/>
                    </a:lnTo>
                    <a:lnTo>
                      <a:pt x="54" y="9"/>
                    </a:lnTo>
                    <a:lnTo>
                      <a:pt x="51" y="9"/>
                    </a:lnTo>
                    <a:lnTo>
                      <a:pt x="49" y="9"/>
                    </a:lnTo>
                    <a:lnTo>
                      <a:pt x="45" y="9"/>
                    </a:lnTo>
                    <a:lnTo>
                      <a:pt x="41" y="9"/>
                    </a:lnTo>
                    <a:lnTo>
                      <a:pt x="37" y="10"/>
                    </a:lnTo>
                    <a:lnTo>
                      <a:pt x="34" y="11"/>
                    </a:lnTo>
                    <a:lnTo>
                      <a:pt x="30" y="13"/>
                    </a:lnTo>
                    <a:lnTo>
                      <a:pt x="27" y="15"/>
                    </a:lnTo>
                    <a:lnTo>
                      <a:pt x="24" y="17"/>
                    </a:lnTo>
                    <a:lnTo>
                      <a:pt x="21" y="20"/>
                    </a:lnTo>
                    <a:lnTo>
                      <a:pt x="19" y="23"/>
                    </a:lnTo>
                    <a:lnTo>
                      <a:pt x="16" y="26"/>
                    </a:lnTo>
                    <a:lnTo>
                      <a:pt x="15" y="29"/>
                    </a:lnTo>
                    <a:lnTo>
                      <a:pt x="13" y="32"/>
                    </a:lnTo>
                    <a:lnTo>
                      <a:pt x="11" y="35"/>
                    </a:lnTo>
                    <a:lnTo>
                      <a:pt x="11" y="39"/>
                    </a:lnTo>
                    <a:lnTo>
                      <a:pt x="10" y="42"/>
                    </a:lnTo>
                    <a:lnTo>
                      <a:pt x="10" y="46"/>
                    </a:lnTo>
                    <a:lnTo>
                      <a:pt x="10" y="50"/>
                    </a:lnTo>
                    <a:lnTo>
                      <a:pt x="11" y="54"/>
                    </a:lnTo>
                    <a:lnTo>
                      <a:pt x="11" y="58"/>
                    </a:lnTo>
                    <a:lnTo>
                      <a:pt x="13" y="61"/>
                    </a:lnTo>
                    <a:lnTo>
                      <a:pt x="15" y="64"/>
                    </a:lnTo>
                    <a:lnTo>
                      <a:pt x="16" y="67"/>
                    </a:lnTo>
                    <a:lnTo>
                      <a:pt x="19" y="70"/>
                    </a:lnTo>
                    <a:lnTo>
                      <a:pt x="21" y="73"/>
                    </a:lnTo>
                    <a:lnTo>
                      <a:pt x="24" y="76"/>
                    </a:lnTo>
                    <a:lnTo>
                      <a:pt x="27" y="78"/>
                    </a:lnTo>
                    <a:lnTo>
                      <a:pt x="30" y="80"/>
                    </a:lnTo>
                    <a:lnTo>
                      <a:pt x="34" y="82"/>
                    </a:lnTo>
                    <a:lnTo>
                      <a:pt x="37" y="83"/>
                    </a:lnTo>
                    <a:lnTo>
                      <a:pt x="41" y="84"/>
                    </a:lnTo>
                    <a:lnTo>
                      <a:pt x="45" y="84"/>
                    </a:lnTo>
                    <a:lnTo>
                      <a:pt x="49" y="84"/>
                    </a:lnTo>
                    <a:lnTo>
                      <a:pt x="51" y="84"/>
                    </a:lnTo>
                    <a:lnTo>
                      <a:pt x="54" y="84"/>
                    </a:lnTo>
                    <a:lnTo>
                      <a:pt x="56" y="84"/>
                    </a:lnTo>
                    <a:lnTo>
                      <a:pt x="58" y="83"/>
                    </a:lnTo>
                    <a:lnTo>
                      <a:pt x="61" y="83"/>
                    </a:lnTo>
                    <a:lnTo>
                      <a:pt x="63" y="82"/>
                    </a:lnTo>
                    <a:lnTo>
                      <a:pt x="65" y="81"/>
                    </a:lnTo>
                    <a:lnTo>
                      <a:pt x="67" y="81"/>
                    </a:lnTo>
                    <a:lnTo>
                      <a:pt x="69" y="80"/>
                    </a:lnTo>
                    <a:lnTo>
                      <a:pt x="71" y="78"/>
                    </a:lnTo>
                    <a:lnTo>
                      <a:pt x="73" y="77"/>
                    </a:lnTo>
                    <a:lnTo>
                      <a:pt x="74" y="76"/>
                    </a:lnTo>
                    <a:lnTo>
                      <a:pt x="76" y="74"/>
                    </a:lnTo>
                    <a:lnTo>
                      <a:pt x="78" y="72"/>
                    </a:lnTo>
                    <a:lnTo>
                      <a:pt x="79" y="71"/>
                    </a:lnTo>
                    <a:lnTo>
                      <a:pt x="81" y="69"/>
                    </a:lnTo>
                    <a:lnTo>
                      <a:pt x="92" y="69"/>
                    </a:lnTo>
                    <a:lnTo>
                      <a:pt x="90" y="72"/>
                    </a:lnTo>
                    <a:lnTo>
                      <a:pt x="88" y="74"/>
                    </a:lnTo>
                    <a:lnTo>
                      <a:pt x="86" y="77"/>
                    </a:lnTo>
                    <a:lnTo>
                      <a:pt x="84" y="79"/>
                    </a:lnTo>
                    <a:lnTo>
                      <a:pt x="82" y="81"/>
                    </a:lnTo>
                    <a:lnTo>
                      <a:pt x="79" y="83"/>
                    </a:lnTo>
                    <a:lnTo>
                      <a:pt x="77" y="85"/>
                    </a:lnTo>
                    <a:lnTo>
                      <a:pt x="74" y="87"/>
                    </a:lnTo>
                    <a:lnTo>
                      <a:pt x="71" y="88"/>
                    </a:lnTo>
                    <a:lnTo>
                      <a:pt x="69" y="89"/>
                    </a:lnTo>
                    <a:lnTo>
                      <a:pt x="66" y="90"/>
                    </a:lnTo>
                    <a:lnTo>
                      <a:pt x="63" y="92"/>
                    </a:lnTo>
                    <a:lnTo>
                      <a:pt x="59" y="92"/>
                    </a:lnTo>
                    <a:lnTo>
                      <a:pt x="56" y="93"/>
                    </a:lnTo>
                    <a:lnTo>
                      <a:pt x="53" y="93"/>
                    </a:lnTo>
                    <a:lnTo>
                      <a:pt x="49" y="93"/>
                    </a:lnTo>
                    <a:lnTo>
                      <a:pt x="44" y="93"/>
                    </a:lnTo>
                    <a:lnTo>
                      <a:pt x="39" y="92"/>
                    </a:lnTo>
                    <a:lnTo>
                      <a:pt x="35" y="91"/>
                    </a:lnTo>
                    <a:lnTo>
                      <a:pt x="30" y="90"/>
                    </a:lnTo>
                    <a:lnTo>
                      <a:pt x="26" y="88"/>
                    </a:lnTo>
                    <a:lnTo>
                      <a:pt x="21" y="85"/>
                    </a:lnTo>
                    <a:lnTo>
                      <a:pt x="18" y="83"/>
                    </a:lnTo>
                    <a:lnTo>
                      <a:pt x="14" y="80"/>
                    </a:lnTo>
                    <a:lnTo>
                      <a:pt x="11" y="76"/>
                    </a:lnTo>
                    <a:lnTo>
                      <a:pt x="8" y="72"/>
                    </a:lnTo>
                    <a:lnTo>
                      <a:pt x="6" y="68"/>
                    </a:lnTo>
                    <a:lnTo>
                      <a:pt x="3" y="64"/>
                    </a:lnTo>
                    <a:lnTo>
                      <a:pt x="2" y="60"/>
                    </a:lnTo>
                    <a:lnTo>
                      <a:pt x="1" y="56"/>
                    </a:lnTo>
                    <a:lnTo>
                      <a:pt x="0" y="51"/>
                    </a:lnTo>
                    <a:lnTo>
                      <a:pt x="0" y="46"/>
                    </a:lnTo>
                    <a:lnTo>
                      <a:pt x="0" y="44"/>
                    </a:lnTo>
                    <a:lnTo>
                      <a:pt x="0" y="41"/>
                    </a:lnTo>
                    <a:lnTo>
                      <a:pt x="1" y="39"/>
                    </a:lnTo>
                    <a:lnTo>
                      <a:pt x="1" y="37"/>
                    </a:lnTo>
                    <a:lnTo>
                      <a:pt x="1" y="34"/>
                    </a:lnTo>
                    <a:lnTo>
                      <a:pt x="2" y="32"/>
                    </a:lnTo>
                    <a:lnTo>
                      <a:pt x="3" y="30"/>
                    </a:lnTo>
                    <a:lnTo>
                      <a:pt x="4" y="28"/>
                    </a:lnTo>
                    <a:lnTo>
                      <a:pt x="5" y="26"/>
                    </a:lnTo>
                    <a:lnTo>
                      <a:pt x="6" y="24"/>
                    </a:lnTo>
                    <a:lnTo>
                      <a:pt x="7" y="22"/>
                    </a:lnTo>
                    <a:lnTo>
                      <a:pt x="8" y="20"/>
                    </a:lnTo>
                    <a:lnTo>
                      <a:pt x="10" y="18"/>
                    </a:lnTo>
                    <a:lnTo>
                      <a:pt x="11" y="16"/>
                    </a:lnTo>
                    <a:lnTo>
                      <a:pt x="13" y="15"/>
                    </a:lnTo>
                    <a:lnTo>
                      <a:pt x="15" y="13"/>
                    </a:lnTo>
                    <a:lnTo>
                      <a:pt x="17" y="11"/>
                    </a:lnTo>
                    <a:lnTo>
                      <a:pt x="18" y="10"/>
                    </a:lnTo>
                    <a:lnTo>
                      <a:pt x="20" y="9"/>
                    </a:lnTo>
                    <a:lnTo>
                      <a:pt x="22" y="7"/>
                    </a:lnTo>
                    <a:lnTo>
                      <a:pt x="24" y="6"/>
                    </a:lnTo>
                    <a:lnTo>
                      <a:pt x="26" y="5"/>
                    </a:lnTo>
                    <a:lnTo>
                      <a:pt x="28" y="4"/>
                    </a:lnTo>
                    <a:lnTo>
                      <a:pt x="30" y="3"/>
                    </a:lnTo>
                    <a:lnTo>
                      <a:pt x="33" y="3"/>
                    </a:lnTo>
                    <a:lnTo>
                      <a:pt x="35" y="2"/>
                    </a:lnTo>
                    <a:lnTo>
                      <a:pt x="37" y="1"/>
                    </a:lnTo>
                    <a:lnTo>
                      <a:pt x="39" y="1"/>
                    </a:lnTo>
                    <a:lnTo>
                      <a:pt x="41" y="0"/>
                    </a:lnTo>
                    <a:lnTo>
                      <a:pt x="44" y="0"/>
                    </a:lnTo>
                    <a:lnTo>
                      <a:pt x="46" y="0"/>
                    </a:lnTo>
                    <a:lnTo>
                      <a:pt x="49" y="0"/>
                    </a:lnTo>
                    <a:lnTo>
                      <a:pt x="53" y="0"/>
                    </a:lnTo>
                    <a:lnTo>
                      <a:pt x="56" y="0"/>
                    </a:lnTo>
                    <a:lnTo>
                      <a:pt x="59" y="1"/>
                    </a:lnTo>
                    <a:lnTo>
                      <a:pt x="63" y="2"/>
                    </a:lnTo>
                    <a:lnTo>
                      <a:pt x="66" y="3"/>
                    </a:lnTo>
                    <a:lnTo>
                      <a:pt x="69" y="4"/>
                    </a:lnTo>
                    <a:lnTo>
                      <a:pt x="72" y="5"/>
                    </a:lnTo>
                    <a:lnTo>
                      <a:pt x="75" y="6"/>
                    </a:lnTo>
                    <a:lnTo>
                      <a:pt x="78" y="8"/>
                    </a:lnTo>
                    <a:lnTo>
                      <a:pt x="80" y="10"/>
                    </a:lnTo>
                    <a:lnTo>
                      <a:pt x="83" y="12"/>
                    </a:lnTo>
                    <a:lnTo>
                      <a:pt x="85" y="14"/>
                    </a:lnTo>
                    <a:lnTo>
                      <a:pt x="87" y="17"/>
                    </a:lnTo>
                    <a:lnTo>
                      <a:pt x="89" y="19"/>
                    </a:lnTo>
                    <a:lnTo>
                      <a:pt x="91" y="22"/>
                    </a:lnTo>
                    <a:lnTo>
                      <a:pt x="93" y="25"/>
                    </a:lnTo>
                    <a:lnTo>
                      <a:pt x="81" y="25"/>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53" name="任意多边形 1052"/>
              <p:cNvSpPr/>
              <p:nvPr/>
            </p:nvSpPr>
            <p:spPr>
              <a:xfrm>
                <a:off x="5976" y="2046"/>
                <a:ext cx="84" cy="133"/>
              </a:xfrm>
              <a:custGeom>
                <a:avLst/>
                <a:gdLst/>
                <a:ahLst/>
                <a:cxnLst/>
                <a:pathLst>
                  <a:path w="48" h="90">
                    <a:moveTo>
                      <a:pt x="29" y="90"/>
                    </a:moveTo>
                    <a:lnTo>
                      <a:pt x="19" y="90"/>
                    </a:lnTo>
                    <a:lnTo>
                      <a:pt x="19" y="9"/>
                    </a:lnTo>
                    <a:lnTo>
                      <a:pt x="0" y="9"/>
                    </a:lnTo>
                    <a:lnTo>
                      <a:pt x="0" y="0"/>
                    </a:lnTo>
                    <a:lnTo>
                      <a:pt x="48" y="0"/>
                    </a:lnTo>
                    <a:lnTo>
                      <a:pt x="48" y="9"/>
                    </a:lnTo>
                    <a:lnTo>
                      <a:pt x="29" y="9"/>
                    </a:lnTo>
                    <a:lnTo>
                      <a:pt x="29" y="9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54" name="任意多边形 1053"/>
              <p:cNvSpPr/>
              <p:nvPr/>
            </p:nvSpPr>
            <p:spPr>
              <a:xfrm>
                <a:off x="6130" y="2046"/>
                <a:ext cx="82" cy="133"/>
              </a:xfrm>
              <a:custGeom>
                <a:avLst/>
                <a:gdLst/>
                <a:ahLst/>
                <a:cxnLst/>
                <a:pathLst>
                  <a:path w="47" h="90">
                    <a:moveTo>
                      <a:pt x="28" y="90"/>
                    </a:moveTo>
                    <a:lnTo>
                      <a:pt x="19" y="90"/>
                    </a:lnTo>
                    <a:lnTo>
                      <a:pt x="19" y="9"/>
                    </a:lnTo>
                    <a:lnTo>
                      <a:pt x="0" y="9"/>
                    </a:lnTo>
                    <a:lnTo>
                      <a:pt x="0" y="0"/>
                    </a:lnTo>
                    <a:lnTo>
                      <a:pt x="47" y="0"/>
                    </a:lnTo>
                    <a:lnTo>
                      <a:pt x="47" y="9"/>
                    </a:lnTo>
                    <a:lnTo>
                      <a:pt x="28" y="9"/>
                    </a:lnTo>
                    <a:lnTo>
                      <a:pt x="28" y="9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55" name="任意多边形 1054"/>
              <p:cNvSpPr/>
              <p:nvPr/>
            </p:nvSpPr>
            <p:spPr>
              <a:xfrm>
                <a:off x="6229" y="2046"/>
                <a:ext cx="86" cy="133"/>
              </a:xfrm>
              <a:custGeom>
                <a:avLst/>
                <a:gdLst/>
                <a:ahLst/>
                <a:cxnLst/>
                <a:pathLst>
                  <a:path w="49" h="90">
                    <a:moveTo>
                      <a:pt x="10" y="40"/>
                    </a:moveTo>
                    <a:lnTo>
                      <a:pt x="49" y="40"/>
                    </a:lnTo>
                    <a:lnTo>
                      <a:pt x="49" y="49"/>
                    </a:lnTo>
                    <a:lnTo>
                      <a:pt x="10" y="49"/>
                    </a:lnTo>
                    <a:lnTo>
                      <a:pt x="10" y="81"/>
                    </a:lnTo>
                    <a:lnTo>
                      <a:pt x="49" y="81"/>
                    </a:lnTo>
                    <a:lnTo>
                      <a:pt x="49" y="90"/>
                    </a:lnTo>
                    <a:lnTo>
                      <a:pt x="0" y="90"/>
                    </a:lnTo>
                    <a:lnTo>
                      <a:pt x="0" y="0"/>
                    </a:lnTo>
                    <a:lnTo>
                      <a:pt x="49" y="0"/>
                    </a:lnTo>
                    <a:lnTo>
                      <a:pt x="49" y="9"/>
                    </a:lnTo>
                    <a:lnTo>
                      <a:pt x="10" y="9"/>
                    </a:lnTo>
                    <a:lnTo>
                      <a:pt x="10" y="4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56" name="任意多边形 1055"/>
              <p:cNvSpPr/>
              <p:nvPr/>
            </p:nvSpPr>
            <p:spPr>
              <a:xfrm>
                <a:off x="6348" y="2046"/>
                <a:ext cx="75" cy="133"/>
              </a:xfrm>
              <a:custGeom>
                <a:avLst/>
                <a:gdLst/>
                <a:ahLst/>
                <a:cxnLst/>
                <a:pathLst>
                  <a:path w="43" h="90">
                    <a:moveTo>
                      <a:pt x="43" y="90"/>
                    </a:moveTo>
                    <a:lnTo>
                      <a:pt x="0" y="90"/>
                    </a:lnTo>
                    <a:lnTo>
                      <a:pt x="0" y="0"/>
                    </a:lnTo>
                    <a:lnTo>
                      <a:pt x="9" y="0"/>
                    </a:lnTo>
                    <a:lnTo>
                      <a:pt x="9" y="81"/>
                    </a:lnTo>
                    <a:lnTo>
                      <a:pt x="43" y="81"/>
                    </a:lnTo>
                    <a:lnTo>
                      <a:pt x="43" y="9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57" name="任意多边形 1056"/>
              <p:cNvSpPr/>
              <p:nvPr/>
            </p:nvSpPr>
            <p:spPr>
              <a:xfrm>
                <a:off x="6444" y="2046"/>
                <a:ext cx="87" cy="133"/>
              </a:xfrm>
              <a:custGeom>
                <a:avLst/>
                <a:gdLst/>
                <a:ahLst/>
                <a:cxnLst/>
                <a:pathLst>
                  <a:path w="50" h="90">
                    <a:moveTo>
                      <a:pt x="10" y="40"/>
                    </a:moveTo>
                    <a:lnTo>
                      <a:pt x="50" y="40"/>
                    </a:lnTo>
                    <a:lnTo>
                      <a:pt x="50" y="49"/>
                    </a:lnTo>
                    <a:lnTo>
                      <a:pt x="10" y="49"/>
                    </a:lnTo>
                    <a:lnTo>
                      <a:pt x="10" y="81"/>
                    </a:lnTo>
                    <a:lnTo>
                      <a:pt x="50" y="81"/>
                    </a:lnTo>
                    <a:lnTo>
                      <a:pt x="50" y="90"/>
                    </a:lnTo>
                    <a:lnTo>
                      <a:pt x="0" y="90"/>
                    </a:lnTo>
                    <a:lnTo>
                      <a:pt x="0" y="0"/>
                    </a:lnTo>
                    <a:lnTo>
                      <a:pt x="50" y="0"/>
                    </a:lnTo>
                    <a:lnTo>
                      <a:pt x="50" y="9"/>
                    </a:lnTo>
                    <a:lnTo>
                      <a:pt x="10" y="9"/>
                    </a:lnTo>
                    <a:lnTo>
                      <a:pt x="10" y="4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58" name="任意多边形 1057"/>
              <p:cNvSpPr/>
              <p:nvPr/>
            </p:nvSpPr>
            <p:spPr>
              <a:xfrm>
                <a:off x="6552" y="2043"/>
                <a:ext cx="163" cy="137"/>
              </a:xfrm>
              <a:custGeom>
                <a:avLst/>
                <a:gdLst/>
                <a:ahLst/>
                <a:cxnLst/>
                <a:pathLst>
                  <a:path w="93" h="93">
                    <a:moveTo>
                      <a:pt x="81" y="25"/>
                    </a:moveTo>
                    <a:lnTo>
                      <a:pt x="80" y="23"/>
                    </a:lnTo>
                    <a:lnTo>
                      <a:pt x="78" y="21"/>
                    </a:lnTo>
                    <a:lnTo>
                      <a:pt x="76" y="19"/>
                    </a:lnTo>
                    <a:lnTo>
                      <a:pt x="74" y="18"/>
                    </a:lnTo>
                    <a:lnTo>
                      <a:pt x="73" y="16"/>
                    </a:lnTo>
                    <a:lnTo>
                      <a:pt x="71" y="15"/>
                    </a:lnTo>
                    <a:lnTo>
                      <a:pt x="69" y="14"/>
                    </a:lnTo>
                    <a:lnTo>
                      <a:pt x="67" y="13"/>
                    </a:lnTo>
                    <a:lnTo>
                      <a:pt x="65" y="12"/>
                    </a:lnTo>
                    <a:lnTo>
                      <a:pt x="63" y="11"/>
                    </a:lnTo>
                    <a:lnTo>
                      <a:pt x="61" y="10"/>
                    </a:lnTo>
                    <a:lnTo>
                      <a:pt x="58" y="10"/>
                    </a:lnTo>
                    <a:lnTo>
                      <a:pt x="56" y="9"/>
                    </a:lnTo>
                    <a:lnTo>
                      <a:pt x="54" y="9"/>
                    </a:lnTo>
                    <a:lnTo>
                      <a:pt x="51" y="9"/>
                    </a:lnTo>
                    <a:lnTo>
                      <a:pt x="49" y="9"/>
                    </a:lnTo>
                    <a:lnTo>
                      <a:pt x="45" y="9"/>
                    </a:lnTo>
                    <a:lnTo>
                      <a:pt x="41" y="9"/>
                    </a:lnTo>
                    <a:lnTo>
                      <a:pt x="38" y="10"/>
                    </a:lnTo>
                    <a:lnTo>
                      <a:pt x="34" y="11"/>
                    </a:lnTo>
                    <a:lnTo>
                      <a:pt x="31" y="13"/>
                    </a:lnTo>
                    <a:lnTo>
                      <a:pt x="28" y="15"/>
                    </a:lnTo>
                    <a:lnTo>
                      <a:pt x="25" y="17"/>
                    </a:lnTo>
                    <a:lnTo>
                      <a:pt x="21" y="20"/>
                    </a:lnTo>
                    <a:lnTo>
                      <a:pt x="19" y="23"/>
                    </a:lnTo>
                    <a:lnTo>
                      <a:pt x="16" y="26"/>
                    </a:lnTo>
                    <a:lnTo>
                      <a:pt x="15" y="29"/>
                    </a:lnTo>
                    <a:lnTo>
                      <a:pt x="13" y="32"/>
                    </a:lnTo>
                    <a:lnTo>
                      <a:pt x="12" y="35"/>
                    </a:lnTo>
                    <a:lnTo>
                      <a:pt x="11" y="39"/>
                    </a:lnTo>
                    <a:lnTo>
                      <a:pt x="10" y="42"/>
                    </a:lnTo>
                    <a:lnTo>
                      <a:pt x="10" y="46"/>
                    </a:lnTo>
                    <a:lnTo>
                      <a:pt x="10" y="50"/>
                    </a:lnTo>
                    <a:lnTo>
                      <a:pt x="11" y="54"/>
                    </a:lnTo>
                    <a:lnTo>
                      <a:pt x="12" y="58"/>
                    </a:lnTo>
                    <a:lnTo>
                      <a:pt x="13" y="61"/>
                    </a:lnTo>
                    <a:lnTo>
                      <a:pt x="15" y="64"/>
                    </a:lnTo>
                    <a:lnTo>
                      <a:pt x="16" y="67"/>
                    </a:lnTo>
                    <a:lnTo>
                      <a:pt x="19" y="70"/>
                    </a:lnTo>
                    <a:lnTo>
                      <a:pt x="21" y="73"/>
                    </a:lnTo>
                    <a:lnTo>
                      <a:pt x="24" y="76"/>
                    </a:lnTo>
                    <a:lnTo>
                      <a:pt x="27" y="78"/>
                    </a:lnTo>
                    <a:lnTo>
                      <a:pt x="31" y="80"/>
                    </a:lnTo>
                    <a:lnTo>
                      <a:pt x="34" y="82"/>
                    </a:lnTo>
                    <a:lnTo>
                      <a:pt x="38" y="83"/>
                    </a:lnTo>
                    <a:lnTo>
                      <a:pt x="41" y="84"/>
                    </a:lnTo>
                    <a:lnTo>
                      <a:pt x="45" y="84"/>
                    </a:lnTo>
                    <a:lnTo>
                      <a:pt x="49" y="84"/>
                    </a:lnTo>
                    <a:lnTo>
                      <a:pt x="51" y="84"/>
                    </a:lnTo>
                    <a:lnTo>
                      <a:pt x="54" y="84"/>
                    </a:lnTo>
                    <a:lnTo>
                      <a:pt x="56" y="84"/>
                    </a:lnTo>
                    <a:lnTo>
                      <a:pt x="58" y="83"/>
                    </a:lnTo>
                    <a:lnTo>
                      <a:pt x="61" y="83"/>
                    </a:lnTo>
                    <a:lnTo>
                      <a:pt x="63" y="82"/>
                    </a:lnTo>
                    <a:lnTo>
                      <a:pt x="65" y="81"/>
                    </a:lnTo>
                    <a:lnTo>
                      <a:pt x="67" y="81"/>
                    </a:lnTo>
                    <a:lnTo>
                      <a:pt x="69" y="80"/>
                    </a:lnTo>
                    <a:lnTo>
                      <a:pt x="71" y="78"/>
                    </a:lnTo>
                    <a:lnTo>
                      <a:pt x="73" y="77"/>
                    </a:lnTo>
                    <a:lnTo>
                      <a:pt x="74" y="76"/>
                    </a:lnTo>
                    <a:lnTo>
                      <a:pt x="76" y="74"/>
                    </a:lnTo>
                    <a:lnTo>
                      <a:pt x="78" y="72"/>
                    </a:lnTo>
                    <a:lnTo>
                      <a:pt x="79" y="71"/>
                    </a:lnTo>
                    <a:lnTo>
                      <a:pt x="81" y="69"/>
                    </a:lnTo>
                    <a:lnTo>
                      <a:pt x="92" y="69"/>
                    </a:lnTo>
                    <a:lnTo>
                      <a:pt x="90" y="72"/>
                    </a:lnTo>
                    <a:lnTo>
                      <a:pt x="88" y="74"/>
                    </a:lnTo>
                    <a:lnTo>
                      <a:pt x="86" y="77"/>
                    </a:lnTo>
                    <a:lnTo>
                      <a:pt x="84" y="79"/>
                    </a:lnTo>
                    <a:lnTo>
                      <a:pt x="82" y="81"/>
                    </a:lnTo>
                    <a:lnTo>
                      <a:pt x="79" y="83"/>
                    </a:lnTo>
                    <a:lnTo>
                      <a:pt x="77" y="85"/>
                    </a:lnTo>
                    <a:lnTo>
                      <a:pt x="74" y="87"/>
                    </a:lnTo>
                    <a:lnTo>
                      <a:pt x="71" y="88"/>
                    </a:lnTo>
                    <a:lnTo>
                      <a:pt x="69" y="89"/>
                    </a:lnTo>
                    <a:lnTo>
                      <a:pt x="66" y="90"/>
                    </a:lnTo>
                    <a:lnTo>
                      <a:pt x="63" y="92"/>
                    </a:lnTo>
                    <a:lnTo>
                      <a:pt x="60" y="92"/>
                    </a:lnTo>
                    <a:lnTo>
                      <a:pt x="56" y="93"/>
                    </a:lnTo>
                    <a:lnTo>
                      <a:pt x="53" y="93"/>
                    </a:lnTo>
                    <a:lnTo>
                      <a:pt x="50" y="93"/>
                    </a:lnTo>
                    <a:lnTo>
                      <a:pt x="44" y="93"/>
                    </a:lnTo>
                    <a:lnTo>
                      <a:pt x="40" y="92"/>
                    </a:lnTo>
                    <a:lnTo>
                      <a:pt x="35" y="91"/>
                    </a:lnTo>
                    <a:lnTo>
                      <a:pt x="30" y="90"/>
                    </a:lnTo>
                    <a:lnTo>
                      <a:pt x="26" y="88"/>
                    </a:lnTo>
                    <a:lnTo>
                      <a:pt x="22" y="85"/>
                    </a:lnTo>
                    <a:lnTo>
                      <a:pt x="18" y="83"/>
                    </a:lnTo>
                    <a:lnTo>
                      <a:pt x="14" y="80"/>
                    </a:lnTo>
                    <a:lnTo>
                      <a:pt x="11" y="76"/>
                    </a:lnTo>
                    <a:lnTo>
                      <a:pt x="8" y="72"/>
                    </a:lnTo>
                    <a:lnTo>
                      <a:pt x="6" y="68"/>
                    </a:lnTo>
                    <a:lnTo>
                      <a:pt x="4" y="64"/>
                    </a:lnTo>
                    <a:lnTo>
                      <a:pt x="2" y="60"/>
                    </a:lnTo>
                    <a:lnTo>
                      <a:pt x="1" y="56"/>
                    </a:lnTo>
                    <a:lnTo>
                      <a:pt x="0" y="51"/>
                    </a:lnTo>
                    <a:lnTo>
                      <a:pt x="0" y="46"/>
                    </a:lnTo>
                    <a:lnTo>
                      <a:pt x="0" y="44"/>
                    </a:lnTo>
                    <a:lnTo>
                      <a:pt x="0" y="41"/>
                    </a:lnTo>
                    <a:lnTo>
                      <a:pt x="1" y="39"/>
                    </a:lnTo>
                    <a:lnTo>
                      <a:pt x="1" y="37"/>
                    </a:lnTo>
                    <a:lnTo>
                      <a:pt x="2" y="34"/>
                    </a:lnTo>
                    <a:lnTo>
                      <a:pt x="2" y="32"/>
                    </a:lnTo>
                    <a:lnTo>
                      <a:pt x="3" y="30"/>
                    </a:lnTo>
                    <a:lnTo>
                      <a:pt x="4" y="28"/>
                    </a:lnTo>
                    <a:lnTo>
                      <a:pt x="5" y="26"/>
                    </a:lnTo>
                    <a:lnTo>
                      <a:pt x="6" y="24"/>
                    </a:lnTo>
                    <a:lnTo>
                      <a:pt x="7" y="22"/>
                    </a:lnTo>
                    <a:lnTo>
                      <a:pt x="9" y="20"/>
                    </a:lnTo>
                    <a:lnTo>
                      <a:pt x="10" y="18"/>
                    </a:lnTo>
                    <a:lnTo>
                      <a:pt x="12" y="16"/>
                    </a:lnTo>
                    <a:lnTo>
                      <a:pt x="13" y="15"/>
                    </a:lnTo>
                    <a:lnTo>
                      <a:pt x="15" y="13"/>
                    </a:lnTo>
                    <a:lnTo>
                      <a:pt x="17" y="11"/>
                    </a:lnTo>
                    <a:lnTo>
                      <a:pt x="19" y="10"/>
                    </a:lnTo>
                    <a:lnTo>
                      <a:pt x="21" y="9"/>
                    </a:lnTo>
                    <a:lnTo>
                      <a:pt x="23" y="7"/>
                    </a:lnTo>
                    <a:lnTo>
                      <a:pt x="25" y="6"/>
                    </a:lnTo>
                    <a:lnTo>
                      <a:pt x="26" y="5"/>
                    </a:lnTo>
                    <a:lnTo>
                      <a:pt x="28" y="4"/>
                    </a:lnTo>
                    <a:lnTo>
                      <a:pt x="31" y="3"/>
                    </a:lnTo>
                    <a:lnTo>
                      <a:pt x="33" y="3"/>
                    </a:lnTo>
                    <a:lnTo>
                      <a:pt x="35" y="2"/>
                    </a:lnTo>
                    <a:lnTo>
                      <a:pt x="37" y="1"/>
                    </a:lnTo>
                    <a:lnTo>
                      <a:pt x="40" y="1"/>
                    </a:lnTo>
                    <a:lnTo>
                      <a:pt x="42" y="0"/>
                    </a:lnTo>
                    <a:lnTo>
                      <a:pt x="44" y="0"/>
                    </a:lnTo>
                    <a:lnTo>
                      <a:pt x="46" y="0"/>
                    </a:lnTo>
                    <a:lnTo>
                      <a:pt x="49" y="0"/>
                    </a:lnTo>
                    <a:lnTo>
                      <a:pt x="53" y="0"/>
                    </a:lnTo>
                    <a:lnTo>
                      <a:pt x="56" y="0"/>
                    </a:lnTo>
                    <a:lnTo>
                      <a:pt x="59" y="1"/>
                    </a:lnTo>
                    <a:lnTo>
                      <a:pt x="63" y="2"/>
                    </a:lnTo>
                    <a:lnTo>
                      <a:pt x="66" y="3"/>
                    </a:lnTo>
                    <a:lnTo>
                      <a:pt x="69" y="4"/>
                    </a:lnTo>
                    <a:lnTo>
                      <a:pt x="72" y="5"/>
                    </a:lnTo>
                    <a:lnTo>
                      <a:pt x="75" y="6"/>
                    </a:lnTo>
                    <a:lnTo>
                      <a:pt x="78" y="8"/>
                    </a:lnTo>
                    <a:lnTo>
                      <a:pt x="80" y="10"/>
                    </a:lnTo>
                    <a:lnTo>
                      <a:pt x="83" y="12"/>
                    </a:lnTo>
                    <a:lnTo>
                      <a:pt x="85" y="14"/>
                    </a:lnTo>
                    <a:lnTo>
                      <a:pt x="87" y="17"/>
                    </a:lnTo>
                    <a:lnTo>
                      <a:pt x="89" y="19"/>
                    </a:lnTo>
                    <a:lnTo>
                      <a:pt x="91" y="22"/>
                    </a:lnTo>
                    <a:lnTo>
                      <a:pt x="93" y="25"/>
                    </a:lnTo>
                    <a:lnTo>
                      <a:pt x="81" y="25"/>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59" name="任意多边形 1058"/>
              <p:cNvSpPr>
                <a:spLocks noEditPoints="1"/>
              </p:cNvSpPr>
              <p:nvPr/>
            </p:nvSpPr>
            <p:spPr>
              <a:xfrm>
                <a:off x="6730" y="2043"/>
                <a:ext cx="170" cy="137"/>
              </a:xfrm>
              <a:custGeom>
                <a:avLst/>
                <a:gdLst/>
                <a:ahLst/>
                <a:cxnLst/>
                <a:pathLst>
                  <a:path w="97" h="93">
                    <a:moveTo>
                      <a:pt x="10" y="46"/>
                    </a:moveTo>
                    <a:lnTo>
                      <a:pt x="10" y="50"/>
                    </a:lnTo>
                    <a:lnTo>
                      <a:pt x="10" y="54"/>
                    </a:lnTo>
                    <a:lnTo>
                      <a:pt x="11" y="58"/>
                    </a:lnTo>
                    <a:lnTo>
                      <a:pt x="13" y="61"/>
                    </a:lnTo>
                    <a:lnTo>
                      <a:pt x="14" y="64"/>
                    </a:lnTo>
                    <a:lnTo>
                      <a:pt x="16" y="68"/>
                    </a:lnTo>
                    <a:lnTo>
                      <a:pt x="19" y="70"/>
                    </a:lnTo>
                    <a:lnTo>
                      <a:pt x="21" y="73"/>
                    </a:lnTo>
                    <a:lnTo>
                      <a:pt x="24" y="76"/>
                    </a:lnTo>
                    <a:lnTo>
                      <a:pt x="27" y="78"/>
                    </a:lnTo>
                    <a:lnTo>
                      <a:pt x="30" y="80"/>
                    </a:lnTo>
                    <a:lnTo>
                      <a:pt x="34" y="82"/>
                    </a:lnTo>
                    <a:lnTo>
                      <a:pt x="37" y="83"/>
                    </a:lnTo>
                    <a:lnTo>
                      <a:pt x="41" y="84"/>
                    </a:lnTo>
                    <a:lnTo>
                      <a:pt x="45" y="84"/>
                    </a:lnTo>
                    <a:lnTo>
                      <a:pt x="49" y="84"/>
                    </a:lnTo>
                    <a:lnTo>
                      <a:pt x="53" y="84"/>
                    </a:lnTo>
                    <a:lnTo>
                      <a:pt x="57" y="84"/>
                    </a:lnTo>
                    <a:lnTo>
                      <a:pt x="60" y="83"/>
                    </a:lnTo>
                    <a:lnTo>
                      <a:pt x="64" y="82"/>
                    </a:lnTo>
                    <a:lnTo>
                      <a:pt x="67" y="80"/>
                    </a:lnTo>
                    <a:lnTo>
                      <a:pt x="70" y="78"/>
                    </a:lnTo>
                    <a:lnTo>
                      <a:pt x="73" y="76"/>
                    </a:lnTo>
                    <a:lnTo>
                      <a:pt x="76" y="73"/>
                    </a:lnTo>
                    <a:lnTo>
                      <a:pt x="79" y="70"/>
                    </a:lnTo>
                    <a:lnTo>
                      <a:pt x="81" y="67"/>
                    </a:lnTo>
                    <a:lnTo>
                      <a:pt x="83" y="64"/>
                    </a:lnTo>
                    <a:lnTo>
                      <a:pt x="85" y="61"/>
                    </a:lnTo>
                    <a:lnTo>
                      <a:pt x="86" y="57"/>
                    </a:lnTo>
                    <a:lnTo>
                      <a:pt x="87" y="54"/>
                    </a:lnTo>
                    <a:lnTo>
                      <a:pt x="87" y="50"/>
                    </a:lnTo>
                    <a:lnTo>
                      <a:pt x="87" y="46"/>
                    </a:lnTo>
                    <a:lnTo>
                      <a:pt x="87" y="42"/>
                    </a:lnTo>
                    <a:lnTo>
                      <a:pt x="87" y="38"/>
                    </a:lnTo>
                    <a:lnTo>
                      <a:pt x="86" y="35"/>
                    </a:lnTo>
                    <a:lnTo>
                      <a:pt x="85" y="32"/>
                    </a:lnTo>
                    <a:lnTo>
                      <a:pt x="83" y="29"/>
                    </a:lnTo>
                    <a:lnTo>
                      <a:pt x="81" y="26"/>
                    </a:lnTo>
                    <a:lnTo>
                      <a:pt x="79" y="22"/>
                    </a:lnTo>
                    <a:lnTo>
                      <a:pt x="76" y="20"/>
                    </a:lnTo>
                    <a:lnTo>
                      <a:pt x="73" y="17"/>
                    </a:lnTo>
                    <a:lnTo>
                      <a:pt x="70" y="15"/>
                    </a:lnTo>
                    <a:lnTo>
                      <a:pt x="67" y="13"/>
                    </a:lnTo>
                    <a:lnTo>
                      <a:pt x="64" y="11"/>
                    </a:lnTo>
                    <a:lnTo>
                      <a:pt x="60" y="10"/>
                    </a:lnTo>
                    <a:lnTo>
                      <a:pt x="56" y="9"/>
                    </a:lnTo>
                    <a:lnTo>
                      <a:pt x="52" y="9"/>
                    </a:lnTo>
                    <a:lnTo>
                      <a:pt x="48" y="9"/>
                    </a:lnTo>
                    <a:lnTo>
                      <a:pt x="47" y="9"/>
                    </a:lnTo>
                    <a:lnTo>
                      <a:pt x="45" y="9"/>
                    </a:lnTo>
                    <a:lnTo>
                      <a:pt x="43" y="9"/>
                    </a:lnTo>
                    <a:lnTo>
                      <a:pt x="42" y="9"/>
                    </a:lnTo>
                    <a:lnTo>
                      <a:pt x="40" y="9"/>
                    </a:lnTo>
                    <a:lnTo>
                      <a:pt x="39" y="10"/>
                    </a:lnTo>
                    <a:lnTo>
                      <a:pt x="37" y="10"/>
                    </a:lnTo>
                    <a:lnTo>
                      <a:pt x="35" y="11"/>
                    </a:lnTo>
                    <a:lnTo>
                      <a:pt x="34" y="11"/>
                    </a:lnTo>
                    <a:lnTo>
                      <a:pt x="32" y="12"/>
                    </a:lnTo>
                    <a:lnTo>
                      <a:pt x="31" y="12"/>
                    </a:lnTo>
                    <a:lnTo>
                      <a:pt x="30" y="13"/>
                    </a:lnTo>
                    <a:lnTo>
                      <a:pt x="29" y="14"/>
                    </a:lnTo>
                    <a:lnTo>
                      <a:pt x="27" y="15"/>
                    </a:lnTo>
                    <a:lnTo>
                      <a:pt x="26" y="16"/>
                    </a:lnTo>
                    <a:lnTo>
                      <a:pt x="24" y="17"/>
                    </a:lnTo>
                    <a:lnTo>
                      <a:pt x="23" y="18"/>
                    </a:lnTo>
                    <a:lnTo>
                      <a:pt x="21" y="20"/>
                    </a:lnTo>
                    <a:lnTo>
                      <a:pt x="20" y="21"/>
                    </a:lnTo>
                    <a:lnTo>
                      <a:pt x="18" y="23"/>
                    </a:lnTo>
                    <a:lnTo>
                      <a:pt x="17" y="25"/>
                    </a:lnTo>
                    <a:lnTo>
                      <a:pt x="16" y="27"/>
                    </a:lnTo>
                    <a:lnTo>
                      <a:pt x="15" y="28"/>
                    </a:lnTo>
                    <a:lnTo>
                      <a:pt x="14" y="30"/>
                    </a:lnTo>
                    <a:lnTo>
                      <a:pt x="13" y="32"/>
                    </a:lnTo>
                    <a:lnTo>
                      <a:pt x="12" y="34"/>
                    </a:lnTo>
                    <a:lnTo>
                      <a:pt x="11" y="36"/>
                    </a:lnTo>
                    <a:lnTo>
                      <a:pt x="11" y="38"/>
                    </a:lnTo>
                    <a:lnTo>
                      <a:pt x="10" y="40"/>
                    </a:lnTo>
                    <a:lnTo>
                      <a:pt x="10" y="42"/>
                    </a:lnTo>
                    <a:lnTo>
                      <a:pt x="10" y="44"/>
                    </a:lnTo>
                    <a:lnTo>
                      <a:pt x="10" y="46"/>
                    </a:lnTo>
                    <a:close/>
                    <a:moveTo>
                      <a:pt x="0" y="46"/>
                    </a:moveTo>
                    <a:lnTo>
                      <a:pt x="0" y="44"/>
                    </a:lnTo>
                    <a:lnTo>
                      <a:pt x="0" y="41"/>
                    </a:lnTo>
                    <a:lnTo>
                      <a:pt x="0" y="39"/>
                    </a:lnTo>
                    <a:lnTo>
                      <a:pt x="1" y="37"/>
                    </a:lnTo>
                    <a:lnTo>
                      <a:pt x="1" y="34"/>
                    </a:lnTo>
                    <a:lnTo>
                      <a:pt x="2" y="32"/>
                    </a:lnTo>
                    <a:lnTo>
                      <a:pt x="3" y="30"/>
                    </a:lnTo>
                    <a:lnTo>
                      <a:pt x="4" y="28"/>
                    </a:lnTo>
                    <a:lnTo>
                      <a:pt x="5" y="26"/>
                    </a:lnTo>
                    <a:lnTo>
                      <a:pt x="6" y="24"/>
                    </a:lnTo>
                    <a:lnTo>
                      <a:pt x="7" y="22"/>
                    </a:lnTo>
                    <a:lnTo>
                      <a:pt x="9" y="20"/>
                    </a:lnTo>
                    <a:lnTo>
                      <a:pt x="10" y="18"/>
                    </a:lnTo>
                    <a:lnTo>
                      <a:pt x="12" y="16"/>
                    </a:lnTo>
                    <a:lnTo>
                      <a:pt x="13" y="15"/>
                    </a:lnTo>
                    <a:lnTo>
                      <a:pt x="15" y="13"/>
                    </a:lnTo>
                    <a:lnTo>
                      <a:pt x="17" y="11"/>
                    </a:lnTo>
                    <a:lnTo>
                      <a:pt x="19" y="10"/>
                    </a:lnTo>
                    <a:lnTo>
                      <a:pt x="20" y="9"/>
                    </a:lnTo>
                    <a:lnTo>
                      <a:pt x="22" y="7"/>
                    </a:lnTo>
                    <a:lnTo>
                      <a:pt x="24" y="6"/>
                    </a:lnTo>
                    <a:lnTo>
                      <a:pt x="26" y="5"/>
                    </a:lnTo>
                    <a:lnTo>
                      <a:pt x="28" y="4"/>
                    </a:lnTo>
                    <a:lnTo>
                      <a:pt x="30" y="3"/>
                    </a:lnTo>
                    <a:lnTo>
                      <a:pt x="32" y="3"/>
                    </a:lnTo>
                    <a:lnTo>
                      <a:pt x="34" y="2"/>
                    </a:lnTo>
                    <a:lnTo>
                      <a:pt x="37" y="1"/>
                    </a:lnTo>
                    <a:lnTo>
                      <a:pt x="39" y="1"/>
                    </a:lnTo>
                    <a:lnTo>
                      <a:pt x="41" y="0"/>
                    </a:lnTo>
                    <a:lnTo>
                      <a:pt x="44" y="0"/>
                    </a:lnTo>
                    <a:lnTo>
                      <a:pt x="46" y="0"/>
                    </a:lnTo>
                    <a:lnTo>
                      <a:pt x="49" y="0"/>
                    </a:lnTo>
                    <a:lnTo>
                      <a:pt x="51" y="0"/>
                    </a:lnTo>
                    <a:lnTo>
                      <a:pt x="53" y="0"/>
                    </a:lnTo>
                    <a:lnTo>
                      <a:pt x="56" y="0"/>
                    </a:lnTo>
                    <a:lnTo>
                      <a:pt x="58" y="1"/>
                    </a:lnTo>
                    <a:lnTo>
                      <a:pt x="60" y="1"/>
                    </a:lnTo>
                    <a:lnTo>
                      <a:pt x="63" y="2"/>
                    </a:lnTo>
                    <a:lnTo>
                      <a:pt x="65" y="3"/>
                    </a:lnTo>
                    <a:lnTo>
                      <a:pt x="67" y="3"/>
                    </a:lnTo>
                    <a:lnTo>
                      <a:pt x="69" y="4"/>
                    </a:lnTo>
                    <a:lnTo>
                      <a:pt x="71" y="5"/>
                    </a:lnTo>
                    <a:lnTo>
                      <a:pt x="73" y="6"/>
                    </a:lnTo>
                    <a:lnTo>
                      <a:pt x="75" y="7"/>
                    </a:lnTo>
                    <a:lnTo>
                      <a:pt x="77" y="9"/>
                    </a:lnTo>
                    <a:lnTo>
                      <a:pt x="79" y="10"/>
                    </a:lnTo>
                    <a:lnTo>
                      <a:pt x="81" y="11"/>
                    </a:lnTo>
                    <a:lnTo>
                      <a:pt x="82" y="13"/>
                    </a:lnTo>
                    <a:lnTo>
                      <a:pt x="84" y="15"/>
                    </a:lnTo>
                    <a:lnTo>
                      <a:pt x="86" y="17"/>
                    </a:lnTo>
                    <a:lnTo>
                      <a:pt x="87" y="18"/>
                    </a:lnTo>
                    <a:lnTo>
                      <a:pt x="89" y="20"/>
                    </a:lnTo>
                    <a:lnTo>
                      <a:pt x="90" y="22"/>
                    </a:lnTo>
                    <a:lnTo>
                      <a:pt x="91" y="24"/>
                    </a:lnTo>
                    <a:lnTo>
                      <a:pt x="92" y="26"/>
                    </a:lnTo>
                    <a:lnTo>
                      <a:pt x="94" y="28"/>
                    </a:lnTo>
                    <a:lnTo>
                      <a:pt x="94" y="30"/>
                    </a:lnTo>
                    <a:lnTo>
                      <a:pt x="95" y="32"/>
                    </a:lnTo>
                    <a:lnTo>
                      <a:pt x="96" y="34"/>
                    </a:lnTo>
                    <a:lnTo>
                      <a:pt x="96" y="36"/>
                    </a:lnTo>
                    <a:lnTo>
                      <a:pt x="97" y="39"/>
                    </a:lnTo>
                    <a:lnTo>
                      <a:pt x="97" y="41"/>
                    </a:lnTo>
                    <a:lnTo>
                      <a:pt x="97" y="44"/>
                    </a:lnTo>
                    <a:lnTo>
                      <a:pt x="97" y="46"/>
                    </a:lnTo>
                    <a:lnTo>
                      <a:pt x="97" y="48"/>
                    </a:lnTo>
                    <a:lnTo>
                      <a:pt x="97" y="51"/>
                    </a:lnTo>
                    <a:lnTo>
                      <a:pt x="97" y="53"/>
                    </a:lnTo>
                    <a:lnTo>
                      <a:pt x="96" y="55"/>
                    </a:lnTo>
                    <a:lnTo>
                      <a:pt x="96" y="57"/>
                    </a:lnTo>
                    <a:lnTo>
                      <a:pt x="95" y="59"/>
                    </a:lnTo>
                    <a:lnTo>
                      <a:pt x="95" y="62"/>
                    </a:lnTo>
                    <a:lnTo>
                      <a:pt x="94" y="63"/>
                    </a:lnTo>
                    <a:lnTo>
                      <a:pt x="93" y="65"/>
                    </a:lnTo>
                    <a:lnTo>
                      <a:pt x="92" y="67"/>
                    </a:lnTo>
                    <a:lnTo>
                      <a:pt x="91" y="69"/>
                    </a:lnTo>
                    <a:lnTo>
                      <a:pt x="90" y="71"/>
                    </a:lnTo>
                    <a:lnTo>
                      <a:pt x="89" y="73"/>
                    </a:lnTo>
                    <a:lnTo>
                      <a:pt x="87" y="74"/>
                    </a:lnTo>
                    <a:lnTo>
                      <a:pt x="86" y="76"/>
                    </a:lnTo>
                    <a:lnTo>
                      <a:pt x="85" y="78"/>
                    </a:lnTo>
                    <a:lnTo>
                      <a:pt x="83" y="80"/>
                    </a:lnTo>
                    <a:lnTo>
                      <a:pt x="81" y="81"/>
                    </a:lnTo>
                    <a:lnTo>
                      <a:pt x="79" y="83"/>
                    </a:lnTo>
                    <a:lnTo>
                      <a:pt x="77" y="84"/>
                    </a:lnTo>
                    <a:lnTo>
                      <a:pt x="75" y="86"/>
                    </a:lnTo>
                    <a:lnTo>
                      <a:pt x="72" y="87"/>
                    </a:lnTo>
                    <a:lnTo>
                      <a:pt x="70" y="88"/>
                    </a:lnTo>
                    <a:lnTo>
                      <a:pt x="68" y="89"/>
                    </a:lnTo>
                    <a:lnTo>
                      <a:pt x="66" y="90"/>
                    </a:lnTo>
                    <a:lnTo>
                      <a:pt x="64" y="91"/>
                    </a:lnTo>
                    <a:lnTo>
                      <a:pt x="61" y="92"/>
                    </a:lnTo>
                    <a:lnTo>
                      <a:pt x="59" y="92"/>
                    </a:lnTo>
                    <a:lnTo>
                      <a:pt x="56" y="92"/>
                    </a:lnTo>
                    <a:lnTo>
                      <a:pt x="54" y="93"/>
                    </a:lnTo>
                    <a:lnTo>
                      <a:pt x="51" y="93"/>
                    </a:lnTo>
                    <a:lnTo>
                      <a:pt x="48" y="93"/>
                    </a:lnTo>
                    <a:lnTo>
                      <a:pt x="43" y="93"/>
                    </a:lnTo>
                    <a:lnTo>
                      <a:pt x="39" y="92"/>
                    </a:lnTo>
                    <a:lnTo>
                      <a:pt x="34" y="91"/>
                    </a:lnTo>
                    <a:lnTo>
                      <a:pt x="30" y="89"/>
                    </a:lnTo>
                    <a:lnTo>
                      <a:pt x="25" y="88"/>
                    </a:lnTo>
                    <a:lnTo>
                      <a:pt x="21" y="85"/>
                    </a:lnTo>
                    <a:lnTo>
                      <a:pt x="17" y="83"/>
                    </a:lnTo>
                    <a:lnTo>
                      <a:pt x="14" y="79"/>
                    </a:lnTo>
                    <a:lnTo>
                      <a:pt x="11" y="76"/>
                    </a:lnTo>
                    <a:lnTo>
                      <a:pt x="8" y="72"/>
                    </a:lnTo>
                    <a:lnTo>
                      <a:pt x="5" y="68"/>
                    </a:lnTo>
                    <a:lnTo>
                      <a:pt x="4" y="64"/>
                    </a:lnTo>
                    <a:lnTo>
                      <a:pt x="2" y="60"/>
                    </a:lnTo>
                    <a:lnTo>
                      <a:pt x="1" y="56"/>
                    </a:lnTo>
                    <a:lnTo>
                      <a:pt x="0" y="51"/>
                    </a:lnTo>
                    <a:lnTo>
                      <a:pt x="0" y="46"/>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60" name="任意多边形 1059"/>
              <p:cNvSpPr/>
              <p:nvPr/>
            </p:nvSpPr>
            <p:spPr>
              <a:xfrm>
                <a:off x="6924" y="2046"/>
                <a:ext cx="165" cy="133"/>
              </a:xfrm>
              <a:custGeom>
                <a:avLst/>
                <a:gdLst/>
                <a:ahLst/>
                <a:cxnLst/>
                <a:pathLst>
                  <a:path w="94" h="90">
                    <a:moveTo>
                      <a:pt x="0" y="90"/>
                    </a:moveTo>
                    <a:lnTo>
                      <a:pt x="0" y="0"/>
                    </a:lnTo>
                    <a:lnTo>
                      <a:pt x="14" y="0"/>
                    </a:lnTo>
                    <a:lnTo>
                      <a:pt x="47" y="78"/>
                    </a:lnTo>
                    <a:lnTo>
                      <a:pt x="80" y="0"/>
                    </a:lnTo>
                    <a:lnTo>
                      <a:pt x="94" y="0"/>
                    </a:lnTo>
                    <a:lnTo>
                      <a:pt x="94" y="90"/>
                    </a:lnTo>
                    <a:lnTo>
                      <a:pt x="85" y="90"/>
                    </a:lnTo>
                    <a:lnTo>
                      <a:pt x="85" y="10"/>
                    </a:lnTo>
                    <a:lnTo>
                      <a:pt x="51" y="90"/>
                    </a:lnTo>
                    <a:lnTo>
                      <a:pt x="43" y="90"/>
                    </a:lnTo>
                    <a:lnTo>
                      <a:pt x="9" y="10"/>
                    </a:lnTo>
                    <a:lnTo>
                      <a:pt x="9" y="90"/>
                    </a:lnTo>
                    <a:lnTo>
                      <a:pt x="0" y="9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61" name="任意多边形 1060"/>
              <p:cNvSpPr/>
              <p:nvPr/>
            </p:nvSpPr>
            <p:spPr>
              <a:xfrm>
                <a:off x="7176" y="2043"/>
                <a:ext cx="171" cy="137"/>
              </a:xfrm>
              <a:custGeom>
                <a:avLst/>
                <a:gdLst/>
                <a:ahLst/>
                <a:cxnLst/>
                <a:pathLst>
                  <a:path w="98" h="93">
                    <a:moveTo>
                      <a:pt x="38" y="48"/>
                    </a:moveTo>
                    <a:lnTo>
                      <a:pt x="98" y="48"/>
                    </a:lnTo>
                    <a:lnTo>
                      <a:pt x="97" y="53"/>
                    </a:lnTo>
                    <a:lnTo>
                      <a:pt x="97" y="58"/>
                    </a:lnTo>
                    <a:lnTo>
                      <a:pt x="95" y="62"/>
                    </a:lnTo>
                    <a:lnTo>
                      <a:pt x="94" y="66"/>
                    </a:lnTo>
                    <a:lnTo>
                      <a:pt x="92" y="70"/>
                    </a:lnTo>
                    <a:lnTo>
                      <a:pt x="89" y="74"/>
                    </a:lnTo>
                    <a:lnTo>
                      <a:pt x="86" y="77"/>
                    </a:lnTo>
                    <a:lnTo>
                      <a:pt x="83" y="80"/>
                    </a:lnTo>
                    <a:lnTo>
                      <a:pt x="79" y="83"/>
                    </a:lnTo>
                    <a:lnTo>
                      <a:pt x="75" y="86"/>
                    </a:lnTo>
                    <a:lnTo>
                      <a:pt x="72" y="88"/>
                    </a:lnTo>
                    <a:lnTo>
                      <a:pt x="67" y="90"/>
                    </a:lnTo>
                    <a:lnTo>
                      <a:pt x="63" y="91"/>
                    </a:lnTo>
                    <a:lnTo>
                      <a:pt x="59" y="92"/>
                    </a:lnTo>
                    <a:lnTo>
                      <a:pt x="54" y="93"/>
                    </a:lnTo>
                    <a:lnTo>
                      <a:pt x="49" y="93"/>
                    </a:lnTo>
                    <a:lnTo>
                      <a:pt x="44" y="93"/>
                    </a:lnTo>
                    <a:lnTo>
                      <a:pt x="39" y="92"/>
                    </a:lnTo>
                    <a:lnTo>
                      <a:pt x="34" y="91"/>
                    </a:lnTo>
                    <a:lnTo>
                      <a:pt x="29" y="89"/>
                    </a:lnTo>
                    <a:lnTo>
                      <a:pt x="25" y="88"/>
                    </a:lnTo>
                    <a:lnTo>
                      <a:pt x="21" y="85"/>
                    </a:lnTo>
                    <a:lnTo>
                      <a:pt x="17" y="83"/>
                    </a:lnTo>
                    <a:lnTo>
                      <a:pt x="14" y="79"/>
                    </a:lnTo>
                    <a:lnTo>
                      <a:pt x="11" y="76"/>
                    </a:lnTo>
                    <a:lnTo>
                      <a:pt x="8" y="72"/>
                    </a:lnTo>
                    <a:lnTo>
                      <a:pt x="5" y="68"/>
                    </a:lnTo>
                    <a:lnTo>
                      <a:pt x="3" y="64"/>
                    </a:lnTo>
                    <a:lnTo>
                      <a:pt x="2" y="60"/>
                    </a:lnTo>
                    <a:lnTo>
                      <a:pt x="1" y="56"/>
                    </a:lnTo>
                    <a:lnTo>
                      <a:pt x="0" y="51"/>
                    </a:lnTo>
                    <a:lnTo>
                      <a:pt x="0" y="46"/>
                    </a:lnTo>
                    <a:lnTo>
                      <a:pt x="0" y="44"/>
                    </a:lnTo>
                    <a:lnTo>
                      <a:pt x="0" y="41"/>
                    </a:lnTo>
                    <a:lnTo>
                      <a:pt x="1" y="39"/>
                    </a:lnTo>
                    <a:lnTo>
                      <a:pt x="1" y="37"/>
                    </a:lnTo>
                    <a:lnTo>
                      <a:pt x="1" y="34"/>
                    </a:lnTo>
                    <a:lnTo>
                      <a:pt x="2" y="32"/>
                    </a:lnTo>
                    <a:lnTo>
                      <a:pt x="3" y="30"/>
                    </a:lnTo>
                    <a:lnTo>
                      <a:pt x="4" y="28"/>
                    </a:lnTo>
                    <a:lnTo>
                      <a:pt x="5" y="26"/>
                    </a:lnTo>
                    <a:lnTo>
                      <a:pt x="6" y="24"/>
                    </a:lnTo>
                    <a:lnTo>
                      <a:pt x="7" y="22"/>
                    </a:lnTo>
                    <a:lnTo>
                      <a:pt x="8" y="20"/>
                    </a:lnTo>
                    <a:lnTo>
                      <a:pt x="10" y="18"/>
                    </a:lnTo>
                    <a:lnTo>
                      <a:pt x="11" y="16"/>
                    </a:lnTo>
                    <a:lnTo>
                      <a:pt x="13" y="15"/>
                    </a:lnTo>
                    <a:lnTo>
                      <a:pt x="15" y="13"/>
                    </a:lnTo>
                    <a:lnTo>
                      <a:pt x="17" y="11"/>
                    </a:lnTo>
                    <a:lnTo>
                      <a:pt x="19" y="10"/>
                    </a:lnTo>
                    <a:lnTo>
                      <a:pt x="21" y="9"/>
                    </a:lnTo>
                    <a:lnTo>
                      <a:pt x="22" y="7"/>
                    </a:lnTo>
                    <a:lnTo>
                      <a:pt x="24" y="6"/>
                    </a:lnTo>
                    <a:lnTo>
                      <a:pt x="26" y="5"/>
                    </a:lnTo>
                    <a:lnTo>
                      <a:pt x="29" y="4"/>
                    </a:lnTo>
                    <a:lnTo>
                      <a:pt x="31" y="3"/>
                    </a:lnTo>
                    <a:lnTo>
                      <a:pt x="33" y="2"/>
                    </a:lnTo>
                    <a:lnTo>
                      <a:pt x="35" y="2"/>
                    </a:lnTo>
                    <a:lnTo>
                      <a:pt x="37" y="1"/>
                    </a:lnTo>
                    <a:lnTo>
                      <a:pt x="40" y="1"/>
                    </a:lnTo>
                    <a:lnTo>
                      <a:pt x="42" y="0"/>
                    </a:lnTo>
                    <a:lnTo>
                      <a:pt x="45" y="0"/>
                    </a:lnTo>
                    <a:lnTo>
                      <a:pt x="47" y="0"/>
                    </a:lnTo>
                    <a:lnTo>
                      <a:pt x="50" y="0"/>
                    </a:lnTo>
                    <a:lnTo>
                      <a:pt x="54" y="0"/>
                    </a:lnTo>
                    <a:lnTo>
                      <a:pt x="57" y="0"/>
                    </a:lnTo>
                    <a:lnTo>
                      <a:pt x="60" y="1"/>
                    </a:lnTo>
                    <a:lnTo>
                      <a:pt x="63" y="2"/>
                    </a:lnTo>
                    <a:lnTo>
                      <a:pt x="66" y="3"/>
                    </a:lnTo>
                    <a:lnTo>
                      <a:pt x="69" y="4"/>
                    </a:lnTo>
                    <a:lnTo>
                      <a:pt x="72" y="5"/>
                    </a:lnTo>
                    <a:lnTo>
                      <a:pt x="75" y="6"/>
                    </a:lnTo>
                    <a:lnTo>
                      <a:pt x="78" y="8"/>
                    </a:lnTo>
                    <a:lnTo>
                      <a:pt x="80" y="10"/>
                    </a:lnTo>
                    <a:lnTo>
                      <a:pt x="83" y="12"/>
                    </a:lnTo>
                    <a:lnTo>
                      <a:pt x="85" y="14"/>
                    </a:lnTo>
                    <a:lnTo>
                      <a:pt x="87" y="16"/>
                    </a:lnTo>
                    <a:lnTo>
                      <a:pt x="89" y="19"/>
                    </a:lnTo>
                    <a:lnTo>
                      <a:pt x="91" y="22"/>
                    </a:lnTo>
                    <a:lnTo>
                      <a:pt x="93" y="24"/>
                    </a:lnTo>
                    <a:lnTo>
                      <a:pt x="81" y="24"/>
                    </a:lnTo>
                    <a:lnTo>
                      <a:pt x="79" y="22"/>
                    </a:lnTo>
                    <a:lnTo>
                      <a:pt x="78" y="21"/>
                    </a:lnTo>
                    <a:lnTo>
                      <a:pt x="76" y="19"/>
                    </a:lnTo>
                    <a:lnTo>
                      <a:pt x="74" y="17"/>
                    </a:lnTo>
                    <a:lnTo>
                      <a:pt x="72" y="16"/>
                    </a:lnTo>
                    <a:lnTo>
                      <a:pt x="70" y="15"/>
                    </a:lnTo>
                    <a:lnTo>
                      <a:pt x="69" y="14"/>
                    </a:lnTo>
                    <a:lnTo>
                      <a:pt x="67" y="12"/>
                    </a:lnTo>
                    <a:lnTo>
                      <a:pt x="65" y="11"/>
                    </a:lnTo>
                    <a:lnTo>
                      <a:pt x="63" y="11"/>
                    </a:lnTo>
                    <a:lnTo>
                      <a:pt x="61" y="10"/>
                    </a:lnTo>
                    <a:lnTo>
                      <a:pt x="59" y="10"/>
                    </a:lnTo>
                    <a:lnTo>
                      <a:pt x="56" y="9"/>
                    </a:lnTo>
                    <a:lnTo>
                      <a:pt x="54" y="9"/>
                    </a:lnTo>
                    <a:lnTo>
                      <a:pt x="52" y="9"/>
                    </a:lnTo>
                    <a:lnTo>
                      <a:pt x="49" y="9"/>
                    </a:lnTo>
                    <a:lnTo>
                      <a:pt x="45" y="9"/>
                    </a:lnTo>
                    <a:lnTo>
                      <a:pt x="41" y="9"/>
                    </a:lnTo>
                    <a:lnTo>
                      <a:pt x="37" y="10"/>
                    </a:lnTo>
                    <a:lnTo>
                      <a:pt x="34" y="11"/>
                    </a:lnTo>
                    <a:lnTo>
                      <a:pt x="31" y="13"/>
                    </a:lnTo>
                    <a:lnTo>
                      <a:pt x="27" y="15"/>
                    </a:lnTo>
                    <a:lnTo>
                      <a:pt x="24" y="17"/>
                    </a:lnTo>
                    <a:lnTo>
                      <a:pt x="21" y="20"/>
                    </a:lnTo>
                    <a:lnTo>
                      <a:pt x="19" y="22"/>
                    </a:lnTo>
                    <a:lnTo>
                      <a:pt x="16" y="26"/>
                    </a:lnTo>
                    <a:lnTo>
                      <a:pt x="14" y="29"/>
                    </a:lnTo>
                    <a:lnTo>
                      <a:pt x="13" y="32"/>
                    </a:lnTo>
                    <a:lnTo>
                      <a:pt x="12" y="35"/>
                    </a:lnTo>
                    <a:lnTo>
                      <a:pt x="11" y="39"/>
                    </a:lnTo>
                    <a:lnTo>
                      <a:pt x="10" y="42"/>
                    </a:lnTo>
                    <a:lnTo>
                      <a:pt x="10" y="46"/>
                    </a:lnTo>
                    <a:lnTo>
                      <a:pt x="10" y="50"/>
                    </a:lnTo>
                    <a:lnTo>
                      <a:pt x="11" y="54"/>
                    </a:lnTo>
                    <a:lnTo>
                      <a:pt x="12" y="58"/>
                    </a:lnTo>
                    <a:lnTo>
                      <a:pt x="13" y="61"/>
                    </a:lnTo>
                    <a:lnTo>
                      <a:pt x="14" y="64"/>
                    </a:lnTo>
                    <a:lnTo>
                      <a:pt x="16" y="68"/>
                    </a:lnTo>
                    <a:lnTo>
                      <a:pt x="19" y="71"/>
                    </a:lnTo>
                    <a:lnTo>
                      <a:pt x="21" y="73"/>
                    </a:lnTo>
                    <a:lnTo>
                      <a:pt x="24" y="76"/>
                    </a:lnTo>
                    <a:lnTo>
                      <a:pt x="27" y="78"/>
                    </a:lnTo>
                    <a:lnTo>
                      <a:pt x="31" y="80"/>
                    </a:lnTo>
                    <a:lnTo>
                      <a:pt x="34" y="82"/>
                    </a:lnTo>
                    <a:lnTo>
                      <a:pt x="37" y="83"/>
                    </a:lnTo>
                    <a:lnTo>
                      <a:pt x="41" y="84"/>
                    </a:lnTo>
                    <a:lnTo>
                      <a:pt x="45" y="84"/>
                    </a:lnTo>
                    <a:lnTo>
                      <a:pt x="50" y="84"/>
                    </a:lnTo>
                    <a:lnTo>
                      <a:pt x="53" y="84"/>
                    </a:lnTo>
                    <a:lnTo>
                      <a:pt x="56" y="84"/>
                    </a:lnTo>
                    <a:lnTo>
                      <a:pt x="59" y="83"/>
                    </a:lnTo>
                    <a:lnTo>
                      <a:pt x="62" y="82"/>
                    </a:lnTo>
                    <a:lnTo>
                      <a:pt x="65" y="81"/>
                    </a:lnTo>
                    <a:lnTo>
                      <a:pt x="68" y="80"/>
                    </a:lnTo>
                    <a:lnTo>
                      <a:pt x="70" y="78"/>
                    </a:lnTo>
                    <a:lnTo>
                      <a:pt x="73" y="77"/>
                    </a:lnTo>
                    <a:lnTo>
                      <a:pt x="76" y="75"/>
                    </a:lnTo>
                    <a:lnTo>
                      <a:pt x="78" y="72"/>
                    </a:lnTo>
                    <a:lnTo>
                      <a:pt x="80" y="70"/>
                    </a:lnTo>
                    <a:lnTo>
                      <a:pt x="82" y="68"/>
                    </a:lnTo>
                    <a:lnTo>
                      <a:pt x="83" y="65"/>
                    </a:lnTo>
                    <a:lnTo>
                      <a:pt x="85" y="62"/>
                    </a:lnTo>
                    <a:lnTo>
                      <a:pt x="86" y="59"/>
                    </a:lnTo>
                    <a:lnTo>
                      <a:pt x="87" y="56"/>
                    </a:lnTo>
                    <a:lnTo>
                      <a:pt x="38" y="56"/>
                    </a:lnTo>
                    <a:lnTo>
                      <a:pt x="38" y="48"/>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62" name="任意多边形 1061"/>
              <p:cNvSpPr/>
              <p:nvPr/>
            </p:nvSpPr>
            <p:spPr>
              <a:xfrm>
                <a:off x="7366" y="2046"/>
                <a:ext cx="107" cy="133"/>
              </a:xfrm>
              <a:custGeom>
                <a:avLst/>
                <a:gdLst/>
                <a:ahLst/>
                <a:cxnLst/>
                <a:pathLst>
                  <a:path w="61" h="90">
                    <a:moveTo>
                      <a:pt x="9" y="9"/>
                    </a:moveTo>
                    <a:lnTo>
                      <a:pt x="9" y="90"/>
                    </a:lnTo>
                    <a:lnTo>
                      <a:pt x="0" y="90"/>
                    </a:lnTo>
                    <a:lnTo>
                      <a:pt x="0" y="0"/>
                    </a:lnTo>
                    <a:lnTo>
                      <a:pt x="26" y="0"/>
                    </a:lnTo>
                    <a:lnTo>
                      <a:pt x="28" y="0"/>
                    </a:lnTo>
                    <a:lnTo>
                      <a:pt x="30" y="0"/>
                    </a:lnTo>
                    <a:lnTo>
                      <a:pt x="32" y="0"/>
                    </a:lnTo>
                    <a:lnTo>
                      <a:pt x="33" y="0"/>
                    </a:lnTo>
                    <a:lnTo>
                      <a:pt x="35" y="0"/>
                    </a:lnTo>
                    <a:lnTo>
                      <a:pt x="36" y="0"/>
                    </a:lnTo>
                    <a:lnTo>
                      <a:pt x="38" y="1"/>
                    </a:lnTo>
                    <a:lnTo>
                      <a:pt x="39" y="1"/>
                    </a:lnTo>
                    <a:lnTo>
                      <a:pt x="40" y="1"/>
                    </a:lnTo>
                    <a:lnTo>
                      <a:pt x="42" y="2"/>
                    </a:lnTo>
                    <a:lnTo>
                      <a:pt x="43" y="2"/>
                    </a:lnTo>
                    <a:lnTo>
                      <a:pt x="44" y="3"/>
                    </a:lnTo>
                    <a:lnTo>
                      <a:pt x="45" y="3"/>
                    </a:lnTo>
                    <a:lnTo>
                      <a:pt x="46" y="4"/>
                    </a:lnTo>
                    <a:lnTo>
                      <a:pt x="48" y="4"/>
                    </a:lnTo>
                    <a:lnTo>
                      <a:pt x="49" y="5"/>
                    </a:lnTo>
                    <a:lnTo>
                      <a:pt x="50" y="6"/>
                    </a:lnTo>
                    <a:lnTo>
                      <a:pt x="51" y="7"/>
                    </a:lnTo>
                    <a:lnTo>
                      <a:pt x="53" y="8"/>
                    </a:lnTo>
                    <a:lnTo>
                      <a:pt x="54" y="9"/>
                    </a:lnTo>
                    <a:lnTo>
                      <a:pt x="55" y="11"/>
                    </a:lnTo>
                    <a:lnTo>
                      <a:pt x="56" y="12"/>
                    </a:lnTo>
                    <a:lnTo>
                      <a:pt x="57" y="13"/>
                    </a:lnTo>
                    <a:lnTo>
                      <a:pt x="58" y="15"/>
                    </a:lnTo>
                    <a:lnTo>
                      <a:pt x="58" y="16"/>
                    </a:lnTo>
                    <a:lnTo>
                      <a:pt x="59" y="18"/>
                    </a:lnTo>
                    <a:lnTo>
                      <a:pt x="60" y="20"/>
                    </a:lnTo>
                    <a:lnTo>
                      <a:pt x="60" y="21"/>
                    </a:lnTo>
                    <a:lnTo>
                      <a:pt x="60" y="23"/>
                    </a:lnTo>
                    <a:lnTo>
                      <a:pt x="61" y="25"/>
                    </a:lnTo>
                    <a:lnTo>
                      <a:pt x="61" y="27"/>
                    </a:lnTo>
                    <a:lnTo>
                      <a:pt x="61" y="28"/>
                    </a:lnTo>
                    <a:lnTo>
                      <a:pt x="61" y="31"/>
                    </a:lnTo>
                    <a:lnTo>
                      <a:pt x="61" y="33"/>
                    </a:lnTo>
                    <a:lnTo>
                      <a:pt x="60" y="36"/>
                    </a:lnTo>
                    <a:lnTo>
                      <a:pt x="59" y="38"/>
                    </a:lnTo>
                    <a:lnTo>
                      <a:pt x="58" y="40"/>
                    </a:lnTo>
                    <a:lnTo>
                      <a:pt x="57" y="42"/>
                    </a:lnTo>
                    <a:lnTo>
                      <a:pt x="56" y="44"/>
                    </a:lnTo>
                    <a:lnTo>
                      <a:pt x="54" y="46"/>
                    </a:lnTo>
                    <a:lnTo>
                      <a:pt x="53" y="48"/>
                    </a:lnTo>
                    <a:lnTo>
                      <a:pt x="51" y="50"/>
                    </a:lnTo>
                    <a:lnTo>
                      <a:pt x="49" y="51"/>
                    </a:lnTo>
                    <a:lnTo>
                      <a:pt x="47" y="52"/>
                    </a:lnTo>
                    <a:lnTo>
                      <a:pt x="45" y="53"/>
                    </a:lnTo>
                    <a:lnTo>
                      <a:pt x="43" y="54"/>
                    </a:lnTo>
                    <a:lnTo>
                      <a:pt x="40" y="54"/>
                    </a:lnTo>
                    <a:lnTo>
                      <a:pt x="38" y="55"/>
                    </a:lnTo>
                    <a:lnTo>
                      <a:pt x="61" y="90"/>
                    </a:lnTo>
                    <a:lnTo>
                      <a:pt x="50" y="90"/>
                    </a:lnTo>
                    <a:lnTo>
                      <a:pt x="22" y="46"/>
                    </a:lnTo>
                    <a:lnTo>
                      <a:pt x="30" y="46"/>
                    </a:lnTo>
                    <a:lnTo>
                      <a:pt x="33" y="46"/>
                    </a:lnTo>
                    <a:lnTo>
                      <a:pt x="35" y="46"/>
                    </a:lnTo>
                    <a:lnTo>
                      <a:pt x="37" y="46"/>
                    </a:lnTo>
                    <a:lnTo>
                      <a:pt x="39" y="45"/>
                    </a:lnTo>
                    <a:lnTo>
                      <a:pt x="40" y="44"/>
                    </a:lnTo>
                    <a:lnTo>
                      <a:pt x="42" y="44"/>
                    </a:lnTo>
                    <a:lnTo>
                      <a:pt x="44" y="43"/>
                    </a:lnTo>
                    <a:lnTo>
                      <a:pt x="45" y="41"/>
                    </a:lnTo>
                    <a:lnTo>
                      <a:pt x="46" y="40"/>
                    </a:lnTo>
                    <a:lnTo>
                      <a:pt x="48" y="39"/>
                    </a:lnTo>
                    <a:lnTo>
                      <a:pt x="49" y="37"/>
                    </a:lnTo>
                    <a:lnTo>
                      <a:pt x="50" y="36"/>
                    </a:lnTo>
                    <a:lnTo>
                      <a:pt x="50" y="34"/>
                    </a:lnTo>
                    <a:lnTo>
                      <a:pt x="51" y="32"/>
                    </a:lnTo>
                    <a:lnTo>
                      <a:pt x="51" y="30"/>
                    </a:lnTo>
                    <a:lnTo>
                      <a:pt x="51" y="28"/>
                    </a:lnTo>
                    <a:lnTo>
                      <a:pt x="51" y="27"/>
                    </a:lnTo>
                    <a:lnTo>
                      <a:pt x="51" y="26"/>
                    </a:lnTo>
                    <a:lnTo>
                      <a:pt x="51" y="25"/>
                    </a:lnTo>
                    <a:lnTo>
                      <a:pt x="50" y="24"/>
                    </a:lnTo>
                    <a:lnTo>
                      <a:pt x="50" y="23"/>
                    </a:lnTo>
                    <a:lnTo>
                      <a:pt x="50" y="22"/>
                    </a:lnTo>
                    <a:lnTo>
                      <a:pt x="50" y="21"/>
                    </a:lnTo>
                    <a:lnTo>
                      <a:pt x="49" y="20"/>
                    </a:lnTo>
                    <a:lnTo>
                      <a:pt x="49" y="19"/>
                    </a:lnTo>
                    <a:lnTo>
                      <a:pt x="48" y="18"/>
                    </a:lnTo>
                    <a:lnTo>
                      <a:pt x="48" y="17"/>
                    </a:lnTo>
                    <a:lnTo>
                      <a:pt x="47" y="16"/>
                    </a:lnTo>
                    <a:lnTo>
                      <a:pt x="46" y="15"/>
                    </a:lnTo>
                    <a:lnTo>
                      <a:pt x="46" y="15"/>
                    </a:lnTo>
                    <a:lnTo>
                      <a:pt x="45" y="14"/>
                    </a:lnTo>
                    <a:lnTo>
                      <a:pt x="44" y="13"/>
                    </a:lnTo>
                    <a:lnTo>
                      <a:pt x="43" y="13"/>
                    </a:lnTo>
                    <a:lnTo>
                      <a:pt x="43" y="12"/>
                    </a:lnTo>
                    <a:lnTo>
                      <a:pt x="42" y="12"/>
                    </a:lnTo>
                    <a:lnTo>
                      <a:pt x="41" y="11"/>
                    </a:lnTo>
                    <a:lnTo>
                      <a:pt x="40" y="10"/>
                    </a:lnTo>
                    <a:lnTo>
                      <a:pt x="39" y="10"/>
                    </a:lnTo>
                    <a:lnTo>
                      <a:pt x="38" y="10"/>
                    </a:lnTo>
                    <a:lnTo>
                      <a:pt x="37" y="10"/>
                    </a:lnTo>
                    <a:lnTo>
                      <a:pt x="36" y="9"/>
                    </a:lnTo>
                    <a:lnTo>
                      <a:pt x="35" y="9"/>
                    </a:lnTo>
                    <a:lnTo>
                      <a:pt x="33" y="9"/>
                    </a:lnTo>
                    <a:lnTo>
                      <a:pt x="32" y="9"/>
                    </a:lnTo>
                    <a:lnTo>
                      <a:pt x="30" y="9"/>
                    </a:lnTo>
                    <a:lnTo>
                      <a:pt x="28" y="9"/>
                    </a:lnTo>
                    <a:lnTo>
                      <a:pt x="25" y="9"/>
                    </a:lnTo>
                    <a:lnTo>
                      <a:pt x="23" y="9"/>
                    </a:lnTo>
                    <a:lnTo>
                      <a:pt x="9" y="9"/>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63" name="任意多边形 1062"/>
              <p:cNvSpPr>
                <a:spLocks noEditPoints="1"/>
              </p:cNvSpPr>
              <p:nvPr/>
            </p:nvSpPr>
            <p:spPr>
              <a:xfrm>
                <a:off x="7492" y="2043"/>
                <a:ext cx="169" cy="137"/>
              </a:xfrm>
              <a:custGeom>
                <a:avLst/>
                <a:gdLst/>
                <a:ahLst/>
                <a:cxnLst/>
                <a:pathLst>
                  <a:path w="97" h="93">
                    <a:moveTo>
                      <a:pt x="10" y="46"/>
                    </a:moveTo>
                    <a:lnTo>
                      <a:pt x="10" y="50"/>
                    </a:lnTo>
                    <a:lnTo>
                      <a:pt x="10" y="54"/>
                    </a:lnTo>
                    <a:lnTo>
                      <a:pt x="11" y="58"/>
                    </a:lnTo>
                    <a:lnTo>
                      <a:pt x="13" y="61"/>
                    </a:lnTo>
                    <a:lnTo>
                      <a:pt x="14" y="64"/>
                    </a:lnTo>
                    <a:lnTo>
                      <a:pt x="16" y="68"/>
                    </a:lnTo>
                    <a:lnTo>
                      <a:pt x="19" y="70"/>
                    </a:lnTo>
                    <a:lnTo>
                      <a:pt x="21" y="73"/>
                    </a:lnTo>
                    <a:lnTo>
                      <a:pt x="24" y="76"/>
                    </a:lnTo>
                    <a:lnTo>
                      <a:pt x="27" y="78"/>
                    </a:lnTo>
                    <a:lnTo>
                      <a:pt x="30" y="80"/>
                    </a:lnTo>
                    <a:lnTo>
                      <a:pt x="34" y="82"/>
                    </a:lnTo>
                    <a:lnTo>
                      <a:pt x="37" y="83"/>
                    </a:lnTo>
                    <a:lnTo>
                      <a:pt x="41" y="84"/>
                    </a:lnTo>
                    <a:lnTo>
                      <a:pt x="45" y="84"/>
                    </a:lnTo>
                    <a:lnTo>
                      <a:pt x="49" y="84"/>
                    </a:lnTo>
                    <a:lnTo>
                      <a:pt x="53" y="84"/>
                    </a:lnTo>
                    <a:lnTo>
                      <a:pt x="57" y="84"/>
                    </a:lnTo>
                    <a:lnTo>
                      <a:pt x="60" y="83"/>
                    </a:lnTo>
                    <a:lnTo>
                      <a:pt x="64" y="82"/>
                    </a:lnTo>
                    <a:lnTo>
                      <a:pt x="67" y="80"/>
                    </a:lnTo>
                    <a:lnTo>
                      <a:pt x="70" y="78"/>
                    </a:lnTo>
                    <a:lnTo>
                      <a:pt x="73" y="76"/>
                    </a:lnTo>
                    <a:lnTo>
                      <a:pt x="76" y="73"/>
                    </a:lnTo>
                    <a:lnTo>
                      <a:pt x="79" y="70"/>
                    </a:lnTo>
                    <a:lnTo>
                      <a:pt x="81" y="67"/>
                    </a:lnTo>
                    <a:lnTo>
                      <a:pt x="83" y="64"/>
                    </a:lnTo>
                    <a:lnTo>
                      <a:pt x="85" y="61"/>
                    </a:lnTo>
                    <a:lnTo>
                      <a:pt x="86" y="57"/>
                    </a:lnTo>
                    <a:lnTo>
                      <a:pt x="87" y="54"/>
                    </a:lnTo>
                    <a:lnTo>
                      <a:pt x="87" y="50"/>
                    </a:lnTo>
                    <a:lnTo>
                      <a:pt x="87" y="46"/>
                    </a:lnTo>
                    <a:lnTo>
                      <a:pt x="87" y="42"/>
                    </a:lnTo>
                    <a:lnTo>
                      <a:pt x="87" y="38"/>
                    </a:lnTo>
                    <a:lnTo>
                      <a:pt x="86" y="35"/>
                    </a:lnTo>
                    <a:lnTo>
                      <a:pt x="85" y="32"/>
                    </a:lnTo>
                    <a:lnTo>
                      <a:pt x="83" y="29"/>
                    </a:lnTo>
                    <a:lnTo>
                      <a:pt x="81" y="26"/>
                    </a:lnTo>
                    <a:lnTo>
                      <a:pt x="79" y="22"/>
                    </a:lnTo>
                    <a:lnTo>
                      <a:pt x="76" y="20"/>
                    </a:lnTo>
                    <a:lnTo>
                      <a:pt x="73" y="17"/>
                    </a:lnTo>
                    <a:lnTo>
                      <a:pt x="70" y="15"/>
                    </a:lnTo>
                    <a:lnTo>
                      <a:pt x="67" y="13"/>
                    </a:lnTo>
                    <a:lnTo>
                      <a:pt x="64" y="11"/>
                    </a:lnTo>
                    <a:lnTo>
                      <a:pt x="60" y="10"/>
                    </a:lnTo>
                    <a:lnTo>
                      <a:pt x="56" y="9"/>
                    </a:lnTo>
                    <a:lnTo>
                      <a:pt x="52" y="9"/>
                    </a:lnTo>
                    <a:lnTo>
                      <a:pt x="48" y="9"/>
                    </a:lnTo>
                    <a:lnTo>
                      <a:pt x="47" y="9"/>
                    </a:lnTo>
                    <a:lnTo>
                      <a:pt x="45" y="9"/>
                    </a:lnTo>
                    <a:lnTo>
                      <a:pt x="43" y="9"/>
                    </a:lnTo>
                    <a:lnTo>
                      <a:pt x="42" y="9"/>
                    </a:lnTo>
                    <a:lnTo>
                      <a:pt x="40" y="9"/>
                    </a:lnTo>
                    <a:lnTo>
                      <a:pt x="39" y="10"/>
                    </a:lnTo>
                    <a:lnTo>
                      <a:pt x="37" y="10"/>
                    </a:lnTo>
                    <a:lnTo>
                      <a:pt x="36" y="11"/>
                    </a:lnTo>
                    <a:lnTo>
                      <a:pt x="34" y="11"/>
                    </a:lnTo>
                    <a:lnTo>
                      <a:pt x="32" y="12"/>
                    </a:lnTo>
                    <a:lnTo>
                      <a:pt x="31" y="12"/>
                    </a:lnTo>
                    <a:lnTo>
                      <a:pt x="30" y="13"/>
                    </a:lnTo>
                    <a:lnTo>
                      <a:pt x="29" y="14"/>
                    </a:lnTo>
                    <a:lnTo>
                      <a:pt x="27" y="15"/>
                    </a:lnTo>
                    <a:lnTo>
                      <a:pt x="26" y="16"/>
                    </a:lnTo>
                    <a:lnTo>
                      <a:pt x="24" y="17"/>
                    </a:lnTo>
                    <a:lnTo>
                      <a:pt x="23" y="18"/>
                    </a:lnTo>
                    <a:lnTo>
                      <a:pt x="21" y="20"/>
                    </a:lnTo>
                    <a:lnTo>
                      <a:pt x="20" y="21"/>
                    </a:lnTo>
                    <a:lnTo>
                      <a:pt x="18" y="23"/>
                    </a:lnTo>
                    <a:lnTo>
                      <a:pt x="17" y="25"/>
                    </a:lnTo>
                    <a:lnTo>
                      <a:pt x="16" y="27"/>
                    </a:lnTo>
                    <a:lnTo>
                      <a:pt x="15" y="28"/>
                    </a:lnTo>
                    <a:lnTo>
                      <a:pt x="14" y="30"/>
                    </a:lnTo>
                    <a:lnTo>
                      <a:pt x="13" y="32"/>
                    </a:lnTo>
                    <a:lnTo>
                      <a:pt x="12" y="34"/>
                    </a:lnTo>
                    <a:lnTo>
                      <a:pt x="11" y="36"/>
                    </a:lnTo>
                    <a:lnTo>
                      <a:pt x="11" y="38"/>
                    </a:lnTo>
                    <a:lnTo>
                      <a:pt x="10" y="40"/>
                    </a:lnTo>
                    <a:lnTo>
                      <a:pt x="10" y="42"/>
                    </a:lnTo>
                    <a:lnTo>
                      <a:pt x="10" y="44"/>
                    </a:lnTo>
                    <a:lnTo>
                      <a:pt x="10" y="46"/>
                    </a:lnTo>
                    <a:close/>
                    <a:moveTo>
                      <a:pt x="0" y="46"/>
                    </a:moveTo>
                    <a:lnTo>
                      <a:pt x="0" y="44"/>
                    </a:lnTo>
                    <a:lnTo>
                      <a:pt x="0" y="41"/>
                    </a:lnTo>
                    <a:lnTo>
                      <a:pt x="1" y="39"/>
                    </a:lnTo>
                    <a:lnTo>
                      <a:pt x="1" y="37"/>
                    </a:lnTo>
                    <a:lnTo>
                      <a:pt x="1" y="34"/>
                    </a:lnTo>
                    <a:lnTo>
                      <a:pt x="2" y="32"/>
                    </a:lnTo>
                    <a:lnTo>
                      <a:pt x="3" y="30"/>
                    </a:lnTo>
                    <a:lnTo>
                      <a:pt x="4" y="28"/>
                    </a:lnTo>
                    <a:lnTo>
                      <a:pt x="5" y="26"/>
                    </a:lnTo>
                    <a:lnTo>
                      <a:pt x="6" y="24"/>
                    </a:lnTo>
                    <a:lnTo>
                      <a:pt x="7" y="22"/>
                    </a:lnTo>
                    <a:lnTo>
                      <a:pt x="9" y="20"/>
                    </a:lnTo>
                    <a:lnTo>
                      <a:pt x="10" y="18"/>
                    </a:lnTo>
                    <a:lnTo>
                      <a:pt x="12" y="16"/>
                    </a:lnTo>
                    <a:lnTo>
                      <a:pt x="13" y="15"/>
                    </a:lnTo>
                    <a:lnTo>
                      <a:pt x="15" y="13"/>
                    </a:lnTo>
                    <a:lnTo>
                      <a:pt x="17" y="11"/>
                    </a:lnTo>
                    <a:lnTo>
                      <a:pt x="19" y="10"/>
                    </a:lnTo>
                    <a:lnTo>
                      <a:pt x="20" y="9"/>
                    </a:lnTo>
                    <a:lnTo>
                      <a:pt x="22" y="7"/>
                    </a:lnTo>
                    <a:lnTo>
                      <a:pt x="24" y="6"/>
                    </a:lnTo>
                    <a:lnTo>
                      <a:pt x="26" y="5"/>
                    </a:lnTo>
                    <a:lnTo>
                      <a:pt x="28" y="4"/>
                    </a:lnTo>
                    <a:lnTo>
                      <a:pt x="30" y="3"/>
                    </a:lnTo>
                    <a:lnTo>
                      <a:pt x="32" y="3"/>
                    </a:lnTo>
                    <a:lnTo>
                      <a:pt x="34" y="2"/>
                    </a:lnTo>
                    <a:lnTo>
                      <a:pt x="37" y="1"/>
                    </a:lnTo>
                    <a:lnTo>
                      <a:pt x="39" y="1"/>
                    </a:lnTo>
                    <a:lnTo>
                      <a:pt x="41" y="0"/>
                    </a:lnTo>
                    <a:lnTo>
                      <a:pt x="44" y="0"/>
                    </a:lnTo>
                    <a:lnTo>
                      <a:pt x="46" y="0"/>
                    </a:lnTo>
                    <a:lnTo>
                      <a:pt x="49" y="0"/>
                    </a:lnTo>
                    <a:lnTo>
                      <a:pt x="51" y="0"/>
                    </a:lnTo>
                    <a:lnTo>
                      <a:pt x="53" y="0"/>
                    </a:lnTo>
                    <a:lnTo>
                      <a:pt x="56" y="0"/>
                    </a:lnTo>
                    <a:lnTo>
                      <a:pt x="58" y="1"/>
                    </a:lnTo>
                    <a:lnTo>
                      <a:pt x="60" y="1"/>
                    </a:lnTo>
                    <a:lnTo>
                      <a:pt x="63" y="2"/>
                    </a:lnTo>
                    <a:lnTo>
                      <a:pt x="65" y="3"/>
                    </a:lnTo>
                    <a:lnTo>
                      <a:pt x="67" y="3"/>
                    </a:lnTo>
                    <a:lnTo>
                      <a:pt x="69" y="4"/>
                    </a:lnTo>
                    <a:lnTo>
                      <a:pt x="71" y="5"/>
                    </a:lnTo>
                    <a:lnTo>
                      <a:pt x="73" y="6"/>
                    </a:lnTo>
                    <a:lnTo>
                      <a:pt x="75" y="7"/>
                    </a:lnTo>
                    <a:lnTo>
                      <a:pt x="77" y="9"/>
                    </a:lnTo>
                    <a:lnTo>
                      <a:pt x="79" y="10"/>
                    </a:lnTo>
                    <a:lnTo>
                      <a:pt x="81" y="11"/>
                    </a:lnTo>
                    <a:lnTo>
                      <a:pt x="82" y="13"/>
                    </a:lnTo>
                    <a:lnTo>
                      <a:pt x="84" y="15"/>
                    </a:lnTo>
                    <a:lnTo>
                      <a:pt x="86" y="17"/>
                    </a:lnTo>
                    <a:lnTo>
                      <a:pt x="87" y="18"/>
                    </a:lnTo>
                    <a:lnTo>
                      <a:pt x="89" y="20"/>
                    </a:lnTo>
                    <a:lnTo>
                      <a:pt x="90" y="22"/>
                    </a:lnTo>
                    <a:lnTo>
                      <a:pt x="91" y="24"/>
                    </a:lnTo>
                    <a:lnTo>
                      <a:pt x="92" y="26"/>
                    </a:lnTo>
                    <a:lnTo>
                      <a:pt x="94" y="28"/>
                    </a:lnTo>
                    <a:lnTo>
                      <a:pt x="94" y="30"/>
                    </a:lnTo>
                    <a:lnTo>
                      <a:pt x="95" y="32"/>
                    </a:lnTo>
                    <a:lnTo>
                      <a:pt x="96" y="34"/>
                    </a:lnTo>
                    <a:lnTo>
                      <a:pt x="96" y="36"/>
                    </a:lnTo>
                    <a:lnTo>
                      <a:pt x="97" y="39"/>
                    </a:lnTo>
                    <a:lnTo>
                      <a:pt x="97" y="41"/>
                    </a:lnTo>
                    <a:lnTo>
                      <a:pt x="97" y="44"/>
                    </a:lnTo>
                    <a:lnTo>
                      <a:pt x="97" y="46"/>
                    </a:lnTo>
                    <a:lnTo>
                      <a:pt x="97" y="48"/>
                    </a:lnTo>
                    <a:lnTo>
                      <a:pt x="97" y="51"/>
                    </a:lnTo>
                    <a:lnTo>
                      <a:pt x="97" y="53"/>
                    </a:lnTo>
                    <a:lnTo>
                      <a:pt x="96" y="55"/>
                    </a:lnTo>
                    <a:lnTo>
                      <a:pt x="96" y="57"/>
                    </a:lnTo>
                    <a:lnTo>
                      <a:pt x="95" y="59"/>
                    </a:lnTo>
                    <a:lnTo>
                      <a:pt x="95" y="62"/>
                    </a:lnTo>
                    <a:lnTo>
                      <a:pt x="94" y="63"/>
                    </a:lnTo>
                    <a:lnTo>
                      <a:pt x="93" y="65"/>
                    </a:lnTo>
                    <a:lnTo>
                      <a:pt x="92" y="67"/>
                    </a:lnTo>
                    <a:lnTo>
                      <a:pt x="91" y="69"/>
                    </a:lnTo>
                    <a:lnTo>
                      <a:pt x="90" y="71"/>
                    </a:lnTo>
                    <a:lnTo>
                      <a:pt x="89" y="73"/>
                    </a:lnTo>
                    <a:lnTo>
                      <a:pt x="87" y="74"/>
                    </a:lnTo>
                    <a:lnTo>
                      <a:pt x="86" y="76"/>
                    </a:lnTo>
                    <a:lnTo>
                      <a:pt x="85" y="78"/>
                    </a:lnTo>
                    <a:lnTo>
                      <a:pt x="83" y="80"/>
                    </a:lnTo>
                    <a:lnTo>
                      <a:pt x="81" y="81"/>
                    </a:lnTo>
                    <a:lnTo>
                      <a:pt x="79" y="83"/>
                    </a:lnTo>
                    <a:lnTo>
                      <a:pt x="77" y="84"/>
                    </a:lnTo>
                    <a:lnTo>
                      <a:pt x="75" y="86"/>
                    </a:lnTo>
                    <a:lnTo>
                      <a:pt x="72" y="87"/>
                    </a:lnTo>
                    <a:lnTo>
                      <a:pt x="70" y="88"/>
                    </a:lnTo>
                    <a:lnTo>
                      <a:pt x="68" y="89"/>
                    </a:lnTo>
                    <a:lnTo>
                      <a:pt x="66" y="90"/>
                    </a:lnTo>
                    <a:lnTo>
                      <a:pt x="64" y="91"/>
                    </a:lnTo>
                    <a:lnTo>
                      <a:pt x="61" y="92"/>
                    </a:lnTo>
                    <a:lnTo>
                      <a:pt x="59" y="92"/>
                    </a:lnTo>
                    <a:lnTo>
                      <a:pt x="56" y="92"/>
                    </a:lnTo>
                    <a:lnTo>
                      <a:pt x="54" y="93"/>
                    </a:lnTo>
                    <a:lnTo>
                      <a:pt x="51" y="93"/>
                    </a:lnTo>
                    <a:lnTo>
                      <a:pt x="48" y="93"/>
                    </a:lnTo>
                    <a:lnTo>
                      <a:pt x="43" y="93"/>
                    </a:lnTo>
                    <a:lnTo>
                      <a:pt x="38" y="92"/>
                    </a:lnTo>
                    <a:lnTo>
                      <a:pt x="34" y="91"/>
                    </a:lnTo>
                    <a:lnTo>
                      <a:pt x="30" y="89"/>
                    </a:lnTo>
                    <a:lnTo>
                      <a:pt x="25" y="88"/>
                    </a:lnTo>
                    <a:lnTo>
                      <a:pt x="21" y="85"/>
                    </a:lnTo>
                    <a:lnTo>
                      <a:pt x="17" y="83"/>
                    </a:lnTo>
                    <a:lnTo>
                      <a:pt x="14" y="79"/>
                    </a:lnTo>
                    <a:lnTo>
                      <a:pt x="11" y="76"/>
                    </a:lnTo>
                    <a:lnTo>
                      <a:pt x="8" y="72"/>
                    </a:lnTo>
                    <a:lnTo>
                      <a:pt x="5" y="68"/>
                    </a:lnTo>
                    <a:lnTo>
                      <a:pt x="4" y="64"/>
                    </a:lnTo>
                    <a:lnTo>
                      <a:pt x="2" y="60"/>
                    </a:lnTo>
                    <a:lnTo>
                      <a:pt x="1" y="56"/>
                    </a:lnTo>
                    <a:lnTo>
                      <a:pt x="0" y="51"/>
                    </a:lnTo>
                    <a:lnTo>
                      <a:pt x="0" y="46"/>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64" name="任意多边形 1063"/>
              <p:cNvSpPr/>
              <p:nvPr/>
            </p:nvSpPr>
            <p:spPr>
              <a:xfrm>
                <a:off x="7682" y="2046"/>
                <a:ext cx="107" cy="134"/>
              </a:xfrm>
              <a:custGeom>
                <a:avLst/>
                <a:gdLst/>
                <a:ahLst/>
                <a:cxnLst/>
                <a:pathLst>
                  <a:path w="61" h="91">
                    <a:moveTo>
                      <a:pt x="0" y="0"/>
                    </a:moveTo>
                    <a:lnTo>
                      <a:pt x="9" y="0"/>
                    </a:lnTo>
                    <a:lnTo>
                      <a:pt x="9" y="56"/>
                    </a:lnTo>
                    <a:lnTo>
                      <a:pt x="9" y="58"/>
                    </a:lnTo>
                    <a:lnTo>
                      <a:pt x="9" y="60"/>
                    </a:lnTo>
                    <a:lnTo>
                      <a:pt x="9" y="61"/>
                    </a:lnTo>
                    <a:lnTo>
                      <a:pt x="9" y="62"/>
                    </a:lnTo>
                    <a:lnTo>
                      <a:pt x="9" y="63"/>
                    </a:lnTo>
                    <a:lnTo>
                      <a:pt x="10" y="64"/>
                    </a:lnTo>
                    <a:lnTo>
                      <a:pt x="10" y="65"/>
                    </a:lnTo>
                    <a:lnTo>
                      <a:pt x="10" y="66"/>
                    </a:lnTo>
                    <a:lnTo>
                      <a:pt x="10" y="67"/>
                    </a:lnTo>
                    <a:lnTo>
                      <a:pt x="10" y="68"/>
                    </a:lnTo>
                    <a:lnTo>
                      <a:pt x="10" y="68"/>
                    </a:lnTo>
                    <a:lnTo>
                      <a:pt x="10" y="69"/>
                    </a:lnTo>
                    <a:lnTo>
                      <a:pt x="11" y="70"/>
                    </a:lnTo>
                    <a:lnTo>
                      <a:pt x="11" y="70"/>
                    </a:lnTo>
                    <a:lnTo>
                      <a:pt x="11" y="71"/>
                    </a:lnTo>
                    <a:lnTo>
                      <a:pt x="11" y="72"/>
                    </a:lnTo>
                    <a:lnTo>
                      <a:pt x="12" y="73"/>
                    </a:lnTo>
                    <a:lnTo>
                      <a:pt x="13" y="74"/>
                    </a:lnTo>
                    <a:lnTo>
                      <a:pt x="14" y="75"/>
                    </a:lnTo>
                    <a:lnTo>
                      <a:pt x="15" y="76"/>
                    </a:lnTo>
                    <a:lnTo>
                      <a:pt x="16" y="77"/>
                    </a:lnTo>
                    <a:lnTo>
                      <a:pt x="17" y="78"/>
                    </a:lnTo>
                    <a:lnTo>
                      <a:pt x="18" y="79"/>
                    </a:lnTo>
                    <a:lnTo>
                      <a:pt x="19" y="80"/>
                    </a:lnTo>
                    <a:lnTo>
                      <a:pt x="20" y="80"/>
                    </a:lnTo>
                    <a:lnTo>
                      <a:pt x="22" y="81"/>
                    </a:lnTo>
                    <a:lnTo>
                      <a:pt x="23" y="82"/>
                    </a:lnTo>
                    <a:lnTo>
                      <a:pt x="25" y="82"/>
                    </a:lnTo>
                    <a:lnTo>
                      <a:pt x="26" y="82"/>
                    </a:lnTo>
                    <a:lnTo>
                      <a:pt x="27" y="82"/>
                    </a:lnTo>
                    <a:lnTo>
                      <a:pt x="29" y="83"/>
                    </a:lnTo>
                    <a:lnTo>
                      <a:pt x="30" y="83"/>
                    </a:lnTo>
                    <a:lnTo>
                      <a:pt x="33" y="83"/>
                    </a:lnTo>
                    <a:lnTo>
                      <a:pt x="35" y="82"/>
                    </a:lnTo>
                    <a:lnTo>
                      <a:pt x="38" y="82"/>
                    </a:lnTo>
                    <a:lnTo>
                      <a:pt x="40" y="81"/>
                    </a:lnTo>
                    <a:lnTo>
                      <a:pt x="42" y="80"/>
                    </a:lnTo>
                    <a:lnTo>
                      <a:pt x="43" y="79"/>
                    </a:lnTo>
                    <a:lnTo>
                      <a:pt x="45" y="78"/>
                    </a:lnTo>
                    <a:lnTo>
                      <a:pt x="46" y="76"/>
                    </a:lnTo>
                    <a:lnTo>
                      <a:pt x="48" y="74"/>
                    </a:lnTo>
                    <a:lnTo>
                      <a:pt x="49" y="72"/>
                    </a:lnTo>
                    <a:lnTo>
                      <a:pt x="49" y="69"/>
                    </a:lnTo>
                    <a:lnTo>
                      <a:pt x="50" y="67"/>
                    </a:lnTo>
                    <a:lnTo>
                      <a:pt x="51" y="64"/>
                    </a:lnTo>
                    <a:lnTo>
                      <a:pt x="51" y="61"/>
                    </a:lnTo>
                    <a:lnTo>
                      <a:pt x="51" y="58"/>
                    </a:lnTo>
                    <a:lnTo>
                      <a:pt x="51" y="55"/>
                    </a:lnTo>
                    <a:lnTo>
                      <a:pt x="51" y="0"/>
                    </a:lnTo>
                    <a:lnTo>
                      <a:pt x="61" y="0"/>
                    </a:lnTo>
                    <a:lnTo>
                      <a:pt x="61" y="57"/>
                    </a:lnTo>
                    <a:lnTo>
                      <a:pt x="61" y="61"/>
                    </a:lnTo>
                    <a:lnTo>
                      <a:pt x="60" y="65"/>
                    </a:lnTo>
                    <a:lnTo>
                      <a:pt x="60" y="68"/>
                    </a:lnTo>
                    <a:lnTo>
                      <a:pt x="59" y="72"/>
                    </a:lnTo>
                    <a:lnTo>
                      <a:pt x="58" y="75"/>
                    </a:lnTo>
                    <a:lnTo>
                      <a:pt x="57" y="78"/>
                    </a:lnTo>
                    <a:lnTo>
                      <a:pt x="55" y="80"/>
                    </a:lnTo>
                    <a:lnTo>
                      <a:pt x="53" y="82"/>
                    </a:lnTo>
                    <a:lnTo>
                      <a:pt x="51" y="85"/>
                    </a:lnTo>
                    <a:lnTo>
                      <a:pt x="49" y="86"/>
                    </a:lnTo>
                    <a:lnTo>
                      <a:pt x="47" y="88"/>
                    </a:lnTo>
                    <a:lnTo>
                      <a:pt x="44" y="89"/>
                    </a:lnTo>
                    <a:lnTo>
                      <a:pt x="41" y="90"/>
                    </a:lnTo>
                    <a:lnTo>
                      <a:pt x="38" y="91"/>
                    </a:lnTo>
                    <a:lnTo>
                      <a:pt x="34" y="91"/>
                    </a:lnTo>
                    <a:lnTo>
                      <a:pt x="31" y="91"/>
                    </a:lnTo>
                    <a:lnTo>
                      <a:pt x="27" y="91"/>
                    </a:lnTo>
                    <a:lnTo>
                      <a:pt x="23" y="91"/>
                    </a:lnTo>
                    <a:lnTo>
                      <a:pt x="20" y="90"/>
                    </a:lnTo>
                    <a:lnTo>
                      <a:pt x="17" y="89"/>
                    </a:lnTo>
                    <a:lnTo>
                      <a:pt x="14" y="88"/>
                    </a:lnTo>
                    <a:lnTo>
                      <a:pt x="12" y="86"/>
                    </a:lnTo>
                    <a:lnTo>
                      <a:pt x="9" y="85"/>
                    </a:lnTo>
                    <a:lnTo>
                      <a:pt x="7" y="83"/>
                    </a:lnTo>
                    <a:lnTo>
                      <a:pt x="6" y="80"/>
                    </a:lnTo>
                    <a:lnTo>
                      <a:pt x="4" y="78"/>
                    </a:lnTo>
                    <a:lnTo>
                      <a:pt x="3" y="75"/>
                    </a:lnTo>
                    <a:lnTo>
                      <a:pt x="2" y="72"/>
                    </a:lnTo>
                    <a:lnTo>
                      <a:pt x="1" y="68"/>
                    </a:lnTo>
                    <a:lnTo>
                      <a:pt x="0" y="65"/>
                    </a:lnTo>
                    <a:lnTo>
                      <a:pt x="0" y="61"/>
                    </a:lnTo>
                    <a:lnTo>
                      <a:pt x="0" y="57"/>
                    </a:lnTo>
                    <a:lnTo>
                      <a:pt x="0" y="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1065" name="任意多边形 1064"/>
              <p:cNvSpPr>
                <a:spLocks noEditPoints="1"/>
              </p:cNvSpPr>
              <p:nvPr/>
            </p:nvSpPr>
            <p:spPr>
              <a:xfrm>
                <a:off x="7815" y="2046"/>
                <a:ext cx="98" cy="133"/>
              </a:xfrm>
              <a:custGeom>
                <a:avLst/>
                <a:gdLst/>
                <a:ahLst/>
                <a:cxnLst/>
                <a:pathLst>
                  <a:path w="56" h="90">
                    <a:moveTo>
                      <a:pt x="9" y="9"/>
                    </a:moveTo>
                    <a:lnTo>
                      <a:pt x="9" y="43"/>
                    </a:lnTo>
                    <a:lnTo>
                      <a:pt x="23" y="43"/>
                    </a:lnTo>
                    <a:lnTo>
                      <a:pt x="26" y="43"/>
                    </a:lnTo>
                    <a:lnTo>
                      <a:pt x="28" y="43"/>
                    </a:lnTo>
                    <a:lnTo>
                      <a:pt x="31" y="42"/>
                    </a:lnTo>
                    <a:lnTo>
                      <a:pt x="33" y="42"/>
                    </a:lnTo>
                    <a:lnTo>
                      <a:pt x="35" y="41"/>
                    </a:lnTo>
                    <a:lnTo>
                      <a:pt x="37" y="40"/>
                    </a:lnTo>
                    <a:lnTo>
                      <a:pt x="39" y="40"/>
                    </a:lnTo>
                    <a:lnTo>
                      <a:pt x="40" y="39"/>
                    </a:lnTo>
                    <a:lnTo>
                      <a:pt x="42" y="38"/>
                    </a:lnTo>
                    <a:lnTo>
                      <a:pt x="43" y="36"/>
                    </a:lnTo>
                    <a:lnTo>
                      <a:pt x="44" y="35"/>
                    </a:lnTo>
                    <a:lnTo>
                      <a:pt x="44" y="33"/>
                    </a:lnTo>
                    <a:lnTo>
                      <a:pt x="45" y="32"/>
                    </a:lnTo>
                    <a:lnTo>
                      <a:pt x="45" y="30"/>
                    </a:lnTo>
                    <a:lnTo>
                      <a:pt x="46" y="28"/>
                    </a:lnTo>
                    <a:lnTo>
                      <a:pt x="46" y="26"/>
                    </a:lnTo>
                    <a:lnTo>
                      <a:pt x="46" y="24"/>
                    </a:lnTo>
                    <a:lnTo>
                      <a:pt x="45" y="22"/>
                    </a:lnTo>
                    <a:lnTo>
                      <a:pt x="45" y="20"/>
                    </a:lnTo>
                    <a:lnTo>
                      <a:pt x="44" y="18"/>
                    </a:lnTo>
                    <a:lnTo>
                      <a:pt x="44" y="16"/>
                    </a:lnTo>
                    <a:lnTo>
                      <a:pt x="43" y="15"/>
                    </a:lnTo>
                    <a:lnTo>
                      <a:pt x="42" y="14"/>
                    </a:lnTo>
                    <a:lnTo>
                      <a:pt x="40" y="13"/>
                    </a:lnTo>
                    <a:lnTo>
                      <a:pt x="39" y="12"/>
                    </a:lnTo>
                    <a:lnTo>
                      <a:pt x="37" y="11"/>
                    </a:lnTo>
                    <a:lnTo>
                      <a:pt x="35" y="10"/>
                    </a:lnTo>
                    <a:lnTo>
                      <a:pt x="33" y="10"/>
                    </a:lnTo>
                    <a:lnTo>
                      <a:pt x="31" y="9"/>
                    </a:lnTo>
                    <a:lnTo>
                      <a:pt x="28" y="9"/>
                    </a:lnTo>
                    <a:lnTo>
                      <a:pt x="25" y="9"/>
                    </a:lnTo>
                    <a:lnTo>
                      <a:pt x="22" y="9"/>
                    </a:lnTo>
                    <a:lnTo>
                      <a:pt x="9" y="9"/>
                    </a:lnTo>
                    <a:close/>
                    <a:moveTo>
                      <a:pt x="0" y="0"/>
                    </a:moveTo>
                    <a:lnTo>
                      <a:pt x="20" y="0"/>
                    </a:lnTo>
                    <a:lnTo>
                      <a:pt x="22" y="0"/>
                    </a:lnTo>
                    <a:lnTo>
                      <a:pt x="24" y="0"/>
                    </a:lnTo>
                    <a:lnTo>
                      <a:pt x="26" y="0"/>
                    </a:lnTo>
                    <a:lnTo>
                      <a:pt x="28" y="0"/>
                    </a:lnTo>
                    <a:lnTo>
                      <a:pt x="30" y="0"/>
                    </a:lnTo>
                    <a:lnTo>
                      <a:pt x="32" y="0"/>
                    </a:lnTo>
                    <a:lnTo>
                      <a:pt x="33" y="0"/>
                    </a:lnTo>
                    <a:lnTo>
                      <a:pt x="34" y="1"/>
                    </a:lnTo>
                    <a:lnTo>
                      <a:pt x="35" y="1"/>
                    </a:lnTo>
                    <a:lnTo>
                      <a:pt x="37" y="1"/>
                    </a:lnTo>
                    <a:lnTo>
                      <a:pt x="38" y="1"/>
                    </a:lnTo>
                    <a:lnTo>
                      <a:pt x="39" y="2"/>
                    </a:lnTo>
                    <a:lnTo>
                      <a:pt x="40" y="2"/>
                    </a:lnTo>
                    <a:lnTo>
                      <a:pt x="41" y="2"/>
                    </a:lnTo>
                    <a:lnTo>
                      <a:pt x="42" y="3"/>
                    </a:lnTo>
                    <a:lnTo>
                      <a:pt x="43" y="3"/>
                    </a:lnTo>
                    <a:lnTo>
                      <a:pt x="45" y="4"/>
                    </a:lnTo>
                    <a:lnTo>
                      <a:pt x="46" y="5"/>
                    </a:lnTo>
                    <a:lnTo>
                      <a:pt x="47" y="6"/>
                    </a:lnTo>
                    <a:lnTo>
                      <a:pt x="48" y="8"/>
                    </a:lnTo>
                    <a:lnTo>
                      <a:pt x="50" y="9"/>
                    </a:lnTo>
                    <a:lnTo>
                      <a:pt x="51" y="10"/>
                    </a:lnTo>
                    <a:lnTo>
                      <a:pt x="52" y="11"/>
                    </a:lnTo>
                    <a:lnTo>
                      <a:pt x="53" y="13"/>
                    </a:lnTo>
                    <a:lnTo>
                      <a:pt x="53" y="14"/>
                    </a:lnTo>
                    <a:lnTo>
                      <a:pt x="54" y="16"/>
                    </a:lnTo>
                    <a:lnTo>
                      <a:pt x="55" y="17"/>
                    </a:lnTo>
                    <a:lnTo>
                      <a:pt x="55" y="19"/>
                    </a:lnTo>
                    <a:lnTo>
                      <a:pt x="56" y="20"/>
                    </a:lnTo>
                    <a:lnTo>
                      <a:pt x="56" y="22"/>
                    </a:lnTo>
                    <a:lnTo>
                      <a:pt x="56" y="24"/>
                    </a:lnTo>
                    <a:lnTo>
                      <a:pt x="56" y="26"/>
                    </a:lnTo>
                    <a:lnTo>
                      <a:pt x="56" y="27"/>
                    </a:lnTo>
                    <a:lnTo>
                      <a:pt x="56" y="29"/>
                    </a:lnTo>
                    <a:lnTo>
                      <a:pt x="56" y="31"/>
                    </a:lnTo>
                    <a:lnTo>
                      <a:pt x="55" y="32"/>
                    </a:lnTo>
                    <a:lnTo>
                      <a:pt x="55" y="34"/>
                    </a:lnTo>
                    <a:lnTo>
                      <a:pt x="54" y="35"/>
                    </a:lnTo>
                    <a:lnTo>
                      <a:pt x="54" y="37"/>
                    </a:lnTo>
                    <a:lnTo>
                      <a:pt x="53" y="38"/>
                    </a:lnTo>
                    <a:lnTo>
                      <a:pt x="52" y="39"/>
                    </a:lnTo>
                    <a:lnTo>
                      <a:pt x="51" y="41"/>
                    </a:lnTo>
                    <a:lnTo>
                      <a:pt x="50" y="42"/>
                    </a:lnTo>
                    <a:lnTo>
                      <a:pt x="49" y="43"/>
                    </a:lnTo>
                    <a:lnTo>
                      <a:pt x="48" y="44"/>
                    </a:lnTo>
                    <a:lnTo>
                      <a:pt x="47" y="45"/>
                    </a:lnTo>
                    <a:lnTo>
                      <a:pt x="46" y="46"/>
                    </a:lnTo>
                    <a:lnTo>
                      <a:pt x="45" y="47"/>
                    </a:lnTo>
                    <a:lnTo>
                      <a:pt x="43" y="48"/>
                    </a:lnTo>
                    <a:lnTo>
                      <a:pt x="42" y="49"/>
                    </a:lnTo>
                    <a:lnTo>
                      <a:pt x="42" y="49"/>
                    </a:lnTo>
                    <a:lnTo>
                      <a:pt x="40" y="49"/>
                    </a:lnTo>
                    <a:lnTo>
                      <a:pt x="39" y="50"/>
                    </a:lnTo>
                    <a:lnTo>
                      <a:pt x="38" y="50"/>
                    </a:lnTo>
                    <a:lnTo>
                      <a:pt x="37" y="51"/>
                    </a:lnTo>
                    <a:lnTo>
                      <a:pt x="35" y="51"/>
                    </a:lnTo>
                    <a:lnTo>
                      <a:pt x="34" y="51"/>
                    </a:lnTo>
                    <a:lnTo>
                      <a:pt x="33" y="51"/>
                    </a:lnTo>
                    <a:lnTo>
                      <a:pt x="31" y="51"/>
                    </a:lnTo>
                    <a:lnTo>
                      <a:pt x="29" y="52"/>
                    </a:lnTo>
                    <a:lnTo>
                      <a:pt x="28" y="52"/>
                    </a:lnTo>
                    <a:lnTo>
                      <a:pt x="26" y="52"/>
                    </a:lnTo>
                    <a:lnTo>
                      <a:pt x="24" y="52"/>
                    </a:lnTo>
                    <a:lnTo>
                      <a:pt x="22" y="52"/>
                    </a:lnTo>
                    <a:lnTo>
                      <a:pt x="9" y="52"/>
                    </a:lnTo>
                    <a:lnTo>
                      <a:pt x="9" y="90"/>
                    </a:lnTo>
                    <a:lnTo>
                      <a:pt x="0" y="90"/>
                    </a:lnTo>
                    <a:lnTo>
                      <a:pt x="0" y="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grpSp>
      </p:grpSp>
      <p:sp>
        <p:nvSpPr>
          <p:cNvPr id="1069" name="矩形 1068"/>
          <p:cNvSpPr/>
          <p:nvPr/>
        </p:nvSpPr>
        <p:spPr>
          <a:xfrm>
            <a:off x="0" y="0"/>
            <a:ext cx="9144000" cy="571500"/>
          </a:xfrm>
          <a:prstGeom prst="rect">
            <a:avLst/>
          </a:prstGeom>
          <a:solidFill>
            <a:srgbClr val="FFFF00"/>
          </a:solidFill>
          <a:ln w="9525">
            <a:noFill/>
          </a:ln>
        </p:spPr>
        <p:txBody>
          <a:bodyPr wrap="none" anchor="ctr" anchorCtr="0"/>
          <a:p>
            <a:pPr lvl="0" algn="ctr">
              <a:lnSpc>
                <a:spcPct val="100000"/>
              </a:lnSpc>
            </a:pPr>
            <a:endParaRPr lang="zh-CN" altLang="en-US" sz="2400" u="none" dirty="0">
              <a:latin typeface="Times New Roman" panose="02020603050405020304" pitchFamily="2" charset="0"/>
              <a:ea typeface="PMingLiU" panose="02020500000000000000" pitchFamily="18" charset="-120"/>
            </a:endParaRPr>
          </a:p>
        </p:txBody>
      </p:sp>
      <p:sp>
        <p:nvSpPr>
          <p:cNvPr id="1084" name="文本框 1083"/>
          <p:cNvSpPr txBox="1"/>
          <p:nvPr/>
        </p:nvSpPr>
        <p:spPr>
          <a:xfrm>
            <a:off x="576263" y="768350"/>
            <a:ext cx="8161337" cy="276225"/>
          </a:xfrm>
          <a:prstGeom prst="rect">
            <a:avLst/>
          </a:prstGeom>
          <a:gradFill rotWithShape="0">
            <a:gsLst>
              <a:gs pos="0">
                <a:srgbClr val="FFFFCC">
                  <a:alpha val="70000"/>
                </a:srgbClr>
              </a:gs>
              <a:gs pos="100000">
                <a:srgbClr val="CCFFFF">
                  <a:alpha val="44000"/>
                </a:srgbClr>
              </a:gs>
            </a:gsLst>
            <a:lin ang="0" scaled="1"/>
            <a:tileRect/>
          </a:gradFill>
          <a:ln w="28575">
            <a:noFill/>
          </a:ln>
        </p:spPr>
        <p:txBody>
          <a:bodyPr>
            <a:spAutoFit/>
          </a:bodyPr>
          <a:p>
            <a:pPr lvl="0" algn="l" eaLnBrk="0" hangingPunct="0">
              <a:lnSpc>
                <a:spcPct val="75000"/>
              </a:lnSpc>
              <a:spcBef>
                <a:spcPct val="50000"/>
              </a:spcBef>
              <a:buChar char="•"/>
            </a:pPr>
            <a:endParaRPr lang="zh-CN" altLang="en-US" sz="1600" b="1" u="none" dirty="0">
              <a:latin typeface="Arial" panose="020B0604020202020204" pitchFamily="34" charset="0"/>
              <a:ea typeface="PMingLiU" panose="02020500000000000000" pitchFamily="18" charset="-120"/>
            </a:endParaRPr>
          </a:p>
        </p:txBody>
      </p:sp>
      <p:pic>
        <p:nvPicPr>
          <p:cNvPr id="2" name="图片 1" descr="E:\公司讯息\logo\商标（横）.png商标（横）"/>
          <p:cNvPicPr>
            <a:picLocks noChangeAspect="1"/>
          </p:cNvPicPr>
          <p:nvPr/>
        </p:nvPicPr>
        <p:blipFill>
          <a:blip r:embed="rId12"/>
          <a:srcRect/>
          <a:stretch>
            <a:fillRect/>
          </a:stretch>
        </p:blipFill>
        <p:spPr>
          <a:xfrm>
            <a:off x="7807325" y="44450"/>
            <a:ext cx="1334135" cy="494030"/>
          </a:xfrm>
          <a:prstGeom prst="rect">
            <a:avLst/>
          </a:prstGeom>
        </p:spPr>
      </p:pic>
      <p:sp>
        <p:nvSpPr>
          <p:cNvPr id="3" name="文本框 2"/>
          <p:cNvSpPr txBox="1"/>
          <p:nvPr/>
        </p:nvSpPr>
        <p:spPr>
          <a:xfrm>
            <a:off x="117475" y="6475730"/>
            <a:ext cx="2260600" cy="424180"/>
          </a:xfrm>
          <a:prstGeom prst="rect">
            <a:avLst/>
          </a:prstGeom>
          <a:noFill/>
        </p:spPr>
        <p:txBody>
          <a:bodyPr wrap="square" rtlCol="0">
            <a:noAutofit/>
          </a:bodyPr>
          <a:p>
            <a:r>
              <a:rPr lang="zh-CN" altLang="en-US" sz="1400" b="1" u="none">
                <a:solidFill>
                  <a:schemeClr val="tx1">
                    <a:lumMod val="65000"/>
                    <a:lumOff val="35000"/>
                  </a:schemeClr>
                </a:solidFill>
                <a:effectLst>
                  <a:outerShdw blurRad="38100" dist="38100" dir="2700000" algn="tl">
                    <a:srgbClr val="000000">
                      <a:alpha val="43137"/>
                    </a:srgbClr>
                  </a:outerShdw>
                </a:effectLst>
                <a:latin typeface="微软雅黑" panose="020B0503020204020204" charset="-122"/>
                <a:ea typeface="微软雅黑" panose="020B0503020204020204" charset="-122"/>
              </a:rPr>
              <a:t>www.leanplants.com</a:t>
            </a:r>
            <a:endParaRPr lang="zh-CN" altLang="en-US" sz="1400" b="1" u="none">
              <a:solidFill>
                <a:schemeClr val="tx1">
                  <a:lumMod val="65000"/>
                  <a:lumOff val="35000"/>
                </a:schemeClr>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2pPr>
      <a:lvl3pPr marL="914400" lvl="2"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3pPr>
      <a:lvl4pPr marL="1371600" lvl="3"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4pPr>
      <a:lvl5pPr marL="1828800" lvl="4"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5pPr>
      <a:lvl6pPr marL="2286000" lvl="5"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6pPr>
      <a:lvl7pPr marL="2743200" lvl="6"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7pPr>
      <a:lvl8pPr marL="3200400" lvl="7"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8pPr>
      <a:lvl9pPr marL="3657600" lvl="8"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222210" name="矩形 222209"/>
          <p:cNvSpPr/>
          <p:nvPr/>
        </p:nvSpPr>
        <p:spPr>
          <a:xfrm>
            <a:off x="0" y="6475413"/>
            <a:ext cx="9144000" cy="382587"/>
          </a:xfrm>
          <a:prstGeom prst="rect">
            <a:avLst/>
          </a:prstGeom>
          <a:solidFill>
            <a:srgbClr val="FFFF00"/>
          </a:solidFill>
          <a:ln w="9525">
            <a:noFill/>
          </a:ln>
        </p:spPr>
        <p:txBody>
          <a:bodyPr/>
          <a:p>
            <a:endParaRPr lang="zh-CN" altLang="en-US"/>
          </a:p>
        </p:txBody>
      </p:sp>
      <p:sp>
        <p:nvSpPr>
          <p:cNvPr id="222211" name="文本占位符 222210"/>
          <p:cNvSpPr>
            <a:spLocks noGrp="1"/>
          </p:cNvSpPr>
          <p:nvPr>
            <p:ph type="body" idx="1"/>
          </p:nvPr>
        </p:nvSpPr>
        <p:spPr>
          <a:xfrm>
            <a:off x="685800" y="1981200"/>
            <a:ext cx="7772400" cy="4114800"/>
          </a:xfrm>
          <a:prstGeom prst="rect">
            <a:avLst/>
          </a:prstGeom>
          <a:noFill/>
          <a:ln w="9525">
            <a:noFill/>
          </a:ln>
        </p:spPr>
        <p:txBody>
          <a:bodyPr/>
          <a:p>
            <a:pPr lvl="0"/>
            <a:r>
              <a:rPr lang="zh-TW" altLang="en-US" dirty="0"/>
              <a:t>按一下以編輯母片</a:t>
            </a:r>
            <a:endParaRPr lang="zh-TW" altLang="en-US" dirty="0"/>
          </a:p>
          <a:p>
            <a:pPr lvl="1"/>
            <a:r>
              <a:rPr lang="zh-TW" altLang="en-US" dirty="0"/>
              <a:t>第二層</a:t>
            </a:r>
            <a:endParaRPr lang="zh-TW" altLang="en-US" dirty="0"/>
          </a:p>
          <a:p>
            <a:pPr lvl="2"/>
            <a:r>
              <a:rPr lang="zh-TW" altLang="en-US" dirty="0"/>
              <a:t>第三層</a:t>
            </a:r>
            <a:endParaRPr lang="zh-TW" altLang="en-US" dirty="0"/>
          </a:p>
          <a:p>
            <a:pPr lvl="3"/>
            <a:r>
              <a:rPr lang="zh-TW" altLang="en-US" dirty="0"/>
              <a:t>第四層</a:t>
            </a:r>
            <a:endParaRPr lang="zh-TW" altLang="en-US" dirty="0"/>
          </a:p>
          <a:p>
            <a:pPr lvl="4"/>
            <a:r>
              <a:rPr lang="zh-TW" altLang="en-US" dirty="0"/>
              <a:t>第五層</a:t>
            </a:r>
            <a:endParaRPr lang="zh-TW" altLang="en-US" dirty="0"/>
          </a:p>
        </p:txBody>
      </p:sp>
      <p:sp>
        <p:nvSpPr>
          <p:cNvPr id="222214" name="灯片编号占位符 222213"/>
          <p:cNvSpPr>
            <a:spLocks noGrp="1"/>
          </p:cNvSpPr>
          <p:nvPr>
            <p:ph type="sldNum" sz="quarter" idx="4"/>
          </p:nvPr>
        </p:nvSpPr>
        <p:spPr>
          <a:xfrm>
            <a:off x="6553200" y="6553200"/>
            <a:ext cx="1905000" cy="304800"/>
          </a:xfrm>
          <a:prstGeom prst="rect">
            <a:avLst/>
          </a:prstGeom>
          <a:noFill/>
          <a:ln w="9525">
            <a:noFill/>
          </a:ln>
        </p:spPr>
        <p:txBody>
          <a:bodyPr/>
          <a:lstStyle>
            <a:lvl1pPr algn="r">
              <a:defRPr sz="1600">
                <a:solidFill>
                  <a:schemeClr val="bg2"/>
                </a:solidFill>
                <a:latin typeface="Arial" panose="020B0604020202020204" pitchFamily="34" charset="0"/>
              </a:defRPr>
            </a:lvl1pPr>
          </a:lstStyle>
          <a:p>
            <a:pPr lvl="0">
              <a:lnSpc>
                <a:spcPct val="100000"/>
              </a:lnSpc>
            </a:pPr>
            <a:fld id="{9A0DB2DC-4C9A-4742-B13C-FB6460FD3503}" type="slidenum">
              <a:rPr lang="zh-TW" altLang="en-US" dirty="0">
                <a:ea typeface="PMingLiU" panose="02020500000000000000" pitchFamily="18" charset="-120"/>
              </a:rPr>
            </a:fld>
            <a:endParaRPr lang="zh-TW" altLang="en-US" dirty="0">
              <a:latin typeface="Times New Roman" panose="02020603050405020304" pitchFamily="2" charset="0"/>
              <a:ea typeface="PMingLiU" panose="02020500000000000000" pitchFamily="18" charset="-120"/>
            </a:endParaRPr>
          </a:p>
        </p:txBody>
      </p:sp>
      <p:grpSp>
        <p:nvGrpSpPr>
          <p:cNvPr id="222215" name="组合 222214"/>
          <p:cNvGrpSpPr/>
          <p:nvPr/>
        </p:nvGrpSpPr>
        <p:grpSpPr>
          <a:xfrm>
            <a:off x="7316788" y="0"/>
            <a:ext cx="1827212" cy="290513"/>
            <a:chOff x="2544" y="144"/>
            <a:chExt cx="2928" cy="576"/>
          </a:xfrm>
        </p:grpSpPr>
        <p:sp>
          <p:nvSpPr>
            <p:cNvPr id="222216" name="任意多边形 222215"/>
            <p:cNvSpPr>
              <a:spLocks noEditPoints="1"/>
            </p:cNvSpPr>
            <p:nvPr/>
          </p:nvSpPr>
          <p:spPr>
            <a:xfrm>
              <a:off x="2544" y="144"/>
              <a:ext cx="1617" cy="576"/>
            </a:xfrm>
            <a:custGeom>
              <a:avLst/>
              <a:gdLst/>
              <a:ahLst/>
              <a:cxnLst/>
              <a:pathLst>
                <a:path w="2258" h="727">
                  <a:moveTo>
                    <a:pt x="545" y="364"/>
                  </a:moveTo>
                  <a:lnTo>
                    <a:pt x="731" y="190"/>
                  </a:lnTo>
                  <a:lnTo>
                    <a:pt x="724" y="180"/>
                  </a:lnTo>
                  <a:lnTo>
                    <a:pt x="717" y="170"/>
                  </a:lnTo>
                  <a:lnTo>
                    <a:pt x="710" y="160"/>
                  </a:lnTo>
                  <a:lnTo>
                    <a:pt x="702" y="151"/>
                  </a:lnTo>
                  <a:lnTo>
                    <a:pt x="693" y="141"/>
                  </a:lnTo>
                  <a:lnTo>
                    <a:pt x="685" y="132"/>
                  </a:lnTo>
                  <a:lnTo>
                    <a:pt x="676" y="123"/>
                  </a:lnTo>
                  <a:lnTo>
                    <a:pt x="667" y="115"/>
                  </a:lnTo>
                  <a:lnTo>
                    <a:pt x="657" y="106"/>
                  </a:lnTo>
                  <a:lnTo>
                    <a:pt x="647" y="98"/>
                  </a:lnTo>
                  <a:lnTo>
                    <a:pt x="637" y="90"/>
                  </a:lnTo>
                  <a:lnTo>
                    <a:pt x="627" y="82"/>
                  </a:lnTo>
                  <a:lnTo>
                    <a:pt x="617" y="75"/>
                  </a:lnTo>
                  <a:lnTo>
                    <a:pt x="606" y="68"/>
                  </a:lnTo>
                  <a:lnTo>
                    <a:pt x="595" y="61"/>
                  </a:lnTo>
                  <a:lnTo>
                    <a:pt x="583" y="54"/>
                  </a:lnTo>
                  <a:lnTo>
                    <a:pt x="572" y="48"/>
                  </a:lnTo>
                  <a:lnTo>
                    <a:pt x="560" y="42"/>
                  </a:lnTo>
                  <a:lnTo>
                    <a:pt x="549" y="37"/>
                  </a:lnTo>
                  <a:lnTo>
                    <a:pt x="537" y="31"/>
                  </a:lnTo>
                  <a:lnTo>
                    <a:pt x="524" y="27"/>
                  </a:lnTo>
                  <a:lnTo>
                    <a:pt x="512" y="22"/>
                  </a:lnTo>
                  <a:lnTo>
                    <a:pt x="500" y="18"/>
                  </a:lnTo>
                  <a:lnTo>
                    <a:pt x="487" y="14"/>
                  </a:lnTo>
                  <a:lnTo>
                    <a:pt x="475" y="11"/>
                  </a:lnTo>
                  <a:lnTo>
                    <a:pt x="463" y="8"/>
                  </a:lnTo>
                  <a:lnTo>
                    <a:pt x="450" y="6"/>
                  </a:lnTo>
                  <a:lnTo>
                    <a:pt x="437" y="4"/>
                  </a:lnTo>
                  <a:lnTo>
                    <a:pt x="424" y="2"/>
                  </a:lnTo>
                  <a:lnTo>
                    <a:pt x="412" y="1"/>
                  </a:lnTo>
                  <a:lnTo>
                    <a:pt x="399" y="0"/>
                  </a:lnTo>
                  <a:lnTo>
                    <a:pt x="386" y="0"/>
                  </a:lnTo>
                  <a:lnTo>
                    <a:pt x="367" y="1"/>
                  </a:lnTo>
                  <a:lnTo>
                    <a:pt x="347" y="2"/>
                  </a:lnTo>
                  <a:lnTo>
                    <a:pt x="328" y="4"/>
                  </a:lnTo>
                  <a:lnTo>
                    <a:pt x="309" y="7"/>
                  </a:lnTo>
                  <a:lnTo>
                    <a:pt x="290" y="12"/>
                  </a:lnTo>
                  <a:lnTo>
                    <a:pt x="272" y="17"/>
                  </a:lnTo>
                  <a:lnTo>
                    <a:pt x="254" y="22"/>
                  </a:lnTo>
                  <a:lnTo>
                    <a:pt x="236" y="29"/>
                  </a:lnTo>
                  <a:lnTo>
                    <a:pt x="219" y="36"/>
                  </a:lnTo>
                  <a:lnTo>
                    <a:pt x="202" y="44"/>
                  </a:lnTo>
                  <a:lnTo>
                    <a:pt x="186" y="53"/>
                  </a:lnTo>
                  <a:lnTo>
                    <a:pt x="171" y="62"/>
                  </a:lnTo>
                  <a:lnTo>
                    <a:pt x="155" y="72"/>
                  </a:lnTo>
                  <a:lnTo>
                    <a:pt x="141" y="83"/>
                  </a:lnTo>
                  <a:lnTo>
                    <a:pt x="127" y="95"/>
                  </a:lnTo>
                  <a:lnTo>
                    <a:pt x="113" y="107"/>
                  </a:lnTo>
                  <a:lnTo>
                    <a:pt x="101" y="119"/>
                  </a:lnTo>
                  <a:lnTo>
                    <a:pt x="88" y="133"/>
                  </a:lnTo>
                  <a:lnTo>
                    <a:pt x="77" y="146"/>
                  </a:lnTo>
                  <a:lnTo>
                    <a:pt x="66" y="161"/>
                  </a:lnTo>
                  <a:lnTo>
                    <a:pt x="56" y="175"/>
                  </a:lnTo>
                  <a:lnTo>
                    <a:pt x="47" y="191"/>
                  </a:lnTo>
                  <a:lnTo>
                    <a:pt x="38" y="206"/>
                  </a:lnTo>
                  <a:lnTo>
                    <a:pt x="30" y="223"/>
                  </a:lnTo>
                  <a:lnTo>
                    <a:pt x="23" y="239"/>
                  </a:lnTo>
                  <a:lnTo>
                    <a:pt x="17" y="256"/>
                  </a:lnTo>
                  <a:lnTo>
                    <a:pt x="12" y="273"/>
                  </a:lnTo>
                  <a:lnTo>
                    <a:pt x="8" y="291"/>
                  </a:lnTo>
                  <a:lnTo>
                    <a:pt x="4" y="309"/>
                  </a:lnTo>
                  <a:lnTo>
                    <a:pt x="2" y="327"/>
                  </a:lnTo>
                  <a:lnTo>
                    <a:pt x="0" y="345"/>
                  </a:lnTo>
                  <a:lnTo>
                    <a:pt x="0" y="364"/>
                  </a:lnTo>
                  <a:lnTo>
                    <a:pt x="0" y="383"/>
                  </a:lnTo>
                  <a:lnTo>
                    <a:pt x="2" y="401"/>
                  </a:lnTo>
                  <a:lnTo>
                    <a:pt x="4" y="419"/>
                  </a:lnTo>
                  <a:lnTo>
                    <a:pt x="8" y="437"/>
                  </a:lnTo>
                  <a:lnTo>
                    <a:pt x="12" y="454"/>
                  </a:lnTo>
                  <a:lnTo>
                    <a:pt x="17" y="472"/>
                  </a:lnTo>
                  <a:lnTo>
                    <a:pt x="23" y="488"/>
                  </a:lnTo>
                  <a:lnTo>
                    <a:pt x="30" y="505"/>
                  </a:lnTo>
                  <a:lnTo>
                    <a:pt x="38" y="521"/>
                  </a:lnTo>
                  <a:lnTo>
                    <a:pt x="47" y="536"/>
                  </a:lnTo>
                  <a:lnTo>
                    <a:pt x="56" y="552"/>
                  </a:lnTo>
                  <a:lnTo>
                    <a:pt x="66" y="567"/>
                  </a:lnTo>
                  <a:lnTo>
                    <a:pt x="77" y="581"/>
                  </a:lnTo>
                  <a:lnTo>
                    <a:pt x="88" y="595"/>
                  </a:lnTo>
                  <a:lnTo>
                    <a:pt x="101" y="608"/>
                  </a:lnTo>
                  <a:lnTo>
                    <a:pt x="113" y="620"/>
                  </a:lnTo>
                  <a:lnTo>
                    <a:pt x="127" y="632"/>
                  </a:lnTo>
                  <a:lnTo>
                    <a:pt x="141" y="644"/>
                  </a:lnTo>
                  <a:lnTo>
                    <a:pt x="155" y="655"/>
                  </a:lnTo>
                  <a:lnTo>
                    <a:pt x="171" y="665"/>
                  </a:lnTo>
                  <a:lnTo>
                    <a:pt x="186" y="674"/>
                  </a:lnTo>
                  <a:lnTo>
                    <a:pt x="202" y="683"/>
                  </a:lnTo>
                  <a:lnTo>
                    <a:pt x="219" y="691"/>
                  </a:lnTo>
                  <a:lnTo>
                    <a:pt x="236" y="698"/>
                  </a:lnTo>
                  <a:lnTo>
                    <a:pt x="254" y="705"/>
                  </a:lnTo>
                  <a:lnTo>
                    <a:pt x="272" y="710"/>
                  </a:lnTo>
                  <a:lnTo>
                    <a:pt x="290" y="715"/>
                  </a:lnTo>
                  <a:lnTo>
                    <a:pt x="309" y="719"/>
                  </a:lnTo>
                  <a:lnTo>
                    <a:pt x="328" y="723"/>
                  </a:lnTo>
                  <a:lnTo>
                    <a:pt x="347" y="725"/>
                  </a:lnTo>
                  <a:lnTo>
                    <a:pt x="367" y="726"/>
                  </a:lnTo>
                  <a:lnTo>
                    <a:pt x="386" y="727"/>
                  </a:lnTo>
                  <a:lnTo>
                    <a:pt x="406" y="726"/>
                  </a:lnTo>
                  <a:lnTo>
                    <a:pt x="426" y="725"/>
                  </a:lnTo>
                  <a:lnTo>
                    <a:pt x="445" y="723"/>
                  </a:lnTo>
                  <a:lnTo>
                    <a:pt x="464" y="719"/>
                  </a:lnTo>
                  <a:lnTo>
                    <a:pt x="482" y="715"/>
                  </a:lnTo>
                  <a:lnTo>
                    <a:pt x="501" y="710"/>
                  </a:lnTo>
                  <a:lnTo>
                    <a:pt x="519" y="705"/>
                  </a:lnTo>
                  <a:lnTo>
                    <a:pt x="536" y="698"/>
                  </a:lnTo>
                  <a:lnTo>
                    <a:pt x="553" y="691"/>
                  </a:lnTo>
                  <a:lnTo>
                    <a:pt x="570" y="683"/>
                  </a:lnTo>
                  <a:lnTo>
                    <a:pt x="586" y="674"/>
                  </a:lnTo>
                  <a:lnTo>
                    <a:pt x="602" y="665"/>
                  </a:lnTo>
                  <a:lnTo>
                    <a:pt x="617" y="655"/>
                  </a:lnTo>
                  <a:lnTo>
                    <a:pt x="631" y="644"/>
                  </a:lnTo>
                  <a:lnTo>
                    <a:pt x="645" y="632"/>
                  </a:lnTo>
                  <a:lnTo>
                    <a:pt x="659" y="620"/>
                  </a:lnTo>
                  <a:lnTo>
                    <a:pt x="672" y="608"/>
                  </a:lnTo>
                  <a:lnTo>
                    <a:pt x="684" y="595"/>
                  </a:lnTo>
                  <a:lnTo>
                    <a:pt x="695" y="581"/>
                  </a:lnTo>
                  <a:lnTo>
                    <a:pt x="706" y="567"/>
                  </a:lnTo>
                  <a:lnTo>
                    <a:pt x="716" y="552"/>
                  </a:lnTo>
                  <a:lnTo>
                    <a:pt x="725" y="536"/>
                  </a:lnTo>
                  <a:lnTo>
                    <a:pt x="734" y="521"/>
                  </a:lnTo>
                  <a:lnTo>
                    <a:pt x="742" y="505"/>
                  </a:lnTo>
                  <a:lnTo>
                    <a:pt x="749" y="488"/>
                  </a:lnTo>
                  <a:lnTo>
                    <a:pt x="755" y="472"/>
                  </a:lnTo>
                  <a:lnTo>
                    <a:pt x="760" y="454"/>
                  </a:lnTo>
                  <a:lnTo>
                    <a:pt x="764" y="437"/>
                  </a:lnTo>
                  <a:lnTo>
                    <a:pt x="768" y="419"/>
                  </a:lnTo>
                  <a:lnTo>
                    <a:pt x="770" y="401"/>
                  </a:lnTo>
                  <a:lnTo>
                    <a:pt x="772" y="383"/>
                  </a:lnTo>
                  <a:lnTo>
                    <a:pt x="772" y="364"/>
                  </a:lnTo>
                  <a:lnTo>
                    <a:pt x="545" y="364"/>
                  </a:lnTo>
                  <a:close/>
                  <a:moveTo>
                    <a:pt x="1317" y="364"/>
                  </a:moveTo>
                  <a:lnTo>
                    <a:pt x="1502" y="190"/>
                  </a:lnTo>
                  <a:lnTo>
                    <a:pt x="1495" y="180"/>
                  </a:lnTo>
                  <a:lnTo>
                    <a:pt x="1488" y="170"/>
                  </a:lnTo>
                  <a:lnTo>
                    <a:pt x="1481" y="160"/>
                  </a:lnTo>
                  <a:lnTo>
                    <a:pt x="1473" y="151"/>
                  </a:lnTo>
                  <a:lnTo>
                    <a:pt x="1465" y="141"/>
                  </a:lnTo>
                  <a:lnTo>
                    <a:pt x="1456" y="132"/>
                  </a:lnTo>
                  <a:lnTo>
                    <a:pt x="1447" y="123"/>
                  </a:lnTo>
                  <a:lnTo>
                    <a:pt x="1438" y="115"/>
                  </a:lnTo>
                  <a:lnTo>
                    <a:pt x="1428" y="106"/>
                  </a:lnTo>
                  <a:lnTo>
                    <a:pt x="1419" y="98"/>
                  </a:lnTo>
                  <a:lnTo>
                    <a:pt x="1408" y="90"/>
                  </a:lnTo>
                  <a:lnTo>
                    <a:pt x="1398" y="82"/>
                  </a:lnTo>
                  <a:lnTo>
                    <a:pt x="1388" y="75"/>
                  </a:lnTo>
                  <a:lnTo>
                    <a:pt x="1377" y="68"/>
                  </a:lnTo>
                  <a:lnTo>
                    <a:pt x="1366" y="61"/>
                  </a:lnTo>
                  <a:lnTo>
                    <a:pt x="1355" y="54"/>
                  </a:lnTo>
                  <a:lnTo>
                    <a:pt x="1343" y="48"/>
                  </a:lnTo>
                  <a:lnTo>
                    <a:pt x="1332" y="42"/>
                  </a:lnTo>
                  <a:lnTo>
                    <a:pt x="1320" y="37"/>
                  </a:lnTo>
                  <a:lnTo>
                    <a:pt x="1308" y="31"/>
                  </a:lnTo>
                  <a:lnTo>
                    <a:pt x="1296" y="27"/>
                  </a:lnTo>
                  <a:lnTo>
                    <a:pt x="1284" y="22"/>
                  </a:lnTo>
                  <a:lnTo>
                    <a:pt x="1271" y="18"/>
                  </a:lnTo>
                  <a:lnTo>
                    <a:pt x="1259" y="14"/>
                  </a:lnTo>
                  <a:lnTo>
                    <a:pt x="1246" y="11"/>
                  </a:lnTo>
                  <a:lnTo>
                    <a:pt x="1234" y="8"/>
                  </a:lnTo>
                  <a:lnTo>
                    <a:pt x="1221" y="6"/>
                  </a:lnTo>
                  <a:lnTo>
                    <a:pt x="1209" y="4"/>
                  </a:lnTo>
                  <a:lnTo>
                    <a:pt x="1196" y="2"/>
                  </a:lnTo>
                  <a:lnTo>
                    <a:pt x="1183" y="1"/>
                  </a:lnTo>
                  <a:lnTo>
                    <a:pt x="1170" y="0"/>
                  </a:lnTo>
                  <a:lnTo>
                    <a:pt x="1158" y="0"/>
                  </a:lnTo>
                  <a:lnTo>
                    <a:pt x="1138" y="1"/>
                  </a:lnTo>
                  <a:lnTo>
                    <a:pt x="1118" y="2"/>
                  </a:lnTo>
                  <a:lnTo>
                    <a:pt x="1099" y="4"/>
                  </a:lnTo>
                  <a:lnTo>
                    <a:pt x="1080" y="7"/>
                  </a:lnTo>
                  <a:lnTo>
                    <a:pt x="1061" y="12"/>
                  </a:lnTo>
                  <a:lnTo>
                    <a:pt x="1043" y="17"/>
                  </a:lnTo>
                  <a:lnTo>
                    <a:pt x="1025" y="22"/>
                  </a:lnTo>
                  <a:lnTo>
                    <a:pt x="1007" y="29"/>
                  </a:lnTo>
                  <a:lnTo>
                    <a:pt x="990" y="36"/>
                  </a:lnTo>
                  <a:lnTo>
                    <a:pt x="974" y="44"/>
                  </a:lnTo>
                  <a:lnTo>
                    <a:pt x="957" y="53"/>
                  </a:lnTo>
                  <a:lnTo>
                    <a:pt x="942" y="62"/>
                  </a:lnTo>
                  <a:lnTo>
                    <a:pt x="927" y="72"/>
                  </a:lnTo>
                  <a:lnTo>
                    <a:pt x="912" y="83"/>
                  </a:lnTo>
                  <a:lnTo>
                    <a:pt x="898" y="95"/>
                  </a:lnTo>
                  <a:lnTo>
                    <a:pt x="884" y="107"/>
                  </a:lnTo>
                  <a:lnTo>
                    <a:pt x="872" y="119"/>
                  </a:lnTo>
                  <a:lnTo>
                    <a:pt x="859" y="133"/>
                  </a:lnTo>
                  <a:lnTo>
                    <a:pt x="848" y="146"/>
                  </a:lnTo>
                  <a:lnTo>
                    <a:pt x="837" y="161"/>
                  </a:lnTo>
                  <a:lnTo>
                    <a:pt x="827" y="175"/>
                  </a:lnTo>
                  <a:lnTo>
                    <a:pt x="818" y="191"/>
                  </a:lnTo>
                  <a:lnTo>
                    <a:pt x="809" y="206"/>
                  </a:lnTo>
                  <a:lnTo>
                    <a:pt x="801" y="223"/>
                  </a:lnTo>
                  <a:lnTo>
                    <a:pt x="794" y="239"/>
                  </a:lnTo>
                  <a:lnTo>
                    <a:pt x="788" y="256"/>
                  </a:lnTo>
                  <a:lnTo>
                    <a:pt x="783" y="273"/>
                  </a:lnTo>
                  <a:lnTo>
                    <a:pt x="779" y="291"/>
                  </a:lnTo>
                  <a:lnTo>
                    <a:pt x="776" y="309"/>
                  </a:lnTo>
                  <a:lnTo>
                    <a:pt x="773" y="327"/>
                  </a:lnTo>
                  <a:lnTo>
                    <a:pt x="771" y="345"/>
                  </a:lnTo>
                  <a:lnTo>
                    <a:pt x="771" y="364"/>
                  </a:lnTo>
                  <a:lnTo>
                    <a:pt x="771" y="383"/>
                  </a:lnTo>
                  <a:lnTo>
                    <a:pt x="773" y="401"/>
                  </a:lnTo>
                  <a:lnTo>
                    <a:pt x="776" y="419"/>
                  </a:lnTo>
                  <a:lnTo>
                    <a:pt x="779" y="437"/>
                  </a:lnTo>
                  <a:lnTo>
                    <a:pt x="783" y="454"/>
                  </a:lnTo>
                  <a:lnTo>
                    <a:pt x="788" y="472"/>
                  </a:lnTo>
                  <a:lnTo>
                    <a:pt x="794" y="488"/>
                  </a:lnTo>
                  <a:lnTo>
                    <a:pt x="801" y="505"/>
                  </a:lnTo>
                  <a:lnTo>
                    <a:pt x="809" y="521"/>
                  </a:lnTo>
                  <a:lnTo>
                    <a:pt x="818" y="536"/>
                  </a:lnTo>
                  <a:lnTo>
                    <a:pt x="827" y="552"/>
                  </a:lnTo>
                  <a:lnTo>
                    <a:pt x="837" y="567"/>
                  </a:lnTo>
                  <a:lnTo>
                    <a:pt x="848" y="581"/>
                  </a:lnTo>
                  <a:lnTo>
                    <a:pt x="859" y="595"/>
                  </a:lnTo>
                  <a:lnTo>
                    <a:pt x="872" y="608"/>
                  </a:lnTo>
                  <a:lnTo>
                    <a:pt x="884" y="620"/>
                  </a:lnTo>
                  <a:lnTo>
                    <a:pt x="898" y="632"/>
                  </a:lnTo>
                  <a:lnTo>
                    <a:pt x="912" y="644"/>
                  </a:lnTo>
                  <a:lnTo>
                    <a:pt x="927" y="655"/>
                  </a:lnTo>
                  <a:lnTo>
                    <a:pt x="942" y="665"/>
                  </a:lnTo>
                  <a:lnTo>
                    <a:pt x="957" y="674"/>
                  </a:lnTo>
                  <a:lnTo>
                    <a:pt x="974" y="683"/>
                  </a:lnTo>
                  <a:lnTo>
                    <a:pt x="990" y="691"/>
                  </a:lnTo>
                  <a:lnTo>
                    <a:pt x="1007" y="698"/>
                  </a:lnTo>
                  <a:lnTo>
                    <a:pt x="1025" y="705"/>
                  </a:lnTo>
                  <a:lnTo>
                    <a:pt x="1043" y="710"/>
                  </a:lnTo>
                  <a:lnTo>
                    <a:pt x="1061" y="715"/>
                  </a:lnTo>
                  <a:lnTo>
                    <a:pt x="1080" y="719"/>
                  </a:lnTo>
                  <a:lnTo>
                    <a:pt x="1099" y="723"/>
                  </a:lnTo>
                  <a:lnTo>
                    <a:pt x="1118" y="725"/>
                  </a:lnTo>
                  <a:lnTo>
                    <a:pt x="1138" y="726"/>
                  </a:lnTo>
                  <a:lnTo>
                    <a:pt x="1158" y="727"/>
                  </a:lnTo>
                  <a:lnTo>
                    <a:pt x="1178" y="726"/>
                  </a:lnTo>
                  <a:lnTo>
                    <a:pt x="1197" y="725"/>
                  </a:lnTo>
                  <a:lnTo>
                    <a:pt x="1216" y="723"/>
                  </a:lnTo>
                  <a:lnTo>
                    <a:pt x="1235" y="719"/>
                  </a:lnTo>
                  <a:lnTo>
                    <a:pt x="1254" y="715"/>
                  </a:lnTo>
                  <a:lnTo>
                    <a:pt x="1272" y="710"/>
                  </a:lnTo>
                  <a:lnTo>
                    <a:pt x="1290" y="705"/>
                  </a:lnTo>
                  <a:lnTo>
                    <a:pt x="1307" y="698"/>
                  </a:lnTo>
                  <a:lnTo>
                    <a:pt x="1324" y="691"/>
                  </a:lnTo>
                  <a:lnTo>
                    <a:pt x="1341" y="683"/>
                  </a:lnTo>
                  <a:lnTo>
                    <a:pt x="1357" y="674"/>
                  </a:lnTo>
                  <a:lnTo>
                    <a:pt x="1373" y="665"/>
                  </a:lnTo>
                  <a:lnTo>
                    <a:pt x="1388" y="655"/>
                  </a:lnTo>
                  <a:lnTo>
                    <a:pt x="1403" y="644"/>
                  </a:lnTo>
                  <a:lnTo>
                    <a:pt x="1416" y="632"/>
                  </a:lnTo>
                  <a:lnTo>
                    <a:pt x="1430" y="620"/>
                  </a:lnTo>
                  <a:lnTo>
                    <a:pt x="1443" y="608"/>
                  </a:lnTo>
                  <a:lnTo>
                    <a:pt x="1455" y="595"/>
                  </a:lnTo>
                  <a:lnTo>
                    <a:pt x="1466" y="581"/>
                  </a:lnTo>
                  <a:lnTo>
                    <a:pt x="1477" y="567"/>
                  </a:lnTo>
                  <a:lnTo>
                    <a:pt x="1487" y="552"/>
                  </a:lnTo>
                  <a:lnTo>
                    <a:pt x="1497" y="536"/>
                  </a:lnTo>
                  <a:lnTo>
                    <a:pt x="1505" y="521"/>
                  </a:lnTo>
                  <a:lnTo>
                    <a:pt x="1513" y="505"/>
                  </a:lnTo>
                  <a:lnTo>
                    <a:pt x="1520" y="488"/>
                  </a:lnTo>
                  <a:lnTo>
                    <a:pt x="1526" y="472"/>
                  </a:lnTo>
                  <a:lnTo>
                    <a:pt x="1531" y="454"/>
                  </a:lnTo>
                  <a:lnTo>
                    <a:pt x="1536" y="437"/>
                  </a:lnTo>
                  <a:lnTo>
                    <a:pt x="1539" y="419"/>
                  </a:lnTo>
                  <a:lnTo>
                    <a:pt x="1541" y="401"/>
                  </a:lnTo>
                  <a:lnTo>
                    <a:pt x="1543" y="383"/>
                  </a:lnTo>
                  <a:lnTo>
                    <a:pt x="1543" y="364"/>
                  </a:lnTo>
                  <a:lnTo>
                    <a:pt x="1317" y="364"/>
                  </a:lnTo>
                  <a:close/>
                  <a:moveTo>
                    <a:pt x="227" y="362"/>
                  </a:moveTo>
                  <a:lnTo>
                    <a:pt x="386" y="212"/>
                  </a:lnTo>
                  <a:lnTo>
                    <a:pt x="545" y="362"/>
                  </a:lnTo>
                  <a:lnTo>
                    <a:pt x="386" y="512"/>
                  </a:lnTo>
                  <a:lnTo>
                    <a:pt x="227" y="362"/>
                  </a:lnTo>
                  <a:close/>
                  <a:moveTo>
                    <a:pt x="1000" y="362"/>
                  </a:moveTo>
                  <a:lnTo>
                    <a:pt x="1159" y="212"/>
                  </a:lnTo>
                  <a:lnTo>
                    <a:pt x="1319" y="362"/>
                  </a:lnTo>
                  <a:lnTo>
                    <a:pt x="1159" y="512"/>
                  </a:lnTo>
                  <a:lnTo>
                    <a:pt x="1000" y="362"/>
                  </a:lnTo>
                  <a:close/>
                  <a:moveTo>
                    <a:pt x="1533" y="37"/>
                  </a:moveTo>
                  <a:lnTo>
                    <a:pt x="1915" y="37"/>
                  </a:lnTo>
                  <a:lnTo>
                    <a:pt x="1915" y="239"/>
                  </a:lnTo>
                  <a:lnTo>
                    <a:pt x="1533" y="239"/>
                  </a:lnTo>
                  <a:lnTo>
                    <a:pt x="1533" y="37"/>
                  </a:lnTo>
                  <a:close/>
                  <a:moveTo>
                    <a:pt x="1765" y="238"/>
                  </a:moveTo>
                  <a:lnTo>
                    <a:pt x="1917" y="238"/>
                  </a:lnTo>
                  <a:lnTo>
                    <a:pt x="1917" y="707"/>
                  </a:lnTo>
                  <a:lnTo>
                    <a:pt x="1765" y="707"/>
                  </a:lnTo>
                  <a:lnTo>
                    <a:pt x="1765" y="238"/>
                  </a:lnTo>
                  <a:close/>
                  <a:moveTo>
                    <a:pt x="1952" y="37"/>
                  </a:moveTo>
                  <a:lnTo>
                    <a:pt x="2050" y="37"/>
                  </a:lnTo>
                  <a:lnTo>
                    <a:pt x="2050" y="707"/>
                  </a:lnTo>
                  <a:lnTo>
                    <a:pt x="1952" y="707"/>
                  </a:lnTo>
                  <a:lnTo>
                    <a:pt x="1952" y="37"/>
                  </a:lnTo>
                  <a:close/>
                  <a:moveTo>
                    <a:pt x="2088" y="37"/>
                  </a:moveTo>
                  <a:lnTo>
                    <a:pt x="2170" y="37"/>
                  </a:lnTo>
                  <a:lnTo>
                    <a:pt x="2170" y="240"/>
                  </a:lnTo>
                  <a:lnTo>
                    <a:pt x="2088" y="240"/>
                  </a:lnTo>
                  <a:lnTo>
                    <a:pt x="2088" y="37"/>
                  </a:lnTo>
                  <a:close/>
                  <a:moveTo>
                    <a:pt x="2206" y="37"/>
                  </a:moveTo>
                  <a:lnTo>
                    <a:pt x="2258" y="37"/>
                  </a:lnTo>
                  <a:lnTo>
                    <a:pt x="2258" y="240"/>
                  </a:lnTo>
                  <a:lnTo>
                    <a:pt x="2206" y="240"/>
                  </a:lnTo>
                  <a:lnTo>
                    <a:pt x="2206" y="37"/>
                  </a:lnTo>
                  <a:close/>
                </a:path>
              </a:pathLst>
            </a:custGeom>
            <a:solidFill>
              <a:srgbClr val="FFCC00"/>
            </a:solidFill>
            <a:ln w="9525">
              <a:noFill/>
            </a:ln>
          </p:spPr>
          <p:txBody>
            <a:bodyPr/>
            <a:p>
              <a:endParaRPr lang="zh-CN" altLang="en-US"/>
            </a:p>
          </p:txBody>
        </p:sp>
        <p:grpSp>
          <p:nvGrpSpPr>
            <p:cNvPr id="222217" name="组合 222216"/>
            <p:cNvGrpSpPr/>
            <p:nvPr/>
          </p:nvGrpSpPr>
          <p:grpSpPr>
            <a:xfrm>
              <a:off x="4205" y="144"/>
              <a:ext cx="1267" cy="456"/>
              <a:chOff x="1642" y="144"/>
              <a:chExt cx="2054" cy="929"/>
            </a:xfrm>
          </p:grpSpPr>
          <p:sp>
            <p:nvSpPr>
              <p:cNvPr id="222218" name="任意多边形 222217"/>
              <p:cNvSpPr/>
              <p:nvPr/>
            </p:nvSpPr>
            <p:spPr>
              <a:xfrm>
                <a:off x="1704" y="160"/>
                <a:ext cx="324" cy="845"/>
              </a:xfrm>
              <a:custGeom>
                <a:avLst/>
                <a:gdLst/>
                <a:ahLst/>
                <a:cxnLst/>
                <a:pathLst>
                  <a:path w="350" h="662">
                    <a:moveTo>
                      <a:pt x="209" y="662"/>
                    </a:moveTo>
                    <a:lnTo>
                      <a:pt x="140" y="662"/>
                    </a:lnTo>
                    <a:lnTo>
                      <a:pt x="140" y="65"/>
                    </a:lnTo>
                    <a:lnTo>
                      <a:pt x="0" y="65"/>
                    </a:lnTo>
                    <a:lnTo>
                      <a:pt x="0" y="0"/>
                    </a:lnTo>
                    <a:lnTo>
                      <a:pt x="350" y="0"/>
                    </a:lnTo>
                    <a:lnTo>
                      <a:pt x="350" y="65"/>
                    </a:lnTo>
                    <a:lnTo>
                      <a:pt x="209" y="65"/>
                    </a:lnTo>
                    <a:lnTo>
                      <a:pt x="209" y="662"/>
                    </a:lnTo>
                    <a:close/>
                  </a:path>
                </a:pathLst>
              </a:custGeom>
              <a:solidFill>
                <a:srgbClr val="FFCC00"/>
              </a:solidFill>
              <a:ln w="9525">
                <a:noFill/>
              </a:ln>
            </p:spPr>
            <p:txBody>
              <a:bodyPr/>
              <a:p>
                <a:endParaRPr lang="zh-CN" altLang="en-US"/>
              </a:p>
            </p:txBody>
          </p:sp>
          <p:sp>
            <p:nvSpPr>
              <p:cNvPr id="222219" name="任意多边形 222218"/>
              <p:cNvSpPr/>
              <p:nvPr/>
            </p:nvSpPr>
            <p:spPr>
              <a:xfrm>
                <a:off x="2095" y="160"/>
                <a:ext cx="341" cy="845"/>
              </a:xfrm>
              <a:custGeom>
                <a:avLst/>
                <a:gdLst/>
                <a:ahLst/>
                <a:cxnLst/>
                <a:pathLst>
                  <a:path w="366" h="662">
                    <a:moveTo>
                      <a:pt x="70" y="297"/>
                    </a:moveTo>
                    <a:lnTo>
                      <a:pt x="366" y="297"/>
                    </a:lnTo>
                    <a:lnTo>
                      <a:pt x="366" y="362"/>
                    </a:lnTo>
                    <a:lnTo>
                      <a:pt x="70" y="362"/>
                    </a:lnTo>
                    <a:lnTo>
                      <a:pt x="70" y="598"/>
                    </a:lnTo>
                    <a:lnTo>
                      <a:pt x="366" y="598"/>
                    </a:lnTo>
                    <a:lnTo>
                      <a:pt x="366" y="662"/>
                    </a:lnTo>
                    <a:lnTo>
                      <a:pt x="0" y="662"/>
                    </a:lnTo>
                    <a:lnTo>
                      <a:pt x="0" y="0"/>
                    </a:lnTo>
                    <a:lnTo>
                      <a:pt x="366" y="0"/>
                    </a:lnTo>
                    <a:lnTo>
                      <a:pt x="366" y="65"/>
                    </a:lnTo>
                    <a:lnTo>
                      <a:pt x="70" y="65"/>
                    </a:lnTo>
                    <a:lnTo>
                      <a:pt x="70" y="297"/>
                    </a:lnTo>
                    <a:close/>
                  </a:path>
                </a:pathLst>
              </a:custGeom>
              <a:solidFill>
                <a:srgbClr val="FFCC00"/>
              </a:solidFill>
              <a:ln w="9525">
                <a:noFill/>
              </a:ln>
            </p:spPr>
            <p:txBody>
              <a:bodyPr/>
              <a:p>
                <a:endParaRPr lang="zh-CN" altLang="en-US"/>
              </a:p>
            </p:txBody>
          </p:sp>
          <p:sp>
            <p:nvSpPr>
              <p:cNvPr id="222220" name="任意多边形 222219"/>
              <p:cNvSpPr/>
              <p:nvPr/>
            </p:nvSpPr>
            <p:spPr>
              <a:xfrm>
                <a:off x="2524" y="144"/>
                <a:ext cx="633" cy="877"/>
              </a:xfrm>
              <a:custGeom>
                <a:avLst/>
                <a:gdLst/>
                <a:ahLst/>
                <a:cxnLst/>
                <a:pathLst>
                  <a:path w="681" h="688">
                    <a:moveTo>
                      <a:pt x="598" y="184"/>
                    </a:moveTo>
                    <a:lnTo>
                      <a:pt x="591" y="177"/>
                    </a:lnTo>
                    <a:lnTo>
                      <a:pt x="585" y="170"/>
                    </a:lnTo>
                    <a:lnTo>
                      <a:pt x="579" y="162"/>
                    </a:lnTo>
                    <a:lnTo>
                      <a:pt x="573" y="156"/>
                    </a:lnTo>
                    <a:lnTo>
                      <a:pt x="567" y="149"/>
                    </a:lnTo>
                    <a:lnTo>
                      <a:pt x="560" y="143"/>
                    </a:lnTo>
                    <a:lnTo>
                      <a:pt x="554" y="137"/>
                    </a:lnTo>
                    <a:lnTo>
                      <a:pt x="547" y="131"/>
                    </a:lnTo>
                    <a:lnTo>
                      <a:pt x="541" y="125"/>
                    </a:lnTo>
                    <a:lnTo>
                      <a:pt x="534" y="120"/>
                    </a:lnTo>
                    <a:lnTo>
                      <a:pt x="527" y="115"/>
                    </a:lnTo>
                    <a:lnTo>
                      <a:pt x="520" y="110"/>
                    </a:lnTo>
                    <a:lnTo>
                      <a:pt x="513" y="106"/>
                    </a:lnTo>
                    <a:lnTo>
                      <a:pt x="506" y="101"/>
                    </a:lnTo>
                    <a:lnTo>
                      <a:pt x="499" y="97"/>
                    </a:lnTo>
                    <a:lnTo>
                      <a:pt x="491" y="93"/>
                    </a:lnTo>
                    <a:lnTo>
                      <a:pt x="484" y="90"/>
                    </a:lnTo>
                    <a:lnTo>
                      <a:pt x="477" y="87"/>
                    </a:lnTo>
                    <a:lnTo>
                      <a:pt x="469" y="84"/>
                    </a:lnTo>
                    <a:lnTo>
                      <a:pt x="461" y="81"/>
                    </a:lnTo>
                    <a:lnTo>
                      <a:pt x="453" y="78"/>
                    </a:lnTo>
                    <a:lnTo>
                      <a:pt x="445" y="76"/>
                    </a:lnTo>
                    <a:lnTo>
                      <a:pt x="437" y="74"/>
                    </a:lnTo>
                    <a:lnTo>
                      <a:pt x="429" y="72"/>
                    </a:lnTo>
                    <a:lnTo>
                      <a:pt x="420" y="70"/>
                    </a:lnTo>
                    <a:lnTo>
                      <a:pt x="412" y="69"/>
                    </a:lnTo>
                    <a:lnTo>
                      <a:pt x="403" y="67"/>
                    </a:lnTo>
                    <a:lnTo>
                      <a:pt x="394" y="66"/>
                    </a:lnTo>
                    <a:lnTo>
                      <a:pt x="385" y="65"/>
                    </a:lnTo>
                    <a:lnTo>
                      <a:pt x="376" y="65"/>
                    </a:lnTo>
                    <a:lnTo>
                      <a:pt x="367" y="65"/>
                    </a:lnTo>
                    <a:lnTo>
                      <a:pt x="358" y="64"/>
                    </a:lnTo>
                    <a:lnTo>
                      <a:pt x="351" y="64"/>
                    </a:lnTo>
                    <a:lnTo>
                      <a:pt x="343" y="65"/>
                    </a:lnTo>
                    <a:lnTo>
                      <a:pt x="336" y="65"/>
                    </a:lnTo>
                    <a:lnTo>
                      <a:pt x="329" y="66"/>
                    </a:lnTo>
                    <a:lnTo>
                      <a:pt x="322" y="66"/>
                    </a:lnTo>
                    <a:lnTo>
                      <a:pt x="315" y="67"/>
                    </a:lnTo>
                    <a:lnTo>
                      <a:pt x="308" y="68"/>
                    </a:lnTo>
                    <a:lnTo>
                      <a:pt x="301" y="70"/>
                    </a:lnTo>
                    <a:lnTo>
                      <a:pt x="294" y="71"/>
                    </a:lnTo>
                    <a:lnTo>
                      <a:pt x="288" y="72"/>
                    </a:lnTo>
                    <a:lnTo>
                      <a:pt x="281" y="74"/>
                    </a:lnTo>
                    <a:lnTo>
                      <a:pt x="274" y="76"/>
                    </a:lnTo>
                    <a:lnTo>
                      <a:pt x="268" y="78"/>
                    </a:lnTo>
                    <a:lnTo>
                      <a:pt x="262" y="80"/>
                    </a:lnTo>
                    <a:lnTo>
                      <a:pt x="255" y="82"/>
                    </a:lnTo>
                    <a:lnTo>
                      <a:pt x="249" y="85"/>
                    </a:lnTo>
                    <a:lnTo>
                      <a:pt x="243" y="88"/>
                    </a:lnTo>
                    <a:lnTo>
                      <a:pt x="236" y="90"/>
                    </a:lnTo>
                    <a:lnTo>
                      <a:pt x="230" y="93"/>
                    </a:lnTo>
                    <a:lnTo>
                      <a:pt x="224" y="96"/>
                    </a:lnTo>
                    <a:lnTo>
                      <a:pt x="218" y="100"/>
                    </a:lnTo>
                    <a:lnTo>
                      <a:pt x="212" y="103"/>
                    </a:lnTo>
                    <a:lnTo>
                      <a:pt x="206" y="107"/>
                    </a:lnTo>
                    <a:lnTo>
                      <a:pt x="201" y="111"/>
                    </a:lnTo>
                    <a:lnTo>
                      <a:pt x="195" y="114"/>
                    </a:lnTo>
                    <a:lnTo>
                      <a:pt x="189" y="118"/>
                    </a:lnTo>
                    <a:lnTo>
                      <a:pt x="184" y="123"/>
                    </a:lnTo>
                    <a:lnTo>
                      <a:pt x="178" y="127"/>
                    </a:lnTo>
                    <a:lnTo>
                      <a:pt x="173" y="132"/>
                    </a:lnTo>
                    <a:lnTo>
                      <a:pt x="167" y="136"/>
                    </a:lnTo>
                    <a:lnTo>
                      <a:pt x="162" y="141"/>
                    </a:lnTo>
                    <a:lnTo>
                      <a:pt x="157" y="146"/>
                    </a:lnTo>
                    <a:lnTo>
                      <a:pt x="152" y="152"/>
                    </a:lnTo>
                    <a:lnTo>
                      <a:pt x="147" y="156"/>
                    </a:lnTo>
                    <a:lnTo>
                      <a:pt x="142" y="162"/>
                    </a:lnTo>
                    <a:lnTo>
                      <a:pt x="137" y="167"/>
                    </a:lnTo>
                    <a:lnTo>
                      <a:pt x="133" y="173"/>
                    </a:lnTo>
                    <a:lnTo>
                      <a:pt x="128" y="178"/>
                    </a:lnTo>
                    <a:lnTo>
                      <a:pt x="124" y="184"/>
                    </a:lnTo>
                    <a:lnTo>
                      <a:pt x="120" y="189"/>
                    </a:lnTo>
                    <a:lnTo>
                      <a:pt x="117" y="195"/>
                    </a:lnTo>
                    <a:lnTo>
                      <a:pt x="113" y="201"/>
                    </a:lnTo>
                    <a:lnTo>
                      <a:pt x="109" y="206"/>
                    </a:lnTo>
                    <a:lnTo>
                      <a:pt x="106" y="212"/>
                    </a:lnTo>
                    <a:lnTo>
                      <a:pt x="103" y="218"/>
                    </a:lnTo>
                    <a:lnTo>
                      <a:pt x="100" y="224"/>
                    </a:lnTo>
                    <a:lnTo>
                      <a:pt x="97" y="230"/>
                    </a:lnTo>
                    <a:lnTo>
                      <a:pt x="94" y="236"/>
                    </a:lnTo>
                    <a:lnTo>
                      <a:pt x="92" y="242"/>
                    </a:lnTo>
                    <a:lnTo>
                      <a:pt x="89" y="248"/>
                    </a:lnTo>
                    <a:lnTo>
                      <a:pt x="87" y="254"/>
                    </a:lnTo>
                    <a:lnTo>
                      <a:pt x="85" y="261"/>
                    </a:lnTo>
                    <a:lnTo>
                      <a:pt x="83" y="267"/>
                    </a:lnTo>
                    <a:lnTo>
                      <a:pt x="82" y="274"/>
                    </a:lnTo>
                    <a:lnTo>
                      <a:pt x="80" y="280"/>
                    </a:lnTo>
                    <a:lnTo>
                      <a:pt x="79" y="287"/>
                    </a:lnTo>
                    <a:lnTo>
                      <a:pt x="77" y="293"/>
                    </a:lnTo>
                    <a:lnTo>
                      <a:pt x="76" y="300"/>
                    </a:lnTo>
                    <a:lnTo>
                      <a:pt x="75" y="306"/>
                    </a:lnTo>
                    <a:lnTo>
                      <a:pt x="75" y="313"/>
                    </a:lnTo>
                    <a:lnTo>
                      <a:pt x="74" y="320"/>
                    </a:lnTo>
                    <a:lnTo>
                      <a:pt x="74" y="327"/>
                    </a:lnTo>
                    <a:lnTo>
                      <a:pt x="73" y="334"/>
                    </a:lnTo>
                    <a:lnTo>
                      <a:pt x="73" y="341"/>
                    </a:lnTo>
                    <a:lnTo>
                      <a:pt x="73" y="348"/>
                    </a:lnTo>
                    <a:lnTo>
                      <a:pt x="74" y="356"/>
                    </a:lnTo>
                    <a:lnTo>
                      <a:pt x="74" y="363"/>
                    </a:lnTo>
                    <a:lnTo>
                      <a:pt x="75" y="370"/>
                    </a:lnTo>
                    <a:lnTo>
                      <a:pt x="75" y="377"/>
                    </a:lnTo>
                    <a:lnTo>
                      <a:pt x="76" y="385"/>
                    </a:lnTo>
                    <a:lnTo>
                      <a:pt x="77" y="392"/>
                    </a:lnTo>
                    <a:lnTo>
                      <a:pt x="79" y="398"/>
                    </a:lnTo>
                    <a:lnTo>
                      <a:pt x="80" y="405"/>
                    </a:lnTo>
                    <a:lnTo>
                      <a:pt x="82" y="412"/>
                    </a:lnTo>
                    <a:lnTo>
                      <a:pt x="83" y="419"/>
                    </a:lnTo>
                    <a:lnTo>
                      <a:pt x="85" y="425"/>
                    </a:lnTo>
                    <a:lnTo>
                      <a:pt x="87" y="432"/>
                    </a:lnTo>
                    <a:lnTo>
                      <a:pt x="89" y="439"/>
                    </a:lnTo>
                    <a:lnTo>
                      <a:pt x="92" y="445"/>
                    </a:lnTo>
                    <a:lnTo>
                      <a:pt x="94" y="451"/>
                    </a:lnTo>
                    <a:lnTo>
                      <a:pt x="97" y="458"/>
                    </a:lnTo>
                    <a:lnTo>
                      <a:pt x="100" y="464"/>
                    </a:lnTo>
                    <a:lnTo>
                      <a:pt x="103" y="470"/>
                    </a:lnTo>
                    <a:lnTo>
                      <a:pt x="106" y="476"/>
                    </a:lnTo>
                    <a:lnTo>
                      <a:pt x="109" y="482"/>
                    </a:lnTo>
                    <a:lnTo>
                      <a:pt x="113" y="488"/>
                    </a:lnTo>
                    <a:lnTo>
                      <a:pt x="116" y="494"/>
                    </a:lnTo>
                    <a:lnTo>
                      <a:pt x="120" y="500"/>
                    </a:lnTo>
                    <a:lnTo>
                      <a:pt x="124" y="505"/>
                    </a:lnTo>
                    <a:lnTo>
                      <a:pt x="128" y="511"/>
                    </a:lnTo>
                    <a:lnTo>
                      <a:pt x="133" y="517"/>
                    </a:lnTo>
                    <a:lnTo>
                      <a:pt x="137" y="522"/>
                    </a:lnTo>
                    <a:lnTo>
                      <a:pt x="142" y="527"/>
                    </a:lnTo>
                    <a:lnTo>
                      <a:pt x="146" y="533"/>
                    </a:lnTo>
                    <a:lnTo>
                      <a:pt x="151" y="538"/>
                    </a:lnTo>
                    <a:lnTo>
                      <a:pt x="156" y="543"/>
                    </a:lnTo>
                    <a:lnTo>
                      <a:pt x="162" y="548"/>
                    </a:lnTo>
                    <a:lnTo>
                      <a:pt x="167" y="553"/>
                    </a:lnTo>
                    <a:lnTo>
                      <a:pt x="172" y="558"/>
                    </a:lnTo>
                    <a:lnTo>
                      <a:pt x="178" y="562"/>
                    </a:lnTo>
                    <a:lnTo>
                      <a:pt x="183" y="567"/>
                    </a:lnTo>
                    <a:lnTo>
                      <a:pt x="189" y="571"/>
                    </a:lnTo>
                    <a:lnTo>
                      <a:pt x="194" y="575"/>
                    </a:lnTo>
                    <a:lnTo>
                      <a:pt x="200" y="579"/>
                    </a:lnTo>
                    <a:lnTo>
                      <a:pt x="206" y="583"/>
                    </a:lnTo>
                    <a:lnTo>
                      <a:pt x="212" y="587"/>
                    </a:lnTo>
                    <a:lnTo>
                      <a:pt x="218" y="590"/>
                    </a:lnTo>
                    <a:lnTo>
                      <a:pt x="224" y="593"/>
                    </a:lnTo>
                    <a:lnTo>
                      <a:pt x="230" y="597"/>
                    </a:lnTo>
                    <a:lnTo>
                      <a:pt x="236" y="599"/>
                    </a:lnTo>
                    <a:lnTo>
                      <a:pt x="242" y="602"/>
                    </a:lnTo>
                    <a:lnTo>
                      <a:pt x="248" y="605"/>
                    </a:lnTo>
                    <a:lnTo>
                      <a:pt x="255" y="607"/>
                    </a:lnTo>
                    <a:lnTo>
                      <a:pt x="261" y="610"/>
                    </a:lnTo>
                    <a:lnTo>
                      <a:pt x="267" y="612"/>
                    </a:lnTo>
                    <a:lnTo>
                      <a:pt x="274" y="614"/>
                    </a:lnTo>
                    <a:lnTo>
                      <a:pt x="281" y="616"/>
                    </a:lnTo>
                    <a:lnTo>
                      <a:pt x="287" y="617"/>
                    </a:lnTo>
                    <a:lnTo>
                      <a:pt x="294" y="619"/>
                    </a:lnTo>
                    <a:lnTo>
                      <a:pt x="301" y="620"/>
                    </a:lnTo>
                    <a:lnTo>
                      <a:pt x="308" y="622"/>
                    </a:lnTo>
                    <a:lnTo>
                      <a:pt x="315" y="623"/>
                    </a:lnTo>
                    <a:lnTo>
                      <a:pt x="322" y="623"/>
                    </a:lnTo>
                    <a:lnTo>
                      <a:pt x="329" y="624"/>
                    </a:lnTo>
                    <a:lnTo>
                      <a:pt x="336" y="625"/>
                    </a:lnTo>
                    <a:lnTo>
                      <a:pt x="343" y="625"/>
                    </a:lnTo>
                    <a:lnTo>
                      <a:pt x="350" y="626"/>
                    </a:lnTo>
                    <a:lnTo>
                      <a:pt x="358" y="626"/>
                    </a:lnTo>
                    <a:lnTo>
                      <a:pt x="367" y="625"/>
                    </a:lnTo>
                    <a:lnTo>
                      <a:pt x="376" y="625"/>
                    </a:lnTo>
                    <a:lnTo>
                      <a:pt x="385" y="625"/>
                    </a:lnTo>
                    <a:lnTo>
                      <a:pt x="394" y="624"/>
                    </a:lnTo>
                    <a:lnTo>
                      <a:pt x="402" y="623"/>
                    </a:lnTo>
                    <a:lnTo>
                      <a:pt x="411" y="621"/>
                    </a:lnTo>
                    <a:lnTo>
                      <a:pt x="419" y="620"/>
                    </a:lnTo>
                    <a:lnTo>
                      <a:pt x="428" y="618"/>
                    </a:lnTo>
                    <a:lnTo>
                      <a:pt x="436" y="616"/>
                    </a:lnTo>
                    <a:lnTo>
                      <a:pt x="444" y="614"/>
                    </a:lnTo>
                    <a:lnTo>
                      <a:pt x="452" y="612"/>
                    </a:lnTo>
                    <a:lnTo>
                      <a:pt x="460" y="609"/>
                    </a:lnTo>
                    <a:lnTo>
                      <a:pt x="467" y="607"/>
                    </a:lnTo>
                    <a:lnTo>
                      <a:pt x="475" y="604"/>
                    </a:lnTo>
                    <a:lnTo>
                      <a:pt x="483" y="600"/>
                    </a:lnTo>
                    <a:lnTo>
                      <a:pt x="490" y="597"/>
                    </a:lnTo>
                    <a:lnTo>
                      <a:pt x="497" y="593"/>
                    </a:lnTo>
                    <a:lnTo>
                      <a:pt x="505" y="589"/>
                    </a:lnTo>
                    <a:lnTo>
                      <a:pt x="512" y="585"/>
                    </a:lnTo>
                    <a:lnTo>
                      <a:pt x="519" y="581"/>
                    </a:lnTo>
                    <a:lnTo>
                      <a:pt x="525" y="576"/>
                    </a:lnTo>
                    <a:lnTo>
                      <a:pt x="532" y="571"/>
                    </a:lnTo>
                    <a:lnTo>
                      <a:pt x="539" y="566"/>
                    </a:lnTo>
                    <a:lnTo>
                      <a:pt x="545" y="561"/>
                    </a:lnTo>
                    <a:lnTo>
                      <a:pt x="551" y="556"/>
                    </a:lnTo>
                    <a:lnTo>
                      <a:pt x="558" y="550"/>
                    </a:lnTo>
                    <a:lnTo>
                      <a:pt x="564" y="544"/>
                    </a:lnTo>
                    <a:lnTo>
                      <a:pt x="570" y="538"/>
                    </a:lnTo>
                    <a:lnTo>
                      <a:pt x="576" y="532"/>
                    </a:lnTo>
                    <a:lnTo>
                      <a:pt x="581" y="525"/>
                    </a:lnTo>
                    <a:lnTo>
                      <a:pt x="587" y="518"/>
                    </a:lnTo>
                    <a:lnTo>
                      <a:pt x="593" y="511"/>
                    </a:lnTo>
                    <a:lnTo>
                      <a:pt x="675" y="511"/>
                    </a:lnTo>
                    <a:lnTo>
                      <a:pt x="669" y="522"/>
                    </a:lnTo>
                    <a:lnTo>
                      <a:pt x="662" y="532"/>
                    </a:lnTo>
                    <a:lnTo>
                      <a:pt x="656" y="542"/>
                    </a:lnTo>
                    <a:lnTo>
                      <a:pt x="649" y="551"/>
                    </a:lnTo>
                    <a:lnTo>
                      <a:pt x="641" y="560"/>
                    </a:lnTo>
                    <a:lnTo>
                      <a:pt x="634" y="569"/>
                    </a:lnTo>
                    <a:lnTo>
                      <a:pt x="626" y="578"/>
                    </a:lnTo>
                    <a:lnTo>
                      <a:pt x="618" y="586"/>
                    </a:lnTo>
                    <a:lnTo>
                      <a:pt x="610" y="594"/>
                    </a:lnTo>
                    <a:lnTo>
                      <a:pt x="602" y="602"/>
                    </a:lnTo>
                    <a:lnTo>
                      <a:pt x="593" y="609"/>
                    </a:lnTo>
                    <a:lnTo>
                      <a:pt x="584" y="617"/>
                    </a:lnTo>
                    <a:lnTo>
                      <a:pt x="574" y="623"/>
                    </a:lnTo>
                    <a:lnTo>
                      <a:pt x="565" y="630"/>
                    </a:lnTo>
                    <a:lnTo>
                      <a:pt x="555" y="636"/>
                    </a:lnTo>
                    <a:lnTo>
                      <a:pt x="545" y="642"/>
                    </a:lnTo>
                    <a:lnTo>
                      <a:pt x="535" y="648"/>
                    </a:lnTo>
                    <a:lnTo>
                      <a:pt x="525" y="653"/>
                    </a:lnTo>
                    <a:lnTo>
                      <a:pt x="514" y="658"/>
                    </a:lnTo>
                    <a:lnTo>
                      <a:pt x="503" y="662"/>
                    </a:lnTo>
                    <a:lnTo>
                      <a:pt x="493" y="667"/>
                    </a:lnTo>
                    <a:lnTo>
                      <a:pt x="481" y="670"/>
                    </a:lnTo>
                    <a:lnTo>
                      <a:pt x="470" y="674"/>
                    </a:lnTo>
                    <a:lnTo>
                      <a:pt x="459" y="677"/>
                    </a:lnTo>
                    <a:lnTo>
                      <a:pt x="448" y="679"/>
                    </a:lnTo>
                    <a:lnTo>
                      <a:pt x="436" y="682"/>
                    </a:lnTo>
                    <a:lnTo>
                      <a:pt x="424" y="684"/>
                    </a:lnTo>
                    <a:lnTo>
                      <a:pt x="412" y="685"/>
                    </a:lnTo>
                    <a:lnTo>
                      <a:pt x="400" y="687"/>
                    </a:lnTo>
                    <a:lnTo>
                      <a:pt x="388" y="687"/>
                    </a:lnTo>
                    <a:lnTo>
                      <a:pt x="375" y="688"/>
                    </a:lnTo>
                    <a:lnTo>
                      <a:pt x="363" y="688"/>
                    </a:lnTo>
                    <a:lnTo>
                      <a:pt x="353" y="688"/>
                    </a:lnTo>
                    <a:lnTo>
                      <a:pt x="344" y="688"/>
                    </a:lnTo>
                    <a:lnTo>
                      <a:pt x="334" y="687"/>
                    </a:lnTo>
                    <a:lnTo>
                      <a:pt x="325" y="687"/>
                    </a:lnTo>
                    <a:lnTo>
                      <a:pt x="316" y="686"/>
                    </a:lnTo>
                    <a:lnTo>
                      <a:pt x="306" y="685"/>
                    </a:lnTo>
                    <a:lnTo>
                      <a:pt x="297" y="683"/>
                    </a:lnTo>
                    <a:lnTo>
                      <a:pt x="288" y="682"/>
                    </a:lnTo>
                    <a:lnTo>
                      <a:pt x="279" y="680"/>
                    </a:lnTo>
                    <a:lnTo>
                      <a:pt x="271" y="679"/>
                    </a:lnTo>
                    <a:lnTo>
                      <a:pt x="262" y="676"/>
                    </a:lnTo>
                    <a:lnTo>
                      <a:pt x="254" y="674"/>
                    </a:lnTo>
                    <a:lnTo>
                      <a:pt x="245" y="672"/>
                    </a:lnTo>
                    <a:lnTo>
                      <a:pt x="237" y="669"/>
                    </a:lnTo>
                    <a:lnTo>
                      <a:pt x="228" y="666"/>
                    </a:lnTo>
                    <a:lnTo>
                      <a:pt x="220" y="663"/>
                    </a:lnTo>
                    <a:lnTo>
                      <a:pt x="212" y="660"/>
                    </a:lnTo>
                    <a:lnTo>
                      <a:pt x="204" y="657"/>
                    </a:lnTo>
                    <a:lnTo>
                      <a:pt x="196" y="653"/>
                    </a:lnTo>
                    <a:lnTo>
                      <a:pt x="189" y="649"/>
                    </a:lnTo>
                    <a:lnTo>
                      <a:pt x="181" y="645"/>
                    </a:lnTo>
                    <a:lnTo>
                      <a:pt x="174" y="641"/>
                    </a:lnTo>
                    <a:lnTo>
                      <a:pt x="166" y="637"/>
                    </a:lnTo>
                    <a:lnTo>
                      <a:pt x="159" y="632"/>
                    </a:lnTo>
                    <a:lnTo>
                      <a:pt x="151" y="627"/>
                    </a:lnTo>
                    <a:lnTo>
                      <a:pt x="144" y="622"/>
                    </a:lnTo>
                    <a:lnTo>
                      <a:pt x="137" y="617"/>
                    </a:lnTo>
                    <a:lnTo>
                      <a:pt x="130" y="612"/>
                    </a:lnTo>
                    <a:lnTo>
                      <a:pt x="123" y="607"/>
                    </a:lnTo>
                    <a:lnTo>
                      <a:pt x="117" y="601"/>
                    </a:lnTo>
                    <a:lnTo>
                      <a:pt x="110" y="595"/>
                    </a:lnTo>
                    <a:lnTo>
                      <a:pt x="104" y="589"/>
                    </a:lnTo>
                    <a:lnTo>
                      <a:pt x="97" y="582"/>
                    </a:lnTo>
                    <a:lnTo>
                      <a:pt x="91" y="576"/>
                    </a:lnTo>
                    <a:lnTo>
                      <a:pt x="85" y="569"/>
                    </a:lnTo>
                    <a:lnTo>
                      <a:pt x="79" y="563"/>
                    </a:lnTo>
                    <a:lnTo>
                      <a:pt x="74" y="556"/>
                    </a:lnTo>
                    <a:lnTo>
                      <a:pt x="68" y="550"/>
                    </a:lnTo>
                    <a:lnTo>
                      <a:pt x="63" y="543"/>
                    </a:lnTo>
                    <a:lnTo>
                      <a:pt x="58" y="536"/>
                    </a:lnTo>
                    <a:lnTo>
                      <a:pt x="53" y="529"/>
                    </a:lnTo>
                    <a:lnTo>
                      <a:pt x="49" y="521"/>
                    </a:lnTo>
                    <a:lnTo>
                      <a:pt x="45" y="514"/>
                    </a:lnTo>
                    <a:lnTo>
                      <a:pt x="40" y="507"/>
                    </a:lnTo>
                    <a:lnTo>
                      <a:pt x="37" y="500"/>
                    </a:lnTo>
                    <a:lnTo>
                      <a:pt x="33" y="492"/>
                    </a:lnTo>
                    <a:lnTo>
                      <a:pt x="29" y="484"/>
                    </a:lnTo>
                    <a:lnTo>
                      <a:pt x="26" y="477"/>
                    </a:lnTo>
                    <a:lnTo>
                      <a:pt x="23" y="469"/>
                    </a:lnTo>
                    <a:lnTo>
                      <a:pt x="20" y="461"/>
                    </a:lnTo>
                    <a:lnTo>
                      <a:pt x="17" y="453"/>
                    </a:lnTo>
                    <a:lnTo>
                      <a:pt x="15" y="445"/>
                    </a:lnTo>
                    <a:lnTo>
                      <a:pt x="12" y="436"/>
                    </a:lnTo>
                    <a:lnTo>
                      <a:pt x="10" y="428"/>
                    </a:lnTo>
                    <a:lnTo>
                      <a:pt x="8" y="420"/>
                    </a:lnTo>
                    <a:lnTo>
                      <a:pt x="6" y="411"/>
                    </a:lnTo>
                    <a:lnTo>
                      <a:pt x="5" y="403"/>
                    </a:lnTo>
                    <a:lnTo>
                      <a:pt x="4" y="394"/>
                    </a:lnTo>
                    <a:lnTo>
                      <a:pt x="2" y="385"/>
                    </a:lnTo>
                    <a:lnTo>
                      <a:pt x="2" y="376"/>
                    </a:lnTo>
                    <a:lnTo>
                      <a:pt x="1" y="367"/>
                    </a:lnTo>
                    <a:lnTo>
                      <a:pt x="0" y="358"/>
                    </a:lnTo>
                    <a:lnTo>
                      <a:pt x="0" y="349"/>
                    </a:lnTo>
                    <a:lnTo>
                      <a:pt x="0" y="340"/>
                    </a:lnTo>
                    <a:lnTo>
                      <a:pt x="0" y="332"/>
                    </a:lnTo>
                    <a:lnTo>
                      <a:pt x="0" y="323"/>
                    </a:lnTo>
                    <a:lnTo>
                      <a:pt x="1" y="314"/>
                    </a:lnTo>
                    <a:lnTo>
                      <a:pt x="2" y="306"/>
                    </a:lnTo>
                    <a:lnTo>
                      <a:pt x="3" y="297"/>
                    </a:lnTo>
                    <a:lnTo>
                      <a:pt x="4" y="289"/>
                    </a:lnTo>
                    <a:lnTo>
                      <a:pt x="5" y="281"/>
                    </a:lnTo>
                    <a:lnTo>
                      <a:pt x="7" y="272"/>
                    </a:lnTo>
                    <a:lnTo>
                      <a:pt x="9" y="264"/>
                    </a:lnTo>
                    <a:lnTo>
                      <a:pt x="11" y="256"/>
                    </a:lnTo>
                    <a:lnTo>
                      <a:pt x="13" y="248"/>
                    </a:lnTo>
                    <a:lnTo>
                      <a:pt x="16" y="240"/>
                    </a:lnTo>
                    <a:lnTo>
                      <a:pt x="19" y="232"/>
                    </a:lnTo>
                    <a:lnTo>
                      <a:pt x="22" y="224"/>
                    </a:lnTo>
                    <a:lnTo>
                      <a:pt x="25" y="216"/>
                    </a:lnTo>
                    <a:lnTo>
                      <a:pt x="28" y="208"/>
                    </a:lnTo>
                    <a:lnTo>
                      <a:pt x="32" y="200"/>
                    </a:lnTo>
                    <a:lnTo>
                      <a:pt x="35" y="193"/>
                    </a:lnTo>
                    <a:lnTo>
                      <a:pt x="39" y="185"/>
                    </a:lnTo>
                    <a:lnTo>
                      <a:pt x="44" y="178"/>
                    </a:lnTo>
                    <a:lnTo>
                      <a:pt x="48" y="170"/>
                    </a:lnTo>
                    <a:lnTo>
                      <a:pt x="53" y="163"/>
                    </a:lnTo>
                    <a:lnTo>
                      <a:pt x="58" y="156"/>
                    </a:lnTo>
                    <a:lnTo>
                      <a:pt x="63" y="149"/>
                    </a:lnTo>
                    <a:lnTo>
                      <a:pt x="68" y="142"/>
                    </a:lnTo>
                    <a:lnTo>
                      <a:pt x="73" y="135"/>
                    </a:lnTo>
                    <a:lnTo>
                      <a:pt x="79" y="128"/>
                    </a:lnTo>
                    <a:lnTo>
                      <a:pt x="85" y="122"/>
                    </a:lnTo>
                    <a:lnTo>
                      <a:pt x="91" y="115"/>
                    </a:lnTo>
                    <a:lnTo>
                      <a:pt x="97" y="108"/>
                    </a:lnTo>
                    <a:lnTo>
                      <a:pt x="103" y="102"/>
                    </a:lnTo>
                    <a:lnTo>
                      <a:pt x="110" y="96"/>
                    </a:lnTo>
                    <a:lnTo>
                      <a:pt x="117" y="90"/>
                    </a:lnTo>
                    <a:lnTo>
                      <a:pt x="123" y="84"/>
                    </a:lnTo>
                    <a:lnTo>
                      <a:pt x="130" y="79"/>
                    </a:lnTo>
                    <a:lnTo>
                      <a:pt x="136" y="74"/>
                    </a:lnTo>
                    <a:lnTo>
                      <a:pt x="143" y="69"/>
                    </a:lnTo>
                    <a:lnTo>
                      <a:pt x="150" y="64"/>
                    </a:lnTo>
                    <a:lnTo>
                      <a:pt x="157" y="59"/>
                    </a:lnTo>
                    <a:lnTo>
                      <a:pt x="164" y="54"/>
                    </a:lnTo>
                    <a:lnTo>
                      <a:pt x="171" y="50"/>
                    </a:lnTo>
                    <a:lnTo>
                      <a:pt x="178" y="46"/>
                    </a:lnTo>
                    <a:lnTo>
                      <a:pt x="185" y="42"/>
                    </a:lnTo>
                    <a:lnTo>
                      <a:pt x="193" y="38"/>
                    </a:lnTo>
                    <a:lnTo>
                      <a:pt x="200" y="34"/>
                    </a:lnTo>
                    <a:lnTo>
                      <a:pt x="208" y="31"/>
                    </a:lnTo>
                    <a:lnTo>
                      <a:pt x="215" y="27"/>
                    </a:lnTo>
                    <a:lnTo>
                      <a:pt x="223" y="24"/>
                    </a:lnTo>
                    <a:lnTo>
                      <a:pt x="231" y="21"/>
                    </a:lnTo>
                    <a:lnTo>
                      <a:pt x="239" y="18"/>
                    </a:lnTo>
                    <a:lnTo>
                      <a:pt x="247" y="16"/>
                    </a:lnTo>
                    <a:lnTo>
                      <a:pt x="255" y="14"/>
                    </a:lnTo>
                    <a:lnTo>
                      <a:pt x="263" y="11"/>
                    </a:lnTo>
                    <a:lnTo>
                      <a:pt x="272" y="9"/>
                    </a:lnTo>
                    <a:lnTo>
                      <a:pt x="280" y="8"/>
                    </a:lnTo>
                    <a:lnTo>
                      <a:pt x="289" y="6"/>
                    </a:lnTo>
                    <a:lnTo>
                      <a:pt x="297" y="4"/>
                    </a:lnTo>
                    <a:lnTo>
                      <a:pt x="306" y="3"/>
                    </a:lnTo>
                    <a:lnTo>
                      <a:pt x="314" y="2"/>
                    </a:lnTo>
                    <a:lnTo>
                      <a:pt x="323" y="1"/>
                    </a:lnTo>
                    <a:lnTo>
                      <a:pt x="332" y="1"/>
                    </a:lnTo>
                    <a:lnTo>
                      <a:pt x="341" y="0"/>
                    </a:lnTo>
                    <a:lnTo>
                      <a:pt x="350" y="0"/>
                    </a:lnTo>
                    <a:lnTo>
                      <a:pt x="359" y="0"/>
                    </a:lnTo>
                    <a:lnTo>
                      <a:pt x="372" y="0"/>
                    </a:lnTo>
                    <a:lnTo>
                      <a:pt x="385" y="0"/>
                    </a:lnTo>
                    <a:lnTo>
                      <a:pt x="398" y="2"/>
                    </a:lnTo>
                    <a:lnTo>
                      <a:pt x="410" y="3"/>
                    </a:lnTo>
                    <a:lnTo>
                      <a:pt x="423" y="5"/>
                    </a:lnTo>
                    <a:lnTo>
                      <a:pt x="435" y="7"/>
                    </a:lnTo>
                    <a:lnTo>
                      <a:pt x="447" y="9"/>
                    </a:lnTo>
                    <a:lnTo>
                      <a:pt x="459" y="12"/>
                    </a:lnTo>
                    <a:lnTo>
                      <a:pt x="470" y="15"/>
                    </a:lnTo>
                    <a:lnTo>
                      <a:pt x="482" y="19"/>
                    </a:lnTo>
                    <a:lnTo>
                      <a:pt x="493" y="23"/>
                    </a:lnTo>
                    <a:lnTo>
                      <a:pt x="505" y="27"/>
                    </a:lnTo>
                    <a:lnTo>
                      <a:pt x="516" y="32"/>
                    </a:lnTo>
                    <a:lnTo>
                      <a:pt x="526" y="37"/>
                    </a:lnTo>
                    <a:lnTo>
                      <a:pt x="537" y="42"/>
                    </a:lnTo>
                    <a:lnTo>
                      <a:pt x="548" y="48"/>
                    </a:lnTo>
                    <a:lnTo>
                      <a:pt x="558" y="54"/>
                    </a:lnTo>
                    <a:lnTo>
                      <a:pt x="568" y="61"/>
                    </a:lnTo>
                    <a:lnTo>
                      <a:pt x="578" y="68"/>
                    </a:lnTo>
                    <a:lnTo>
                      <a:pt x="588" y="75"/>
                    </a:lnTo>
                    <a:lnTo>
                      <a:pt x="597" y="82"/>
                    </a:lnTo>
                    <a:lnTo>
                      <a:pt x="606" y="90"/>
                    </a:lnTo>
                    <a:lnTo>
                      <a:pt x="615" y="98"/>
                    </a:lnTo>
                    <a:lnTo>
                      <a:pt x="623" y="106"/>
                    </a:lnTo>
                    <a:lnTo>
                      <a:pt x="631" y="115"/>
                    </a:lnTo>
                    <a:lnTo>
                      <a:pt x="639" y="124"/>
                    </a:lnTo>
                    <a:lnTo>
                      <a:pt x="647" y="133"/>
                    </a:lnTo>
                    <a:lnTo>
                      <a:pt x="654" y="143"/>
                    </a:lnTo>
                    <a:lnTo>
                      <a:pt x="661" y="153"/>
                    </a:lnTo>
                    <a:lnTo>
                      <a:pt x="668" y="163"/>
                    </a:lnTo>
                    <a:lnTo>
                      <a:pt x="674" y="173"/>
                    </a:lnTo>
                    <a:lnTo>
                      <a:pt x="681" y="184"/>
                    </a:lnTo>
                    <a:lnTo>
                      <a:pt x="598" y="184"/>
                    </a:lnTo>
                    <a:close/>
                  </a:path>
                </a:pathLst>
              </a:custGeom>
              <a:solidFill>
                <a:srgbClr val="FFCC00"/>
              </a:solidFill>
              <a:ln w="9525">
                <a:noFill/>
              </a:ln>
            </p:spPr>
            <p:txBody>
              <a:bodyPr/>
              <a:p>
                <a:endParaRPr lang="zh-CN" altLang="en-US"/>
              </a:p>
            </p:txBody>
          </p:sp>
          <p:sp>
            <p:nvSpPr>
              <p:cNvPr id="222221" name="任意多边形 222220"/>
              <p:cNvSpPr/>
              <p:nvPr/>
            </p:nvSpPr>
            <p:spPr>
              <a:xfrm>
                <a:off x="3250" y="160"/>
                <a:ext cx="439" cy="845"/>
              </a:xfrm>
              <a:custGeom>
                <a:avLst/>
                <a:gdLst/>
                <a:ahLst/>
                <a:cxnLst/>
                <a:pathLst>
                  <a:path w="474" h="662">
                    <a:moveTo>
                      <a:pt x="70" y="662"/>
                    </a:moveTo>
                    <a:lnTo>
                      <a:pt x="0" y="662"/>
                    </a:lnTo>
                    <a:lnTo>
                      <a:pt x="0" y="0"/>
                    </a:lnTo>
                    <a:lnTo>
                      <a:pt x="70" y="0"/>
                    </a:lnTo>
                    <a:lnTo>
                      <a:pt x="70" y="297"/>
                    </a:lnTo>
                    <a:lnTo>
                      <a:pt x="405" y="297"/>
                    </a:lnTo>
                    <a:lnTo>
                      <a:pt x="405" y="0"/>
                    </a:lnTo>
                    <a:lnTo>
                      <a:pt x="474" y="0"/>
                    </a:lnTo>
                    <a:lnTo>
                      <a:pt x="474" y="662"/>
                    </a:lnTo>
                    <a:lnTo>
                      <a:pt x="405" y="662"/>
                    </a:lnTo>
                    <a:lnTo>
                      <a:pt x="405" y="360"/>
                    </a:lnTo>
                    <a:lnTo>
                      <a:pt x="70" y="360"/>
                    </a:lnTo>
                    <a:lnTo>
                      <a:pt x="70" y="662"/>
                    </a:lnTo>
                    <a:close/>
                  </a:path>
                </a:pathLst>
              </a:custGeom>
              <a:solidFill>
                <a:srgbClr val="FFCC00"/>
              </a:solidFill>
              <a:ln w="9525">
                <a:noFill/>
              </a:ln>
            </p:spPr>
            <p:txBody>
              <a:bodyPr/>
              <a:p>
                <a:endParaRPr lang="zh-CN" altLang="en-US"/>
              </a:p>
            </p:txBody>
          </p:sp>
          <p:sp>
            <p:nvSpPr>
              <p:cNvPr id="222222" name="直接连接符 222221"/>
              <p:cNvSpPr/>
              <p:nvPr/>
            </p:nvSpPr>
            <p:spPr>
              <a:xfrm>
                <a:off x="1642" y="1070"/>
                <a:ext cx="2054" cy="3"/>
              </a:xfrm>
              <a:prstGeom prst="line">
                <a:avLst/>
              </a:prstGeom>
              <a:ln w="38100" cap="flat" cmpd="sng">
                <a:solidFill>
                  <a:srgbClr val="FFCC66"/>
                </a:solidFill>
                <a:prstDash val="solid"/>
                <a:headEnd type="none" w="med" len="med"/>
                <a:tailEnd type="none" w="med" len="med"/>
              </a:ln>
            </p:spPr>
          </p:sp>
        </p:grpSp>
        <p:grpSp>
          <p:nvGrpSpPr>
            <p:cNvPr id="222223" name="组合 222222"/>
            <p:cNvGrpSpPr/>
            <p:nvPr/>
          </p:nvGrpSpPr>
          <p:grpSpPr>
            <a:xfrm>
              <a:off x="4205" y="646"/>
              <a:ext cx="1267" cy="63"/>
              <a:chOff x="4140" y="2043"/>
              <a:chExt cx="3773" cy="137"/>
            </a:xfrm>
          </p:grpSpPr>
          <p:sp>
            <p:nvSpPr>
              <p:cNvPr id="222224" name="任意多边形 222223"/>
              <p:cNvSpPr>
                <a:spLocks noEditPoints="1"/>
              </p:cNvSpPr>
              <p:nvPr/>
            </p:nvSpPr>
            <p:spPr>
              <a:xfrm>
                <a:off x="4140" y="2046"/>
                <a:ext cx="150" cy="133"/>
              </a:xfrm>
              <a:custGeom>
                <a:avLst/>
                <a:gdLst/>
                <a:ahLst/>
                <a:cxnLst/>
                <a:pathLst>
                  <a:path w="86" h="90">
                    <a:moveTo>
                      <a:pt x="10" y="90"/>
                    </a:moveTo>
                    <a:lnTo>
                      <a:pt x="0" y="90"/>
                    </a:lnTo>
                    <a:lnTo>
                      <a:pt x="37" y="0"/>
                    </a:lnTo>
                    <a:lnTo>
                      <a:pt x="49" y="0"/>
                    </a:lnTo>
                    <a:lnTo>
                      <a:pt x="86" y="90"/>
                    </a:lnTo>
                    <a:lnTo>
                      <a:pt x="76" y="90"/>
                    </a:lnTo>
                    <a:lnTo>
                      <a:pt x="64" y="61"/>
                    </a:lnTo>
                    <a:lnTo>
                      <a:pt x="22" y="61"/>
                    </a:lnTo>
                    <a:lnTo>
                      <a:pt x="10" y="90"/>
                    </a:lnTo>
                    <a:close/>
                    <a:moveTo>
                      <a:pt x="61" y="53"/>
                    </a:moveTo>
                    <a:lnTo>
                      <a:pt x="43" y="8"/>
                    </a:lnTo>
                    <a:lnTo>
                      <a:pt x="25" y="53"/>
                    </a:lnTo>
                    <a:lnTo>
                      <a:pt x="61" y="53"/>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25" name="任意多边形 222224"/>
              <p:cNvSpPr/>
              <p:nvPr/>
            </p:nvSpPr>
            <p:spPr>
              <a:xfrm>
                <a:off x="4365" y="2075"/>
                <a:ext cx="194" cy="104"/>
              </a:xfrm>
              <a:custGeom>
                <a:avLst/>
                <a:gdLst/>
                <a:ahLst/>
                <a:cxnLst/>
                <a:pathLst>
                  <a:path w="111" h="70">
                    <a:moveTo>
                      <a:pt x="57" y="12"/>
                    </a:moveTo>
                    <a:lnTo>
                      <a:pt x="58" y="11"/>
                    </a:lnTo>
                    <a:lnTo>
                      <a:pt x="60" y="9"/>
                    </a:lnTo>
                    <a:lnTo>
                      <a:pt x="61" y="8"/>
                    </a:lnTo>
                    <a:lnTo>
                      <a:pt x="62" y="7"/>
                    </a:lnTo>
                    <a:lnTo>
                      <a:pt x="64" y="6"/>
                    </a:lnTo>
                    <a:lnTo>
                      <a:pt x="65" y="5"/>
                    </a:lnTo>
                    <a:lnTo>
                      <a:pt x="67" y="4"/>
                    </a:lnTo>
                    <a:lnTo>
                      <a:pt x="68" y="3"/>
                    </a:lnTo>
                    <a:lnTo>
                      <a:pt x="70" y="2"/>
                    </a:lnTo>
                    <a:lnTo>
                      <a:pt x="72" y="2"/>
                    </a:lnTo>
                    <a:lnTo>
                      <a:pt x="73" y="1"/>
                    </a:lnTo>
                    <a:lnTo>
                      <a:pt x="75" y="1"/>
                    </a:lnTo>
                    <a:lnTo>
                      <a:pt x="77" y="1"/>
                    </a:lnTo>
                    <a:lnTo>
                      <a:pt x="79" y="0"/>
                    </a:lnTo>
                    <a:lnTo>
                      <a:pt x="81" y="0"/>
                    </a:lnTo>
                    <a:lnTo>
                      <a:pt x="83" y="0"/>
                    </a:lnTo>
                    <a:lnTo>
                      <a:pt x="86" y="0"/>
                    </a:lnTo>
                    <a:lnTo>
                      <a:pt x="90" y="1"/>
                    </a:lnTo>
                    <a:lnTo>
                      <a:pt x="93" y="1"/>
                    </a:lnTo>
                    <a:lnTo>
                      <a:pt x="95" y="2"/>
                    </a:lnTo>
                    <a:lnTo>
                      <a:pt x="98" y="3"/>
                    </a:lnTo>
                    <a:lnTo>
                      <a:pt x="100" y="5"/>
                    </a:lnTo>
                    <a:lnTo>
                      <a:pt x="102" y="6"/>
                    </a:lnTo>
                    <a:lnTo>
                      <a:pt x="104" y="8"/>
                    </a:lnTo>
                    <a:lnTo>
                      <a:pt x="106" y="11"/>
                    </a:lnTo>
                    <a:lnTo>
                      <a:pt x="107" y="13"/>
                    </a:lnTo>
                    <a:lnTo>
                      <a:pt x="108" y="16"/>
                    </a:lnTo>
                    <a:lnTo>
                      <a:pt x="109" y="19"/>
                    </a:lnTo>
                    <a:lnTo>
                      <a:pt x="110" y="23"/>
                    </a:lnTo>
                    <a:lnTo>
                      <a:pt x="110" y="26"/>
                    </a:lnTo>
                    <a:lnTo>
                      <a:pt x="111" y="31"/>
                    </a:lnTo>
                    <a:lnTo>
                      <a:pt x="111" y="35"/>
                    </a:lnTo>
                    <a:lnTo>
                      <a:pt x="111" y="70"/>
                    </a:lnTo>
                    <a:lnTo>
                      <a:pt x="102" y="70"/>
                    </a:lnTo>
                    <a:lnTo>
                      <a:pt x="102" y="33"/>
                    </a:lnTo>
                    <a:lnTo>
                      <a:pt x="102" y="30"/>
                    </a:lnTo>
                    <a:lnTo>
                      <a:pt x="102" y="27"/>
                    </a:lnTo>
                    <a:lnTo>
                      <a:pt x="101" y="24"/>
                    </a:lnTo>
                    <a:lnTo>
                      <a:pt x="101" y="22"/>
                    </a:lnTo>
                    <a:lnTo>
                      <a:pt x="100" y="20"/>
                    </a:lnTo>
                    <a:lnTo>
                      <a:pt x="99" y="18"/>
                    </a:lnTo>
                    <a:lnTo>
                      <a:pt x="98" y="16"/>
                    </a:lnTo>
                    <a:lnTo>
                      <a:pt x="97" y="14"/>
                    </a:lnTo>
                    <a:lnTo>
                      <a:pt x="96" y="13"/>
                    </a:lnTo>
                    <a:lnTo>
                      <a:pt x="95" y="12"/>
                    </a:lnTo>
                    <a:lnTo>
                      <a:pt x="93" y="11"/>
                    </a:lnTo>
                    <a:lnTo>
                      <a:pt x="91" y="10"/>
                    </a:lnTo>
                    <a:lnTo>
                      <a:pt x="89" y="9"/>
                    </a:lnTo>
                    <a:lnTo>
                      <a:pt x="87" y="9"/>
                    </a:lnTo>
                    <a:lnTo>
                      <a:pt x="84" y="8"/>
                    </a:lnTo>
                    <a:lnTo>
                      <a:pt x="82" y="8"/>
                    </a:lnTo>
                    <a:lnTo>
                      <a:pt x="80" y="8"/>
                    </a:lnTo>
                    <a:lnTo>
                      <a:pt x="79" y="9"/>
                    </a:lnTo>
                    <a:lnTo>
                      <a:pt x="77" y="9"/>
                    </a:lnTo>
                    <a:lnTo>
                      <a:pt x="76" y="9"/>
                    </a:lnTo>
                    <a:lnTo>
                      <a:pt x="75" y="10"/>
                    </a:lnTo>
                    <a:lnTo>
                      <a:pt x="73" y="10"/>
                    </a:lnTo>
                    <a:lnTo>
                      <a:pt x="72" y="10"/>
                    </a:lnTo>
                    <a:lnTo>
                      <a:pt x="71" y="11"/>
                    </a:lnTo>
                    <a:lnTo>
                      <a:pt x="70" y="12"/>
                    </a:lnTo>
                    <a:lnTo>
                      <a:pt x="69" y="12"/>
                    </a:lnTo>
                    <a:lnTo>
                      <a:pt x="68" y="13"/>
                    </a:lnTo>
                    <a:lnTo>
                      <a:pt x="67" y="14"/>
                    </a:lnTo>
                    <a:lnTo>
                      <a:pt x="66" y="15"/>
                    </a:lnTo>
                    <a:lnTo>
                      <a:pt x="65" y="16"/>
                    </a:lnTo>
                    <a:lnTo>
                      <a:pt x="64" y="17"/>
                    </a:lnTo>
                    <a:lnTo>
                      <a:pt x="64" y="18"/>
                    </a:lnTo>
                    <a:lnTo>
                      <a:pt x="63" y="18"/>
                    </a:lnTo>
                    <a:lnTo>
                      <a:pt x="63" y="19"/>
                    </a:lnTo>
                    <a:lnTo>
                      <a:pt x="62" y="20"/>
                    </a:lnTo>
                    <a:lnTo>
                      <a:pt x="62" y="21"/>
                    </a:lnTo>
                    <a:lnTo>
                      <a:pt x="62" y="22"/>
                    </a:lnTo>
                    <a:lnTo>
                      <a:pt x="62" y="22"/>
                    </a:lnTo>
                    <a:lnTo>
                      <a:pt x="61" y="23"/>
                    </a:lnTo>
                    <a:lnTo>
                      <a:pt x="61" y="24"/>
                    </a:lnTo>
                    <a:lnTo>
                      <a:pt x="61" y="25"/>
                    </a:lnTo>
                    <a:lnTo>
                      <a:pt x="61" y="26"/>
                    </a:lnTo>
                    <a:lnTo>
                      <a:pt x="61" y="28"/>
                    </a:lnTo>
                    <a:lnTo>
                      <a:pt x="61" y="29"/>
                    </a:lnTo>
                    <a:lnTo>
                      <a:pt x="60" y="30"/>
                    </a:lnTo>
                    <a:lnTo>
                      <a:pt x="60" y="32"/>
                    </a:lnTo>
                    <a:lnTo>
                      <a:pt x="60" y="34"/>
                    </a:lnTo>
                    <a:lnTo>
                      <a:pt x="60" y="37"/>
                    </a:lnTo>
                    <a:lnTo>
                      <a:pt x="60" y="70"/>
                    </a:lnTo>
                    <a:lnTo>
                      <a:pt x="52" y="70"/>
                    </a:lnTo>
                    <a:lnTo>
                      <a:pt x="52" y="31"/>
                    </a:lnTo>
                    <a:lnTo>
                      <a:pt x="52" y="29"/>
                    </a:lnTo>
                    <a:lnTo>
                      <a:pt x="51" y="26"/>
                    </a:lnTo>
                    <a:lnTo>
                      <a:pt x="51" y="23"/>
                    </a:lnTo>
                    <a:lnTo>
                      <a:pt x="50" y="21"/>
                    </a:lnTo>
                    <a:lnTo>
                      <a:pt x="50" y="19"/>
                    </a:lnTo>
                    <a:lnTo>
                      <a:pt x="49" y="17"/>
                    </a:lnTo>
                    <a:lnTo>
                      <a:pt x="48" y="16"/>
                    </a:lnTo>
                    <a:lnTo>
                      <a:pt x="47" y="14"/>
                    </a:lnTo>
                    <a:lnTo>
                      <a:pt x="45" y="13"/>
                    </a:lnTo>
                    <a:lnTo>
                      <a:pt x="44" y="12"/>
                    </a:lnTo>
                    <a:lnTo>
                      <a:pt x="42" y="11"/>
                    </a:lnTo>
                    <a:lnTo>
                      <a:pt x="40" y="10"/>
                    </a:lnTo>
                    <a:lnTo>
                      <a:pt x="38" y="9"/>
                    </a:lnTo>
                    <a:lnTo>
                      <a:pt x="36" y="9"/>
                    </a:lnTo>
                    <a:lnTo>
                      <a:pt x="34" y="8"/>
                    </a:lnTo>
                    <a:lnTo>
                      <a:pt x="31" y="8"/>
                    </a:lnTo>
                    <a:lnTo>
                      <a:pt x="30" y="8"/>
                    </a:lnTo>
                    <a:lnTo>
                      <a:pt x="28" y="9"/>
                    </a:lnTo>
                    <a:lnTo>
                      <a:pt x="27" y="9"/>
                    </a:lnTo>
                    <a:lnTo>
                      <a:pt x="25" y="9"/>
                    </a:lnTo>
                    <a:lnTo>
                      <a:pt x="24" y="10"/>
                    </a:lnTo>
                    <a:lnTo>
                      <a:pt x="22" y="10"/>
                    </a:lnTo>
                    <a:lnTo>
                      <a:pt x="21" y="10"/>
                    </a:lnTo>
                    <a:lnTo>
                      <a:pt x="20" y="11"/>
                    </a:lnTo>
                    <a:lnTo>
                      <a:pt x="19" y="12"/>
                    </a:lnTo>
                    <a:lnTo>
                      <a:pt x="18" y="12"/>
                    </a:lnTo>
                    <a:lnTo>
                      <a:pt x="17" y="13"/>
                    </a:lnTo>
                    <a:lnTo>
                      <a:pt x="16" y="14"/>
                    </a:lnTo>
                    <a:lnTo>
                      <a:pt x="15" y="15"/>
                    </a:lnTo>
                    <a:lnTo>
                      <a:pt x="14" y="16"/>
                    </a:lnTo>
                    <a:lnTo>
                      <a:pt x="13" y="17"/>
                    </a:lnTo>
                    <a:lnTo>
                      <a:pt x="12" y="18"/>
                    </a:lnTo>
                    <a:lnTo>
                      <a:pt x="12" y="18"/>
                    </a:lnTo>
                    <a:lnTo>
                      <a:pt x="12" y="19"/>
                    </a:lnTo>
                    <a:lnTo>
                      <a:pt x="11" y="20"/>
                    </a:lnTo>
                    <a:lnTo>
                      <a:pt x="11" y="21"/>
                    </a:lnTo>
                    <a:lnTo>
                      <a:pt x="11" y="22"/>
                    </a:lnTo>
                    <a:lnTo>
                      <a:pt x="10" y="22"/>
                    </a:lnTo>
                    <a:lnTo>
                      <a:pt x="10" y="23"/>
                    </a:lnTo>
                    <a:lnTo>
                      <a:pt x="10" y="24"/>
                    </a:lnTo>
                    <a:lnTo>
                      <a:pt x="10" y="25"/>
                    </a:lnTo>
                    <a:lnTo>
                      <a:pt x="10" y="26"/>
                    </a:lnTo>
                    <a:lnTo>
                      <a:pt x="10" y="28"/>
                    </a:lnTo>
                    <a:lnTo>
                      <a:pt x="10" y="29"/>
                    </a:lnTo>
                    <a:lnTo>
                      <a:pt x="10" y="30"/>
                    </a:lnTo>
                    <a:lnTo>
                      <a:pt x="9" y="32"/>
                    </a:lnTo>
                    <a:lnTo>
                      <a:pt x="9" y="34"/>
                    </a:lnTo>
                    <a:lnTo>
                      <a:pt x="9" y="37"/>
                    </a:lnTo>
                    <a:lnTo>
                      <a:pt x="9" y="70"/>
                    </a:lnTo>
                    <a:lnTo>
                      <a:pt x="0" y="70"/>
                    </a:lnTo>
                    <a:lnTo>
                      <a:pt x="0" y="1"/>
                    </a:lnTo>
                    <a:lnTo>
                      <a:pt x="9" y="1"/>
                    </a:lnTo>
                    <a:lnTo>
                      <a:pt x="9" y="9"/>
                    </a:lnTo>
                    <a:lnTo>
                      <a:pt x="10" y="8"/>
                    </a:lnTo>
                    <a:lnTo>
                      <a:pt x="12" y="7"/>
                    </a:lnTo>
                    <a:lnTo>
                      <a:pt x="13" y="6"/>
                    </a:lnTo>
                    <a:lnTo>
                      <a:pt x="14" y="5"/>
                    </a:lnTo>
                    <a:lnTo>
                      <a:pt x="15" y="5"/>
                    </a:lnTo>
                    <a:lnTo>
                      <a:pt x="17" y="4"/>
                    </a:lnTo>
                    <a:lnTo>
                      <a:pt x="18" y="3"/>
                    </a:lnTo>
                    <a:lnTo>
                      <a:pt x="19" y="2"/>
                    </a:lnTo>
                    <a:lnTo>
                      <a:pt x="20" y="2"/>
                    </a:lnTo>
                    <a:lnTo>
                      <a:pt x="22" y="1"/>
                    </a:lnTo>
                    <a:lnTo>
                      <a:pt x="24" y="1"/>
                    </a:lnTo>
                    <a:lnTo>
                      <a:pt x="25" y="1"/>
                    </a:lnTo>
                    <a:lnTo>
                      <a:pt x="27" y="0"/>
                    </a:lnTo>
                    <a:lnTo>
                      <a:pt x="29" y="0"/>
                    </a:lnTo>
                    <a:lnTo>
                      <a:pt x="30" y="0"/>
                    </a:lnTo>
                    <a:lnTo>
                      <a:pt x="32" y="0"/>
                    </a:lnTo>
                    <a:lnTo>
                      <a:pt x="34" y="0"/>
                    </a:lnTo>
                    <a:lnTo>
                      <a:pt x="36" y="0"/>
                    </a:lnTo>
                    <a:lnTo>
                      <a:pt x="38" y="1"/>
                    </a:lnTo>
                    <a:lnTo>
                      <a:pt x="40" y="1"/>
                    </a:lnTo>
                    <a:lnTo>
                      <a:pt x="42" y="1"/>
                    </a:lnTo>
                    <a:lnTo>
                      <a:pt x="44" y="2"/>
                    </a:lnTo>
                    <a:lnTo>
                      <a:pt x="45" y="3"/>
                    </a:lnTo>
                    <a:lnTo>
                      <a:pt x="47" y="3"/>
                    </a:lnTo>
                    <a:lnTo>
                      <a:pt x="49" y="4"/>
                    </a:lnTo>
                    <a:lnTo>
                      <a:pt x="50" y="5"/>
                    </a:lnTo>
                    <a:lnTo>
                      <a:pt x="52" y="6"/>
                    </a:lnTo>
                    <a:lnTo>
                      <a:pt x="53" y="7"/>
                    </a:lnTo>
                    <a:lnTo>
                      <a:pt x="54" y="8"/>
                    </a:lnTo>
                    <a:lnTo>
                      <a:pt x="55" y="10"/>
                    </a:lnTo>
                    <a:lnTo>
                      <a:pt x="56" y="11"/>
                    </a:lnTo>
                    <a:lnTo>
                      <a:pt x="57" y="12"/>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26" name="任意多边形 222225"/>
              <p:cNvSpPr>
                <a:spLocks noEditPoints="1"/>
              </p:cNvSpPr>
              <p:nvPr/>
            </p:nvSpPr>
            <p:spPr>
              <a:xfrm>
                <a:off x="4577" y="2075"/>
                <a:ext cx="131" cy="105"/>
              </a:xfrm>
              <a:custGeom>
                <a:avLst/>
                <a:gdLst/>
                <a:ahLst/>
                <a:cxnLst/>
                <a:pathLst>
                  <a:path w="75" h="71">
                    <a:moveTo>
                      <a:pt x="75" y="38"/>
                    </a:moveTo>
                    <a:lnTo>
                      <a:pt x="10" y="38"/>
                    </a:lnTo>
                    <a:lnTo>
                      <a:pt x="10" y="41"/>
                    </a:lnTo>
                    <a:lnTo>
                      <a:pt x="11" y="43"/>
                    </a:lnTo>
                    <a:lnTo>
                      <a:pt x="11" y="46"/>
                    </a:lnTo>
                    <a:lnTo>
                      <a:pt x="12" y="48"/>
                    </a:lnTo>
                    <a:lnTo>
                      <a:pt x="13" y="50"/>
                    </a:lnTo>
                    <a:lnTo>
                      <a:pt x="15" y="52"/>
                    </a:lnTo>
                    <a:lnTo>
                      <a:pt x="16" y="54"/>
                    </a:lnTo>
                    <a:lnTo>
                      <a:pt x="18" y="56"/>
                    </a:lnTo>
                    <a:lnTo>
                      <a:pt x="20" y="58"/>
                    </a:lnTo>
                    <a:lnTo>
                      <a:pt x="22" y="59"/>
                    </a:lnTo>
                    <a:lnTo>
                      <a:pt x="24" y="60"/>
                    </a:lnTo>
                    <a:lnTo>
                      <a:pt x="27" y="61"/>
                    </a:lnTo>
                    <a:lnTo>
                      <a:pt x="29" y="62"/>
                    </a:lnTo>
                    <a:lnTo>
                      <a:pt x="32" y="62"/>
                    </a:lnTo>
                    <a:lnTo>
                      <a:pt x="34" y="63"/>
                    </a:lnTo>
                    <a:lnTo>
                      <a:pt x="37" y="63"/>
                    </a:lnTo>
                    <a:lnTo>
                      <a:pt x="39" y="63"/>
                    </a:lnTo>
                    <a:lnTo>
                      <a:pt x="41" y="62"/>
                    </a:lnTo>
                    <a:lnTo>
                      <a:pt x="43" y="62"/>
                    </a:lnTo>
                    <a:lnTo>
                      <a:pt x="45" y="62"/>
                    </a:lnTo>
                    <a:lnTo>
                      <a:pt x="47" y="61"/>
                    </a:lnTo>
                    <a:lnTo>
                      <a:pt x="49" y="60"/>
                    </a:lnTo>
                    <a:lnTo>
                      <a:pt x="50" y="60"/>
                    </a:lnTo>
                    <a:lnTo>
                      <a:pt x="52" y="59"/>
                    </a:lnTo>
                    <a:lnTo>
                      <a:pt x="54" y="58"/>
                    </a:lnTo>
                    <a:lnTo>
                      <a:pt x="55" y="56"/>
                    </a:lnTo>
                    <a:lnTo>
                      <a:pt x="56" y="55"/>
                    </a:lnTo>
                    <a:lnTo>
                      <a:pt x="58" y="54"/>
                    </a:lnTo>
                    <a:lnTo>
                      <a:pt x="59" y="53"/>
                    </a:lnTo>
                    <a:lnTo>
                      <a:pt x="60" y="51"/>
                    </a:lnTo>
                    <a:lnTo>
                      <a:pt x="61" y="49"/>
                    </a:lnTo>
                    <a:lnTo>
                      <a:pt x="62" y="48"/>
                    </a:lnTo>
                    <a:lnTo>
                      <a:pt x="72" y="48"/>
                    </a:lnTo>
                    <a:lnTo>
                      <a:pt x="71" y="50"/>
                    </a:lnTo>
                    <a:lnTo>
                      <a:pt x="70" y="53"/>
                    </a:lnTo>
                    <a:lnTo>
                      <a:pt x="68" y="55"/>
                    </a:lnTo>
                    <a:lnTo>
                      <a:pt x="67" y="58"/>
                    </a:lnTo>
                    <a:lnTo>
                      <a:pt x="65" y="60"/>
                    </a:lnTo>
                    <a:lnTo>
                      <a:pt x="63" y="62"/>
                    </a:lnTo>
                    <a:lnTo>
                      <a:pt x="61" y="64"/>
                    </a:lnTo>
                    <a:lnTo>
                      <a:pt x="59" y="65"/>
                    </a:lnTo>
                    <a:lnTo>
                      <a:pt x="56" y="66"/>
                    </a:lnTo>
                    <a:lnTo>
                      <a:pt x="54" y="68"/>
                    </a:lnTo>
                    <a:lnTo>
                      <a:pt x="51" y="69"/>
                    </a:lnTo>
                    <a:lnTo>
                      <a:pt x="49" y="70"/>
                    </a:lnTo>
                    <a:lnTo>
                      <a:pt x="46" y="70"/>
                    </a:lnTo>
                    <a:lnTo>
                      <a:pt x="43" y="71"/>
                    </a:lnTo>
                    <a:lnTo>
                      <a:pt x="41" y="71"/>
                    </a:lnTo>
                    <a:lnTo>
                      <a:pt x="38" y="71"/>
                    </a:lnTo>
                    <a:lnTo>
                      <a:pt x="34" y="71"/>
                    </a:lnTo>
                    <a:lnTo>
                      <a:pt x="30" y="70"/>
                    </a:lnTo>
                    <a:lnTo>
                      <a:pt x="26" y="70"/>
                    </a:lnTo>
                    <a:lnTo>
                      <a:pt x="23" y="68"/>
                    </a:lnTo>
                    <a:lnTo>
                      <a:pt x="20" y="67"/>
                    </a:lnTo>
                    <a:lnTo>
                      <a:pt x="17" y="65"/>
                    </a:lnTo>
                    <a:lnTo>
                      <a:pt x="14" y="63"/>
                    </a:lnTo>
                    <a:lnTo>
                      <a:pt x="11" y="61"/>
                    </a:lnTo>
                    <a:lnTo>
                      <a:pt x="8" y="58"/>
                    </a:lnTo>
                    <a:lnTo>
                      <a:pt x="6" y="55"/>
                    </a:lnTo>
                    <a:lnTo>
                      <a:pt x="4" y="52"/>
                    </a:lnTo>
                    <a:lnTo>
                      <a:pt x="3" y="49"/>
                    </a:lnTo>
                    <a:lnTo>
                      <a:pt x="1" y="46"/>
                    </a:lnTo>
                    <a:lnTo>
                      <a:pt x="1" y="43"/>
                    </a:lnTo>
                    <a:lnTo>
                      <a:pt x="0" y="39"/>
                    </a:lnTo>
                    <a:lnTo>
                      <a:pt x="0" y="35"/>
                    </a:lnTo>
                    <a:lnTo>
                      <a:pt x="0" y="32"/>
                    </a:lnTo>
                    <a:lnTo>
                      <a:pt x="1" y="28"/>
                    </a:lnTo>
                    <a:lnTo>
                      <a:pt x="1" y="25"/>
                    </a:lnTo>
                    <a:lnTo>
                      <a:pt x="3" y="22"/>
                    </a:lnTo>
                    <a:lnTo>
                      <a:pt x="4" y="18"/>
                    </a:lnTo>
                    <a:lnTo>
                      <a:pt x="6" y="16"/>
                    </a:lnTo>
                    <a:lnTo>
                      <a:pt x="8" y="13"/>
                    </a:lnTo>
                    <a:lnTo>
                      <a:pt x="11" y="10"/>
                    </a:lnTo>
                    <a:lnTo>
                      <a:pt x="13" y="8"/>
                    </a:lnTo>
                    <a:lnTo>
                      <a:pt x="16" y="6"/>
                    </a:lnTo>
                    <a:lnTo>
                      <a:pt x="19" y="4"/>
                    </a:lnTo>
                    <a:lnTo>
                      <a:pt x="23" y="2"/>
                    </a:lnTo>
                    <a:lnTo>
                      <a:pt x="26" y="1"/>
                    </a:lnTo>
                    <a:lnTo>
                      <a:pt x="30" y="0"/>
                    </a:lnTo>
                    <a:lnTo>
                      <a:pt x="34" y="0"/>
                    </a:lnTo>
                    <a:lnTo>
                      <a:pt x="38" y="0"/>
                    </a:lnTo>
                    <a:lnTo>
                      <a:pt x="42" y="0"/>
                    </a:lnTo>
                    <a:lnTo>
                      <a:pt x="46" y="1"/>
                    </a:lnTo>
                    <a:lnTo>
                      <a:pt x="49" y="1"/>
                    </a:lnTo>
                    <a:lnTo>
                      <a:pt x="53" y="2"/>
                    </a:lnTo>
                    <a:lnTo>
                      <a:pt x="56" y="4"/>
                    </a:lnTo>
                    <a:lnTo>
                      <a:pt x="59" y="6"/>
                    </a:lnTo>
                    <a:lnTo>
                      <a:pt x="62" y="8"/>
                    </a:lnTo>
                    <a:lnTo>
                      <a:pt x="65" y="10"/>
                    </a:lnTo>
                    <a:lnTo>
                      <a:pt x="67" y="13"/>
                    </a:lnTo>
                    <a:lnTo>
                      <a:pt x="69" y="16"/>
                    </a:lnTo>
                    <a:lnTo>
                      <a:pt x="71" y="19"/>
                    </a:lnTo>
                    <a:lnTo>
                      <a:pt x="72" y="23"/>
                    </a:lnTo>
                    <a:lnTo>
                      <a:pt x="73" y="26"/>
                    </a:lnTo>
                    <a:lnTo>
                      <a:pt x="74" y="30"/>
                    </a:lnTo>
                    <a:lnTo>
                      <a:pt x="75" y="34"/>
                    </a:lnTo>
                    <a:lnTo>
                      <a:pt x="75" y="38"/>
                    </a:lnTo>
                    <a:lnTo>
                      <a:pt x="75" y="38"/>
                    </a:lnTo>
                    <a:close/>
                    <a:moveTo>
                      <a:pt x="65" y="31"/>
                    </a:moveTo>
                    <a:lnTo>
                      <a:pt x="64" y="28"/>
                    </a:lnTo>
                    <a:lnTo>
                      <a:pt x="63" y="25"/>
                    </a:lnTo>
                    <a:lnTo>
                      <a:pt x="62" y="23"/>
                    </a:lnTo>
                    <a:lnTo>
                      <a:pt x="61" y="21"/>
                    </a:lnTo>
                    <a:lnTo>
                      <a:pt x="60" y="19"/>
                    </a:lnTo>
                    <a:lnTo>
                      <a:pt x="58" y="17"/>
                    </a:lnTo>
                    <a:lnTo>
                      <a:pt x="57" y="16"/>
                    </a:lnTo>
                    <a:lnTo>
                      <a:pt x="55" y="14"/>
                    </a:lnTo>
                    <a:lnTo>
                      <a:pt x="53" y="13"/>
                    </a:lnTo>
                    <a:lnTo>
                      <a:pt x="51" y="11"/>
                    </a:lnTo>
                    <a:lnTo>
                      <a:pt x="49" y="10"/>
                    </a:lnTo>
                    <a:lnTo>
                      <a:pt x="47" y="10"/>
                    </a:lnTo>
                    <a:lnTo>
                      <a:pt x="44" y="9"/>
                    </a:lnTo>
                    <a:lnTo>
                      <a:pt x="42" y="8"/>
                    </a:lnTo>
                    <a:lnTo>
                      <a:pt x="39" y="8"/>
                    </a:lnTo>
                    <a:lnTo>
                      <a:pt x="37" y="8"/>
                    </a:lnTo>
                    <a:lnTo>
                      <a:pt x="34" y="8"/>
                    </a:lnTo>
                    <a:lnTo>
                      <a:pt x="32" y="8"/>
                    </a:lnTo>
                    <a:lnTo>
                      <a:pt x="29" y="9"/>
                    </a:lnTo>
                    <a:lnTo>
                      <a:pt x="27" y="10"/>
                    </a:lnTo>
                    <a:lnTo>
                      <a:pt x="25" y="11"/>
                    </a:lnTo>
                    <a:lnTo>
                      <a:pt x="23" y="12"/>
                    </a:lnTo>
                    <a:lnTo>
                      <a:pt x="21" y="13"/>
                    </a:lnTo>
                    <a:lnTo>
                      <a:pt x="19" y="14"/>
                    </a:lnTo>
                    <a:lnTo>
                      <a:pt x="17" y="16"/>
                    </a:lnTo>
                    <a:lnTo>
                      <a:pt x="16" y="18"/>
                    </a:lnTo>
                    <a:lnTo>
                      <a:pt x="14" y="20"/>
                    </a:lnTo>
                    <a:lnTo>
                      <a:pt x="13" y="22"/>
                    </a:lnTo>
                    <a:lnTo>
                      <a:pt x="12" y="24"/>
                    </a:lnTo>
                    <a:lnTo>
                      <a:pt x="11" y="26"/>
                    </a:lnTo>
                    <a:lnTo>
                      <a:pt x="10" y="28"/>
                    </a:lnTo>
                    <a:lnTo>
                      <a:pt x="10" y="31"/>
                    </a:lnTo>
                    <a:lnTo>
                      <a:pt x="65" y="31"/>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27" name="任意多边形 222226"/>
              <p:cNvSpPr/>
              <p:nvPr/>
            </p:nvSpPr>
            <p:spPr>
              <a:xfrm>
                <a:off x="4727" y="2075"/>
                <a:ext cx="192" cy="104"/>
              </a:xfrm>
              <a:custGeom>
                <a:avLst/>
                <a:gdLst/>
                <a:ahLst/>
                <a:cxnLst/>
                <a:pathLst>
                  <a:path w="110" h="70">
                    <a:moveTo>
                      <a:pt x="56" y="12"/>
                    </a:moveTo>
                    <a:lnTo>
                      <a:pt x="58" y="11"/>
                    </a:lnTo>
                    <a:lnTo>
                      <a:pt x="59" y="9"/>
                    </a:lnTo>
                    <a:lnTo>
                      <a:pt x="60" y="8"/>
                    </a:lnTo>
                    <a:lnTo>
                      <a:pt x="61" y="7"/>
                    </a:lnTo>
                    <a:lnTo>
                      <a:pt x="63" y="6"/>
                    </a:lnTo>
                    <a:lnTo>
                      <a:pt x="64" y="5"/>
                    </a:lnTo>
                    <a:lnTo>
                      <a:pt x="66" y="4"/>
                    </a:lnTo>
                    <a:lnTo>
                      <a:pt x="67" y="3"/>
                    </a:lnTo>
                    <a:lnTo>
                      <a:pt x="69" y="2"/>
                    </a:lnTo>
                    <a:lnTo>
                      <a:pt x="71" y="2"/>
                    </a:lnTo>
                    <a:lnTo>
                      <a:pt x="72" y="1"/>
                    </a:lnTo>
                    <a:lnTo>
                      <a:pt x="74" y="1"/>
                    </a:lnTo>
                    <a:lnTo>
                      <a:pt x="76" y="1"/>
                    </a:lnTo>
                    <a:lnTo>
                      <a:pt x="78" y="0"/>
                    </a:lnTo>
                    <a:lnTo>
                      <a:pt x="80" y="0"/>
                    </a:lnTo>
                    <a:lnTo>
                      <a:pt x="82" y="0"/>
                    </a:lnTo>
                    <a:lnTo>
                      <a:pt x="85" y="0"/>
                    </a:lnTo>
                    <a:lnTo>
                      <a:pt x="89" y="1"/>
                    </a:lnTo>
                    <a:lnTo>
                      <a:pt x="92" y="1"/>
                    </a:lnTo>
                    <a:lnTo>
                      <a:pt x="94" y="2"/>
                    </a:lnTo>
                    <a:lnTo>
                      <a:pt x="97" y="3"/>
                    </a:lnTo>
                    <a:lnTo>
                      <a:pt x="99" y="5"/>
                    </a:lnTo>
                    <a:lnTo>
                      <a:pt x="101" y="6"/>
                    </a:lnTo>
                    <a:lnTo>
                      <a:pt x="103" y="8"/>
                    </a:lnTo>
                    <a:lnTo>
                      <a:pt x="105" y="11"/>
                    </a:lnTo>
                    <a:lnTo>
                      <a:pt x="106" y="13"/>
                    </a:lnTo>
                    <a:lnTo>
                      <a:pt x="107" y="16"/>
                    </a:lnTo>
                    <a:lnTo>
                      <a:pt x="108" y="19"/>
                    </a:lnTo>
                    <a:lnTo>
                      <a:pt x="109" y="23"/>
                    </a:lnTo>
                    <a:lnTo>
                      <a:pt x="109" y="26"/>
                    </a:lnTo>
                    <a:lnTo>
                      <a:pt x="110" y="31"/>
                    </a:lnTo>
                    <a:lnTo>
                      <a:pt x="110" y="35"/>
                    </a:lnTo>
                    <a:lnTo>
                      <a:pt x="110" y="70"/>
                    </a:lnTo>
                    <a:lnTo>
                      <a:pt x="101" y="70"/>
                    </a:lnTo>
                    <a:lnTo>
                      <a:pt x="101" y="33"/>
                    </a:lnTo>
                    <a:lnTo>
                      <a:pt x="101" y="30"/>
                    </a:lnTo>
                    <a:lnTo>
                      <a:pt x="101" y="27"/>
                    </a:lnTo>
                    <a:lnTo>
                      <a:pt x="101" y="24"/>
                    </a:lnTo>
                    <a:lnTo>
                      <a:pt x="100" y="22"/>
                    </a:lnTo>
                    <a:lnTo>
                      <a:pt x="99" y="20"/>
                    </a:lnTo>
                    <a:lnTo>
                      <a:pt x="98" y="18"/>
                    </a:lnTo>
                    <a:lnTo>
                      <a:pt x="98" y="16"/>
                    </a:lnTo>
                    <a:lnTo>
                      <a:pt x="96" y="14"/>
                    </a:lnTo>
                    <a:lnTo>
                      <a:pt x="95" y="13"/>
                    </a:lnTo>
                    <a:lnTo>
                      <a:pt x="94" y="12"/>
                    </a:lnTo>
                    <a:lnTo>
                      <a:pt x="92" y="11"/>
                    </a:lnTo>
                    <a:lnTo>
                      <a:pt x="90" y="10"/>
                    </a:lnTo>
                    <a:lnTo>
                      <a:pt x="88" y="9"/>
                    </a:lnTo>
                    <a:lnTo>
                      <a:pt x="86" y="9"/>
                    </a:lnTo>
                    <a:lnTo>
                      <a:pt x="84" y="8"/>
                    </a:lnTo>
                    <a:lnTo>
                      <a:pt x="81" y="8"/>
                    </a:lnTo>
                    <a:lnTo>
                      <a:pt x="79" y="8"/>
                    </a:lnTo>
                    <a:lnTo>
                      <a:pt x="78" y="9"/>
                    </a:lnTo>
                    <a:lnTo>
                      <a:pt x="76" y="9"/>
                    </a:lnTo>
                    <a:lnTo>
                      <a:pt x="75" y="9"/>
                    </a:lnTo>
                    <a:lnTo>
                      <a:pt x="74" y="10"/>
                    </a:lnTo>
                    <a:lnTo>
                      <a:pt x="73" y="10"/>
                    </a:lnTo>
                    <a:lnTo>
                      <a:pt x="71" y="10"/>
                    </a:lnTo>
                    <a:lnTo>
                      <a:pt x="70" y="11"/>
                    </a:lnTo>
                    <a:lnTo>
                      <a:pt x="69" y="12"/>
                    </a:lnTo>
                    <a:lnTo>
                      <a:pt x="68" y="12"/>
                    </a:lnTo>
                    <a:lnTo>
                      <a:pt x="67" y="13"/>
                    </a:lnTo>
                    <a:lnTo>
                      <a:pt x="66" y="14"/>
                    </a:lnTo>
                    <a:lnTo>
                      <a:pt x="65" y="15"/>
                    </a:lnTo>
                    <a:lnTo>
                      <a:pt x="64" y="16"/>
                    </a:lnTo>
                    <a:lnTo>
                      <a:pt x="63" y="17"/>
                    </a:lnTo>
                    <a:lnTo>
                      <a:pt x="63" y="18"/>
                    </a:lnTo>
                    <a:lnTo>
                      <a:pt x="62" y="18"/>
                    </a:lnTo>
                    <a:lnTo>
                      <a:pt x="62" y="19"/>
                    </a:lnTo>
                    <a:lnTo>
                      <a:pt x="61" y="20"/>
                    </a:lnTo>
                    <a:lnTo>
                      <a:pt x="61" y="21"/>
                    </a:lnTo>
                    <a:lnTo>
                      <a:pt x="61" y="22"/>
                    </a:lnTo>
                    <a:lnTo>
                      <a:pt x="61" y="22"/>
                    </a:lnTo>
                    <a:lnTo>
                      <a:pt x="60" y="23"/>
                    </a:lnTo>
                    <a:lnTo>
                      <a:pt x="60" y="24"/>
                    </a:lnTo>
                    <a:lnTo>
                      <a:pt x="60" y="25"/>
                    </a:lnTo>
                    <a:lnTo>
                      <a:pt x="60" y="26"/>
                    </a:lnTo>
                    <a:lnTo>
                      <a:pt x="60" y="28"/>
                    </a:lnTo>
                    <a:lnTo>
                      <a:pt x="60" y="29"/>
                    </a:lnTo>
                    <a:lnTo>
                      <a:pt x="60" y="30"/>
                    </a:lnTo>
                    <a:lnTo>
                      <a:pt x="59" y="32"/>
                    </a:lnTo>
                    <a:lnTo>
                      <a:pt x="59" y="34"/>
                    </a:lnTo>
                    <a:lnTo>
                      <a:pt x="59" y="37"/>
                    </a:lnTo>
                    <a:lnTo>
                      <a:pt x="59" y="70"/>
                    </a:lnTo>
                    <a:lnTo>
                      <a:pt x="51" y="70"/>
                    </a:lnTo>
                    <a:lnTo>
                      <a:pt x="51" y="31"/>
                    </a:lnTo>
                    <a:lnTo>
                      <a:pt x="51" y="29"/>
                    </a:lnTo>
                    <a:lnTo>
                      <a:pt x="51" y="26"/>
                    </a:lnTo>
                    <a:lnTo>
                      <a:pt x="50" y="23"/>
                    </a:lnTo>
                    <a:lnTo>
                      <a:pt x="50" y="21"/>
                    </a:lnTo>
                    <a:lnTo>
                      <a:pt x="49" y="19"/>
                    </a:lnTo>
                    <a:lnTo>
                      <a:pt x="48" y="17"/>
                    </a:lnTo>
                    <a:lnTo>
                      <a:pt x="47" y="16"/>
                    </a:lnTo>
                    <a:lnTo>
                      <a:pt x="46" y="14"/>
                    </a:lnTo>
                    <a:lnTo>
                      <a:pt x="44" y="13"/>
                    </a:lnTo>
                    <a:lnTo>
                      <a:pt x="43" y="12"/>
                    </a:lnTo>
                    <a:lnTo>
                      <a:pt x="41" y="11"/>
                    </a:lnTo>
                    <a:lnTo>
                      <a:pt x="39" y="10"/>
                    </a:lnTo>
                    <a:lnTo>
                      <a:pt x="38" y="9"/>
                    </a:lnTo>
                    <a:lnTo>
                      <a:pt x="35" y="9"/>
                    </a:lnTo>
                    <a:lnTo>
                      <a:pt x="33" y="8"/>
                    </a:lnTo>
                    <a:lnTo>
                      <a:pt x="31" y="8"/>
                    </a:lnTo>
                    <a:lnTo>
                      <a:pt x="29" y="8"/>
                    </a:lnTo>
                    <a:lnTo>
                      <a:pt x="27" y="9"/>
                    </a:lnTo>
                    <a:lnTo>
                      <a:pt x="26" y="9"/>
                    </a:lnTo>
                    <a:lnTo>
                      <a:pt x="24" y="9"/>
                    </a:lnTo>
                    <a:lnTo>
                      <a:pt x="23" y="10"/>
                    </a:lnTo>
                    <a:lnTo>
                      <a:pt x="22" y="10"/>
                    </a:lnTo>
                    <a:lnTo>
                      <a:pt x="21" y="10"/>
                    </a:lnTo>
                    <a:lnTo>
                      <a:pt x="19" y="11"/>
                    </a:lnTo>
                    <a:lnTo>
                      <a:pt x="18" y="12"/>
                    </a:lnTo>
                    <a:lnTo>
                      <a:pt x="17" y="12"/>
                    </a:lnTo>
                    <a:lnTo>
                      <a:pt x="16" y="13"/>
                    </a:lnTo>
                    <a:lnTo>
                      <a:pt x="15" y="14"/>
                    </a:lnTo>
                    <a:lnTo>
                      <a:pt x="14" y="15"/>
                    </a:lnTo>
                    <a:lnTo>
                      <a:pt x="13" y="16"/>
                    </a:lnTo>
                    <a:lnTo>
                      <a:pt x="13" y="17"/>
                    </a:lnTo>
                    <a:lnTo>
                      <a:pt x="12" y="18"/>
                    </a:lnTo>
                    <a:lnTo>
                      <a:pt x="11" y="18"/>
                    </a:lnTo>
                    <a:lnTo>
                      <a:pt x="11" y="19"/>
                    </a:lnTo>
                    <a:lnTo>
                      <a:pt x="11" y="20"/>
                    </a:lnTo>
                    <a:lnTo>
                      <a:pt x="10" y="21"/>
                    </a:lnTo>
                    <a:lnTo>
                      <a:pt x="10" y="22"/>
                    </a:lnTo>
                    <a:lnTo>
                      <a:pt x="10" y="22"/>
                    </a:lnTo>
                    <a:lnTo>
                      <a:pt x="10" y="23"/>
                    </a:lnTo>
                    <a:lnTo>
                      <a:pt x="9" y="24"/>
                    </a:lnTo>
                    <a:lnTo>
                      <a:pt x="9" y="25"/>
                    </a:lnTo>
                    <a:lnTo>
                      <a:pt x="9" y="26"/>
                    </a:lnTo>
                    <a:lnTo>
                      <a:pt x="9" y="28"/>
                    </a:lnTo>
                    <a:lnTo>
                      <a:pt x="9" y="29"/>
                    </a:lnTo>
                    <a:lnTo>
                      <a:pt x="9" y="30"/>
                    </a:lnTo>
                    <a:lnTo>
                      <a:pt x="9" y="32"/>
                    </a:lnTo>
                    <a:lnTo>
                      <a:pt x="9" y="34"/>
                    </a:lnTo>
                    <a:lnTo>
                      <a:pt x="9" y="37"/>
                    </a:lnTo>
                    <a:lnTo>
                      <a:pt x="9" y="70"/>
                    </a:lnTo>
                    <a:lnTo>
                      <a:pt x="0" y="70"/>
                    </a:lnTo>
                    <a:lnTo>
                      <a:pt x="0" y="1"/>
                    </a:lnTo>
                    <a:lnTo>
                      <a:pt x="9" y="1"/>
                    </a:lnTo>
                    <a:lnTo>
                      <a:pt x="9" y="9"/>
                    </a:lnTo>
                    <a:lnTo>
                      <a:pt x="10" y="8"/>
                    </a:lnTo>
                    <a:lnTo>
                      <a:pt x="11" y="7"/>
                    </a:lnTo>
                    <a:lnTo>
                      <a:pt x="12" y="6"/>
                    </a:lnTo>
                    <a:lnTo>
                      <a:pt x="13" y="5"/>
                    </a:lnTo>
                    <a:lnTo>
                      <a:pt x="14" y="5"/>
                    </a:lnTo>
                    <a:lnTo>
                      <a:pt x="16" y="4"/>
                    </a:lnTo>
                    <a:lnTo>
                      <a:pt x="17" y="3"/>
                    </a:lnTo>
                    <a:lnTo>
                      <a:pt x="19" y="2"/>
                    </a:lnTo>
                    <a:lnTo>
                      <a:pt x="20" y="2"/>
                    </a:lnTo>
                    <a:lnTo>
                      <a:pt x="21" y="1"/>
                    </a:lnTo>
                    <a:lnTo>
                      <a:pt x="23" y="1"/>
                    </a:lnTo>
                    <a:lnTo>
                      <a:pt x="24" y="1"/>
                    </a:lnTo>
                    <a:lnTo>
                      <a:pt x="26" y="0"/>
                    </a:lnTo>
                    <a:lnTo>
                      <a:pt x="28" y="0"/>
                    </a:lnTo>
                    <a:lnTo>
                      <a:pt x="29" y="0"/>
                    </a:lnTo>
                    <a:lnTo>
                      <a:pt x="31" y="0"/>
                    </a:lnTo>
                    <a:lnTo>
                      <a:pt x="33" y="0"/>
                    </a:lnTo>
                    <a:lnTo>
                      <a:pt x="35" y="0"/>
                    </a:lnTo>
                    <a:lnTo>
                      <a:pt x="37" y="1"/>
                    </a:lnTo>
                    <a:lnTo>
                      <a:pt x="39" y="1"/>
                    </a:lnTo>
                    <a:lnTo>
                      <a:pt x="41" y="1"/>
                    </a:lnTo>
                    <a:lnTo>
                      <a:pt x="43" y="2"/>
                    </a:lnTo>
                    <a:lnTo>
                      <a:pt x="44" y="3"/>
                    </a:lnTo>
                    <a:lnTo>
                      <a:pt x="46" y="3"/>
                    </a:lnTo>
                    <a:lnTo>
                      <a:pt x="48" y="4"/>
                    </a:lnTo>
                    <a:lnTo>
                      <a:pt x="49" y="5"/>
                    </a:lnTo>
                    <a:lnTo>
                      <a:pt x="51" y="6"/>
                    </a:lnTo>
                    <a:lnTo>
                      <a:pt x="52" y="7"/>
                    </a:lnTo>
                    <a:lnTo>
                      <a:pt x="53" y="8"/>
                    </a:lnTo>
                    <a:lnTo>
                      <a:pt x="54" y="10"/>
                    </a:lnTo>
                    <a:lnTo>
                      <a:pt x="55" y="11"/>
                    </a:lnTo>
                    <a:lnTo>
                      <a:pt x="56" y="12"/>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28" name="任意多边形 222227"/>
              <p:cNvSpPr>
                <a:spLocks noEditPoints="1"/>
              </p:cNvSpPr>
              <p:nvPr/>
            </p:nvSpPr>
            <p:spPr>
              <a:xfrm>
                <a:off x="4945" y="2046"/>
                <a:ext cx="130" cy="134"/>
              </a:xfrm>
              <a:custGeom>
                <a:avLst/>
                <a:gdLst/>
                <a:ahLst/>
                <a:cxnLst/>
                <a:pathLst>
                  <a:path w="74" h="91">
                    <a:moveTo>
                      <a:pt x="9" y="0"/>
                    </a:moveTo>
                    <a:lnTo>
                      <a:pt x="9" y="28"/>
                    </a:lnTo>
                    <a:lnTo>
                      <a:pt x="9" y="33"/>
                    </a:lnTo>
                    <a:lnTo>
                      <a:pt x="11" y="31"/>
                    </a:lnTo>
                    <a:lnTo>
                      <a:pt x="12" y="30"/>
                    </a:lnTo>
                    <a:lnTo>
                      <a:pt x="14" y="29"/>
                    </a:lnTo>
                    <a:lnTo>
                      <a:pt x="15" y="27"/>
                    </a:lnTo>
                    <a:lnTo>
                      <a:pt x="17" y="26"/>
                    </a:lnTo>
                    <a:lnTo>
                      <a:pt x="19" y="25"/>
                    </a:lnTo>
                    <a:lnTo>
                      <a:pt x="20" y="24"/>
                    </a:lnTo>
                    <a:lnTo>
                      <a:pt x="22" y="24"/>
                    </a:lnTo>
                    <a:lnTo>
                      <a:pt x="24" y="23"/>
                    </a:lnTo>
                    <a:lnTo>
                      <a:pt x="25" y="22"/>
                    </a:lnTo>
                    <a:lnTo>
                      <a:pt x="27" y="21"/>
                    </a:lnTo>
                    <a:lnTo>
                      <a:pt x="29" y="21"/>
                    </a:lnTo>
                    <a:lnTo>
                      <a:pt x="31" y="21"/>
                    </a:lnTo>
                    <a:lnTo>
                      <a:pt x="33" y="20"/>
                    </a:lnTo>
                    <a:lnTo>
                      <a:pt x="35" y="20"/>
                    </a:lnTo>
                    <a:lnTo>
                      <a:pt x="38" y="20"/>
                    </a:lnTo>
                    <a:lnTo>
                      <a:pt x="41" y="20"/>
                    </a:lnTo>
                    <a:lnTo>
                      <a:pt x="45" y="21"/>
                    </a:lnTo>
                    <a:lnTo>
                      <a:pt x="48" y="22"/>
                    </a:lnTo>
                    <a:lnTo>
                      <a:pt x="52" y="23"/>
                    </a:lnTo>
                    <a:lnTo>
                      <a:pt x="55" y="24"/>
                    </a:lnTo>
                    <a:lnTo>
                      <a:pt x="58" y="26"/>
                    </a:lnTo>
                    <a:lnTo>
                      <a:pt x="61" y="28"/>
                    </a:lnTo>
                    <a:lnTo>
                      <a:pt x="63" y="30"/>
                    </a:lnTo>
                    <a:lnTo>
                      <a:pt x="66" y="33"/>
                    </a:lnTo>
                    <a:lnTo>
                      <a:pt x="68" y="36"/>
                    </a:lnTo>
                    <a:lnTo>
                      <a:pt x="70" y="39"/>
                    </a:lnTo>
                    <a:lnTo>
                      <a:pt x="71" y="42"/>
                    </a:lnTo>
                    <a:lnTo>
                      <a:pt x="72" y="45"/>
                    </a:lnTo>
                    <a:lnTo>
                      <a:pt x="73" y="48"/>
                    </a:lnTo>
                    <a:lnTo>
                      <a:pt x="74" y="52"/>
                    </a:lnTo>
                    <a:lnTo>
                      <a:pt x="74" y="55"/>
                    </a:lnTo>
                    <a:lnTo>
                      <a:pt x="74" y="59"/>
                    </a:lnTo>
                    <a:lnTo>
                      <a:pt x="73" y="62"/>
                    </a:lnTo>
                    <a:lnTo>
                      <a:pt x="72" y="66"/>
                    </a:lnTo>
                    <a:lnTo>
                      <a:pt x="71" y="69"/>
                    </a:lnTo>
                    <a:lnTo>
                      <a:pt x="70" y="72"/>
                    </a:lnTo>
                    <a:lnTo>
                      <a:pt x="68" y="75"/>
                    </a:lnTo>
                    <a:lnTo>
                      <a:pt x="66" y="78"/>
                    </a:lnTo>
                    <a:lnTo>
                      <a:pt x="63" y="81"/>
                    </a:lnTo>
                    <a:lnTo>
                      <a:pt x="60" y="83"/>
                    </a:lnTo>
                    <a:lnTo>
                      <a:pt x="57" y="85"/>
                    </a:lnTo>
                    <a:lnTo>
                      <a:pt x="54" y="87"/>
                    </a:lnTo>
                    <a:lnTo>
                      <a:pt x="51" y="88"/>
                    </a:lnTo>
                    <a:lnTo>
                      <a:pt x="47" y="90"/>
                    </a:lnTo>
                    <a:lnTo>
                      <a:pt x="44" y="90"/>
                    </a:lnTo>
                    <a:lnTo>
                      <a:pt x="40" y="91"/>
                    </a:lnTo>
                    <a:lnTo>
                      <a:pt x="36" y="91"/>
                    </a:lnTo>
                    <a:lnTo>
                      <a:pt x="34" y="91"/>
                    </a:lnTo>
                    <a:lnTo>
                      <a:pt x="32" y="91"/>
                    </a:lnTo>
                    <a:lnTo>
                      <a:pt x="30" y="91"/>
                    </a:lnTo>
                    <a:lnTo>
                      <a:pt x="28" y="90"/>
                    </a:lnTo>
                    <a:lnTo>
                      <a:pt x="27" y="90"/>
                    </a:lnTo>
                    <a:lnTo>
                      <a:pt x="25" y="89"/>
                    </a:lnTo>
                    <a:lnTo>
                      <a:pt x="23" y="89"/>
                    </a:lnTo>
                    <a:lnTo>
                      <a:pt x="21" y="88"/>
                    </a:lnTo>
                    <a:lnTo>
                      <a:pt x="20" y="87"/>
                    </a:lnTo>
                    <a:lnTo>
                      <a:pt x="18" y="86"/>
                    </a:lnTo>
                    <a:lnTo>
                      <a:pt x="17" y="85"/>
                    </a:lnTo>
                    <a:lnTo>
                      <a:pt x="15" y="84"/>
                    </a:lnTo>
                    <a:lnTo>
                      <a:pt x="14" y="83"/>
                    </a:lnTo>
                    <a:lnTo>
                      <a:pt x="12" y="82"/>
                    </a:lnTo>
                    <a:lnTo>
                      <a:pt x="10" y="80"/>
                    </a:lnTo>
                    <a:lnTo>
                      <a:pt x="9" y="79"/>
                    </a:lnTo>
                    <a:lnTo>
                      <a:pt x="9" y="89"/>
                    </a:lnTo>
                    <a:lnTo>
                      <a:pt x="0" y="89"/>
                    </a:lnTo>
                    <a:lnTo>
                      <a:pt x="0" y="0"/>
                    </a:lnTo>
                    <a:lnTo>
                      <a:pt x="9" y="0"/>
                    </a:lnTo>
                    <a:close/>
                    <a:moveTo>
                      <a:pt x="9" y="56"/>
                    </a:moveTo>
                    <a:lnTo>
                      <a:pt x="9" y="59"/>
                    </a:lnTo>
                    <a:lnTo>
                      <a:pt x="10" y="61"/>
                    </a:lnTo>
                    <a:lnTo>
                      <a:pt x="10" y="64"/>
                    </a:lnTo>
                    <a:lnTo>
                      <a:pt x="11" y="66"/>
                    </a:lnTo>
                    <a:lnTo>
                      <a:pt x="12" y="68"/>
                    </a:lnTo>
                    <a:lnTo>
                      <a:pt x="14" y="70"/>
                    </a:lnTo>
                    <a:lnTo>
                      <a:pt x="15" y="73"/>
                    </a:lnTo>
                    <a:lnTo>
                      <a:pt x="17" y="75"/>
                    </a:lnTo>
                    <a:lnTo>
                      <a:pt x="19" y="77"/>
                    </a:lnTo>
                    <a:lnTo>
                      <a:pt x="22" y="78"/>
                    </a:lnTo>
                    <a:lnTo>
                      <a:pt x="24" y="80"/>
                    </a:lnTo>
                    <a:lnTo>
                      <a:pt x="26" y="81"/>
                    </a:lnTo>
                    <a:lnTo>
                      <a:pt x="29" y="82"/>
                    </a:lnTo>
                    <a:lnTo>
                      <a:pt x="31" y="82"/>
                    </a:lnTo>
                    <a:lnTo>
                      <a:pt x="34" y="83"/>
                    </a:lnTo>
                    <a:lnTo>
                      <a:pt x="36" y="83"/>
                    </a:lnTo>
                    <a:lnTo>
                      <a:pt x="39" y="83"/>
                    </a:lnTo>
                    <a:lnTo>
                      <a:pt x="42" y="82"/>
                    </a:lnTo>
                    <a:lnTo>
                      <a:pt x="44" y="82"/>
                    </a:lnTo>
                    <a:lnTo>
                      <a:pt x="47" y="81"/>
                    </a:lnTo>
                    <a:lnTo>
                      <a:pt x="49" y="80"/>
                    </a:lnTo>
                    <a:lnTo>
                      <a:pt x="52" y="78"/>
                    </a:lnTo>
                    <a:lnTo>
                      <a:pt x="54" y="77"/>
                    </a:lnTo>
                    <a:lnTo>
                      <a:pt x="56" y="75"/>
                    </a:lnTo>
                    <a:lnTo>
                      <a:pt x="58" y="73"/>
                    </a:lnTo>
                    <a:lnTo>
                      <a:pt x="60" y="70"/>
                    </a:lnTo>
                    <a:lnTo>
                      <a:pt x="61" y="68"/>
                    </a:lnTo>
                    <a:lnTo>
                      <a:pt x="62" y="66"/>
                    </a:lnTo>
                    <a:lnTo>
                      <a:pt x="63" y="63"/>
                    </a:lnTo>
                    <a:lnTo>
                      <a:pt x="64" y="61"/>
                    </a:lnTo>
                    <a:lnTo>
                      <a:pt x="64" y="58"/>
                    </a:lnTo>
                    <a:lnTo>
                      <a:pt x="64" y="55"/>
                    </a:lnTo>
                    <a:lnTo>
                      <a:pt x="64" y="52"/>
                    </a:lnTo>
                    <a:lnTo>
                      <a:pt x="64" y="50"/>
                    </a:lnTo>
                    <a:lnTo>
                      <a:pt x="63" y="47"/>
                    </a:lnTo>
                    <a:lnTo>
                      <a:pt x="62" y="45"/>
                    </a:lnTo>
                    <a:lnTo>
                      <a:pt x="61" y="42"/>
                    </a:lnTo>
                    <a:lnTo>
                      <a:pt x="60" y="40"/>
                    </a:lnTo>
                    <a:lnTo>
                      <a:pt x="58" y="38"/>
                    </a:lnTo>
                    <a:lnTo>
                      <a:pt x="56" y="36"/>
                    </a:lnTo>
                    <a:lnTo>
                      <a:pt x="54" y="34"/>
                    </a:lnTo>
                    <a:lnTo>
                      <a:pt x="52" y="32"/>
                    </a:lnTo>
                    <a:lnTo>
                      <a:pt x="49" y="31"/>
                    </a:lnTo>
                    <a:lnTo>
                      <a:pt x="47" y="30"/>
                    </a:lnTo>
                    <a:lnTo>
                      <a:pt x="45" y="30"/>
                    </a:lnTo>
                    <a:lnTo>
                      <a:pt x="42" y="29"/>
                    </a:lnTo>
                    <a:lnTo>
                      <a:pt x="39" y="28"/>
                    </a:lnTo>
                    <a:lnTo>
                      <a:pt x="37" y="28"/>
                    </a:lnTo>
                    <a:lnTo>
                      <a:pt x="34" y="28"/>
                    </a:lnTo>
                    <a:lnTo>
                      <a:pt x="31" y="29"/>
                    </a:lnTo>
                    <a:lnTo>
                      <a:pt x="29" y="30"/>
                    </a:lnTo>
                    <a:lnTo>
                      <a:pt x="26" y="30"/>
                    </a:lnTo>
                    <a:lnTo>
                      <a:pt x="24" y="31"/>
                    </a:lnTo>
                    <a:lnTo>
                      <a:pt x="21" y="33"/>
                    </a:lnTo>
                    <a:lnTo>
                      <a:pt x="19" y="34"/>
                    </a:lnTo>
                    <a:lnTo>
                      <a:pt x="17" y="36"/>
                    </a:lnTo>
                    <a:lnTo>
                      <a:pt x="15" y="38"/>
                    </a:lnTo>
                    <a:lnTo>
                      <a:pt x="14" y="40"/>
                    </a:lnTo>
                    <a:lnTo>
                      <a:pt x="12" y="43"/>
                    </a:lnTo>
                    <a:lnTo>
                      <a:pt x="11" y="45"/>
                    </a:lnTo>
                    <a:lnTo>
                      <a:pt x="10" y="48"/>
                    </a:lnTo>
                    <a:lnTo>
                      <a:pt x="10" y="50"/>
                    </a:lnTo>
                    <a:lnTo>
                      <a:pt x="9" y="53"/>
                    </a:lnTo>
                    <a:lnTo>
                      <a:pt x="9" y="56"/>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29" name="任意多边形 222228"/>
              <p:cNvSpPr>
                <a:spLocks noEditPoints="1"/>
              </p:cNvSpPr>
              <p:nvPr/>
            </p:nvSpPr>
            <p:spPr>
              <a:xfrm>
                <a:off x="5087" y="2075"/>
                <a:ext cx="131" cy="105"/>
              </a:xfrm>
              <a:custGeom>
                <a:avLst/>
                <a:gdLst/>
                <a:ahLst/>
                <a:cxnLst/>
                <a:pathLst>
                  <a:path w="75" h="71">
                    <a:moveTo>
                      <a:pt x="75" y="38"/>
                    </a:moveTo>
                    <a:lnTo>
                      <a:pt x="9" y="38"/>
                    </a:lnTo>
                    <a:lnTo>
                      <a:pt x="10" y="41"/>
                    </a:lnTo>
                    <a:lnTo>
                      <a:pt x="10" y="43"/>
                    </a:lnTo>
                    <a:lnTo>
                      <a:pt x="11" y="46"/>
                    </a:lnTo>
                    <a:lnTo>
                      <a:pt x="12" y="48"/>
                    </a:lnTo>
                    <a:lnTo>
                      <a:pt x="13" y="50"/>
                    </a:lnTo>
                    <a:lnTo>
                      <a:pt x="15" y="52"/>
                    </a:lnTo>
                    <a:lnTo>
                      <a:pt x="16" y="54"/>
                    </a:lnTo>
                    <a:lnTo>
                      <a:pt x="18" y="56"/>
                    </a:lnTo>
                    <a:lnTo>
                      <a:pt x="20" y="58"/>
                    </a:lnTo>
                    <a:lnTo>
                      <a:pt x="22" y="59"/>
                    </a:lnTo>
                    <a:lnTo>
                      <a:pt x="24" y="60"/>
                    </a:lnTo>
                    <a:lnTo>
                      <a:pt x="27" y="61"/>
                    </a:lnTo>
                    <a:lnTo>
                      <a:pt x="29" y="62"/>
                    </a:lnTo>
                    <a:lnTo>
                      <a:pt x="32" y="62"/>
                    </a:lnTo>
                    <a:lnTo>
                      <a:pt x="34" y="63"/>
                    </a:lnTo>
                    <a:lnTo>
                      <a:pt x="37" y="63"/>
                    </a:lnTo>
                    <a:lnTo>
                      <a:pt x="39" y="63"/>
                    </a:lnTo>
                    <a:lnTo>
                      <a:pt x="41" y="62"/>
                    </a:lnTo>
                    <a:lnTo>
                      <a:pt x="43" y="62"/>
                    </a:lnTo>
                    <a:lnTo>
                      <a:pt x="45" y="62"/>
                    </a:lnTo>
                    <a:lnTo>
                      <a:pt x="47" y="61"/>
                    </a:lnTo>
                    <a:lnTo>
                      <a:pt x="49" y="60"/>
                    </a:lnTo>
                    <a:lnTo>
                      <a:pt x="51" y="60"/>
                    </a:lnTo>
                    <a:lnTo>
                      <a:pt x="52" y="59"/>
                    </a:lnTo>
                    <a:lnTo>
                      <a:pt x="54" y="58"/>
                    </a:lnTo>
                    <a:lnTo>
                      <a:pt x="55" y="56"/>
                    </a:lnTo>
                    <a:lnTo>
                      <a:pt x="57" y="55"/>
                    </a:lnTo>
                    <a:lnTo>
                      <a:pt x="58" y="54"/>
                    </a:lnTo>
                    <a:lnTo>
                      <a:pt x="59" y="53"/>
                    </a:lnTo>
                    <a:lnTo>
                      <a:pt x="60" y="51"/>
                    </a:lnTo>
                    <a:lnTo>
                      <a:pt x="61" y="49"/>
                    </a:lnTo>
                    <a:lnTo>
                      <a:pt x="62" y="48"/>
                    </a:lnTo>
                    <a:lnTo>
                      <a:pt x="73" y="48"/>
                    </a:lnTo>
                    <a:lnTo>
                      <a:pt x="71" y="50"/>
                    </a:lnTo>
                    <a:lnTo>
                      <a:pt x="70" y="53"/>
                    </a:lnTo>
                    <a:lnTo>
                      <a:pt x="68" y="55"/>
                    </a:lnTo>
                    <a:lnTo>
                      <a:pt x="67" y="58"/>
                    </a:lnTo>
                    <a:lnTo>
                      <a:pt x="65" y="60"/>
                    </a:lnTo>
                    <a:lnTo>
                      <a:pt x="63" y="62"/>
                    </a:lnTo>
                    <a:lnTo>
                      <a:pt x="61" y="64"/>
                    </a:lnTo>
                    <a:lnTo>
                      <a:pt x="59" y="65"/>
                    </a:lnTo>
                    <a:lnTo>
                      <a:pt x="56" y="66"/>
                    </a:lnTo>
                    <a:lnTo>
                      <a:pt x="54" y="68"/>
                    </a:lnTo>
                    <a:lnTo>
                      <a:pt x="52" y="69"/>
                    </a:lnTo>
                    <a:lnTo>
                      <a:pt x="49" y="70"/>
                    </a:lnTo>
                    <a:lnTo>
                      <a:pt x="46" y="70"/>
                    </a:lnTo>
                    <a:lnTo>
                      <a:pt x="44" y="71"/>
                    </a:lnTo>
                    <a:lnTo>
                      <a:pt x="41" y="71"/>
                    </a:lnTo>
                    <a:lnTo>
                      <a:pt x="37" y="71"/>
                    </a:lnTo>
                    <a:lnTo>
                      <a:pt x="34" y="71"/>
                    </a:lnTo>
                    <a:lnTo>
                      <a:pt x="30" y="70"/>
                    </a:lnTo>
                    <a:lnTo>
                      <a:pt x="26" y="70"/>
                    </a:lnTo>
                    <a:lnTo>
                      <a:pt x="23" y="68"/>
                    </a:lnTo>
                    <a:lnTo>
                      <a:pt x="20" y="67"/>
                    </a:lnTo>
                    <a:lnTo>
                      <a:pt x="17" y="65"/>
                    </a:lnTo>
                    <a:lnTo>
                      <a:pt x="14" y="63"/>
                    </a:lnTo>
                    <a:lnTo>
                      <a:pt x="11" y="61"/>
                    </a:lnTo>
                    <a:lnTo>
                      <a:pt x="8" y="58"/>
                    </a:lnTo>
                    <a:lnTo>
                      <a:pt x="6" y="55"/>
                    </a:lnTo>
                    <a:lnTo>
                      <a:pt x="4" y="52"/>
                    </a:lnTo>
                    <a:lnTo>
                      <a:pt x="3" y="49"/>
                    </a:lnTo>
                    <a:lnTo>
                      <a:pt x="1" y="46"/>
                    </a:lnTo>
                    <a:lnTo>
                      <a:pt x="1" y="43"/>
                    </a:lnTo>
                    <a:lnTo>
                      <a:pt x="0" y="39"/>
                    </a:lnTo>
                    <a:lnTo>
                      <a:pt x="0" y="35"/>
                    </a:lnTo>
                    <a:lnTo>
                      <a:pt x="0" y="32"/>
                    </a:lnTo>
                    <a:lnTo>
                      <a:pt x="1" y="28"/>
                    </a:lnTo>
                    <a:lnTo>
                      <a:pt x="1" y="25"/>
                    </a:lnTo>
                    <a:lnTo>
                      <a:pt x="3" y="22"/>
                    </a:lnTo>
                    <a:lnTo>
                      <a:pt x="4" y="18"/>
                    </a:lnTo>
                    <a:lnTo>
                      <a:pt x="6" y="16"/>
                    </a:lnTo>
                    <a:lnTo>
                      <a:pt x="8" y="13"/>
                    </a:lnTo>
                    <a:lnTo>
                      <a:pt x="11" y="10"/>
                    </a:lnTo>
                    <a:lnTo>
                      <a:pt x="13" y="8"/>
                    </a:lnTo>
                    <a:lnTo>
                      <a:pt x="16" y="6"/>
                    </a:lnTo>
                    <a:lnTo>
                      <a:pt x="19" y="4"/>
                    </a:lnTo>
                    <a:lnTo>
                      <a:pt x="23" y="2"/>
                    </a:lnTo>
                    <a:lnTo>
                      <a:pt x="26" y="1"/>
                    </a:lnTo>
                    <a:lnTo>
                      <a:pt x="30" y="0"/>
                    </a:lnTo>
                    <a:lnTo>
                      <a:pt x="34" y="0"/>
                    </a:lnTo>
                    <a:lnTo>
                      <a:pt x="38" y="0"/>
                    </a:lnTo>
                    <a:lnTo>
                      <a:pt x="42" y="0"/>
                    </a:lnTo>
                    <a:lnTo>
                      <a:pt x="46" y="1"/>
                    </a:lnTo>
                    <a:lnTo>
                      <a:pt x="49" y="1"/>
                    </a:lnTo>
                    <a:lnTo>
                      <a:pt x="53" y="2"/>
                    </a:lnTo>
                    <a:lnTo>
                      <a:pt x="56" y="4"/>
                    </a:lnTo>
                    <a:lnTo>
                      <a:pt x="59" y="6"/>
                    </a:lnTo>
                    <a:lnTo>
                      <a:pt x="62" y="8"/>
                    </a:lnTo>
                    <a:lnTo>
                      <a:pt x="65" y="10"/>
                    </a:lnTo>
                    <a:lnTo>
                      <a:pt x="67" y="13"/>
                    </a:lnTo>
                    <a:lnTo>
                      <a:pt x="69" y="16"/>
                    </a:lnTo>
                    <a:lnTo>
                      <a:pt x="71" y="19"/>
                    </a:lnTo>
                    <a:lnTo>
                      <a:pt x="72" y="23"/>
                    </a:lnTo>
                    <a:lnTo>
                      <a:pt x="74" y="26"/>
                    </a:lnTo>
                    <a:lnTo>
                      <a:pt x="74" y="30"/>
                    </a:lnTo>
                    <a:lnTo>
                      <a:pt x="75" y="34"/>
                    </a:lnTo>
                    <a:lnTo>
                      <a:pt x="75" y="38"/>
                    </a:lnTo>
                    <a:lnTo>
                      <a:pt x="75" y="38"/>
                    </a:lnTo>
                    <a:close/>
                    <a:moveTo>
                      <a:pt x="65" y="31"/>
                    </a:moveTo>
                    <a:lnTo>
                      <a:pt x="64" y="28"/>
                    </a:lnTo>
                    <a:lnTo>
                      <a:pt x="63" y="25"/>
                    </a:lnTo>
                    <a:lnTo>
                      <a:pt x="62" y="23"/>
                    </a:lnTo>
                    <a:lnTo>
                      <a:pt x="61" y="21"/>
                    </a:lnTo>
                    <a:lnTo>
                      <a:pt x="60" y="19"/>
                    </a:lnTo>
                    <a:lnTo>
                      <a:pt x="58" y="17"/>
                    </a:lnTo>
                    <a:lnTo>
                      <a:pt x="57" y="16"/>
                    </a:lnTo>
                    <a:lnTo>
                      <a:pt x="55" y="14"/>
                    </a:lnTo>
                    <a:lnTo>
                      <a:pt x="53" y="13"/>
                    </a:lnTo>
                    <a:lnTo>
                      <a:pt x="51" y="11"/>
                    </a:lnTo>
                    <a:lnTo>
                      <a:pt x="49" y="10"/>
                    </a:lnTo>
                    <a:lnTo>
                      <a:pt x="47" y="10"/>
                    </a:lnTo>
                    <a:lnTo>
                      <a:pt x="45" y="9"/>
                    </a:lnTo>
                    <a:lnTo>
                      <a:pt x="42" y="8"/>
                    </a:lnTo>
                    <a:lnTo>
                      <a:pt x="39" y="8"/>
                    </a:lnTo>
                    <a:lnTo>
                      <a:pt x="36" y="8"/>
                    </a:lnTo>
                    <a:lnTo>
                      <a:pt x="34" y="8"/>
                    </a:lnTo>
                    <a:lnTo>
                      <a:pt x="31" y="8"/>
                    </a:lnTo>
                    <a:lnTo>
                      <a:pt x="29" y="9"/>
                    </a:lnTo>
                    <a:lnTo>
                      <a:pt x="27" y="10"/>
                    </a:lnTo>
                    <a:lnTo>
                      <a:pt x="25" y="11"/>
                    </a:lnTo>
                    <a:lnTo>
                      <a:pt x="22" y="12"/>
                    </a:lnTo>
                    <a:lnTo>
                      <a:pt x="21" y="13"/>
                    </a:lnTo>
                    <a:lnTo>
                      <a:pt x="19" y="14"/>
                    </a:lnTo>
                    <a:lnTo>
                      <a:pt x="17" y="16"/>
                    </a:lnTo>
                    <a:lnTo>
                      <a:pt x="15" y="18"/>
                    </a:lnTo>
                    <a:lnTo>
                      <a:pt x="14" y="20"/>
                    </a:lnTo>
                    <a:lnTo>
                      <a:pt x="13" y="22"/>
                    </a:lnTo>
                    <a:lnTo>
                      <a:pt x="12" y="24"/>
                    </a:lnTo>
                    <a:lnTo>
                      <a:pt x="11" y="26"/>
                    </a:lnTo>
                    <a:lnTo>
                      <a:pt x="10" y="28"/>
                    </a:lnTo>
                    <a:lnTo>
                      <a:pt x="10" y="31"/>
                    </a:lnTo>
                    <a:lnTo>
                      <a:pt x="65" y="31"/>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30" name="任意多边形 222229"/>
              <p:cNvSpPr/>
              <p:nvPr/>
            </p:nvSpPr>
            <p:spPr>
              <a:xfrm>
                <a:off x="5235" y="2077"/>
                <a:ext cx="46" cy="102"/>
              </a:xfrm>
              <a:custGeom>
                <a:avLst/>
                <a:gdLst/>
                <a:ahLst/>
                <a:cxnLst/>
                <a:pathLst>
                  <a:path w="26" h="69">
                    <a:moveTo>
                      <a:pt x="9" y="69"/>
                    </a:moveTo>
                    <a:lnTo>
                      <a:pt x="0" y="69"/>
                    </a:lnTo>
                    <a:lnTo>
                      <a:pt x="0" y="1"/>
                    </a:lnTo>
                    <a:lnTo>
                      <a:pt x="9" y="1"/>
                    </a:lnTo>
                    <a:lnTo>
                      <a:pt x="9" y="9"/>
                    </a:lnTo>
                    <a:lnTo>
                      <a:pt x="10" y="8"/>
                    </a:lnTo>
                    <a:lnTo>
                      <a:pt x="11" y="7"/>
                    </a:lnTo>
                    <a:lnTo>
                      <a:pt x="11" y="6"/>
                    </a:lnTo>
                    <a:lnTo>
                      <a:pt x="12" y="5"/>
                    </a:lnTo>
                    <a:lnTo>
                      <a:pt x="13" y="4"/>
                    </a:lnTo>
                    <a:lnTo>
                      <a:pt x="14" y="4"/>
                    </a:lnTo>
                    <a:lnTo>
                      <a:pt x="15" y="3"/>
                    </a:lnTo>
                    <a:lnTo>
                      <a:pt x="16" y="2"/>
                    </a:lnTo>
                    <a:lnTo>
                      <a:pt x="17" y="2"/>
                    </a:lnTo>
                    <a:lnTo>
                      <a:pt x="18" y="1"/>
                    </a:lnTo>
                    <a:lnTo>
                      <a:pt x="19" y="1"/>
                    </a:lnTo>
                    <a:lnTo>
                      <a:pt x="21" y="1"/>
                    </a:lnTo>
                    <a:lnTo>
                      <a:pt x="22" y="0"/>
                    </a:lnTo>
                    <a:lnTo>
                      <a:pt x="23" y="0"/>
                    </a:lnTo>
                    <a:lnTo>
                      <a:pt x="24" y="0"/>
                    </a:lnTo>
                    <a:lnTo>
                      <a:pt x="26" y="0"/>
                    </a:lnTo>
                    <a:lnTo>
                      <a:pt x="26" y="10"/>
                    </a:lnTo>
                    <a:lnTo>
                      <a:pt x="24" y="10"/>
                    </a:lnTo>
                    <a:lnTo>
                      <a:pt x="22" y="10"/>
                    </a:lnTo>
                    <a:lnTo>
                      <a:pt x="20" y="11"/>
                    </a:lnTo>
                    <a:lnTo>
                      <a:pt x="18" y="11"/>
                    </a:lnTo>
                    <a:lnTo>
                      <a:pt x="17" y="12"/>
                    </a:lnTo>
                    <a:lnTo>
                      <a:pt x="16" y="12"/>
                    </a:lnTo>
                    <a:lnTo>
                      <a:pt x="14" y="13"/>
                    </a:lnTo>
                    <a:lnTo>
                      <a:pt x="13" y="14"/>
                    </a:lnTo>
                    <a:lnTo>
                      <a:pt x="12" y="16"/>
                    </a:lnTo>
                    <a:lnTo>
                      <a:pt x="12" y="17"/>
                    </a:lnTo>
                    <a:lnTo>
                      <a:pt x="11" y="18"/>
                    </a:lnTo>
                    <a:lnTo>
                      <a:pt x="10" y="20"/>
                    </a:lnTo>
                    <a:lnTo>
                      <a:pt x="10" y="22"/>
                    </a:lnTo>
                    <a:lnTo>
                      <a:pt x="10" y="24"/>
                    </a:lnTo>
                    <a:lnTo>
                      <a:pt x="9" y="26"/>
                    </a:lnTo>
                    <a:lnTo>
                      <a:pt x="9" y="28"/>
                    </a:lnTo>
                    <a:lnTo>
                      <a:pt x="9" y="69"/>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31" name="任意多边形 222230"/>
              <p:cNvSpPr>
                <a:spLocks noEditPoints="1"/>
              </p:cNvSpPr>
              <p:nvPr/>
            </p:nvSpPr>
            <p:spPr>
              <a:xfrm>
                <a:off x="5354" y="2074"/>
                <a:ext cx="131" cy="106"/>
              </a:xfrm>
              <a:custGeom>
                <a:avLst/>
                <a:gdLst/>
                <a:ahLst/>
                <a:cxnLst/>
                <a:pathLst>
                  <a:path w="75" h="72">
                    <a:moveTo>
                      <a:pt x="10" y="36"/>
                    </a:moveTo>
                    <a:lnTo>
                      <a:pt x="10" y="39"/>
                    </a:lnTo>
                    <a:lnTo>
                      <a:pt x="10" y="42"/>
                    </a:lnTo>
                    <a:lnTo>
                      <a:pt x="11" y="44"/>
                    </a:lnTo>
                    <a:lnTo>
                      <a:pt x="12" y="47"/>
                    </a:lnTo>
                    <a:lnTo>
                      <a:pt x="13" y="49"/>
                    </a:lnTo>
                    <a:lnTo>
                      <a:pt x="14" y="51"/>
                    </a:lnTo>
                    <a:lnTo>
                      <a:pt x="16" y="54"/>
                    </a:lnTo>
                    <a:lnTo>
                      <a:pt x="18" y="56"/>
                    </a:lnTo>
                    <a:lnTo>
                      <a:pt x="20" y="58"/>
                    </a:lnTo>
                    <a:lnTo>
                      <a:pt x="22" y="59"/>
                    </a:lnTo>
                    <a:lnTo>
                      <a:pt x="24" y="60"/>
                    </a:lnTo>
                    <a:lnTo>
                      <a:pt x="27" y="61"/>
                    </a:lnTo>
                    <a:lnTo>
                      <a:pt x="29" y="62"/>
                    </a:lnTo>
                    <a:lnTo>
                      <a:pt x="32" y="63"/>
                    </a:lnTo>
                    <a:lnTo>
                      <a:pt x="35" y="64"/>
                    </a:lnTo>
                    <a:lnTo>
                      <a:pt x="38" y="64"/>
                    </a:lnTo>
                    <a:lnTo>
                      <a:pt x="41" y="64"/>
                    </a:lnTo>
                    <a:lnTo>
                      <a:pt x="43" y="63"/>
                    </a:lnTo>
                    <a:lnTo>
                      <a:pt x="46" y="62"/>
                    </a:lnTo>
                    <a:lnTo>
                      <a:pt x="48" y="61"/>
                    </a:lnTo>
                    <a:lnTo>
                      <a:pt x="51" y="60"/>
                    </a:lnTo>
                    <a:lnTo>
                      <a:pt x="53" y="59"/>
                    </a:lnTo>
                    <a:lnTo>
                      <a:pt x="55" y="58"/>
                    </a:lnTo>
                    <a:lnTo>
                      <a:pt x="57" y="56"/>
                    </a:lnTo>
                    <a:lnTo>
                      <a:pt x="59" y="54"/>
                    </a:lnTo>
                    <a:lnTo>
                      <a:pt x="61" y="51"/>
                    </a:lnTo>
                    <a:lnTo>
                      <a:pt x="62" y="49"/>
                    </a:lnTo>
                    <a:lnTo>
                      <a:pt x="63" y="47"/>
                    </a:lnTo>
                    <a:lnTo>
                      <a:pt x="64" y="44"/>
                    </a:lnTo>
                    <a:lnTo>
                      <a:pt x="65" y="42"/>
                    </a:lnTo>
                    <a:lnTo>
                      <a:pt x="65" y="39"/>
                    </a:lnTo>
                    <a:lnTo>
                      <a:pt x="65" y="36"/>
                    </a:lnTo>
                    <a:lnTo>
                      <a:pt x="65" y="33"/>
                    </a:lnTo>
                    <a:lnTo>
                      <a:pt x="65" y="30"/>
                    </a:lnTo>
                    <a:lnTo>
                      <a:pt x="64" y="27"/>
                    </a:lnTo>
                    <a:lnTo>
                      <a:pt x="63" y="25"/>
                    </a:lnTo>
                    <a:lnTo>
                      <a:pt x="62" y="22"/>
                    </a:lnTo>
                    <a:lnTo>
                      <a:pt x="61" y="20"/>
                    </a:lnTo>
                    <a:lnTo>
                      <a:pt x="59" y="18"/>
                    </a:lnTo>
                    <a:lnTo>
                      <a:pt x="57" y="16"/>
                    </a:lnTo>
                    <a:lnTo>
                      <a:pt x="55" y="14"/>
                    </a:lnTo>
                    <a:lnTo>
                      <a:pt x="53" y="13"/>
                    </a:lnTo>
                    <a:lnTo>
                      <a:pt x="50" y="11"/>
                    </a:lnTo>
                    <a:lnTo>
                      <a:pt x="48" y="10"/>
                    </a:lnTo>
                    <a:lnTo>
                      <a:pt x="45" y="9"/>
                    </a:lnTo>
                    <a:lnTo>
                      <a:pt x="43" y="9"/>
                    </a:lnTo>
                    <a:lnTo>
                      <a:pt x="40" y="8"/>
                    </a:lnTo>
                    <a:lnTo>
                      <a:pt x="37" y="8"/>
                    </a:lnTo>
                    <a:lnTo>
                      <a:pt x="34" y="8"/>
                    </a:lnTo>
                    <a:lnTo>
                      <a:pt x="32" y="9"/>
                    </a:lnTo>
                    <a:lnTo>
                      <a:pt x="29" y="9"/>
                    </a:lnTo>
                    <a:lnTo>
                      <a:pt x="27" y="10"/>
                    </a:lnTo>
                    <a:lnTo>
                      <a:pt x="24" y="11"/>
                    </a:lnTo>
                    <a:lnTo>
                      <a:pt x="22" y="13"/>
                    </a:lnTo>
                    <a:lnTo>
                      <a:pt x="20" y="14"/>
                    </a:lnTo>
                    <a:lnTo>
                      <a:pt x="18" y="16"/>
                    </a:lnTo>
                    <a:lnTo>
                      <a:pt x="16" y="18"/>
                    </a:lnTo>
                    <a:lnTo>
                      <a:pt x="14" y="20"/>
                    </a:lnTo>
                    <a:lnTo>
                      <a:pt x="13" y="23"/>
                    </a:lnTo>
                    <a:lnTo>
                      <a:pt x="12" y="25"/>
                    </a:lnTo>
                    <a:lnTo>
                      <a:pt x="11" y="28"/>
                    </a:lnTo>
                    <a:lnTo>
                      <a:pt x="10" y="30"/>
                    </a:lnTo>
                    <a:lnTo>
                      <a:pt x="10" y="33"/>
                    </a:lnTo>
                    <a:lnTo>
                      <a:pt x="10" y="36"/>
                    </a:lnTo>
                    <a:close/>
                    <a:moveTo>
                      <a:pt x="0" y="36"/>
                    </a:moveTo>
                    <a:lnTo>
                      <a:pt x="0" y="32"/>
                    </a:lnTo>
                    <a:lnTo>
                      <a:pt x="1" y="29"/>
                    </a:lnTo>
                    <a:lnTo>
                      <a:pt x="2" y="25"/>
                    </a:lnTo>
                    <a:lnTo>
                      <a:pt x="3" y="22"/>
                    </a:lnTo>
                    <a:lnTo>
                      <a:pt x="5" y="19"/>
                    </a:lnTo>
                    <a:lnTo>
                      <a:pt x="6" y="16"/>
                    </a:lnTo>
                    <a:lnTo>
                      <a:pt x="9" y="13"/>
                    </a:lnTo>
                    <a:lnTo>
                      <a:pt x="11" y="11"/>
                    </a:lnTo>
                    <a:lnTo>
                      <a:pt x="14" y="8"/>
                    </a:lnTo>
                    <a:lnTo>
                      <a:pt x="17" y="6"/>
                    </a:lnTo>
                    <a:lnTo>
                      <a:pt x="20" y="4"/>
                    </a:lnTo>
                    <a:lnTo>
                      <a:pt x="23" y="2"/>
                    </a:lnTo>
                    <a:lnTo>
                      <a:pt x="26" y="1"/>
                    </a:lnTo>
                    <a:lnTo>
                      <a:pt x="30" y="0"/>
                    </a:lnTo>
                    <a:lnTo>
                      <a:pt x="33" y="0"/>
                    </a:lnTo>
                    <a:lnTo>
                      <a:pt x="37" y="0"/>
                    </a:lnTo>
                    <a:lnTo>
                      <a:pt x="41" y="0"/>
                    </a:lnTo>
                    <a:lnTo>
                      <a:pt x="45" y="0"/>
                    </a:lnTo>
                    <a:lnTo>
                      <a:pt x="48" y="1"/>
                    </a:lnTo>
                    <a:lnTo>
                      <a:pt x="52" y="2"/>
                    </a:lnTo>
                    <a:lnTo>
                      <a:pt x="55" y="4"/>
                    </a:lnTo>
                    <a:lnTo>
                      <a:pt x="58" y="6"/>
                    </a:lnTo>
                    <a:lnTo>
                      <a:pt x="61" y="8"/>
                    </a:lnTo>
                    <a:lnTo>
                      <a:pt x="64" y="10"/>
                    </a:lnTo>
                    <a:lnTo>
                      <a:pt x="66" y="13"/>
                    </a:lnTo>
                    <a:lnTo>
                      <a:pt x="69" y="16"/>
                    </a:lnTo>
                    <a:lnTo>
                      <a:pt x="70" y="19"/>
                    </a:lnTo>
                    <a:lnTo>
                      <a:pt x="72" y="22"/>
                    </a:lnTo>
                    <a:lnTo>
                      <a:pt x="73" y="25"/>
                    </a:lnTo>
                    <a:lnTo>
                      <a:pt x="74" y="28"/>
                    </a:lnTo>
                    <a:lnTo>
                      <a:pt x="75" y="32"/>
                    </a:lnTo>
                    <a:lnTo>
                      <a:pt x="75" y="35"/>
                    </a:lnTo>
                    <a:lnTo>
                      <a:pt x="75" y="39"/>
                    </a:lnTo>
                    <a:lnTo>
                      <a:pt x="74" y="42"/>
                    </a:lnTo>
                    <a:lnTo>
                      <a:pt x="73" y="46"/>
                    </a:lnTo>
                    <a:lnTo>
                      <a:pt x="72" y="49"/>
                    </a:lnTo>
                    <a:lnTo>
                      <a:pt x="71" y="53"/>
                    </a:lnTo>
                    <a:lnTo>
                      <a:pt x="69" y="55"/>
                    </a:lnTo>
                    <a:lnTo>
                      <a:pt x="67" y="58"/>
                    </a:lnTo>
                    <a:lnTo>
                      <a:pt x="64" y="61"/>
                    </a:lnTo>
                    <a:lnTo>
                      <a:pt x="61" y="64"/>
                    </a:lnTo>
                    <a:lnTo>
                      <a:pt x="58" y="66"/>
                    </a:lnTo>
                    <a:lnTo>
                      <a:pt x="55" y="68"/>
                    </a:lnTo>
                    <a:lnTo>
                      <a:pt x="52" y="69"/>
                    </a:lnTo>
                    <a:lnTo>
                      <a:pt x="49" y="70"/>
                    </a:lnTo>
                    <a:lnTo>
                      <a:pt x="45" y="71"/>
                    </a:lnTo>
                    <a:lnTo>
                      <a:pt x="42" y="72"/>
                    </a:lnTo>
                    <a:lnTo>
                      <a:pt x="38" y="72"/>
                    </a:lnTo>
                    <a:lnTo>
                      <a:pt x="34" y="72"/>
                    </a:lnTo>
                    <a:lnTo>
                      <a:pt x="30" y="71"/>
                    </a:lnTo>
                    <a:lnTo>
                      <a:pt x="27" y="70"/>
                    </a:lnTo>
                    <a:lnTo>
                      <a:pt x="23" y="69"/>
                    </a:lnTo>
                    <a:lnTo>
                      <a:pt x="20" y="68"/>
                    </a:lnTo>
                    <a:lnTo>
                      <a:pt x="17" y="66"/>
                    </a:lnTo>
                    <a:lnTo>
                      <a:pt x="14" y="64"/>
                    </a:lnTo>
                    <a:lnTo>
                      <a:pt x="11" y="61"/>
                    </a:lnTo>
                    <a:lnTo>
                      <a:pt x="9" y="59"/>
                    </a:lnTo>
                    <a:lnTo>
                      <a:pt x="6" y="56"/>
                    </a:lnTo>
                    <a:lnTo>
                      <a:pt x="5" y="53"/>
                    </a:lnTo>
                    <a:lnTo>
                      <a:pt x="3" y="50"/>
                    </a:lnTo>
                    <a:lnTo>
                      <a:pt x="2" y="47"/>
                    </a:lnTo>
                    <a:lnTo>
                      <a:pt x="1" y="43"/>
                    </a:lnTo>
                    <a:lnTo>
                      <a:pt x="0" y="40"/>
                    </a:lnTo>
                    <a:lnTo>
                      <a:pt x="0" y="36"/>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32" name="任意多边形 222231"/>
              <p:cNvSpPr/>
              <p:nvPr/>
            </p:nvSpPr>
            <p:spPr>
              <a:xfrm>
                <a:off x="5494" y="2044"/>
                <a:ext cx="59" cy="135"/>
              </a:xfrm>
              <a:custGeom>
                <a:avLst/>
                <a:gdLst/>
                <a:ahLst/>
                <a:cxnLst/>
                <a:pathLst>
                  <a:path w="34" h="91">
                    <a:moveTo>
                      <a:pt x="19" y="91"/>
                    </a:moveTo>
                    <a:lnTo>
                      <a:pt x="10" y="91"/>
                    </a:lnTo>
                    <a:lnTo>
                      <a:pt x="10" y="31"/>
                    </a:lnTo>
                    <a:lnTo>
                      <a:pt x="0" y="31"/>
                    </a:lnTo>
                    <a:lnTo>
                      <a:pt x="0" y="23"/>
                    </a:lnTo>
                    <a:lnTo>
                      <a:pt x="9" y="23"/>
                    </a:lnTo>
                    <a:lnTo>
                      <a:pt x="9" y="21"/>
                    </a:lnTo>
                    <a:lnTo>
                      <a:pt x="9" y="18"/>
                    </a:lnTo>
                    <a:lnTo>
                      <a:pt x="10" y="16"/>
                    </a:lnTo>
                    <a:lnTo>
                      <a:pt x="10" y="14"/>
                    </a:lnTo>
                    <a:lnTo>
                      <a:pt x="11" y="12"/>
                    </a:lnTo>
                    <a:lnTo>
                      <a:pt x="12" y="10"/>
                    </a:lnTo>
                    <a:lnTo>
                      <a:pt x="13" y="8"/>
                    </a:lnTo>
                    <a:lnTo>
                      <a:pt x="14" y="6"/>
                    </a:lnTo>
                    <a:lnTo>
                      <a:pt x="15" y="5"/>
                    </a:lnTo>
                    <a:lnTo>
                      <a:pt x="17" y="4"/>
                    </a:lnTo>
                    <a:lnTo>
                      <a:pt x="19" y="3"/>
                    </a:lnTo>
                    <a:lnTo>
                      <a:pt x="21" y="2"/>
                    </a:lnTo>
                    <a:lnTo>
                      <a:pt x="23" y="1"/>
                    </a:lnTo>
                    <a:lnTo>
                      <a:pt x="25" y="1"/>
                    </a:lnTo>
                    <a:lnTo>
                      <a:pt x="28" y="0"/>
                    </a:lnTo>
                    <a:lnTo>
                      <a:pt x="30" y="0"/>
                    </a:lnTo>
                    <a:lnTo>
                      <a:pt x="33" y="0"/>
                    </a:lnTo>
                    <a:lnTo>
                      <a:pt x="34" y="0"/>
                    </a:lnTo>
                    <a:lnTo>
                      <a:pt x="34" y="8"/>
                    </a:lnTo>
                    <a:lnTo>
                      <a:pt x="32" y="8"/>
                    </a:lnTo>
                    <a:lnTo>
                      <a:pt x="30" y="8"/>
                    </a:lnTo>
                    <a:lnTo>
                      <a:pt x="28" y="8"/>
                    </a:lnTo>
                    <a:lnTo>
                      <a:pt x="27" y="9"/>
                    </a:lnTo>
                    <a:lnTo>
                      <a:pt x="26" y="9"/>
                    </a:lnTo>
                    <a:lnTo>
                      <a:pt x="24" y="10"/>
                    </a:lnTo>
                    <a:lnTo>
                      <a:pt x="23" y="10"/>
                    </a:lnTo>
                    <a:lnTo>
                      <a:pt x="22" y="11"/>
                    </a:lnTo>
                    <a:lnTo>
                      <a:pt x="21" y="12"/>
                    </a:lnTo>
                    <a:lnTo>
                      <a:pt x="21" y="13"/>
                    </a:lnTo>
                    <a:lnTo>
                      <a:pt x="20" y="14"/>
                    </a:lnTo>
                    <a:lnTo>
                      <a:pt x="20" y="15"/>
                    </a:lnTo>
                    <a:lnTo>
                      <a:pt x="19" y="16"/>
                    </a:lnTo>
                    <a:lnTo>
                      <a:pt x="19" y="18"/>
                    </a:lnTo>
                    <a:lnTo>
                      <a:pt x="19" y="19"/>
                    </a:lnTo>
                    <a:lnTo>
                      <a:pt x="19" y="21"/>
                    </a:lnTo>
                    <a:lnTo>
                      <a:pt x="19" y="23"/>
                    </a:lnTo>
                    <a:lnTo>
                      <a:pt x="34" y="23"/>
                    </a:lnTo>
                    <a:lnTo>
                      <a:pt x="34" y="31"/>
                    </a:lnTo>
                    <a:lnTo>
                      <a:pt x="19" y="31"/>
                    </a:lnTo>
                    <a:lnTo>
                      <a:pt x="19" y="91"/>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33" name="任意多边形 222232"/>
              <p:cNvSpPr/>
              <p:nvPr/>
            </p:nvSpPr>
            <p:spPr>
              <a:xfrm>
                <a:off x="5628" y="2043"/>
                <a:ext cx="163" cy="137"/>
              </a:xfrm>
              <a:custGeom>
                <a:avLst/>
                <a:gdLst/>
                <a:ahLst/>
                <a:cxnLst/>
                <a:pathLst>
                  <a:path w="93" h="93">
                    <a:moveTo>
                      <a:pt x="82" y="25"/>
                    </a:moveTo>
                    <a:lnTo>
                      <a:pt x="80" y="23"/>
                    </a:lnTo>
                    <a:lnTo>
                      <a:pt x="79" y="21"/>
                    </a:lnTo>
                    <a:lnTo>
                      <a:pt x="77" y="19"/>
                    </a:lnTo>
                    <a:lnTo>
                      <a:pt x="75" y="18"/>
                    </a:lnTo>
                    <a:lnTo>
                      <a:pt x="73" y="16"/>
                    </a:lnTo>
                    <a:lnTo>
                      <a:pt x="71" y="15"/>
                    </a:lnTo>
                    <a:lnTo>
                      <a:pt x="69" y="14"/>
                    </a:lnTo>
                    <a:lnTo>
                      <a:pt x="67" y="13"/>
                    </a:lnTo>
                    <a:lnTo>
                      <a:pt x="65" y="12"/>
                    </a:lnTo>
                    <a:lnTo>
                      <a:pt x="63" y="11"/>
                    </a:lnTo>
                    <a:lnTo>
                      <a:pt x="61" y="10"/>
                    </a:lnTo>
                    <a:lnTo>
                      <a:pt x="59" y="10"/>
                    </a:lnTo>
                    <a:lnTo>
                      <a:pt x="56" y="9"/>
                    </a:lnTo>
                    <a:lnTo>
                      <a:pt x="54" y="9"/>
                    </a:lnTo>
                    <a:lnTo>
                      <a:pt x="51" y="9"/>
                    </a:lnTo>
                    <a:lnTo>
                      <a:pt x="49" y="9"/>
                    </a:lnTo>
                    <a:lnTo>
                      <a:pt x="45" y="9"/>
                    </a:lnTo>
                    <a:lnTo>
                      <a:pt x="41" y="9"/>
                    </a:lnTo>
                    <a:lnTo>
                      <a:pt x="37" y="10"/>
                    </a:lnTo>
                    <a:lnTo>
                      <a:pt x="34" y="11"/>
                    </a:lnTo>
                    <a:lnTo>
                      <a:pt x="31" y="13"/>
                    </a:lnTo>
                    <a:lnTo>
                      <a:pt x="27" y="15"/>
                    </a:lnTo>
                    <a:lnTo>
                      <a:pt x="24" y="17"/>
                    </a:lnTo>
                    <a:lnTo>
                      <a:pt x="21" y="20"/>
                    </a:lnTo>
                    <a:lnTo>
                      <a:pt x="19" y="23"/>
                    </a:lnTo>
                    <a:lnTo>
                      <a:pt x="16" y="26"/>
                    </a:lnTo>
                    <a:lnTo>
                      <a:pt x="14" y="29"/>
                    </a:lnTo>
                    <a:lnTo>
                      <a:pt x="13" y="32"/>
                    </a:lnTo>
                    <a:lnTo>
                      <a:pt x="12" y="35"/>
                    </a:lnTo>
                    <a:lnTo>
                      <a:pt x="11" y="39"/>
                    </a:lnTo>
                    <a:lnTo>
                      <a:pt x="10" y="42"/>
                    </a:lnTo>
                    <a:lnTo>
                      <a:pt x="10" y="46"/>
                    </a:lnTo>
                    <a:lnTo>
                      <a:pt x="10" y="50"/>
                    </a:lnTo>
                    <a:lnTo>
                      <a:pt x="11" y="54"/>
                    </a:lnTo>
                    <a:lnTo>
                      <a:pt x="12" y="58"/>
                    </a:lnTo>
                    <a:lnTo>
                      <a:pt x="13" y="61"/>
                    </a:lnTo>
                    <a:lnTo>
                      <a:pt x="14" y="64"/>
                    </a:lnTo>
                    <a:lnTo>
                      <a:pt x="16" y="67"/>
                    </a:lnTo>
                    <a:lnTo>
                      <a:pt x="19" y="70"/>
                    </a:lnTo>
                    <a:lnTo>
                      <a:pt x="21" y="73"/>
                    </a:lnTo>
                    <a:lnTo>
                      <a:pt x="24" y="76"/>
                    </a:lnTo>
                    <a:lnTo>
                      <a:pt x="27" y="78"/>
                    </a:lnTo>
                    <a:lnTo>
                      <a:pt x="31" y="80"/>
                    </a:lnTo>
                    <a:lnTo>
                      <a:pt x="34" y="82"/>
                    </a:lnTo>
                    <a:lnTo>
                      <a:pt x="37" y="83"/>
                    </a:lnTo>
                    <a:lnTo>
                      <a:pt x="41" y="84"/>
                    </a:lnTo>
                    <a:lnTo>
                      <a:pt x="45" y="84"/>
                    </a:lnTo>
                    <a:lnTo>
                      <a:pt x="49" y="84"/>
                    </a:lnTo>
                    <a:lnTo>
                      <a:pt x="51" y="84"/>
                    </a:lnTo>
                    <a:lnTo>
                      <a:pt x="54" y="84"/>
                    </a:lnTo>
                    <a:lnTo>
                      <a:pt x="56" y="84"/>
                    </a:lnTo>
                    <a:lnTo>
                      <a:pt x="58" y="83"/>
                    </a:lnTo>
                    <a:lnTo>
                      <a:pt x="61" y="83"/>
                    </a:lnTo>
                    <a:lnTo>
                      <a:pt x="63" y="82"/>
                    </a:lnTo>
                    <a:lnTo>
                      <a:pt x="65" y="81"/>
                    </a:lnTo>
                    <a:lnTo>
                      <a:pt x="67" y="81"/>
                    </a:lnTo>
                    <a:lnTo>
                      <a:pt x="69" y="80"/>
                    </a:lnTo>
                    <a:lnTo>
                      <a:pt x="71" y="78"/>
                    </a:lnTo>
                    <a:lnTo>
                      <a:pt x="73" y="77"/>
                    </a:lnTo>
                    <a:lnTo>
                      <a:pt x="75" y="76"/>
                    </a:lnTo>
                    <a:lnTo>
                      <a:pt x="76" y="74"/>
                    </a:lnTo>
                    <a:lnTo>
                      <a:pt x="78" y="72"/>
                    </a:lnTo>
                    <a:lnTo>
                      <a:pt x="80" y="71"/>
                    </a:lnTo>
                    <a:lnTo>
                      <a:pt x="81" y="69"/>
                    </a:lnTo>
                    <a:lnTo>
                      <a:pt x="92" y="69"/>
                    </a:lnTo>
                    <a:lnTo>
                      <a:pt x="90" y="72"/>
                    </a:lnTo>
                    <a:lnTo>
                      <a:pt x="89" y="74"/>
                    </a:lnTo>
                    <a:lnTo>
                      <a:pt x="87" y="77"/>
                    </a:lnTo>
                    <a:lnTo>
                      <a:pt x="85" y="79"/>
                    </a:lnTo>
                    <a:lnTo>
                      <a:pt x="82" y="81"/>
                    </a:lnTo>
                    <a:lnTo>
                      <a:pt x="80" y="83"/>
                    </a:lnTo>
                    <a:lnTo>
                      <a:pt x="77" y="85"/>
                    </a:lnTo>
                    <a:lnTo>
                      <a:pt x="75" y="87"/>
                    </a:lnTo>
                    <a:lnTo>
                      <a:pt x="72" y="88"/>
                    </a:lnTo>
                    <a:lnTo>
                      <a:pt x="69" y="89"/>
                    </a:lnTo>
                    <a:lnTo>
                      <a:pt x="66" y="90"/>
                    </a:lnTo>
                    <a:lnTo>
                      <a:pt x="63" y="92"/>
                    </a:lnTo>
                    <a:lnTo>
                      <a:pt x="59" y="92"/>
                    </a:lnTo>
                    <a:lnTo>
                      <a:pt x="56" y="93"/>
                    </a:lnTo>
                    <a:lnTo>
                      <a:pt x="53" y="93"/>
                    </a:lnTo>
                    <a:lnTo>
                      <a:pt x="50" y="93"/>
                    </a:lnTo>
                    <a:lnTo>
                      <a:pt x="44" y="93"/>
                    </a:lnTo>
                    <a:lnTo>
                      <a:pt x="39" y="92"/>
                    </a:lnTo>
                    <a:lnTo>
                      <a:pt x="35" y="91"/>
                    </a:lnTo>
                    <a:lnTo>
                      <a:pt x="30" y="90"/>
                    </a:lnTo>
                    <a:lnTo>
                      <a:pt x="26" y="88"/>
                    </a:lnTo>
                    <a:lnTo>
                      <a:pt x="22" y="85"/>
                    </a:lnTo>
                    <a:lnTo>
                      <a:pt x="18" y="83"/>
                    </a:lnTo>
                    <a:lnTo>
                      <a:pt x="14" y="80"/>
                    </a:lnTo>
                    <a:lnTo>
                      <a:pt x="11" y="76"/>
                    </a:lnTo>
                    <a:lnTo>
                      <a:pt x="8" y="72"/>
                    </a:lnTo>
                    <a:lnTo>
                      <a:pt x="6" y="68"/>
                    </a:lnTo>
                    <a:lnTo>
                      <a:pt x="4" y="64"/>
                    </a:lnTo>
                    <a:lnTo>
                      <a:pt x="2" y="60"/>
                    </a:lnTo>
                    <a:lnTo>
                      <a:pt x="1" y="56"/>
                    </a:lnTo>
                    <a:lnTo>
                      <a:pt x="0" y="51"/>
                    </a:lnTo>
                    <a:lnTo>
                      <a:pt x="0" y="46"/>
                    </a:lnTo>
                    <a:lnTo>
                      <a:pt x="0" y="44"/>
                    </a:lnTo>
                    <a:lnTo>
                      <a:pt x="0" y="41"/>
                    </a:lnTo>
                    <a:lnTo>
                      <a:pt x="1" y="39"/>
                    </a:lnTo>
                    <a:lnTo>
                      <a:pt x="1" y="37"/>
                    </a:lnTo>
                    <a:lnTo>
                      <a:pt x="1" y="34"/>
                    </a:lnTo>
                    <a:lnTo>
                      <a:pt x="2" y="32"/>
                    </a:lnTo>
                    <a:lnTo>
                      <a:pt x="3" y="30"/>
                    </a:lnTo>
                    <a:lnTo>
                      <a:pt x="4" y="28"/>
                    </a:lnTo>
                    <a:lnTo>
                      <a:pt x="5" y="26"/>
                    </a:lnTo>
                    <a:lnTo>
                      <a:pt x="6" y="24"/>
                    </a:lnTo>
                    <a:lnTo>
                      <a:pt x="7" y="22"/>
                    </a:lnTo>
                    <a:lnTo>
                      <a:pt x="9" y="20"/>
                    </a:lnTo>
                    <a:lnTo>
                      <a:pt x="10" y="18"/>
                    </a:lnTo>
                    <a:lnTo>
                      <a:pt x="12" y="16"/>
                    </a:lnTo>
                    <a:lnTo>
                      <a:pt x="13" y="15"/>
                    </a:lnTo>
                    <a:lnTo>
                      <a:pt x="15" y="13"/>
                    </a:lnTo>
                    <a:lnTo>
                      <a:pt x="17" y="11"/>
                    </a:lnTo>
                    <a:lnTo>
                      <a:pt x="19" y="10"/>
                    </a:lnTo>
                    <a:lnTo>
                      <a:pt x="20" y="9"/>
                    </a:lnTo>
                    <a:lnTo>
                      <a:pt x="22" y="7"/>
                    </a:lnTo>
                    <a:lnTo>
                      <a:pt x="24" y="6"/>
                    </a:lnTo>
                    <a:lnTo>
                      <a:pt x="26" y="5"/>
                    </a:lnTo>
                    <a:lnTo>
                      <a:pt x="28" y="4"/>
                    </a:lnTo>
                    <a:lnTo>
                      <a:pt x="30" y="3"/>
                    </a:lnTo>
                    <a:lnTo>
                      <a:pt x="33" y="3"/>
                    </a:lnTo>
                    <a:lnTo>
                      <a:pt x="35" y="2"/>
                    </a:lnTo>
                    <a:lnTo>
                      <a:pt x="37" y="1"/>
                    </a:lnTo>
                    <a:lnTo>
                      <a:pt x="39" y="1"/>
                    </a:lnTo>
                    <a:lnTo>
                      <a:pt x="42" y="0"/>
                    </a:lnTo>
                    <a:lnTo>
                      <a:pt x="44" y="0"/>
                    </a:lnTo>
                    <a:lnTo>
                      <a:pt x="47" y="0"/>
                    </a:lnTo>
                    <a:lnTo>
                      <a:pt x="49" y="0"/>
                    </a:lnTo>
                    <a:lnTo>
                      <a:pt x="52" y="0"/>
                    </a:lnTo>
                    <a:lnTo>
                      <a:pt x="56" y="0"/>
                    </a:lnTo>
                    <a:lnTo>
                      <a:pt x="59" y="1"/>
                    </a:lnTo>
                    <a:lnTo>
                      <a:pt x="63" y="2"/>
                    </a:lnTo>
                    <a:lnTo>
                      <a:pt x="66" y="3"/>
                    </a:lnTo>
                    <a:lnTo>
                      <a:pt x="69" y="4"/>
                    </a:lnTo>
                    <a:lnTo>
                      <a:pt x="72" y="5"/>
                    </a:lnTo>
                    <a:lnTo>
                      <a:pt x="75" y="6"/>
                    </a:lnTo>
                    <a:lnTo>
                      <a:pt x="78" y="8"/>
                    </a:lnTo>
                    <a:lnTo>
                      <a:pt x="80" y="10"/>
                    </a:lnTo>
                    <a:lnTo>
                      <a:pt x="83" y="12"/>
                    </a:lnTo>
                    <a:lnTo>
                      <a:pt x="85" y="14"/>
                    </a:lnTo>
                    <a:lnTo>
                      <a:pt x="87" y="17"/>
                    </a:lnTo>
                    <a:lnTo>
                      <a:pt x="89" y="19"/>
                    </a:lnTo>
                    <a:lnTo>
                      <a:pt x="91" y="22"/>
                    </a:lnTo>
                    <a:lnTo>
                      <a:pt x="93" y="25"/>
                    </a:lnTo>
                    <a:lnTo>
                      <a:pt x="82" y="25"/>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34" name="任意多边形 222233"/>
              <p:cNvSpPr/>
              <p:nvPr/>
            </p:nvSpPr>
            <p:spPr>
              <a:xfrm>
                <a:off x="5805" y="2043"/>
                <a:ext cx="162" cy="137"/>
              </a:xfrm>
              <a:custGeom>
                <a:avLst/>
                <a:gdLst/>
                <a:ahLst/>
                <a:cxnLst/>
                <a:pathLst>
                  <a:path w="93" h="93">
                    <a:moveTo>
                      <a:pt x="81" y="25"/>
                    </a:moveTo>
                    <a:lnTo>
                      <a:pt x="80" y="23"/>
                    </a:lnTo>
                    <a:lnTo>
                      <a:pt x="78" y="21"/>
                    </a:lnTo>
                    <a:lnTo>
                      <a:pt x="76" y="19"/>
                    </a:lnTo>
                    <a:lnTo>
                      <a:pt x="75" y="18"/>
                    </a:lnTo>
                    <a:lnTo>
                      <a:pt x="73" y="16"/>
                    </a:lnTo>
                    <a:lnTo>
                      <a:pt x="71" y="15"/>
                    </a:lnTo>
                    <a:lnTo>
                      <a:pt x="69" y="14"/>
                    </a:lnTo>
                    <a:lnTo>
                      <a:pt x="67" y="13"/>
                    </a:lnTo>
                    <a:lnTo>
                      <a:pt x="65" y="12"/>
                    </a:lnTo>
                    <a:lnTo>
                      <a:pt x="63" y="11"/>
                    </a:lnTo>
                    <a:lnTo>
                      <a:pt x="61" y="10"/>
                    </a:lnTo>
                    <a:lnTo>
                      <a:pt x="59" y="10"/>
                    </a:lnTo>
                    <a:lnTo>
                      <a:pt x="56" y="9"/>
                    </a:lnTo>
                    <a:lnTo>
                      <a:pt x="54" y="9"/>
                    </a:lnTo>
                    <a:lnTo>
                      <a:pt x="51" y="9"/>
                    </a:lnTo>
                    <a:lnTo>
                      <a:pt x="49" y="9"/>
                    </a:lnTo>
                    <a:lnTo>
                      <a:pt x="45" y="9"/>
                    </a:lnTo>
                    <a:lnTo>
                      <a:pt x="41" y="9"/>
                    </a:lnTo>
                    <a:lnTo>
                      <a:pt x="37" y="10"/>
                    </a:lnTo>
                    <a:lnTo>
                      <a:pt x="34" y="11"/>
                    </a:lnTo>
                    <a:lnTo>
                      <a:pt x="30" y="13"/>
                    </a:lnTo>
                    <a:lnTo>
                      <a:pt x="27" y="15"/>
                    </a:lnTo>
                    <a:lnTo>
                      <a:pt x="24" y="17"/>
                    </a:lnTo>
                    <a:lnTo>
                      <a:pt x="21" y="20"/>
                    </a:lnTo>
                    <a:lnTo>
                      <a:pt x="19" y="23"/>
                    </a:lnTo>
                    <a:lnTo>
                      <a:pt x="16" y="26"/>
                    </a:lnTo>
                    <a:lnTo>
                      <a:pt x="15" y="29"/>
                    </a:lnTo>
                    <a:lnTo>
                      <a:pt x="13" y="32"/>
                    </a:lnTo>
                    <a:lnTo>
                      <a:pt x="11" y="35"/>
                    </a:lnTo>
                    <a:lnTo>
                      <a:pt x="11" y="39"/>
                    </a:lnTo>
                    <a:lnTo>
                      <a:pt x="10" y="42"/>
                    </a:lnTo>
                    <a:lnTo>
                      <a:pt x="10" y="46"/>
                    </a:lnTo>
                    <a:lnTo>
                      <a:pt x="10" y="50"/>
                    </a:lnTo>
                    <a:lnTo>
                      <a:pt x="11" y="54"/>
                    </a:lnTo>
                    <a:lnTo>
                      <a:pt x="11" y="58"/>
                    </a:lnTo>
                    <a:lnTo>
                      <a:pt x="13" y="61"/>
                    </a:lnTo>
                    <a:lnTo>
                      <a:pt x="15" y="64"/>
                    </a:lnTo>
                    <a:lnTo>
                      <a:pt x="16" y="67"/>
                    </a:lnTo>
                    <a:lnTo>
                      <a:pt x="19" y="70"/>
                    </a:lnTo>
                    <a:lnTo>
                      <a:pt x="21" y="73"/>
                    </a:lnTo>
                    <a:lnTo>
                      <a:pt x="24" y="76"/>
                    </a:lnTo>
                    <a:lnTo>
                      <a:pt x="27" y="78"/>
                    </a:lnTo>
                    <a:lnTo>
                      <a:pt x="30" y="80"/>
                    </a:lnTo>
                    <a:lnTo>
                      <a:pt x="34" y="82"/>
                    </a:lnTo>
                    <a:lnTo>
                      <a:pt x="37" y="83"/>
                    </a:lnTo>
                    <a:lnTo>
                      <a:pt x="41" y="84"/>
                    </a:lnTo>
                    <a:lnTo>
                      <a:pt x="45" y="84"/>
                    </a:lnTo>
                    <a:lnTo>
                      <a:pt x="49" y="84"/>
                    </a:lnTo>
                    <a:lnTo>
                      <a:pt x="51" y="84"/>
                    </a:lnTo>
                    <a:lnTo>
                      <a:pt x="54" y="84"/>
                    </a:lnTo>
                    <a:lnTo>
                      <a:pt x="56" y="84"/>
                    </a:lnTo>
                    <a:lnTo>
                      <a:pt x="58" y="83"/>
                    </a:lnTo>
                    <a:lnTo>
                      <a:pt x="61" y="83"/>
                    </a:lnTo>
                    <a:lnTo>
                      <a:pt x="63" y="82"/>
                    </a:lnTo>
                    <a:lnTo>
                      <a:pt x="65" y="81"/>
                    </a:lnTo>
                    <a:lnTo>
                      <a:pt x="67" y="81"/>
                    </a:lnTo>
                    <a:lnTo>
                      <a:pt x="69" y="80"/>
                    </a:lnTo>
                    <a:lnTo>
                      <a:pt x="71" y="78"/>
                    </a:lnTo>
                    <a:lnTo>
                      <a:pt x="73" y="77"/>
                    </a:lnTo>
                    <a:lnTo>
                      <a:pt x="74" y="76"/>
                    </a:lnTo>
                    <a:lnTo>
                      <a:pt x="76" y="74"/>
                    </a:lnTo>
                    <a:lnTo>
                      <a:pt x="78" y="72"/>
                    </a:lnTo>
                    <a:lnTo>
                      <a:pt x="79" y="71"/>
                    </a:lnTo>
                    <a:lnTo>
                      <a:pt x="81" y="69"/>
                    </a:lnTo>
                    <a:lnTo>
                      <a:pt x="92" y="69"/>
                    </a:lnTo>
                    <a:lnTo>
                      <a:pt x="90" y="72"/>
                    </a:lnTo>
                    <a:lnTo>
                      <a:pt x="88" y="74"/>
                    </a:lnTo>
                    <a:lnTo>
                      <a:pt x="86" y="77"/>
                    </a:lnTo>
                    <a:lnTo>
                      <a:pt x="84" y="79"/>
                    </a:lnTo>
                    <a:lnTo>
                      <a:pt x="82" y="81"/>
                    </a:lnTo>
                    <a:lnTo>
                      <a:pt x="79" y="83"/>
                    </a:lnTo>
                    <a:lnTo>
                      <a:pt x="77" y="85"/>
                    </a:lnTo>
                    <a:lnTo>
                      <a:pt x="74" y="87"/>
                    </a:lnTo>
                    <a:lnTo>
                      <a:pt x="71" y="88"/>
                    </a:lnTo>
                    <a:lnTo>
                      <a:pt x="69" y="89"/>
                    </a:lnTo>
                    <a:lnTo>
                      <a:pt x="66" y="90"/>
                    </a:lnTo>
                    <a:lnTo>
                      <a:pt x="63" y="92"/>
                    </a:lnTo>
                    <a:lnTo>
                      <a:pt x="59" y="92"/>
                    </a:lnTo>
                    <a:lnTo>
                      <a:pt x="56" y="93"/>
                    </a:lnTo>
                    <a:lnTo>
                      <a:pt x="53" y="93"/>
                    </a:lnTo>
                    <a:lnTo>
                      <a:pt x="49" y="93"/>
                    </a:lnTo>
                    <a:lnTo>
                      <a:pt x="44" y="93"/>
                    </a:lnTo>
                    <a:lnTo>
                      <a:pt x="39" y="92"/>
                    </a:lnTo>
                    <a:lnTo>
                      <a:pt x="35" y="91"/>
                    </a:lnTo>
                    <a:lnTo>
                      <a:pt x="30" y="90"/>
                    </a:lnTo>
                    <a:lnTo>
                      <a:pt x="26" y="88"/>
                    </a:lnTo>
                    <a:lnTo>
                      <a:pt x="21" y="85"/>
                    </a:lnTo>
                    <a:lnTo>
                      <a:pt x="18" y="83"/>
                    </a:lnTo>
                    <a:lnTo>
                      <a:pt x="14" y="80"/>
                    </a:lnTo>
                    <a:lnTo>
                      <a:pt x="11" y="76"/>
                    </a:lnTo>
                    <a:lnTo>
                      <a:pt x="8" y="72"/>
                    </a:lnTo>
                    <a:lnTo>
                      <a:pt x="6" y="68"/>
                    </a:lnTo>
                    <a:lnTo>
                      <a:pt x="3" y="64"/>
                    </a:lnTo>
                    <a:lnTo>
                      <a:pt x="2" y="60"/>
                    </a:lnTo>
                    <a:lnTo>
                      <a:pt x="1" y="56"/>
                    </a:lnTo>
                    <a:lnTo>
                      <a:pt x="0" y="51"/>
                    </a:lnTo>
                    <a:lnTo>
                      <a:pt x="0" y="46"/>
                    </a:lnTo>
                    <a:lnTo>
                      <a:pt x="0" y="44"/>
                    </a:lnTo>
                    <a:lnTo>
                      <a:pt x="0" y="41"/>
                    </a:lnTo>
                    <a:lnTo>
                      <a:pt x="1" y="39"/>
                    </a:lnTo>
                    <a:lnTo>
                      <a:pt x="1" y="37"/>
                    </a:lnTo>
                    <a:lnTo>
                      <a:pt x="1" y="34"/>
                    </a:lnTo>
                    <a:lnTo>
                      <a:pt x="2" y="32"/>
                    </a:lnTo>
                    <a:lnTo>
                      <a:pt x="3" y="30"/>
                    </a:lnTo>
                    <a:lnTo>
                      <a:pt x="4" y="28"/>
                    </a:lnTo>
                    <a:lnTo>
                      <a:pt x="5" y="26"/>
                    </a:lnTo>
                    <a:lnTo>
                      <a:pt x="6" y="24"/>
                    </a:lnTo>
                    <a:lnTo>
                      <a:pt x="7" y="22"/>
                    </a:lnTo>
                    <a:lnTo>
                      <a:pt x="8" y="20"/>
                    </a:lnTo>
                    <a:lnTo>
                      <a:pt x="10" y="18"/>
                    </a:lnTo>
                    <a:lnTo>
                      <a:pt x="11" y="16"/>
                    </a:lnTo>
                    <a:lnTo>
                      <a:pt x="13" y="15"/>
                    </a:lnTo>
                    <a:lnTo>
                      <a:pt x="15" y="13"/>
                    </a:lnTo>
                    <a:lnTo>
                      <a:pt x="17" y="11"/>
                    </a:lnTo>
                    <a:lnTo>
                      <a:pt x="18" y="10"/>
                    </a:lnTo>
                    <a:lnTo>
                      <a:pt x="20" y="9"/>
                    </a:lnTo>
                    <a:lnTo>
                      <a:pt x="22" y="7"/>
                    </a:lnTo>
                    <a:lnTo>
                      <a:pt x="24" y="6"/>
                    </a:lnTo>
                    <a:lnTo>
                      <a:pt x="26" y="5"/>
                    </a:lnTo>
                    <a:lnTo>
                      <a:pt x="28" y="4"/>
                    </a:lnTo>
                    <a:lnTo>
                      <a:pt x="30" y="3"/>
                    </a:lnTo>
                    <a:lnTo>
                      <a:pt x="33" y="3"/>
                    </a:lnTo>
                    <a:lnTo>
                      <a:pt x="35" y="2"/>
                    </a:lnTo>
                    <a:lnTo>
                      <a:pt x="37" y="1"/>
                    </a:lnTo>
                    <a:lnTo>
                      <a:pt x="39" y="1"/>
                    </a:lnTo>
                    <a:lnTo>
                      <a:pt x="41" y="0"/>
                    </a:lnTo>
                    <a:lnTo>
                      <a:pt x="44" y="0"/>
                    </a:lnTo>
                    <a:lnTo>
                      <a:pt x="46" y="0"/>
                    </a:lnTo>
                    <a:lnTo>
                      <a:pt x="49" y="0"/>
                    </a:lnTo>
                    <a:lnTo>
                      <a:pt x="53" y="0"/>
                    </a:lnTo>
                    <a:lnTo>
                      <a:pt x="56" y="0"/>
                    </a:lnTo>
                    <a:lnTo>
                      <a:pt x="59" y="1"/>
                    </a:lnTo>
                    <a:lnTo>
                      <a:pt x="63" y="2"/>
                    </a:lnTo>
                    <a:lnTo>
                      <a:pt x="66" y="3"/>
                    </a:lnTo>
                    <a:lnTo>
                      <a:pt x="69" y="4"/>
                    </a:lnTo>
                    <a:lnTo>
                      <a:pt x="72" y="5"/>
                    </a:lnTo>
                    <a:lnTo>
                      <a:pt x="75" y="6"/>
                    </a:lnTo>
                    <a:lnTo>
                      <a:pt x="78" y="8"/>
                    </a:lnTo>
                    <a:lnTo>
                      <a:pt x="80" y="10"/>
                    </a:lnTo>
                    <a:lnTo>
                      <a:pt x="83" y="12"/>
                    </a:lnTo>
                    <a:lnTo>
                      <a:pt x="85" y="14"/>
                    </a:lnTo>
                    <a:lnTo>
                      <a:pt x="87" y="17"/>
                    </a:lnTo>
                    <a:lnTo>
                      <a:pt x="89" y="19"/>
                    </a:lnTo>
                    <a:lnTo>
                      <a:pt x="91" y="22"/>
                    </a:lnTo>
                    <a:lnTo>
                      <a:pt x="93" y="25"/>
                    </a:lnTo>
                    <a:lnTo>
                      <a:pt x="81" y="25"/>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35" name="任意多边形 222234"/>
              <p:cNvSpPr/>
              <p:nvPr/>
            </p:nvSpPr>
            <p:spPr>
              <a:xfrm>
                <a:off x="5976" y="2046"/>
                <a:ext cx="84" cy="133"/>
              </a:xfrm>
              <a:custGeom>
                <a:avLst/>
                <a:gdLst/>
                <a:ahLst/>
                <a:cxnLst/>
                <a:pathLst>
                  <a:path w="48" h="90">
                    <a:moveTo>
                      <a:pt x="29" y="90"/>
                    </a:moveTo>
                    <a:lnTo>
                      <a:pt x="19" y="90"/>
                    </a:lnTo>
                    <a:lnTo>
                      <a:pt x="19" y="9"/>
                    </a:lnTo>
                    <a:lnTo>
                      <a:pt x="0" y="9"/>
                    </a:lnTo>
                    <a:lnTo>
                      <a:pt x="0" y="0"/>
                    </a:lnTo>
                    <a:lnTo>
                      <a:pt x="48" y="0"/>
                    </a:lnTo>
                    <a:lnTo>
                      <a:pt x="48" y="9"/>
                    </a:lnTo>
                    <a:lnTo>
                      <a:pt x="29" y="9"/>
                    </a:lnTo>
                    <a:lnTo>
                      <a:pt x="29" y="9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36" name="任意多边形 222235"/>
              <p:cNvSpPr/>
              <p:nvPr/>
            </p:nvSpPr>
            <p:spPr>
              <a:xfrm>
                <a:off x="6130" y="2046"/>
                <a:ext cx="82" cy="133"/>
              </a:xfrm>
              <a:custGeom>
                <a:avLst/>
                <a:gdLst/>
                <a:ahLst/>
                <a:cxnLst/>
                <a:pathLst>
                  <a:path w="47" h="90">
                    <a:moveTo>
                      <a:pt x="28" y="90"/>
                    </a:moveTo>
                    <a:lnTo>
                      <a:pt x="19" y="90"/>
                    </a:lnTo>
                    <a:lnTo>
                      <a:pt x="19" y="9"/>
                    </a:lnTo>
                    <a:lnTo>
                      <a:pt x="0" y="9"/>
                    </a:lnTo>
                    <a:lnTo>
                      <a:pt x="0" y="0"/>
                    </a:lnTo>
                    <a:lnTo>
                      <a:pt x="47" y="0"/>
                    </a:lnTo>
                    <a:lnTo>
                      <a:pt x="47" y="9"/>
                    </a:lnTo>
                    <a:lnTo>
                      <a:pt x="28" y="9"/>
                    </a:lnTo>
                    <a:lnTo>
                      <a:pt x="28" y="9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37" name="任意多边形 222236"/>
              <p:cNvSpPr/>
              <p:nvPr/>
            </p:nvSpPr>
            <p:spPr>
              <a:xfrm>
                <a:off x="6229" y="2046"/>
                <a:ext cx="86" cy="133"/>
              </a:xfrm>
              <a:custGeom>
                <a:avLst/>
                <a:gdLst/>
                <a:ahLst/>
                <a:cxnLst/>
                <a:pathLst>
                  <a:path w="49" h="90">
                    <a:moveTo>
                      <a:pt x="10" y="40"/>
                    </a:moveTo>
                    <a:lnTo>
                      <a:pt x="49" y="40"/>
                    </a:lnTo>
                    <a:lnTo>
                      <a:pt x="49" y="49"/>
                    </a:lnTo>
                    <a:lnTo>
                      <a:pt x="10" y="49"/>
                    </a:lnTo>
                    <a:lnTo>
                      <a:pt x="10" y="81"/>
                    </a:lnTo>
                    <a:lnTo>
                      <a:pt x="49" y="81"/>
                    </a:lnTo>
                    <a:lnTo>
                      <a:pt x="49" y="90"/>
                    </a:lnTo>
                    <a:lnTo>
                      <a:pt x="0" y="90"/>
                    </a:lnTo>
                    <a:lnTo>
                      <a:pt x="0" y="0"/>
                    </a:lnTo>
                    <a:lnTo>
                      <a:pt x="49" y="0"/>
                    </a:lnTo>
                    <a:lnTo>
                      <a:pt x="49" y="9"/>
                    </a:lnTo>
                    <a:lnTo>
                      <a:pt x="10" y="9"/>
                    </a:lnTo>
                    <a:lnTo>
                      <a:pt x="10" y="4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38" name="任意多边形 222237"/>
              <p:cNvSpPr/>
              <p:nvPr/>
            </p:nvSpPr>
            <p:spPr>
              <a:xfrm>
                <a:off x="6348" y="2046"/>
                <a:ext cx="75" cy="133"/>
              </a:xfrm>
              <a:custGeom>
                <a:avLst/>
                <a:gdLst/>
                <a:ahLst/>
                <a:cxnLst/>
                <a:pathLst>
                  <a:path w="43" h="90">
                    <a:moveTo>
                      <a:pt x="43" y="90"/>
                    </a:moveTo>
                    <a:lnTo>
                      <a:pt x="0" y="90"/>
                    </a:lnTo>
                    <a:lnTo>
                      <a:pt x="0" y="0"/>
                    </a:lnTo>
                    <a:lnTo>
                      <a:pt x="9" y="0"/>
                    </a:lnTo>
                    <a:lnTo>
                      <a:pt x="9" y="81"/>
                    </a:lnTo>
                    <a:lnTo>
                      <a:pt x="43" y="81"/>
                    </a:lnTo>
                    <a:lnTo>
                      <a:pt x="43" y="9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39" name="任意多边形 222238"/>
              <p:cNvSpPr/>
              <p:nvPr/>
            </p:nvSpPr>
            <p:spPr>
              <a:xfrm>
                <a:off x="6444" y="2046"/>
                <a:ext cx="87" cy="133"/>
              </a:xfrm>
              <a:custGeom>
                <a:avLst/>
                <a:gdLst/>
                <a:ahLst/>
                <a:cxnLst/>
                <a:pathLst>
                  <a:path w="50" h="90">
                    <a:moveTo>
                      <a:pt x="10" y="40"/>
                    </a:moveTo>
                    <a:lnTo>
                      <a:pt x="50" y="40"/>
                    </a:lnTo>
                    <a:lnTo>
                      <a:pt x="50" y="49"/>
                    </a:lnTo>
                    <a:lnTo>
                      <a:pt x="10" y="49"/>
                    </a:lnTo>
                    <a:lnTo>
                      <a:pt x="10" y="81"/>
                    </a:lnTo>
                    <a:lnTo>
                      <a:pt x="50" y="81"/>
                    </a:lnTo>
                    <a:lnTo>
                      <a:pt x="50" y="90"/>
                    </a:lnTo>
                    <a:lnTo>
                      <a:pt x="0" y="90"/>
                    </a:lnTo>
                    <a:lnTo>
                      <a:pt x="0" y="0"/>
                    </a:lnTo>
                    <a:lnTo>
                      <a:pt x="50" y="0"/>
                    </a:lnTo>
                    <a:lnTo>
                      <a:pt x="50" y="9"/>
                    </a:lnTo>
                    <a:lnTo>
                      <a:pt x="10" y="9"/>
                    </a:lnTo>
                    <a:lnTo>
                      <a:pt x="10" y="4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40" name="任意多边形 222239"/>
              <p:cNvSpPr/>
              <p:nvPr/>
            </p:nvSpPr>
            <p:spPr>
              <a:xfrm>
                <a:off x="6552" y="2043"/>
                <a:ext cx="163" cy="137"/>
              </a:xfrm>
              <a:custGeom>
                <a:avLst/>
                <a:gdLst/>
                <a:ahLst/>
                <a:cxnLst/>
                <a:pathLst>
                  <a:path w="93" h="93">
                    <a:moveTo>
                      <a:pt x="81" y="25"/>
                    </a:moveTo>
                    <a:lnTo>
                      <a:pt x="80" y="23"/>
                    </a:lnTo>
                    <a:lnTo>
                      <a:pt x="78" y="21"/>
                    </a:lnTo>
                    <a:lnTo>
                      <a:pt x="76" y="19"/>
                    </a:lnTo>
                    <a:lnTo>
                      <a:pt x="74" y="18"/>
                    </a:lnTo>
                    <a:lnTo>
                      <a:pt x="73" y="16"/>
                    </a:lnTo>
                    <a:lnTo>
                      <a:pt x="71" y="15"/>
                    </a:lnTo>
                    <a:lnTo>
                      <a:pt x="69" y="14"/>
                    </a:lnTo>
                    <a:lnTo>
                      <a:pt x="67" y="13"/>
                    </a:lnTo>
                    <a:lnTo>
                      <a:pt x="65" y="12"/>
                    </a:lnTo>
                    <a:lnTo>
                      <a:pt x="63" y="11"/>
                    </a:lnTo>
                    <a:lnTo>
                      <a:pt x="61" y="10"/>
                    </a:lnTo>
                    <a:lnTo>
                      <a:pt x="58" y="10"/>
                    </a:lnTo>
                    <a:lnTo>
                      <a:pt x="56" y="9"/>
                    </a:lnTo>
                    <a:lnTo>
                      <a:pt x="54" y="9"/>
                    </a:lnTo>
                    <a:lnTo>
                      <a:pt x="51" y="9"/>
                    </a:lnTo>
                    <a:lnTo>
                      <a:pt x="49" y="9"/>
                    </a:lnTo>
                    <a:lnTo>
                      <a:pt x="45" y="9"/>
                    </a:lnTo>
                    <a:lnTo>
                      <a:pt x="41" y="9"/>
                    </a:lnTo>
                    <a:lnTo>
                      <a:pt x="38" y="10"/>
                    </a:lnTo>
                    <a:lnTo>
                      <a:pt x="34" y="11"/>
                    </a:lnTo>
                    <a:lnTo>
                      <a:pt x="31" y="13"/>
                    </a:lnTo>
                    <a:lnTo>
                      <a:pt x="28" y="15"/>
                    </a:lnTo>
                    <a:lnTo>
                      <a:pt x="25" y="17"/>
                    </a:lnTo>
                    <a:lnTo>
                      <a:pt x="21" y="20"/>
                    </a:lnTo>
                    <a:lnTo>
                      <a:pt x="19" y="23"/>
                    </a:lnTo>
                    <a:lnTo>
                      <a:pt x="16" y="26"/>
                    </a:lnTo>
                    <a:lnTo>
                      <a:pt x="15" y="29"/>
                    </a:lnTo>
                    <a:lnTo>
                      <a:pt x="13" y="32"/>
                    </a:lnTo>
                    <a:lnTo>
                      <a:pt x="12" y="35"/>
                    </a:lnTo>
                    <a:lnTo>
                      <a:pt x="11" y="39"/>
                    </a:lnTo>
                    <a:lnTo>
                      <a:pt x="10" y="42"/>
                    </a:lnTo>
                    <a:lnTo>
                      <a:pt x="10" y="46"/>
                    </a:lnTo>
                    <a:lnTo>
                      <a:pt x="10" y="50"/>
                    </a:lnTo>
                    <a:lnTo>
                      <a:pt x="11" y="54"/>
                    </a:lnTo>
                    <a:lnTo>
                      <a:pt x="12" y="58"/>
                    </a:lnTo>
                    <a:lnTo>
                      <a:pt x="13" y="61"/>
                    </a:lnTo>
                    <a:lnTo>
                      <a:pt x="15" y="64"/>
                    </a:lnTo>
                    <a:lnTo>
                      <a:pt x="16" y="67"/>
                    </a:lnTo>
                    <a:lnTo>
                      <a:pt x="19" y="70"/>
                    </a:lnTo>
                    <a:lnTo>
                      <a:pt x="21" y="73"/>
                    </a:lnTo>
                    <a:lnTo>
                      <a:pt x="24" y="76"/>
                    </a:lnTo>
                    <a:lnTo>
                      <a:pt x="27" y="78"/>
                    </a:lnTo>
                    <a:lnTo>
                      <a:pt x="31" y="80"/>
                    </a:lnTo>
                    <a:lnTo>
                      <a:pt x="34" y="82"/>
                    </a:lnTo>
                    <a:lnTo>
                      <a:pt x="38" y="83"/>
                    </a:lnTo>
                    <a:lnTo>
                      <a:pt x="41" y="84"/>
                    </a:lnTo>
                    <a:lnTo>
                      <a:pt x="45" y="84"/>
                    </a:lnTo>
                    <a:lnTo>
                      <a:pt x="49" y="84"/>
                    </a:lnTo>
                    <a:lnTo>
                      <a:pt x="51" y="84"/>
                    </a:lnTo>
                    <a:lnTo>
                      <a:pt x="54" y="84"/>
                    </a:lnTo>
                    <a:lnTo>
                      <a:pt x="56" y="84"/>
                    </a:lnTo>
                    <a:lnTo>
                      <a:pt x="58" y="83"/>
                    </a:lnTo>
                    <a:lnTo>
                      <a:pt x="61" y="83"/>
                    </a:lnTo>
                    <a:lnTo>
                      <a:pt x="63" y="82"/>
                    </a:lnTo>
                    <a:lnTo>
                      <a:pt x="65" y="81"/>
                    </a:lnTo>
                    <a:lnTo>
                      <a:pt x="67" y="81"/>
                    </a:lnTo>
                    <a:lnTo>
                      <a:pt x="69" y="80"/>
                    </a:lnTo>
                    <a:lnTo>
                      <a:pt x="71" y="78"/>
                    </a:lnTo>
                    <a:lnTo>
                      <a:pt x="73" y="77"/>
                    </a:lnTo>
                    <a:lnTo>
                      <a:pt x="74" y="76"/>
                    </a:lnTo>
                    <a:lnTo>
                      <a:pt x="76" y="74"/>
                    </a:lnTo>
                    <a:lnTo>
                      <a:pt x="78" y="72"/>
                    </a:lnTo>
                    <a:lnTo>
                      <a:pt x="79" y="71"/>
                    </a:lnTo>
                    <a:lnTo>
                      <a:pt x="81" y="69"/>
                    </a:lnTo>
                    <a:lnTo>
                      <a:pt x="92" y="69"/>
                    </a:lnTo>
                    <a:lnTo>
                      <a:pt x="90" y="72"/>
                    </a:lnTo>
                    <a:lnTo>
                      <a:pt x="88" y="74"/>
                    </a:lnTo>
                    <a:lnTo>
                      <a:pt x="86" y="77"/>
                    </a:lnTo>
                    <a:lnTo>
                      <a:pt x="84" y="79"/>
                    </a:lnTo>
                    <a:lnTo>
                      <a:pt x="82" y="81"/>
                    </a:lnTo>
                    <a:lnTo>
                      <a:pt x="79" y="83"/>
                    </a:lnTo>
                    <a:lnTo>
                      <a:pt x="77" y="85"/>
                    </a:lnTo>
                    <a:lnTo>
                      <a:pt x="74" y="87"/>
                    </a:lnTo>
                    <a:lnTo>
                      <a:pt x="71" y="88"/>
                    </a:lnTo>
                    <a:lnTo>
                      <a:pt x="69" y="89"/>
                    </a:lnTo>
                    <a:lnTo>
                      <a:pt x="66" y="90"/>
                    </a:lnTo>
                    <a:lnTo>
                      <a:pt x="63" y="92"/>
                    </a:lnTo>
                    <a:lnTo>
                      <a:pt x="60" y="92"/>
                    </a:lnTo>
                    <a:lnTo>
                      <a:pt x="56" y="93"/>
                    </a:lnTo>
                    <a:lnTo>
                      <a:pt x="53" y="93"/>
                    </a:lnTo>
                    <a:lnTo>
                      <a:pt x="50" y="93"/>
                    </a:lnTo>
                    <a:lnTo>
                      <a:pt x="44" y="93"/>
                    </a:lnTo>
                    <a:lnTo>
                      <a:pt x="40" y="92"/>
                    </a:lnTo>
                    <a:lnTo>
                      <a:pt x="35" y="91"/>
                    </a:lnTo>
                    <a:lnTo>
                      <a:pt x="30" y="90"/>
                    </a:lnTo>
                    <a:lnTo>
                      <a:pt x="26" y="88"/>
                    </a:lnTo>
                    <a:lnTo>
                      <a:pt x="22" y="85"/>
                    </a:lnTo>
                    <a:lnTo>
                      <a:pt x="18" y="83"/>
                    </a:lnTo>
                    <a:lnTo>
                      <a:pt x="14" y="80"/>
                    </a:lnTo>
                    <a:lnTo>
                      <a:pt x="11" y="76"/>
                    </a:lnTo>
                    <a:lnTo>
                      <a:pt x="8" y="72"/>
                    </a:lnTo>
                    <a:lnTo>
                      <a:pt x="6" y="68"/>
                    </a:lnTo>
                    <a:lnTo>
                      <a:pt x="4" y="64"/>
                    </a:lnTo>
                    <a:lnTo>
                      <a:pt x="2" y="60"/>
                    </a:lnTo>
                    <a:lnTo>
                      <a:pt x="1" y="56"/>
                    </a:lnTo>
                    <a:lnTo>
                      <a:pt x="0" y="51"/>
                    </a:lnTo>
                    <a:lnTo>
                      <a:pt x="0" y="46"/>
                    </a:lnTo>
                    <a:lnTo>
                      <a:pt x="0" y="44"/>
                    </a:lnTo>
                    <a:lnTo>
                      <a:pt x="0" y="41"/>
                    </a:lnTo>
                    <a:lnTo>
                      <a:pt x="1" y="39"/>
                    </a:lnTo>
                    <a:lnTo>
                      <a:pt x="1" y="37"/>
                    </a:lnTo>
                    <a:lnTo>
                      <a:pt x="2" y="34"/>
                    </a:lnTo>
                    <a:lnTo>
                      <a:pt x="2" y="32"/>
                    </a:lnTo>
                    <a:lnTo>
                      <a:pt x="3" y="30"/>
                    </a:lnTo>
                    <a:lnTo>
                      <a:pt x="4" y="28"/>
                    </a:lnTo>
                    <a:lnTo>
                      <a:pt x="5" y="26"/>
                    </a:lnTo>
                    <a:lnTo>
                      <a:pt x="6" y="24"/>
                    </a:lnTo>
                    <a:lnTo>
                      <a:pt x="7" y="22"/>
                    </a:lnTo>
                    <a:lnTo>
                      <a:pt x="9" y="20"/>
                    </a:lnTo>
                    <a:lnTo>
                      <a:pt x="10" y="18"/>
                    </a:lnTo>
                    <a:lnTo>
                      <a:pt x="12" y="16"/>
                    </a:lnTo>
                    <a:lnTo>
                      <a:pt x="13" y="15"/>
                    </a:lnTo>
                    <a:lnTo>
                      <a:pt x="15" y="13"/>
                    </a:lnTo>
                    <a:lnTo>
                      <a:pt x="17" y="11"/>
                    </a:lnTo>
                    <a:lnTo>
                      <a:pt x="19" y="10"/>
                    </a:lnTo>
                    <a:lnTo>
                      <a:pt x="21" y="9"/>
                    </a:lnTo>
                    <a:lnTo>
                      <a:pt x="23" y="7"/>
                    </a:lnTo>
                    <a:lnTo>
                      <a:pt x="25" y="6"/>
                    </a:lnTo>
                    <a:lnTo>
                      <a:pt x="26" y="5"/>
                    </a:lnTo>
                    <a:lnTo>
                      <a:pt x="28" y="4"/>
                    </a:lnTo>
                    <a:lnTo>
                      <a:pt x="31" y="3"/>
                    </a:lnTo>
                    <a:lnTo>
                      <a:pt x="33" y="3"/>
                    </a:lnTo>
                    <a:lnTo>
                      <a:pt x="35" y="2"/>
                    </a:lnTo>
                    <a:lnTo>
                      <a:pt x="37" y="1"/>
                    </a:lnTo>
                    <a:lnTo>
                      <a:pt x="40" y="1"/>
                    </a:lnTo>
                    <a:lnTo>
                      <a:pt x="42" y="0"/>
                    </a:lnTo>
                    <a:lnTo>
                      <a:pt x="44" y="0"/>
                    </a:lnTo>
                    <a:lnTo>
                      <a:pt x="46" y="0"/>
                    </a:lnTo>
                    <a:lnTo>
                      <a:pt x="49" y="0"/>
                    </a:lnTo>
                    <a:lnTo>
                      <a:pt x="53" y="0"/>
                    </a:lnTo>
                    <a:lnTo>
                      <a:pt x="56" y="0"/>
                    </a:lnTo>
                    <a:lnTo>
                      <a:pt x="59" y="1"/>
                    </a:lnTo>
                    <a:lnTo>
                      <a:pt x="63" y="2"/>
                    </a:lnTo>
                    <a:lnTo>
                      <a:pt x="66" y="3"/>
                    </a:lnTo>
                    <a:lnTo>
                      <a:pt x="69" y="4"/>
                    </a:lnTo>
                    <a:lnTo>
                      <a:pt x="72" y="5"/>
                    </a:lnTo>
                    <a:lnTo>
                      <a:pt x="75" y="6"/>
                    </a:lnTo>
                    <a:lnTo>
                      <a:pt x="78" y="8"/>
                    </a:lnTo>
                    <a:lnTo>
                      <a:pt x="80" y="10"/>
                    </a:lnTo>
                    <a:lnTo>
                      <a:pt x="83" y="12"/>
                    </a:lnTo>
                    <a:lnTo>
                      <a:pt x="85" y="14"/>
                    </a:lnTo>
                    <a:lnTo>
                      <a:pt x="87" y="17"/>
                    </a:lnTo>
                    <a:lnTo>
                      <a:pt x="89" y="19"/>
                    </a:lnTo>
                    <a:lnTo>
                      <a:pt x="91" y="22"/>
                    </a:lnTo>
                    <a:lnTo>
                      <a:pt x="93" y="25"/>
                    </a:lnTo>
                    <a:lnTo>
                      <a:pt x="81" y="25"/>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41" name="任意多边形 222240"/>
              <p:cNvSpPr>
                <a:spLocks noEditPoints="1"/>
              </p:cNvSpPr>
              <p:nvPr/>
            </p:nvSpPr>
            <p:spPr>
              <a:xfrm>
                <a:off x="6730" y="2043"/>
                <a:ext cx="170" cy="137"/>
              </a:xfrm>
              <a:custGeom>
                <a:avLst/>
                <a:gdLst/>
                <a:ahLst/>
                <a:cxnLst/>
                <a:pathLst>
                  <a:path w="97" h="93">
                    <a:moveTo>
                      <a:pt x="10" y="46"/>
                    </a:moveTo>
                    <a:lnTo>
                      <a:pt x="10" y="50"/>
                    </a:lnTo>
                    <a:lnTo>
                      <a:pt x="10" y="54"/>
                    </a:lnTo>
                    <a:lnTo>
                      <a:pt x="11" y="58"/>
                    </a:lnTo>
                    <a:lnTo>
                      <a:pt x="13" y="61"/>
                    </a:lnTo>
                    <a:lnTo>
                      <a:pt x="14" y="64"/>
                    </a:lnTo>
                    <a:lnTo>
                      <a:pt x="16" y="68"/>
                    </a:lnTo>
                    <a:lnTo>
                      <a:pt x="19" y="70"/>
                    </a:lnTo>
                    <a:lnTo>
                      <a:pt x="21" y="73"/>
                    </a:lnTo>
                    <a:lnTo>
                      <a:pt x="24" y="76"/>
                    </a:lnTo>
                    <a:lnTo>
                      <a:pt x="27" y="78"/>
                    </a:lnTo>
                    <a:lnTo>
                      <a:pt x="30" y="80"/>
                    </a:lnTo>
                    <a:lnTo>
                      <a:pt x="34" y="82"/>
                    </a:lnTo>
                    <a:lnTo>
                      <a:pt x="37" y="83"/>
                    </a:lnTo>
                    <a:lnTo>
                      <a:pt x="41" y="84"/>
                    </a:lnTo>
                    <a:lnTo>
                      <a:pt x="45" y="84"/>
                    </a:lnTo>
                    <a:lnTo>
                      <a:pt x="49" y="84"/>
                    </a:lnTo>
                    <a:lnTo>
                      <a:pt x="53" y="84"/>
                    </a:lnTo>
                    <a:lnTo>
                      <a:pt x="57" y="84"/>
                    </a:lnTo>
                    <a:lnTo>
                      <a:pt x="60" y="83"/>
                    </a:lnTo>
                    <a:lnTo>
                      <a:pt x="64" y="82"/>
                    </a:lnTo>
                    <a:lnTo>
                      <a:pt x="67" y="80"/>
                    </a:lnTo>
                    <a:lnTo>
                      <a:pt x="70" y="78"/>
                    </a:lnTo>
                    <a:lnTo>
                      <a:pt x="73" y="76"/>
                    </a:lnTo>
                    <a:lnTo>
                      <a:pt x="76" y="73"/>
                    </a:lnTo>
                    <a:lnTo>
                      <a:pt x="79" y="70"/>
                    </a:lnTo>
                    <a:lnTo>
                      <a:pt x="81" y="67"/>
                    </a:lnTo>
                    <a:lnTo>
                      <a:pt x="83" y="64"/>
                    </a:lnTo>
                    <a:lnTo>
                      <a:pt x="85" y="61"/>
                    </a:lnTo>
                    <a:lnTo>
                      <a:pt x="86" y="57"/>
                    </a:lnTo>
                    <a:lnTo>
                      <a:pt x="87" y="54"/>
                    </a:lnTo>
                    <a:lnTo>
                      <a:pt x="87" y="50"/>
                    </a:lnTo>
                    <a:lnTo>
                      <a:pt x="87" y="46"/>
                    </a:lnTo>
                    <a:lnTo>
                      <a:pt x="87" y="42"/>
                    </a:lnTo>
                    <a:lnTo>
                      <a:pt x="87" y="38"/>
                    </a:lnTo>
                    <a:lnTo>
                      <a:pt x="86" y="35"/>
                    </a:lnTo>
                    <a:lnTo>
                      <a:pt x="85" y="32"/>
                    </a:lnTo>
                    <a:lnTo>
                      <a:pt x="83" y="29"/>
                    </a:lnTo>
                    <a:lnTo>
                      <a:pt x="81" y="26"/>
                    </a:lnTo>
                    <a:lnTo>
                      <a:pt x="79" y="22"/>
                    </a:lnTo>
                    <a:lnTo>
                      <a:pt x="76" y="20"/>
                    </a:lnTo>
                    <a:lnTo>
                      <a:pt x="73" y="17"/>
                    </a:lnTo>
                    <a:lnTo>
                      <a:pt x="70" y="15"/>
                    </a:lnTo>
                    <a:lnTo>
                      <a:pt x="67" y="13"/>
                    </a:lnTo>
                    <a:lnTo>
                      <a:pt x="64" y="11"/>
                    </a:lnTo>
                    <a:lnTo>
                      <a:pt x="60" y="10"/>
                    </a:lnTo>
                    <a:lnTo>
                      <a:pt x="56" y="9"/>
                    </a:lnTo>
                    <a:lnTo>
                      <a:pt x="52" y="9"/>
                    </a:lnTo>
                    <a:lnTo>
                      <a:pt x="48" y="9"/>
                    </a:lnTo>
                    <a:lnTo>
                      <a:pt x="47" y="9"/>
                    </a:lnTo>
                    <a:lnTo>
                      <a:pt x="45" y="9"/>
                    </a:lnTo>
                    <a:lnTo>
                      <a:pt x="43" y="9"/>
                    </a:lnTo>
                    <a:lnTo>
                      <a:pt x="42" y="9"/>
                    </a:lnTo>
                    <a:lnTo>
                      <a:pt x="40" y="9"/>
                    </a:lnTo>
                    <a:lnTo>
                      <a:pt x="39" y="10"/>
                    </a:lnTo>
                    <a:lnTo>
                      <a:pt x="37" y="10"/>
                    </a:lnTo>
                    <a:lnTo>
                      <a:pt x="35" y="11"/>
                    </a:lnTo>
                    <a:lnTo>
                      <a:pt x="34" y="11"/>
                    </a:lnTo>
                    <a:lnTo>
                      <a:pt x="32" y="12"/>
                    </a:lnTo>
                    <a:lnTo>
                      <a:pt x="31" y="12"/>
                    </a:lnTo>
                    <a:lnTo>
                      <a:pt x="30" y="13"/>
                    </a:lnTo>
                    <a:lnTo>
                      <a:pt x="29" y="14"/>
                    </a:lnTo>
                    <a:lnTo>
                      <a:pt x="27" y="15"/>
                    </a:lnTo>
                    <a:lnTo>
                      <a:pt x="26" y="16"/>
                    </a:lnTo>
                    <a:lnTo>
                      <a:pt x="24" y="17"/>
                    </a:lnTo>
                    <a:lnTo>
                      <a:pt x="23" y="18"/>
                    </a:lnTo>
                    <a:lnTo>
                      <a:pt x="21" y="20"/>
                    </a:lnTo>
                    <a:lnTo>
                      <a:pt x="20" y="21"/>
                    </a:lnTo>
                    <a:lnTo>
                      <a:pt x="18" y="23"/>
                    </a:lnTo>
                    <a:lnTo>
                      <a:pt x="17" y="25"/>
                    </a:lnTo>
                    <a:lnTo>
                      <a:pt x="16" y="27"/>
                    </a:lnTo>
                    <a:lnTo>
                      <a:pt x="15" y="28"/>
                    </a:lnTo>
                    <a:lnTo>
                      <a:pt x="14" y="30"/>
                    </a:lnTo>
                    <a:lnTo>
                      <a:pt x="13" y="32"/>
                    </a:lnTo>
                    <a:lnTo>
                      <a:pt x="12" y="34"/>
                    </a:lnTo>
                    <a:lnTo>
                      <a:pt x="11" y="36"/>
                    </a:lnTo>
                    <a:lnTo>
                      <a:pt x="11" y="38"/>
                    </a:lnTo>
                    <a:lnTo>
                      <a:pt x="10" y="40"/>
                    </a:lnTo>
                    <a:lnTo>
                      <a:pt x="10" y="42"/>
                    </a:lnTo>
                    <a:lnTo>
                      <a:pt x="10" y="44"/>
                    </a:lnTo>
                    <a:lnTo>
                      <a:pt x="10" y="46"/>
                    </a:lnTo>
                    <a:close/>
                    <a:moveTo>
                      <a:pt x="0" y="46"/>
                    </a:moveTo>
                    <a:lnTo>
                      <a:pt x="0" y="44"/>
                    </a:lnTo>
                    <a:lnTo>
                      <a:pt x="0" y="41"/>
                    </a:lnTo>
                    <a:lnTo>
                      <a:pt x="0" y="39"/>
                    </a:lnTo>
                    <a:lnTo>
                      <a:pt x="1" y="37"/>
                    </a:lnTo>
                    <a:lnTo>
                      <a:pt x="1" y="34"/>
                    </a:lnTo>
                    <a:lnTo>
                      <a:pt x="2" y="32"/>
                    </a:lnTo>
                    <a:lnTo>
                      <a:pt x="3" y="30"/>
                    </a:lnTo>
                    <a:lnTo>
                      <a:pt x="4" y="28"/>
                    </a:lnTo>
                    <a:lnTo>
                      <a:pt x="5" y="26"/>
                    </a:lnTo>
                    <a:lnTo>
                      <a:pt x="6" y="24"/>
                    </a:lnTo>
                    <a:lnTo>
                      <a:pt x="7" y="22"/>
                    </a:lnTo>
                    <a:lnTo>
                      <a:pt x="9" y="20"/>
                    </a:lnTo>
                    <a:lnTo>
                      <a:pt x="10" y="18"/>
                    </a:lnTo>
                    <a:lnTo>
                      <a:pt x="12" y="16"/>
                    </a:lnTo>
                    <a:lnTo>
                      <a:pt x="13" y="15"/>
                    </a:lnTo>
                    <a:lnTo>
                      <a:pt x="15" y="13"/>
                    </a:lnTo>
                    <a:lnTo>
                      <a:pt x="17" y="11"/>
                    </a:lnTo>
                    <a:lnTo>
                      <a:pt x="19" y="10"/>
                    </a:lnTo>
                    <a:lnTo>
                      <a:pt x="20" y="9"/>
                    </a:lnTo>
                    <a:lnTo>
                      <a:pt x="22" y="7"/>
                    </a:lnTo>
                    <a:lnTo>
                      <a:pt x="24" y="6"/>
                    </a:lnTo>
                    <a:lnTo>
                      <a:pt x="26" y="5"/>
                    </a:lnTo>
                    <a:lnTo>
                      <a:pt x="28" y="4"/>
                    </a:lnTo>
                    <a:lnTo>
                      <a:pt x="30" y="3"/>
                    </a:lnTo>
                    <a:lnTo>
                      <a:pt x="32" y="3"/>
                    </a:lnTo>
                    <a:lnTo>
                      <a:pt x="34" y="2"/>
                    </a:lnTo>
                    <a:lnTo>
                      <a:pt x="37" y="1"/>
                    </a:lnTo>
                    <a:lnTo>
                      <a:pt x="39" y="1"/>
                    </a:lnTo>
                    <a:lnTo>
                      <a:pt x="41" y="0"/>
                    </a:lnTo>
                    <a:lnTo>
                      <a:pt x="44" y="0"/>
                    </a:lnTo>
                    <a:lnTo>
                      <a:pt x="46" y="0"/>
                    </a:lnTo>
                    <a:lnTo>
                      <a:pt x="49" y="0"/>
                    </a:lnTo>
                    <a:lnTo>
                      <a:pt x="51" y="0"/>
                    </a:lnTo>
                    <a:lnTo>
                      <a:pt x="53" y="0"/>
                    </a:lnTo>
                    <a:lnTo>
                      <a:pt x="56" y="0"/>
                    </a:lnTo>
                    <a:lnTo>
                      <a:pt x="58" y="1"/>
                    </a:lnTo>
                    <a:lnTo>
                      <a:pt x="60" y="1"/>
                    </a:lnTo>
                    <a:lnTo>
                      <a:pt x="63" y="2"/>
                    </a:lnTo>
                    <a:lnTo>
                      <a:pt x="65" y="3"/>
                    </a:lnTo>
                    <a:lnTo>
                      <a:pt x="67" y="3"/>
                    </a:lnTo>
                    <a:lnTo>
                      <a:pt x="69" y="4"/>
                    </a:lnTo>
                    <a:lnTo>
                      <a:pt x="71" y="5"/>
                    </a:lnTo>
                    <a:lnTo>
                      <a:pt x="73" y="6"/>
                    </a:lnTo>
                    <a:lnTo>
                      <a:pt x="75" y="7"/>
                    </a:lnTo>
                    <a:lnTo>
                      <a:pt x="77" y="9"/>
                    </a:lnTo>
                    <a:lnTo>
                      <a:pt x="79" y="10"/>
                    </a:lnTo>
                    <a:lnTo>
                      <a:pt x="81" y="11"/>
                    </a:lnTo>
                    <a:lnTo>
                      <a:pt x="82" y="13"/>
                    </a:lnTo>
                    <a:lnTo>
                      <a:pt x="84" y="15"/>
                    </a:lnTo>
                    <a:lnTo>
                      <a:pt x="86" y="17"/>
                    </a:lnTo>
                    <a:lnTo>
                      <a:pt x="87" y="18"/>
                    </a:lnTo>
                    <a:lnTo>
                      <a:pt x="89" y="20"/>
                    </a:lnTo>
                    <a:lnTo>
                      <a:pt x="90" y="22"/>
                    </a:lnTo>
                    <a:lnTo>
                      <a:pt x="91" y="24"/>
                    </a:lnTo>
                    <a:lnTo>
                      <a:pt x="92" y="26"/>
                    </a:lnTo>
                    <a:lnTo>
                      <a:pt x="94" y="28"/>
                    </a:lnTo>
                    <a:lnTo>
                      <a:pt x="94" y="30"/>
                    </a:lnTo>
                    <a:lnTo>
                      <a:pt x="95" y="32"/>
                    </a:lnTo>
                    <a:lnTo>
                      <a:pt x="96" y="34"/>
                    </a:lnTo>
                    <a:lnTo>
                      <a:pt x="96" y="36"/>
                    </a:lnTo>
                    <a:lnTo>
                      <a:pt x="97" y="39"/>
                    </a:lnTo>
                    <a:lnTo>
                      <a:pt x="97" y="41"/>
                    </a:lnTo>
                    <a:lnTo>
                      <a:pt x="97" y="44"/>
                    </a:lnTo>
                    <a:lnTo>
                      <a:pt x="97" y="46"/>
                    </a:lnTo>
                    <a:lnTo>
                      <a:pt x="97" y="48"/>
                    </a:lnTo>
                    <a:lnTo>
                      <a:pt x="97" y="51"/>
                    </a:lnTo>
                    <a:lnTo>
                      <a:pt x="97" y="53"/>
                    </a:lnTo>
                    <a:lnTo>
                      <a:pt x="96" y="55"/>
                    </a:lnTo>
                    <a:lnTo>
                      <a:pt x="96" y="57"/>
                    </a:lnTo>
                    <a:lnTo>
                      <a:pt x="95" y="59"/>
                    </a:lnTo>
                    <a:lnTo>
                      <a:pt x="95" y="62"/>
                    </a:lnTo>
                    <a:lnTo>
                      <a:pt x="94" y="63"/>
                    </a:lnTo>
                    <a:lnTo>
                      <a:pt x="93" y="65"/>
                    </a:lnTo>
                    <a:lnTo>
                      <a:pt x="92" y="67"/>
                    </a:lnTo>
                    <a:lnTo>
                      <a:pt x="91" y="69"/>
                    </a:lnTo>
                    <a:lnTo>
                      <a:pt x="90" y="71"/>
                    </a:lnTo>
                    <a:lnTo>
                      <a:pt x="89" y="73"/>
                    </a:lnTo>
                    <a:lnTo>
                      <a:pt x="87" y="74"/>
                    </a:lnTo>
                    <a:lnTo>
                      <a:pt x="86" y="76"/>
                    </a:lnTo>
                    <a:lnTo>
                      <a:pt x="85" y="78"/>
                    </a:lnTo>
                    <a:lnTo>
                      <a:pt x="83" y="80"/>
                    </a:lnTo>
                    <a:lnTo>
                      <a:pt x="81" y="81"/>
                    </a:lnTo>
                    <a:lnTo>
                      <a:pt x="79" y="83"/>
                    </a:lnTo>
                    <a:lnTo>
                      <a:pt x="77" y="84"/>
                    </a:lnTo>
                    <a:lnTo>
                      <a:pt x="75" y="86"/>
                    </a:lnTo>
                    <a:lnTo>
                      <a:pt x="72" y="87"/>
                    </a:lnTo>
                    <a:lnTo>
                      <a:pt x="70" y="88"/>
                    </a:lnTo>
                    <a:lnTo>
                      <a:pt x="68" y="89"/>
                    </a:lnTo>
                    <a:lnTo>
                      <a:pt x="66" y="90"/>
                    </a:lnTo>
                    <a:lnTo>
                      <a:pt x="64" y="91"/>
                    </a:lnTo>
                    <a:lnTo>
                      <a:pt x="61" y="92"/>
                    </a:lnTo>
                    <a:lnTo>
                      <a:pt x="59" y="92"/>
                    </a:lnTo>
                    <a:lnTo>
                      <a:pt x="56" y="92"/>
                    </a:lnTo>
                    <a:lnTo>
                      <a:pt x="54" y="93"/>
                    </a:lnTo>
                    <a:lnTo>
                      <a:pt x="51" y="93"/>
                    </a:lnTo>
                    <a:lnTo>
                      <a:pt x="48" y="93"/>
                    </a:lnTo>
                    <a:lnTo>
                      <a:pt x="43" y="93"/>
                    </a:lnTo>
                    <a:lnTo>
                      <a:pt x="39" y="92"/>
                    </a:lnTo>
                    <a:lnTo>
                      <a:pt x="34" y="91"/>
                    </a:lnTo>
                    <a:lnTo>
                      <a:pt x="30" y="89"/>
                    </a:lnTo>
                    <a:lnTo>
                      <a:pt x="25" y="88"/>
                    </a:lnTo>
                    <a:lnTo>
                      <a:pt x="21" y="85"/>
                    </a:lnTo>
                    <a:lnTo>
                      <a:pt x="17" y="83"/>
                    </a:lnTo>
                    <a:lnTo>
                      <a:pt x="14" y="79"/>
                    </a:lnTo>
                    <a:lnTo>
                      <a:pt x="11" y="76"/>
                    </a:lnTo>
                    <a:lnTo>
                      <a:pt x="8" y="72"/>
                    </a:lnTo>
                    <a:lnTo>
                      <a:pt x="5" y="68"/>
                    </a:lnTo>
                    <a:lnTo>
                      <a:pt x="4" y="64"/>
                    </a:lnTo>
                    <a:lnTo>
                      <a:pt x="2" y="60"/>
                    </a:lnTo>
                    <a:lnTo>
                      <a:pt x="1" y="56"/>
                    </a:lnTo>
                    <a:lnTo>
                      <a:pt x="0" y="51"/>
                    </a:lnTo>
                    <a:lnTo>
                      <a:pt x="0" y="46"/>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42" name="任意多边形 222241"/>
              <p:cNvSpPr/>
              <p:nvPr/>
            </p:nvSpPr>
            <p:spPr>
              <a:xfrm>
                <a:off x="6924" y="2046"/>
                <a:ext cx="165" cy="133"/>
              </a:xfrm>
              <a:custGeom>
                <a:avLst/>
                <a:gdLst/>
                <a:ahLst/>
                <a:cxnLst/>
                <a:pathLst>
                  <a:path w="94" h="90">
                    <a:moveTo>
                      <a:pt x="0" y="90"/>
                    </a:moveTo>
                    <a:lnTo>
                      <a:pt x="0" y="0"/>
                    </a:lnTo>
                    <a:lnTo>
                      <a:pt x="14" y="0"/>
                    </a:lnTo>
                    <a:lnTo>
                      <a:pt x="47" y="78"/>
                    </a:lnTo>
                    <a:lnTo>
                      <a:pt x="80" y="0"/>
                    </a:lnTo>
                    <a:lnTo>
                      <a:pt x="94" y="0"/>
                    </a:lnTo>
                    <a:lnTo>
                      <a:pt x="94" y="90"/>
                    </a:lnTo>
                    <a:lnTo>
                      <a:pt x="85" y="90"/>
                    </a:lnTo>
                    <a:lnTo>
                      <a:pt x="85" y="10"/>
                    </a:lnTo>
                    <a:lnTo>
                      <a:pt x="51" y="90"/>
                    </a:lnTo>
                    <a:lnTo>
                      <a:pt x="43" y="90"/>
                    </a:lnTo>
                    <a:lnTo>
                      <a:pt x="9" y="10"/>
                    </a:lnTo>
                    <a:lnTo>
                      <a:pt x="9" y="90"/>
                    </a:lnTo>
                    <a:lnTo>
                      <a:pt x="0" y="9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43" name="任意多边形 222242"/>
              <p:cNvSpPr/>
              <p:nvPr/>
            </p:nvSpPr>
            <p:spPr>
              <a:xfrm>
                <a:off x="7176" y="2043"/>
                <a:ext cx="171" cy="137"/>
              </a:xfrm>
              <a:custGeom>
                <a:avLst/>
                <a:gdLst/>
                <a:ahLst/>
                <a:cxnLst/>
                <a:pathLst>
                  <a:path w="98" h="93">
                    <a:moveTo>
                      <a:pt x="38" y="48"/>
                    </a:moveTo>
                    <a:lnTo>
                      <a:pt x="98" y="48"/>
                    </a:lnTo>
                    <a:lnTo>
                      <a:pt x="97" y="53"/>
                    </a:lnTo>
                    <a:lnTo>
                      <a:pt x="97" y="58"/>
                    </a:lnTo>
                    <a:lnTo>
                      <a:pt x="95" y="62"/>
                    </a:lnTo>
                    <a:lnTo>
                      <a:pt x="94" y="66"/>
                    </a:lnTo>
                    <a:lnTo>
                      <a:pt x="92" y="70"/>
                    </a:lnTo>
                    <a:lnTo>
                      <a:pt x="89" y="74"/>
                    </a:lnTo>
                    <a:lnTo>
                      <a:pt x="86" y="77"/>
                    </a:lnTo>
                    <a:lnTo>
                      <a:pt x="83" y="80"/>
                    </a:lnTo>
                    <a:lnTo>
                      <a:pt x="79" y="83"/>
                    </a:lnTo>
                    <a:lnTo>
                      <a:pt x="75" y="86"/>
                    </a:lnTo>
                    <a:lnTo>
                      <a:pt x="72" y="88"/>
                    </a:lnTo>
                    <a:lnTo>
                      <a:pt x="67" y="90"/>
                    </a:lnTo>
                    <a:lnTo>
                      <a:pt x="63" y="91"/>
                    </a:lnTo>
                    <a:lnTo>
                      <a:pt x="59" y="92"/>
                    </a:lnTo>
                    <a:lnTo>
                      <a:pt x="54" y="93"/>
                    </a:lnTo>
                    <a:lnTo>
                      <a:pt x="49" y="93"/>
                    </a:lnTo>
                    <a:lnTo>
                      <a:pt x="44" y="93"/>
                    </a:lnTo>
                    <a:lnTo>
                      <a:pt x="39" y="92"/>
                    </a:lnTo>
                    <a:lnTo>
                      <a:pt x="34" y="91"/>
                    </a:lnTo>
                    <a:lnTo>
                      <a:pt x="29" y="89"/>
                    </a:lnTo>
                    <a:lnTo>
                      <a:pt x="25" y="88"/>
                    </a:lnTo>
                    <a:lnTo>
                      <a:pt x="21" y="85"/>
                    </a:lnTo>
                    <a:lnTo>
                      <a:pt x="17" y="83"/>
                    </a:lnTo>
                    <a:lnTo>
                      <a:pt x="14" y="79"/>
                    </a:lnTo>
                    <a:lnTo>
                      <a:pt x="11" y="76"/>
                    </a:lnTo>
                    <a:lnTo>
                      <a:pt x="8" y="72"/>
                    </a:lnTo>
                    <a:lnTo>
                      <a:pt x="5" y="68"/>
                    </a:lnTo>
                    <a:lnTo>
                      <a:pt x="3" y="64"/>
                    </a:lnTo>
                    <a:lnTo>
                      <a:pt x="2" y="60"/>
                    </a:lnTo>
                    <a:lnTo>
                      <a:pt x="1" y="56"/>
                    </a:lnTo>
                    <a:lnTo>
                      <a:pt x="0" y="51"/>
                    </a:lnTo>
                    <a:lnTo>
                      <a:pt x="0" y="46"/>
                    </a:lnTo>
                    <a:lnTo>
                      <a:pt x="0" y="44"/>
                    </a:lnTo>
                    <a:lnTo>
                      <a:pt x="0" y="41"/>
                    </a:lnTo>
                    <a:lnTo>
                      <a:pt x="1" y="39"/>
                    </a:lnTo>
                    <a:lnTo>
                      <a:pt x="1" y="37"/>
                    </a:lnTo>
                    <a:lnTo>
                      <a:pt x="1" y="34"/>
                    </a:lnTo>
                    <a:lnTo>
                      <a:pt x="2" y="32"/>
                    </a:lnTo>
                    <a:lnTo>
                      <a:pt x="3" y="30"/>
                    </a:lnTo>
                    <a:lnTo>
                      <a:pt x="4" y="28"/>
                    </a:lnTo>
                    <a:lnTo>
                      <a:pt x="5" y="26"/>
                    </a:lnTo>
                    <a:lnTo>
                      <a:pt x="6" y="24"/>
                    </a:lnTo>
                    <a:lnTo>
                      <a:pt x="7" y="22"/>
                    </a:lnTo>
                    <a:lnTo>
                      <a:pt x="8" y="20"/>
                    </a:lnTo>
                    <a:lnTo>
                      <a:pt x="10" y="18"/>
                    </a:lnTo>
                    <a:lnTo>
                      <a:pt x="11" y="16"/>
                    </a:lnTo>
                    <a:lnTo>
                      <a:pt x="13" y="15"/>
                    </a:lnTo>
                    <a:lnTo>
                      <a:pt x="15" y="13"/>
                    </a:lnTo>
                    <a:lnTo>
                      <a:pt x="17" y="11"/>
                    </a:lnTo>
                    <a:lnTo>
                      <a:pt x="19" y="10"/>
                    </a:lnTo>
                    <a:lnTo>
                      <a:pt x="21" y="9"/>
                    </a:lnTo>
                    <a:lnTo>
                      <a:pt x="22" y="7"/>
                    </a:lnTo>
                    <a:lnTo>
                      <a:pt x="24" y="6"/>
                    </a:lnTo>
                    <a:lnTo>
                      <a:pt x="26" y="5"/>
                    </a:lnTo>
                    <a:lnTo>
                      <a:pt x="29" y="4"/>
                    </a:lnTo>
                    <a:lnTo>
                      <a:pt x="31" y="3"/>
                    </a:lnTo>
                    <a:lnTo>
                      <a:pt x="33" y="2"/>
                    </a:lnTo>
                    <a:lnTo>
                      <a:pt x="35" y="2"/>
                    </a:lnTo>
                    <a:lnTo>
                      <a:pt x="37" y="1"/>
                    </a:lnTo>
                    <a:lnTo>
                      <a:pt x="40" y="1"/>
                    </a:lnTo>
                    <a:lnTo>
                      <a:pt x="42" y="0"/>
                    </a:lnTo>
                    <a:lnTo>
                      <a:pt x="45" y="0"/>
                    </a:lnTo>
                    <a:lnTo>
                      <a:pt x="47" y="0"/>
                    </a:lnTo>
                    <a:lnTo>
                      <a:pt x="50" y="0"/>
                    </a:lnTo>
                    <a:lnTo>
                      <a:pt x="54" y="0"/>
                    </a:lnTo>
                    <a:lnTo>
                      <a:pt x="57" y="0"/>
                    </a:lnTo>
                    <a:lnTo>
                      <a:pt x="60" y="1"/>
                    </a:lnTo>
                    <a:lnTo>
                      <a:pt x="63" y="2"/>
                    </a:lnTo>
                    <a:lnTo>
                      <a:pt x="66" y="3"/>
                    </a:lnTo>
                    <a:lnTo>
                      <a:pt x="69" y="4"/>
                    </a:lnTo>
                    <a:lnTo>
                      <a:pt x="72" y="5"/>
                    </a:lnTo>
                    <a:lnTo>
                      <a:pt x="75" y="6"/>
                    </a:lnTo>
                    <a:lnTo>
                      <a:pt x="78" y="8"/>
                    </a:lnTo>
                    <a:lnTo>
                      <a:pt x="80" y="10"/>
                    </a:lnTo>
                    <a:lnTo>
                      <a:pt x="83" y="12"/>
                    </a:lnTo>
                    <a:lnTo>
                      <a:pt x="85" y="14"/>
                    </a:lnTo>
                    <a:lnTo>
                      <a:pt x="87" y="16"/>
                    </a:lnTo>
                    <a:lnTo>
                      <a:pt x="89" y="19"/>
                    </a:lnTo>
                    <a:lnTo>
                      <a:pt x="91" y="22"/>
                    </a:lnTo>
                    <a:lnTo>
                      <a:pt x="93" y="24"/>
                    </a:lnTo>
                    <a:lnTo>
                      <a:pt x="81" y="24"/>
                    </a:lnTo>
                    <a:lnTo>
                      <a:pt x="79" y="22"/>
                    </a:lnTo>
                    <a:lnTo>
                      <a:pt x="78" y="21"/>
                    </a:lnTo>
                    <a:lnTo>
                      <a:pt x="76" y="19"/>
                    </a:lnTo>
                    <a:lnTo>
                      <a:pt x="74" y="17"/>
                    </a:lnTo>
                    <a:lnTo>
                      <a:pt x="72" y="16"/>
                    </a:lnTo>
                    <a:lnTo>
                      <a:pt x="70" y="15"/>
                    </a:lnTo>
                    <a:lnTo>
                      <a:pt x="69" y="14"/>
                    </a:lnTo>
                    <a:lnTo>
                      <a:pt x="67" y="12"/>
                    </a:lnTo>
                    <a:lnTo>
                      <a:pt x="65" y="11"/>
                    </a:lnTo>
                    <a:lnTo>
                      <a:pt x="63" y="11"/>
                    </a:lnTo>
                    <a:lnTo>
                      <a:pt x="61" y="10"/>
                    </a:lnTo>
                    <a:lnTo>
                      <a:pt x="59" y="10"/>
                    </a:lnTo>
                    <a:lnTo>
                      <a:pt x="56" y="9"/>
                    </a:lnTo>
                    <a:lnTo>
                      <a:pt x="54" y="9"/>
                    </a:lnTo>
                    <a:lnTo>
                      <a:pt x="52" y="9"/>
                    </a:lnTo>
                    <a:lnTo>
                      <a:pt x="49" y="9"/>
                    </a:lnTo>
                    <a:lnTo>
                      <a:pt x="45" y="9"/>
                    </a:lnTo>
                    <a:lnTo>
                      <a:pt x="41" y="9"/>
                    </a:lnTo>
                    <a:lnTo>
                      <a:pt x="37" y="10"/>
                    </a:lnTo>
                    <a:lnTo>
                      <a:pt x="34" y="11"/>
                    </a:lnTo>
                    <a:lnTo>
                      <a:pt x="31" y="13"/>
                    </a:lnTo>
                    <a:lnTo>
                      <a:pt x="27" y="15"/>
                    </a:lnTo>
                    <a:lnTo>
                      <a:pt x="24" y="17"/>
                    </a:lnTo>
                    <a:lnTo>
                      <a:pt x="21" y="20"/>
                    </a:lnTo>
                    <a:lnTo>
                      <a:pt x="19" y="22"/>
                    </a:lnTo>
                    <a:lnTo>
                      <a:pt x="16" y="26"/>
                    </a:lnTo>
                    <a:lnTo>
                      <a:pt x="14" y="29"/>
                    </a:lnTo>
                    <a:lnTo>
                      <a:pt x="13" y="32"/>
                    </a:lnTo>
                    <a:lnTo>
                      <a:pt x="12" y="35"/>
                    </a:lnTo>
                    <a:lnTo>
                      <a:pt x="11" y="39"/>
                    </a:lnTo>
                    <a:lnTo>
                      <a:pt x="10" y="42"/>
                    </a:lnTo>
                    <a:lnTo>
                      <a:pt x="10" y="46"/>
                    </a:lnTo>
                    <a:lnTo>
                      <a:pt x="10" y="50"/>
                    </a:lnTo>
                    <a:lnTo>
                      <a:pt x="11" y="54"/>
                    </a:lnTo>
                    <a:lnTo>
                      <a:pt x="12" y="58"/>
                    </a:lnTo>
                    <a:lnTo>
                      <a:pt x="13" y="61"/>
                    </a:lnTo>
                    <a:lnTo>
                      <a:pt x="14" y="64"/>
                    </a:lnTo>
                    <a:lnTo>
                      <a:pt x="16" y="68"/>
                    </a:lnTo>
                    <a:lnTo>
                      <a:pt x="19" y="71"/>
                    </a:lnTo>
                    <a:lnTo>
                      <a:pt x="21" y="73"/>
                    </a:lnTo>
                    <a:lnTo>
                      <a:pt x="24" y="76"/>
                    </a:lnTo>
                    <a:lnTo>
                      <a:pt x="27" y="78"/>
                    </a:lnTo>
                    <a:lnTo>
                      <a:pt x="31" y="80"/>
                    </a:lnTo>
                    <a:lnTo>
                      <a:pt x="34" y="82"/>
                    </a:lnTo>
                    <a:lnTo>
                      <a:pt x="37" y="83"/>
                    </a:lnTo>
                    <a:lnTo>
                      <a:pt x="41" y="84"/>
                    </a:lnTo>
                    <a:lnTo>
                      <a:pt x="45" y="84"/>
                    </a:lnTo>
                    <a:lnTo>
                      <a:pt x="50" y="84"/>
                    </a:lnTo>
                    <a:lnTo>
                      <a:pt x="53" y="84"/>
                    </a:lnTo>
                    <a:lnTo>
                      <a:pt x="56" y="84"/>
                    </a:lnTo>
                    <a:lnTo>
                      <a:pt x="59" y="83"/>
                    </a:lnTo>
                    <a:lnTo>
                      <a:pt x="62" y="82"/>
                    </a:lnTo>
                    <a:lnTo>
                      <a:pt x="65" y="81"/>
                    </a:lnTo>
                    <a:lnTo>
                      <a:pt x="68" y="80"/>
                    </a:lnTo>
                    <a:lnTo>
                      <a:pt x="70" y="78"/>
                    </a:lnTo>
                    <a:lnTo>
                      <a:pt x="73" y="77"/>
                    </a:lnTo>
                    <a:lnTo>
                      <a:pt x="76" y="75"/>
                    </a:lnTo>
                    <a:lnTo>
                      <a:pt x="78" y="72"/>
                    </a:lnTo>
                    <a:lnTo>
                      <a:pt x="80" y="70"/>
                    </a:lnTo>
                    <a:lnTo>
                      <a:pt x="82" y="68"/>
                    </a:lnTo>
                    <a:lnTo>
                      <a:pt x="83" y="65"/>
                    </a:lnTo>
                    <a:lnTo>
                      <a:pt x="85" y="62"/>
                    </a:lnTo>
                    <a:lnTo>
                      <a:pt x="86" y="59"/>
                    </a:lnTo>
                    <a:lnTo>
                      <a:pt x="87" y="56"/>
                    </a:lnTo>
                    <a:lnTo>
                      <a:pt x="38" y="56"/>
                    </a:lnTo>
                    <a:lnTo>
                      <a:pt x="38" y="48"/>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44" name="任意多边形 222243"/>
              <p:cNvSpPr/>
              <p:nvPr/>
            </p:nvSpPr>
            <p:spPr>
              <a:xfrm>
                <a:off x="7366" y="2046"/>
                <a:ext cx="107" cy="133"/>
              </a:xfrm>
              <a:custGeom>
                <a:avLst/>
                <a:gdLst/>
                <a:ahLst/>
                <a:cxnLst/>
                <a:pathLst>
                  <a:path w="61" h="90">
                    <a:moveTo>
                      <a:pt x="9" y="9"/>
                    </a:moveTo>
                    <a:lnTo>
                      <a:pt x="9" y="90"/>
                    </a:lnTo>
                    <a:lnTo>
                      <a:pt x="0" y="90"/>
                    </a:lnTo>
                    <a:lnTo>
                      <a:pt x="0" y="0"/>
                    </a:lnTo>
                    <a:lnTo>
                      <a:pt x="26" y="0"/>
                    </a:lnTo>
                    <a:lnTo>
                      <a:pt x="28" y="0"/>
                    </a:lnTo>
                    <a:lnTo>
                      <a:pt x="30" y="0"/>
                    </a:lnTo>
                    <a:lnTo>
                      <a:pt x="32" y="0"/>
                    </a:lnTo>
                    <a:lnTo>
                      <a:pt x="33" y="0"/>
                    </a:lnTo>
                    <a:lnTo>
                      <a:pt x="35" y="0"/>
                    </a:lnTo>
                    <a:lnTo>
                      <a:pt x="36" y="0"/>
                    </a:lnTo>
                    <a:lnTo>
                      <a:pt x="38" y="1"/>
                    </a:lnTo>
                    <a:lnTo>
                      <a:pt x="39" y="1"/>
                    </a:lnTo>
                    <a:lnTo>
                      <a:pt x="40" y="1"/>
                    </a:lnTo>
                    <a:lnTo>
                      <a:pt x="42" y="2"/>
                    </a:lnTo>
                    <a:lnTo>
                      <a:pt x="43" y="2"/>
                    </a:lnTo>
                    <a:lnTo>
                      <a:pt x="44" y="3"/>
                    </a:lnTo>
                    <a:lnTo>
                      <a:pt x="45" y="3"/>
                    </a:lnTo>
                    <a:lnTo>
                      <a:pt x="46" y="4"/>
                    </a:lnTo>
                    <a:lnTo>
                      <a:pt x="48" y="4"/>
                    </a:lnTo>
                    <a:lnTo>
                      <a:pt x="49" y="5"/>
                    </a:lnTo>
                    <a:lnTo>
                      <a:pt x="50" y="6"/>
                    </a:lnTo>
                    <a:lnTo>
                      <a:pt x="51" y="7"/>
                    </a:lnTo>
                    <a:lnTo>
                      <a:pt x="53" y="8"/>
                    </a:lnTo>
                    <a:lnTo>
                      <a:pt x="54" y="9"/>
                    </a:lnTo>
                    <a:lnTo>
                      <a:pt x="55" y="11"/>
                    </a:lnTo>
                    <a:lnTo>
                      <a:pt x="56" y="12"/>
                    </a:lnTo>
                    <a:lnTo>
                      <a:pt x="57" y="13"/>
                    </a:lnTo>
                    <a:lnTo>
                      <a:pt x="58" y="15"/>
                    </a:lnTo>
                    <a:lnTo>
                      <a:pt x="58" y="16"/>
                    </a:lnTo>
                    <a:lnTo>
                      <a:pt x="59" y="18"/>
                    </a:lnTo>
                    <a:lnTo>
                      <a:pt x="60" y="20"/>
                    </a:lnTo>
                    <a:lnTo>
                      <a:pt x="60" y="21"/>
                    </a:lnTo>
                    <a:lnTo>
                      <a:pt x="60" y="23"/>
                    </a:lnTo>
                    <a:lnTo>
                      <a:pt x="61" y="25"/>
                    </a:lnTo>
                    <a:lnTo>
                      <a:pt x="61" y="27"/>
                    </a:lnTo>
                    <a:lnTo>
                      <a:pt x="61" y="28"/>
                    </a:lnTo>
                    <a:lnTo>
                      <a:pt x="61" y="31"/>
                    </a:lnTo>
                    <a:lnTo>
                      <a:pt x="61" y="33"/>
                    </a:lnTo>
                    <a:lnTo>
                      <a:pt x="60" y="36"/>
                    </a:lnTo>
                    <a:lnTo>
                      <a:pt x="59" y="38"/>
                    </a:lnTo>
                    <a:lnTo>
                      <a:pt x="58" y="40"/>
                    </a:lnTo>
                    <a:lnTo>
                      <a:pt x="57" y="42"/>
                    </a:lnTo>
                    <a:lnTo>
                      <a:pt x="56" y="44"/>
                    </a:lnTo>
                    <a:lnTo>
                      <a:pt x="54" y="46"/>
                    </a:lnTo>
                    <a:lnTo>
                      <a:pt x="53" y="48"/>
                    </a:lnTo>
                    <a:lnTo>
                      <a:pt x="51" y="50"/>
                    </a:lnTo>
                    <a:lnTo>
                      <a:pt x="49" y="51"/>
                    </a:lnTo>
                    <a:lnTo>
                      <a:pt x="47" y="52"/>
                    </a:lnTo>
                    <a:lnTo>
                      <a:pt x="45" y="53"/>
                    </a:lnTo>
                    <a:lnTo>
                      <a:pt x="43" y="54"/>
                    </a:lnTo>
                    <a:lnTo>
                      <a:pt x="40" y="54"/>
                    </a:lnTo>
                    <a:lnTo>
                      <a:pt x="38" y="55"/>
                    </a:lnTo>
                    <a:lnTo>
                      <a:pt x="61" y="90"/>
                    </a:lnTo>
                    <a:lnTo>
                      <a:pt x="50" y="90"/>
                    </a:lnTo>
                    <a:lnTo>
                      <a:pt x="22" y="46"/>
                    </a:lnTo>
                    <a:lnTo>
                      <a:pt x="30" y="46"/>
                    </a:lnTo>
                    <a:lnTo>
                      <a:pt x="33" y="46"/>
                    </a:lnTo>
                    <a:lnTo>
                      <a:pt x="35" y="46"/>
                    </a:lnTo>
                    <a:lnTo>
                      <a:pt x="37" y="46"/>
                    </a:lnTo>
                    <a:lnTo>
                      <a:pt x="39" y="45"/>
                    </a:lnTo>
                    <a:lnTo>
                      <a:pt x="40" y="44"/>
                    </a:lnTo>
                    <a:lnTo>
                      <a:pt x="42" y="44"/>
                    </a:lnTo>
                    <a:lnTo>
                      <a:pt x="44" y="43"/>
                    </a:lnTo>
                    <a:lnTo>
                      <a:pt x="45" y="41"/>
                    </a:lnTo>
                    <a:lnTo>
                      <a:pt x="46" y="40"/>
                    </a:lnTo>
                    <a:lnTo>
                      <a:pt x="48" y="39"/>
                    </a:lnTo>
                    <a:lnTo>
                      <a:pt x="49" y="37"/>
                    </a:lnTo>
                    <a:lnTo>
                      <a:pt x="50" y="36"/>
                    </a:lnTo>
                    <a:lnTo>
                      <a:pt x="50" y="34"/>
                    </a:lnTo>
                    <a:lnTo>
                      <a:pt x="51" y="32"/>
                    </a:lnTo>
                    <a:lnTo>
                      <a:pt x="51" y="30"/>
                    </a:lnTo>
                    <a:lnTo>
                      <a:pt x="51" y="28"/>
                    </a:lnTo>
                    <a:lnTo>
                      <a:pt x="51" y="27"/>
                    </a:lnTo>
                    <a:lnTo>
                      <a:pt x="51" y="26"/>
                    </a:lnTo>
                    <a:lnTo>
                      <a:pt x="51" y="25"/>
                    </a:lnTo>
                    <a:lnTo>
                      <a:pt x="50" y="24"/>
                    </a:lnTo>
                    <a:lnTo>
                      <a:pt x="50" y="23"/>
                    </a:lnTo>
                    <a:lnTo>
                      <a:pt x="50" y="22"/>
                    </a:lnTo>
                    <a:lnTo>
                      <a:pt x="50" y="21"/>
                    </a:lnTo>
                    <a:lnTo>
                      <a:pt x="49" y="20"/>
                    </a:lnTo>
                    <a:lnTo>
                      <a:pt x="49" y="19"/>
                    </a:lnTo>
                    <a:lnTo>
                      <a:pt x="48" y="18"/>
                    </a:lnTo>
                    <a:lnTo>
                      <a:pt x="48" y="17"/>
                    </a:lnTo>
                    <a:lnTo>
                      <a:pt x="47" y="16"/>
                    </a:lnTo>
                    <a:lnTo>
                      <a:pt x="46" y="15"/>
                    </a:lnTo>
                    <a:lnTo>
                      <a:pt x="46" y="15"/>
                    </a:lnTo>
                    <a:lnTo>
                      <a:pt x="45" y="14"/>
                    </a:lnTo>
                    <a:lnTo>
                      <a:pt x="44" y="13"/>
                    </a:lnTo>
                    <a:lnTo>
                      <a:pt x="43" y="13"/>
                    </a:lnTo>
                    <a:lnTo>
                      <a:pt x="43" y="12"/>
                    </a:lnTo>
                    <a:lnTo>
                      <a:pt x="42" y="12"/>
                    </a:lnTo>
                    <a:lnTo>
                      <a:pt x="41" y="11"/>
                    </a:lnTo>
                    <a:lnTo>
                      <a:pt x="40" y="10"/>
                    </a:lnTo>
                    <a:lnTo>
                      <a:pt x="39" y="10"/>
                    </a:lnTo>
                    <a:lnTo>
                      <a:pt x="38" y="10"/>
                    </a:lnTo>
                    <a:lnTo>
                      <a:pt x="37" y="10"/>
                    </a:lnTo>
                    <a:lnTo>
                      <a:pt x="36" y="9"/>
                    </a:lnTo>
                    <a:lnTo>
                      <a:pt x="35" y="9"/>
                    </a:lnTo>
                    <a:lnTo>
                      <a:pt x="33" y="9"/>
                    </a:lnTo>
                    <a:lnTo>
                      <a:pt x="32" y="9"/>
                    </a:lnTo>
                    <a:lnTo>
                      <a:pt x="30" y="9"/>
                    </a:lnTo>
                    <a:lnTo>
                      <a:pt x="28" y="9"/>
                    </a:lnTo>
                    <a:lnTo>
                      <a:pt x="25" y="9"/>
                    </a:lnTo>
                    <a:lnTo>
                      <a:pt x="23" y="9"/>
                    </a:lnTo>
                    <a:lnTo>
                      <a:pt x="9" y="9"/>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45" name="任意多边形 222244"/>
              <p:cNvSpPr>
                <a:spLocks noEditPoints="1"/>
              </p:cNvSpPr>
              <p:nvPr/>
            </p:nvSpPr>
            <p:spPr>
              <a:xfrm>
                <a:off x="7492" y="2043"/>
                <a:ext cx="169" cy="137"/>
              </a:xfrm>
              <a:custGeom>
                <a:avLst/>
                <a:gdLst/>
                <a:ahLst/>
                <a:cxnLst/>
                <a:pathLst>
                  <a:path w="97" h="93">
                    <a:moveTo>
                      <a:pt x="10" y="46"/>
                    </a:moveTo>
                    <a:lnTo>
                      <a:pt x="10" y="50"/>
                    </a:lnTo>
                    <a:lnTo>
                      <a:pt x="10" y="54"/>
                    </a:lnTo>
                    <a:lnTo>
                      <a:pt x="11" y="58"/>
                    </a:lnTo>
                    <a:lnTo>
                      <a:pt x="13" y="61"/>
                    </a:lnTo>
                    <a:lnTo>
                      <a:pt x="14" y="64"/>
                    </a:lnTo>
                    <a:lnTo>
                      <a:pt x="16" y="68"/>
                    </a:lnTo>
                    <a:lnTo>
                      <a:pt x="19" y="70"/>
                    </a:lnTo>
                    <a:lnTo>
                      <a:pt x="21" y="73"/>
                    </a:lnTo>
                    <a:lnTo>
                      <a:pt x="24" y="76"/>
                    </a:lnTo>
                    <a:lnTo>
                      <a:pt x="27" y="78"/>
                    </a:lnTo>
                    <a:lnTo>
                      <a:pt x="30" y="80"/>
                    </a:lnTo>
                    <a:lnTo>
                      <a:pt x="34" y="82"/>
                    </a:lnTo>
                    <a:lnTo>
                      <a:pt x="37" y="83"/>
                    </a:lnTo>
                    <a:lnTo>
                      <a:pt x="41" y="84"/>
                    </a:lnTo>
                    <a:lnTo>
                      <a:pt x="45" y="84"/>
                    </a:lnTo>
                    <a:lnTo>
                      <a:pt x="49" y="84"/>
                    </a:lnTo>
                    <a:lnTo>
                      <a:pt x="53" y="84"/>
                    </a:lnTo>
                    <a:lnTo>
                      <a:pt x="57" y="84"/>
                    </a:lnTo>
                    <a:lnTo>
                      <a:pt x="60" y="83"/>
                    </a:lnTo>
                    <a:lnTo>
                      <a:pt x="64" y="82"/>
                    </a:lnTo>
                    <a:lnTo>
                      <a:pt x="67" y="80"/>
                    </a:lnTo>
                    <a:lnTo>
                      <a:pt x="70" y="78"/>
                    </a:lnTo>
                    <a:lnTo>
                      <a:pt x="73" y="76"/>
                    </a:lnTo>
                    <a:lnTo>
                      <a:pt x="76" y="73"/>
                    </a:lnTo>
                    <a:lnTo>
                      <a:pt x="79" y="70"/>
                    </a:lnTo>
                    <a:lnTo>
                      <a:pt x="81" y="67"/>
                    </a:lnTo>
                    <a:lnTo>
                      <a:pt x="83" y="64"/>
                    </a:lnTo>
                    <a:lnTo>
                      <a:pt x="85" y="61"/>
                    </a:lnTo>
                    <a:lnTo>
                      <a:pt x="86" y="57"/>
                    </a:lnTo>
                    <a:lnTo>
                      <a:pt x="87" y="54"/>
                    </a:lnTo>
                    <a:lnTo>
                      <a:pt x="87" y="50"/>
                    </a:lnTo>
                    <a:lnTo>
                      <a:pt x="87" y="46"/>
                    </a:lnTo>
                    <a:lnTo>
                      <a:pt x="87" y="42"/>
                    </a:lnTo>
                    <a:lnTo>
                      <a:pt x="87" y="38"/>
                    </a:lnTo>
                    <a:lnTo>
                      <a:pt x="86" y="35"/>
                    </a:lnTo>
                    <a:lnTo>
                      <a:pt x="85" y="32"/>
                    </a:lnTo>
                    <a:lnTo>
                      <a:pt x="83" y="29"/>
                    </a:lnTo>
                    <a:lnTo>
                      <a:pt x="81" y="26"/>
                    </a:lnTo>
                    <a:lnTo>
                      <a:pt x="79" y="22"/>
                    </a:lnTo>
                    <a:lnTo>
                      <a:pt x="76" y="20"/>
                    </a:lnTo>
                    <a:lnTo>
                      <a:pt x="73" y="17"/>
                    </a:lnTo>
                    <a:lnTo>
                      <a:pt x="70" y="15"/>
                    </a:lnTo>
                    <a:lnTo>
                      <a:pt x="67" y="13"/>
                    </a:lnTo>
                    <a:lnTo>
                      <a:pt x="64" y="11"/>
                    </a:lnTo>
                    <a:lnTo>
                      <a:pt x="60" y="10"/>
                    </a:lnTo>
                    <a:lnTo>
                      <a:pt x="56" y="9"/>
                    </a:lnTo>
                    <a:lnTo>
                      <a:pt x="52" y="9"/>
                    </a:lnTo>
                    <a:lnTo>
                      <a:pt x="48" y="9"/>
                    </a:lnTo>
                    <a:lnTo>
                      <a:pt x="47" y="9"/>
                    </a:lnTo>
                    <a:lnTo>
                      <a:pt x="45" y="9"/>
                    </a:lnTo>
                    <a:lnTo>
                      <a:pt x="43" y="9"/>
                    </a:lnTo>
                    <a:lnTo>
                      <a:pt x="42" y="9"/>
                    </a:lnTo>
                    <a:lnTo>
                      <a:pt x="40" y="9"/>
                    </a:lnTo>
                    <a:lnTo>
                      <a:pt x="39" y="10"/>
                    </a:lnTo>
                    <a:lnTo>
                      <a:pt x="37" y="10"/>
                    </a:lnTo>
                    <a:lnTo>
                      <a:pt x="36" y="11"/>
                    </a:lnTo>
                    <a:lnTo>
                      <a:pt x="34" y="11"/>
                    </a:lnTo>
                    <a:lnTo>
                      <a:pt x="32" y="12"/>
                    </a:lnTo>
                    <a:lnTo>
                      <a:pt x="31" y="12"/>
                    </a:lnTo>
                    <a:lnTo>
                      <a:pt x="30" y="13"/>
                    </a:lnTo>
                    <a:lnTo>
                      <a:pt x="29" y="14"/>
                    </a:lnTo>
                    <a:lnTo>
                      <a:pt x="27" y="15"/>
                    </a:lnTo>
                    <a:lnTo>
                      <a:pt x="26" y="16"/>
                    </a:lnTo>
                    <a:lnTo>
                      <a:pt x="24" y="17"/>
                    </a:lnTo>
                    <a:lnTo>
                      <a:pt x="23" y="18"/>
                    </a:lnTo>
                    <a:lnTo>
                      <a:pt x="21" y="20"/>
                    </a:lnTo>
                    <a:lnTo>
                      <a:pt x="20" y="21"/>
                    </a:lnTo>
                    <a:lnTo>
                      <a:pt x="18" y="23"/>
                    </a:lnTo>
                    <a:lnTo>
                      <a:pt x="17" y="25"/>
                    </a:lnTo>
                    <a:lnTo>
                      <a:pt x="16" y="27"/>
                    </a:lnTo>
                    <a:lnTo>
                      <a:pt x="15" y="28"/>
                    </a:lnTo>
                    <a:lnTo>
                      <a:pt x="14" y="30"/>
                    </a:lnTo>
                    <a:lnTo>
                      <a:pt x="13" y="32"/>
                    </a:lnTo>
                    <a:lnTo>
                      <a:pt x="12" y="34"/>
                    </a:lnTo>
                    <a:lnTo>
                      <a:pt x="11" y="36"/>
                    </a:lnTo>
                    <a:lnTo>
                      <a:pt x="11" y="38"/>
                    </a:lnTo>
                    <a:lnTo>
                      <a:pt x="10" y="40"/>
                    </a:lnTo>
                    <a:lnTo>
                      <a:pt x="10" y="42"/>
                    </a:lnTo>
                    <a:lnTo>
                      <a:pt x="10" y="44"/>
                    </a:lnTo>
                    <a:lnTo>
                      <a:pt x="10" y="46"/>
                    </a:lnTo>
                    <a:close/>
                    <a:moveTo>
                      <a:pt x="0" y="46"/>
                    </a:moveTo>
                    <a:lnTo>
                      <a:pt x="0" y="44"/>
                    </a:lnTo>
                    <a:lnTo>
                      <a:pt x="0" y="41"/>
                    </a:lnTo>
                    <a:lnTo>
                      <a:pt x="1" y="39"/>
                    </a:lnTo>
                    <a:lnTo>
                      <a:pt x="1" y="37"/>
                    </a:lnTo>
                    <a:lnTo>
                      <a:pt x="1" y="34"/>
                    </a:lnTo>
                    <a:lnTo>
                      <a:pt x="2" y="32"/>
                    </a:lnTo>
                    <a:lnTo>
                      <a:pt x="3" y="30"/>
                    </a:lnTo>
                    <a:lnTo>
                      <a:pt x="4" y="28"/>
                    </a:lnTo>
                    <a:lnTo>
                      <a:pt x="5" y="26"/>
                    </a:lnTo>
                    <a:lnTo>
                      <a:pt x="6" y="24"/>
                    </a:lnTo>
                    <a:lnTo>
                      <a:pt x="7" y="22"/>
                    </a:lnTo>
                    <a:lnTo>
                      <a:pt x="9" y="20"/>
                    </a:lnTo>
                    <a:lnTo>
                      <a:pt x="10" y="18"/>
                    </a:lnTo>
                    <a:lnTo>
                      <a:pt x="12" y="16"/>
                    </a:lnTo>
                    <a:lnTo>
                      <a:pt x="13" y="15"/>
                    </a:lnTo>
                    <a:lnTo>
                      <a:pt x="15" y="13"/>
                    </a:lnTo>
                    <a:lnTo>
                      <a:pt x="17" y="11"/>
                    </a:lnTo>
                    <a:lnTo>
                      <a:pt x="19" y="10"/>
                    </a:lnTo>
                    <a:lnTo>
                      <a:pt x="20" y="9"/>
                    </a:lnTo>
                    <a:lnTo>
                      <a:pt x="22" y="7"/>
                    </a:lnTo>
                    <a:lnTo>
                      <a:pt x="24" y="6"/>
                    </a:lnTo>
                    <a:lnTo>
                      <a:pt x="26" y="5"/>
                    </a:lnTo>
                    <a:lnTo>
                      <a:pt x="28" y="4"/>
                    </a:lnTo>
                    <a:lnTo>
                      <a:pt x="30" y="3"/>
                    </a:lnTo>
                    <a:lnTo>
                      <a:pt x="32" y="3"/>
                    </a:lnTo>
                    <a:lnTo>
                      <a:pt x="34" y="2"/>
                    </a:lnTo>
                    <a:lnTo>
                      <a:pt x="37" y="1"/>
                    </a:lnTo>
                    <a:lnTo>
                      <a:pt x="39" y="1"/>
                    </a:lnTo>
                    <a:lnTo>
                      <a:pt x="41" y="0"/>
                    </a:lnTo>
                    <a:lnTo>
                      <a:pt x="44" y="0"/>
                    </a:lnTo>
                    <a:lnTo>
                      <a:pt x="46" y="0"/>
                    </a:lnTo>
                    <a:lnTo>
                      <a:pt x="49" y="0"/>
                    </a:lnTo>
                    <a:lnTo>
                      <a:pt x="51" y="0"/>
                    </a:lnTo>
                    <a:lnTo>
                      <a:pt x="53" y="0"/>
                    </a:lnTo>
                    <a:lnTo>
                      <a:pt x="56" y="0"/>
                    </a:lnTo>
                    <a:lnTo>
                      <a:pt x="58" y="1"/>
                    </a:lnTo>
                    <a:lnTo>
                      <a:pt x="60" y="1"/>
                    </a:lnTo>
                    <a:lnTo>
                      <a:pt x="63" y="2"/>
                    </a:lnTo>
                    <a:lnTo>
                      <a:pt x="65" y="3"/>
                    </a:lnTo>
                    <a:lnTo>
                      <a:pt x="67" y="3"/>
                    </a:lnTo>
                    <a:lnTo>
                      <a:pt x="69" y="4"/>
                    </a:lnTo>
                    <a:lnTo>
                      <a:pt x="71" y="5"/>
                    </a:lnTo>
                    <a:lnTo>
                      <a:pt x="73" y="6"/>
                    </a:lnTo>
                    <a:lnTo>
                      <a:pt x="75" y="7"/>
                    </a:lnTo>
                    <a:lnTo>
                      <a:pt x="77" y="9"/>
                    </a:lnTo>
                    <a:lnTo>
                      <a:pt x="79" y="10"/>
                    </a:lnTo>
                    <a:lnTo>
                      <a:pt x="81" y="11"/>
                    </a:lnTo>
                    <a:lnTo>
                      <a:pt x="82" y="13"/>
                    </a:lnTo>
                    <a:lnTo>
                      <a:pt x="84" y="15"/>
                    </a:lnTo>
                    <a:lnTo>
                      <a:pt x="86" y="17"/>
                    </a:lnTo>
                    <a:lnTo>
                      <a:pt x="87" y="18"/>
                    </a:lnTo>
                    <a:lnTo>
                      <a:pt x="89" y="20"/>
                    </a:lnTo>
                    <a:lnTo>
                      <a:pt x="90" y="22"/>
                    </a:lnTo>
                    <a:lnTo>
                      <a:pt x="91" y="24"/>
                    </a:lnTo>
                    <a:lnTo>
                      <a:pt x="92" y="26"/>
                    </a:lnTo>
                    <a:lnTo>
                      <a:pt x="94" y="28"/>
                    </a:lnTo>
                    <a:lnTo>
                      <a:pt x="94" y="30"/>
                    </a:lnTo>
                    <a:lnTo>
                      <a:pt x="95" y="32"/>
                    </a:lnTo>
                    <a:lnTo>
                      <a:pt x="96" y="34"/>
                    </a:lnTo>
                    <a:lnTo>
                      <a:pt x="96" y="36"/>
                    </a:lnTo>
                    <a:lnTo>
                      <a:pt x="97" y="39"/>
                    </a:lnTo>
                    <a:lnTo>
                      <a:pt x="97" y="41"/>
                    </a:lnTo>
                    <a:lnTo>
                      <a:pt x="97" y="44"/>
                    </a:lnTo>
                    <a:lnTo>
                      <a:pt x="97" y="46"/>
                    </a:lnTo>
                    <a:lnTo>
                      <a:pt x="97" y="48"/>
                    </a:lnTo>
                    <a:lnTo>
                      <a:pt x="97" y="51"/>
                    </a:lnTo>
                    <a:lnTo>
                      <a:pt x="97" y="53"/>
                    </a:lnTo>
                    <a:lnTo>
                      <a:pt x="96" y="55"/>
                    </a:lnTo>
                    <a:lnTo>
                      <a:pt x="96" y="57"/>
                    </a:lnTo>
                    <a:lnTo>
                      <a:pt x="95" y="59"/>
                    </a:lnTo>
                    <a:lnTo>
                      <a:pt x="95" y="62"/>
                    </a:lnTo>
                    <a:lnTo>
                      <a:pt x="94" y="63"/>
                    </a:lnTo>
                    <a:lnTo>
                      <a:pt x="93" y="65"/>
                    </a:lnTo>
                    <a:lnTo>
                      <a:pt x="92" y="67"/>
                    </a:lnTo>
                    <a:lnTo>
                      <a:pt x="91" y="69"/>
                    </a:lnTo>
                    <a:lnTo>
                      <a:pt x="90" y="71"/>
                    </a:lnTo>
                    <a:lnTo>
                      <a:pt x="89" y="73"/>
                    </a:lnTo>
                    <a:lnTo>
                      <a:pt x="87" y="74"/>
                    </a:lnTo>
                    <a:lnTo>
                      <a:pt x="86" y="76"/>
                    </a:lnTo>
                    <a:lnTo>
                      <a:pt x="85" y="78"/>
                    </a:lnTo>
                    <a:lnTo>
                      <a:pt x="83" y="80"/>
                    </a:lnTo>
                    <a:lnTo>
                      <a:pt x="81" y="81"/>
                    </a:lnTo>
                    <a:lnTo>
                      <a:pt x="79" y="83"/>
                    </a:lnTo>
                    <a:lnTo>
                      <a:pt x="77" y="84"/>
                    </a:lnTo>
                    <a:lnTo>
                      <a:pt x="75" y="86"/>
                    </a:lnTo>
                    <a:lnTo>
                      <a:pt x="72" y="87"/>
                    </a:lnTo>
                    <a:lnTo>
                      <a:pt x="70" y="88"/>
                    </a:lnTo>
                    <a:lnTo>
                      <a:pt x="68" y="89"/>
                    </a:lnTo>
                    <a:lnTo>
                      <a:pt x="66" y="90"/>
                    </a:lnTo>
                    <a:lnTo>
                      <a:pt x="64" y="91"/>
                    </a:lnTo>
                    <a:lnTo>
                      <a:pt x="61" y="92"/>
                    </a:lnTo>
                    <a:lnTo>
                      <a:pt x="59" y="92"/>
                    </a:lnTo>
                    <a:lnTo>
                      <a:pt x="56" y="92"/>
                    </a:lnTo>
                    <a:lnTo>
                      <a:pt x="54" y="93"/>
                    </a:lnTo>
                    <a:lnTo>
                      <a:pt x="51" y="93"/>
                    </a:lnTo>
                    <a:lnTo>
                      <a:pt x="48" y="93"/>
                    </a:lnTo>
                    <a:lnTo>
                      <a:pt x="43" y="93"/>
                    </a:lnTo>
                    <a:lnTo>
                      <a:pt x="38" y="92"/>
                    </a:lnTo>
                    <a:lnTo>
                      <a:pt x="34" y="91"/>
                    </a:lnTo>
                    <a:lnTo>
                      <a:pt x="30" y="89"/>
                    </a:lnTo>
                    <a:lnTo>
                      <a:pt x="25" y="88"/>
                    </a:lnTo>
                    <a:lnTo>
                      <a:pt x="21" y="85"/>
                    </a:lnTo>
                    <a:lnTo>
                      <a:pt x="17" y="83"/>
                    </a:lnTo>
                    <a:lnTo>
                      <a:pt x="14" y="79"/>
                    </a:lnTo>
                    <a:lnTo>
                      <a:pt x="11" y="76"/>
                    </a:lnTo>
                    <a:lnTo>
                      <a:pt x="8" y="72"/>
                    </a:lnTo>
                    <a:lnTo>
                      <a:pt x="5" y="68"/>
                    </a:lnTo>
                    <a:lnTo>
                      <a:pt x="4" y="64"/>
                    </a:lnTo>
                    <a:lnTo>
                      <a:pt x="2" y="60"/>
                    </a:lnTo>
                    <a:lnTo>
                      <a:pt x="1" y="56"/>
                    </a:lnTo>
                    <a:lnTo>
                      <a:pt x="0" y="51"/>
                    </a:lnTo>
                    <a:lnTo>
                      <a:pt x="0" y="46"/>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46" name="任意多边形 222245"/>
              <p:cNvSpPr/>
              <p:nvPr/>
            </p:nvSpPr>
            <p:spPr>
              <a:xfrm>
                <a:off x="7682" y="2046"/>
                <a:ext cx="107" cy="134"/>
              </a:xfrm>
              <a:custGeom>
                <a:avLst/>
                <a:gdLst/>
                <a:ahLst/>
                <a:cxnLst/>
                <a:pathLst>
                  <a:path w="61" h="91">
                    <a:moveTo>
                      <a:pt x="0" y="0"/>
                    </a:moveTo>
                    <a:lnTo>
                      <a:pt x="9" y="0"/>
                    </a:lnTo>
                    <a:lnTo>
                      <a:pt x="9" y="56"/>
                    </a:lnTo>
                    <a:lnTo>
                      <a:pt x="9" y="58"/>
                    </a:lnTo>
                    <a:lnTo>
                      <a:pt x="9" y="60"/>
                    </a:lnTo>
                    <a:lnTo>
                      <a:pt x="9" y="61"/>
                    </a:lnTo>
                    <a:lnTo>
                      <a:pt x="9" y="62"/>
                    </a:lnTo>
                    <a:lnTo>
                      <a:pt x="9" y="63"/>
                    </a:lnTo>
                    <a:lnTo>
                      <a:pt x="10" y="64"/>
                    </a:lnTo>
                    <a:lnTo>
                      <a:pt x="10" y="65"/>
                    </a:lnTo>
                    <a:lnTo>
                      <a:pt x="10" y="66"/>
                    </a:lnTo>
                    <a:lnTo>
                      <a:pt x="10" y="67"/>
                    </a:lnTo>
                    <a:lnTo>
                      <a:pt x="10" y="68"/>
                    </a:lnTo>
                    <a:lnTo>
                      <a:pt x="10" y="68"/>
                    </a:lnTo>
                    <a:lnTo>
                      <a:pt x="10" y="69"/>
                    </a:lnTo>
                    <a:lnTo>
                      <a:pt x="11" y="70"/>
                    </a:lnTo>
                    <a:lnTo>
                      <a:pt x="11" y="70"/>
                    </a:lnTo>
                    <a:lnTo>
                      <a:pt x="11" y="71"/>
                    </a:lnTo>
                    <a:lnTo>
                      <a:pt x="11" y="72"/>
                    </a:lnTo>
                    <a:lnTo>
                      <a:pt x="12" y="73"/>
                    </a:lnTo>
                    <a:lnTo>
                      <a:pt x="13" y="74"/>
                    </a:lnTo>
                    <a:lnTo>
                      <a:pt x="14" y="75"/>
                    </a:lnTo>
                    <a:lnTo>
                      <a:pt x="15" y="76"/>
                    </a:lnTo>
                    <a:lnTo>
                      <a:pt x="16" y="77"/>
                    </a:lnTo>
                    <a:lnTo>
                      <a:pt x="17" y="78"/>
                    </a:lnTo>
                    <a:lnTo>
                      <a:pt x="18" y="79"/>
                    </a:lnTo>
                    <a:lnTo>
                      <a:pt x="19" y="80"/>
                    </a:lnTo>
                    <a:lnTo>
                      <a:pt x="20" y="80"/>
                    </a:lnTo>
                    <a:lnTo>
                      <a:pt x="22" y="81"/>
                    </a:lnTo>
                    <a:lnTo>
                      <a:pt x="23" y="82"/>
                    </a:lnTo>
                    <a:lnTo>
                      <a:pt x="25" y="82"/>
                    </a:lnTo>
                    <a:lnTo>
                      <a:pt x="26" y="82"/>
                    </a:lnTo>
                    <a:lnTo>
                      <a:pt x="27" y="82"/>
                    </a:lnTo>
                    <a:lnTo>
                      <a:pt x="29" y="83"/>
                    </a:lnTo>
                    <a:lnTo>
                      <a:pt x="30" y="83"/>
                    </a:lnTo>
                    <a:lnTo>
                      <a:pt x="33" y="83"/>
                    </a:lnTo>
                    <a:lnTo>
                      <a:pt x="35" y="82"/>
                    </a:lnTo>
                    <a:lnTo>
                      <a:pt x="38" y="82"/>
                    </a:lnTo>
                    <a:lnTo>
                      <a:pt x="40" y="81"/>
                    </a:lnTo>
                    <a:lnTo>
                      <a:pt x="42" y="80"/>
                    </a:lnTo>
                    <a:lnTo>
                      <a:pt x="43" y="79"/>
                    </a:lnTo>
                    <a:lnTo>
                      <a:pt x="45" y="78"/>
                    </a:lnTo>
                    <a:lnTo>
                      <a:pt x="46" y="76"/>
                    </a:lnTo>
                    <a:lnTo>
                      <a:pt x="48" y="74"/>
                    </a:lnTo>
                    <a:lnTo>
                      <a:pt x="49" y="72"/>
                    </a:lnTo>
                    <a:lnTo>
                      <a:pt x="49" y="69"/>
                    </a:lnTo>
                    <a:lnTo>
                      <a:pt x="50" y="67"/>
                    </a:lnTo>
                    <a:lnTo>
                      <a:pt x="51" y="64"/>
                    </a:lnTo>
                    <a:lnTo>
                      <a:pt x="51" y="61"/>
                    </a:lnTo>
                    <a:lnTo>
                      <a:pt x="51" y="58"/>
                    </a:lnTo>
                    <a:lnTo>
                      <a:pt x="51" y="55"/>
                    </a:lnTo>
                    <a:lnTo>
                      <a:pt x="51" y="0"/>
                    </a:lnTo>
                    <a:lnTo>
                      <a:pt x="61" y="0"/>
                    </a:lnTo>
                    <a:lnTo>
                      <a:pt x="61" y="57"/>
                    </a:lnTo>
                    <a:lnTo>
                      <a:pt x="61" y="61"/>
                    </a:lnTo>
                    <a:lnTo>
                      <a:pt x="60" y="65"/>
                    </a:lnTo>
                    <a:lnTo>
                      <a:pt x="60" y="68"/>
                    </a:lnTo>
                    <a:lnTo>
                      <a:pt x="59" y="72"/>
                    </a:lnTo>
                    <a:lnTo>
                      <a:pt x="58" y="75"/>
                    </a:lnTo>
                    <a:lnTo>
                      <a:pt x="57" y="78"/>
                    </a:lnTo>
                    <a:lnTo>
                      <a:pt x="55" y="80"/>
                    </a:lnTo>
                    <a:lnTo>
                      <a:pt x="53" y="82"/>
                    </a:lnTo>
                    <a:lnTo>
                      <a:pt x="51" y="85"/>
                    </a:lnTo>
                    <a:lnTo>
                      <a:pt x="49" y="86"/>
                    </a:lnTo>
                    <a:lnTo>
                      <a:pt x="47" y="88"/>
                    </a:lnTo>
                    <a:lnTo>
                      <a:pt x="44" y="89"/>
                    </a:lnTo>
                    <a:lnTo>
                      <a:pt x="41" y="90"/>
                    </a:lnTo>
                    <a:lnTo>
                      <a:pt x="38" y="91"/>
                    </a:lnTo>
                    <a:lnTo>
                      <a:pt x="34" y="91"/>
                    </a:lnTo>
                    <a:lnTo>
                      <a:pt x="31" y="91"/>
                    </a:lnTo>
                    <a:lnTo>
                      <a:pt x="27" y="91"/>
                    </a:lnTo>
                    <a:lnTo>
                      <a:pt x="23" y="91"/>
                    </a:lnTo>
                    <a:lnTo>
                      <a:pt x="20" y="90"/>
                    </a:lnTo>
                    <a:lnTo>
                      <a:pt x="17" y="89"/>
                    </a:lnTo>
                    <a:lnTo>
                      <a:pt x="14" y="88"/>
                    </a:lnTo>
                    <a:lnTo>
                      <a:pt x="12" y="86"/>
                    </a:lnTo>
                    <a:lnTo>
                      <a:pt x="9" y="85"/>
                    </a:lnTo>
                    <a:lnTo>
                      <a:pt x="7" y="83"/>
                    </a:lnTo>
                    <a:lnTo>
                      <a:pt x="6" y="80"/>
                    </a:lnTo>
                    <a:lnTo>
                      <a:pt x="4" y="78"/>
                    </a:lnTo>
                    <a:lnTo>
                      <a:pt x="3" y="75"/>
                    </a:lnTo>
                    <a:lnTo>
                      <a:pt x="2" y="72"/>
                    </a:lnTo>
                    <a:lnTo>
                      <a:pt x="1" y="68"/>
                    </a:lnTo>
                    <a:lnTo>
                      <a:pt x="0" y="65"/>
                    </a:lnTo>
                    <a:lnTo>
                      <a:pt x="0" y="61"/>
                    </a:lnTo>
                    <a:lnTo>
                      <a:pt x="0" y="57"/>
                    </a:lnTo>
                    <a:lnTo>
                      <a:pt x="0" y="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sp>
            <p:nvSpPr>
              <p:cNvPr id="222247" name="任意多边形 222246"/>
              <p:cNvSpPr>
                <a:spLocks noEditPoints="1"/>
              </p:cNvSpPr>
              <p:nvPr/>
            </p:nvSpPr>
            <p:spPr>
              <a:xfrm>
                <a:off x="7815" y="2046"/>
                <a:ext cx="98" cy="133"/>
              </a:xfrm>
              <a:custGeom>
                <a:avLst/>
                <a:gdLst/>
                <a:ahLst/>
                <a:cxnLst/>
                <a:pathLst>
                  <a:path w="56" h="90">
                    <a:moveTo>
                      <a:pt x="9" y="9"/>
                    </a:moveTo>
                    <a:lnTo>
                      <a:pt x="9" y="43"/>
                    </a:lnTo>
                    <a:lnTo>
                      <a:pt x="23" y="43"/>
                    </a:lnTo>
                    <a:lnTo>
                      <a:pt x="26" y="43"/>
                    </a:lnTo>
                    <a:lnTo>
                      <a:pt x="28" y="43"/>
                    </a:lnTo>
                    <a:lnTo>
                      <a:pt x="31" y="42"/>
                    </a:lnTo>
                    <a:lnTo>
                      <a:pt x="33" y="42"/>
                    </a:lnTo>
                    <a:lnTo>
                      <a:pt x="35" y="41"/>
                    </a:lnTo>
                    <a:lnTo>
                      <a:pt x="37" y="40"/>
                    </a:lnTo>
                    <a:lnTo>
                      <a:pt x="39" y="40"/>
                    </a:lnTo>
                    <a:lnTo>
                      <a:pt x="40" y="39"/>
                    </a:lnTo>
                    <a:lnTo>
                      <a:pt x="42" y="38"/>
                    </a:lnTo>
                    <a:lnTo>
                      <a:pt x="43" y="36"/>
                    </a:lnTo>
                    <a:lnTo>
                      <a:pt x="44" y="35"/>
                    </a:lnTo>
                    <a:lnTo>
                      <a:pt x="44" y="33"/>
                    </a:lnTo>
                    <a:lnTo>
                      <a:pt x="45" y="32"/>
                    </a:lnTo>
                    <a:lnTo>
                      <a:pt x="45" y="30"/>
                    </a:lnTo>
                    <a:lnTo>
                      <a:pt x="46" y="28"/>
                    </a:lnTo>
                    <a:lnTo>
                      <a:pt x="46" y="26"/>
                    </a:lnTo>
                    <a:lnTo>
                      <a:pt x="46" y="24"/>
                    </a:lnTo>
                    <a:lnTo>
                      <a:pt x="45" y="22"/>
                    </a:lnTo>
                    <a:lnTo>
                      <a:pt x="45" y="20"/>
                    </a:lnTo>
                    <a:lnTo>
                      <a:pt x="44" y="18"/>
                    </a:lnTo>
                    <a:lnTo>
                      <a:pt x="44" y="16"/>
                    </a:lnTo>
                    <a:lnTo>
                      <a:pt x="43" y="15"/>
                    </a:lnTo>
                    <a:lnTo>
                      <a:pt x="42" y="14"/>
                    </a:lnTo>
                    <a:lnTo>
                      <a:pt x="40" y="13"/>
                    </a:lnTo>
                    <a:lnTo>
                      <a:pt x="39" y="12"/>
                    </a:lnTo>
                    <a:lnTo>
                      <a:pt x="37" y="11"/>
                    </a:lnTo>
                    <a:lnTo>
                      <a:pt x="35" y="10"/>
                    </a:lnTo>
                    <a:lnTo>
                      <a:pt x="33" y="10"/>
                    </a:lnTo>
                    <a:lnTo>
                      <a:pt x="31" y="9"/>
                    </a:lnTo>
                    <a:lnTo>
                      <a:pt x="28" y="9"/>
                    </a:lnTo>
                    <a:lnTo>
                      <a:pt x="25" y="9"/>
                    </a:lnTo>
                    <a:lnTo>
                      <a:pt x="22" y="9"/>
                    </a:lnTo>
                    <a:lnTo>
                      <a:pt x="9" y="9"/>
                    </a:lnTo>
                    <a:close/>
                    <a:moveTo>
                      <a:pt x="0" y="0"/>
                    </a:moveTo>
                    <a:lnTo>
                      <a:pt x="20" y="0"/>
                    </a:lnTo>
                    <a:lnTo>
                      <a:pt x="22" y="0"/>
                    </a:lnTo>
                    <a:lnTo>
                      <a:pt x="24" y="0"/>
                    </a:lnTo>
                    <a:lnTo>
                      <a:pt x="26" y="0"/>
                    </a:lnTo>
                    <a:lnTo>
                      <a:pt x="28" y="0"/>
                    </a:lnTo>
                    <a:lnTo>
                      <a:pt x="30" y="0"/>
                    </a:lnTo>
                    <a:lnTo>
                      <a:pt x="32" y="0"/>
                    </a:lnTo>
                    <a:lnTo>
                      <a:pt x="33" y="0"/>
                    </a:lnTo>
                    <a:lnTo>
                      <a:pt x="34" y="1"/>
                    </a:lnTo>
                    <a:lnTo>
                      <a:pt x="35" y="1"/>
                    </a:lnTo>
                    <a:lnTo>
                      <a:pt x="37" y="1"/>
                    </a:lnTo>
                    <a:lnTo>
                      <a:pt x="38" y="1"/>
                    </a:lnTo>
                    <a:lnTo>
                      <a:pt x="39" y="2"/>
                    </a:lnTo>
                    <a:lnTo>
                      <a:pt x="40" y="2"/>
                    </a:lnTo>
                    <a:lnTo>
                      <a:pt x="41" y="2"/>
                    </a:lnTo>
                    <a:lnTo>
                      <a:pt x="42" y="3"/>
                    </a:lnTo>
                    <a:lnTo>
                      <a:pt x="43" y="3"/>
                    </a:lnTo>
                    <a:lnTo>
                      <a:pt x="45" y="4"/>
                    </a:lnTo>
                    <a:lnTo>
                      <a:pt x="46" y="5"/>
                    </a:lnTo>
                    <a:lnTo>
                      <a:pt x="47" y="6"/>
                    </a:lnTo>
                    <a:lnTo>
                      <a:pt x="48" y="8"/>
                    </a:lnTo>
                    <a:lnTo>
                      <a:pt x="50" y="9"/>
                    </a:lnTo>
                    <a:lnTo>
                      <a:pt x="51" y="10"/>
                    </a:lnTo>
                    <a:lnTo>
                      <a:pt x="52" y="11"/>
                    </a:lnTo>
                    <a:lnTo>
                      <a:pt x="53" y="13"/>
                    </a:lnTo>
                    <a:lnTo>
                      <a:pt x="53" y="14"/>
                    </a:lnTo>
                    <a:lnTo>
                      <a:pt x="54" y="16"/>
                    </a:lnTo>
                    <a:lnTo>
                      <a:pt x="55" y="17"/>
                    </a:lnTo>
                    <a:lnTo>
                      <a:pt x="55" y="19"/>
                    </a:lnTo>
                    <a:lnTo>
                      <a:pt x="56" y="20"/>
                    </a:lnTo>
                    <a:lnTo>
                      <a:pt x="56" y="22"/>
                    </a:lnTo>
                    <a:lnTo>
                      <a:pt x="56" y="24"/>
                    </a:lnTo>
                    <a:lnTo>
                      <a:pt x="56" y="26"/>
                    </a:lnTo>
                    <a:lnTo>
                      <a:pt x="56" y="27"/>
                    </a:lnTo>
                    <a:lnTo>
                      <a:pt x="56" y="29"/>
                    </a:lnTo>
                    <a:lnTo>
                      <a:pt x="56" y="31"/>
                    </a:lnTo>
                    <a:lnTo>
                      <a:pt x="55" y="32"/>
                    </a:lnTo>
                    <a:lnTo>
                      <a:pt x="55" y="34"/>
                    </a:lnTo>
                    <a:lnTo>
                      <a:pt x="54" y="35"/>
                    </a:lnTo>
                    <a:lnTo>
                      <a:pt x="54" y="37"/>
                    </a:lnTo>
                    <a:lnTo>
                      <a:pt x="53" y="38"/>
                    </a:lnTo>
                    <a:lnTo>
                      <a:pt x="52" y="39"/>
                    </a:lnTo>
                    <a:lnTo>
                      <a:pt x="51" y="41"/>
                    </a:lnTo>
                    <a:lnTo>
                      <a:pt x="50" y="42"/>
                    </a:lnTo>
                    <a:lnTo>
                      <a:pt x="49" y="43"/>
                    </a:lnTo>
                    <a:lnTo>
                      <a:pt x="48" y="44"/>
                    </a:lnTo>
                    <a:lnTo>
                      <a:pt x="47" y="45"/>
                    </a:lnTo>
                    <a:lnTo>
                      <a:pt x="46" y="46"/>
                    </a:lnTo>
                    <a:lnTo>
                      <a:pt x="45" y="47"/>
                    </a:lnTo>
                    <a:lnTo>
                      <a:pt x="43" y="48"/>
                    </a:lnTo>
                    <a:lnTo>
                      <a:pt x="42" y="49"/>
                    </a:lnTo>
                    <a:lnTo>
                      <a:pt x="42" y="49"/>
                    </a:lnTo>
                    <a:lnTo>
                      <a:pt x="40" y="49"/>
                    </a:lnTo>
                    <a:lnTo>
                      <a:pt x="39" y="50"/>
                    </a:lnTo>
                    <a:lnTo>
                      <a:pt x="38" y="50"/>
                    </a:lnTo>
                    <a:lnTo>
                      <a:pt x="37" y="51"/>
                    </a:lnTo>
                    <a:lnTo>
                      <a:pt x="35" y="51"/>
                    </a:lnTo>
                    <a:lnTo>
                      <a:pt x="34" y="51"/>
                    </a:lnTo>
                    <a:lnTo>
                      <a:pt x="33" y="51"/>
                    </a:lnTo>
                    <a:lnTo>
                      <a:pt x="31" y="51"/>
                    </a:lnTo>
                    <a:lnTo>
                      <a:pt x="29" y="52"/>
                    </a:lnTo>
                    <a:lnTo>
                      <a:pt x="28" y="52"/>
                    </a:lnTo>
                    <a:lnTo>
                      <a:pt x="26" y="52"/>
                    </a:lnTo>
                    <a:lnTo>
                      <a:pt x="24" y="52"/>
                    </a:lnTo>
                    <a:lnTo>
                      <a:pt x="22" y="52"/>
                    </a:lnTo>
                    <a:lnTo>
                      <a:pt x="9" y="52"/>
                    </a:lnTo>
                    <a:lnTo>
                      <a:pt x="9" y="90"/>
                    </a:lnTo>
                    <a:lnTo>
                      <a:pt x="0" y="90"/>
                    </a:lnTo>
                    <a:lnTo>
                      <a:pt x="0" y="0"/>
                    </a:lnTo>
                    <a:close/>
                  </a:path>
                </a:pathLst>
              </a:custGeom>
              <a:solidFill>
                <a:srgbClr val="FFCC00"/>
              </a:solidFill>
              <a:ln w="9525" cap="flat" cmpd="sng">
                <a:solidFill>
                  <a:srgbClr val="000000">
                    <a:alpha val="100000"/>
                  </a:srgbClr>
                </a:solidFill>
                <a:prstDash val="solid"/>
                <a:headEnd type="none" w="med" len="med"/>
                <a:tailEnd type="none" w="med" len="med"/>
              </a:ln>
            </p:spPr>
            <p:txBody>
              <a:bodyPr/>
              <a:p>
                <a:endParaRPr lang="zh-CN" altLang="en-US"/>
              </a:p>
            </p:txBody>
          </p:sp>
        </p:grpSp>
      </p:grpSp>
      <p:sp>
        <p:nvSpPr>
          <p:cNvPr id="222248" name="矩形 222247"/>
          <p:cNvSpPr/>
          <p:nvPr/>
        </p:nvSpPr>
        <p:spPr>
          <a:xfrm>
            <a:off x="0" y="0"/>
            <a:ext cx="9144000" cy="382588"/>
          </a:xfrm>
          <a:prstGeom prst="rect">
            <a:avLst/>
          </a:prstGeom>
          <a:solidFill>
            <a:srgbClr val="FFFF00"/>
          </a:solidFill>
          <a:ln w="9525">
            <a:noFill/>
          </a:ln>
        </p:spPr>
        <p:txBody>
          <a:bodyPr wrap="none" anchor="ctr" anchorCtr="0"/>
          <a:p>
            <a:pPr lvl="0" algn="ctr">
              <a:lnSpc>
                <a:spcPct val="100000"/>
              </a:lnSpc>
            </a:pPr>
            <a:endParaRPr lang="zh-CN" altLang="en-US" sz="2400" u="none" dirty="0">
              <a:latin typeface="Times New Roman" panose="02020603050405020304" pitchFamily="2" charset="0"/>
              <a:ea typeface="PMingLiU" panose="02020500000000000000" pitchFamily="18" charset="-120"/>
            </a:endParaRPr>
          </a:p>
        </p:txBody>
      </p:sp>
      <p:pic>
        <p:nvPicPr>
          <p:cNvPr id="2" name="图片 1" descr="E:\公司讯息\logo\商标（横）.png商标（横）"/>
          <p:cNvPicPr>
            <a:picLocks noChangeAspect="1"/>
          </p:cNvPicPr>
          <p:nvPr>
            <p:custDataLst>
              <p:tags r:id="rId12"/>
            </p:custDataLst>
          </p:nvPr>
        </p:nvPicPr>
        <p:blipFill>
          <a:blip r:embed="rId13"/>
          <a:srcRect/>
          <a:stretch>
            <a:fillRect/>
          </a:stretch>
        </p:blipFill>
        <p:spPr>
          <a:xfrm>
            <a:off x="7783830" y="-27305"/>
            <a:ext cx="1334135" cy="494030"/>
          </a:xfrm>
          <a:prstGeom prst="rect">
            <a:avLst/>
          </a:prstGeom>
        </p:spPr>
      </p:pic>
      <p:sp>
        <p:nvSpPr>
          <p:cNvPr id="3" name="文本框 2"/>
          <p:cNvSpPr txBox="1"/>
          <p:nvPr>
            <p:custDataLst>
              <p:tags r:id="rId14"/>
            </p:custDataLst>
          </p:nvPr>
        </p:nvSpPr>
        <p:spPr>
          <a:xfrm>
            <a:off x="117475" y="6475730"/>
            <a:ext cx="2260600" cy="424180"/>
          </a:xfrm>
          <a:prstGeom prst="rect">
            <a:avLst/>
          </a:prstGeom>
          <a:noFill/>
        </p:spPr>
        <p:txBody>
          <a:bodyPr wrap="square" rtlCol="0">
            <a:noAutofit/>
          </a:bodyPr>
          <a:p>
            <a:r>
              <a:rPr lang="zh-CN" altLang="en-US" sz="1400" b="1" u="none">
                <a:solidFill>
                  <a:schemeClr val="tx1">
                    <a:lumMod val="65000"/>
                    <a:lumOff val="35000"/>
                  </a:schemeClr>
                </a:solidFill>
                <a:effectLst>
                  <a:outerShdw blurRad="38100" dist="38100" dir="2700000" algn="tl">
                    <a:srgbClr val="000000">
                      <a:alpha val="43137"/>
                    </a:srgbClr>
                  </a:outerShdw>
                </a:effectLst>
                <a:latin typeface="微软雅黑" panose="020B0503020204020204" charset="-122"/>
                <a:ea typeface="微软雅黑" panose="020B0503020204020204" charset="-122"/>
              </a:rPr>
              <a:t>www.leanplants.com</a:t>
            </a:r>
            <a:endParaRPr lang="zh-CN" altLang="en-US" sz="1400" b="1" u="none">
              <a:solidFill>
                <a:schemeClr val="tx1">
                  <a:lumMod val="65000"/>
                  <a:lumOff val="35000"/>
                </a:schemeClr>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2pPr>
      <a:lvl3pPr marL="914400" lvl="2"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3pPr>
      <a:lvl4pPr marL="1371600" lvl="3"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4pPr>
      <a:lvl5pPr marL="1828800" lvl="4"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5pPr>
      <a:lvl6pPr marL="2286000" lvl="5"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6pPr>
      <a:lvl7pPr marL="2743200" lvl="6"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7pPr>
      <a:lvl8pPr marL="3200400" lvl="7"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8pPr>
      <a:lvl9pPr marL="3657600" lvl="8" indent="0" algn="ctr" defTabSz="914400" rtl="0" eaLnBrk="1" fontAlgn="base" latinLnBrk="0" hangingPunct="1">
        <a:lnSpc>
          <a:spcPct val="120000"/>
        </a:lnSpc>
        <a:spcBef>
          <a:spcPct val="0"/>
        </a:spcBef>
        <a:spcAft>
          <a:spcPct val="0"/>
        </a:spcAft>
        <a:buNone/>
        <a:defRPr sz="4400" b="0" i="0" u="sng" kern="1200" baseline="0">
          <a:solidFill>
            <a:schemeClr val="tx1"/>
          </a:solidFill>
          <a:latin typeface="宋体" panose="02010600030101010101" pitchFamily="2" charset="-122"/>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2.wmf"/><Relationship Id="rId1"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jpe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1.jpe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3.wmf"/><Relationship Id="rId1" Type="http://schemas.openxmlformats.org/officeDocument/2006/relationships/image" Target="../media/image12.w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6" Type="http://schemas.openxmlformats.org/officeDocument/2006/relationships/vmlDrawing" Target="../drawings/vmlDrawing2.vml"/><Relationship Id="rId5" Type="http://schemas.openxmlformats.org/officeDocument/2006/relationships/slideLayout" Target="../slideLayouts/slideLayout7.xml"/><Relationship Id="rId4" Type="http://schemas.openxmlformats.org/officeDocument/2006/relationships/image" Target="../media/image15.wmf"/><Relationship Id="rId3" Type="http://schemas.openxmlformats.org/officeDocument/2006/relationships/oleObject" Target="../embeddings/oleObject3.bin"/><Relationship Id="rId2" Type="http://schemas.openxmlformats.org/officeDocument/2006/relationships/image" Target="../media/image14.emf"/><Relationship Id="rId1" Type="http://schemas.openxmlformats.org/officeDocument/2006/relationships/oleObject" Target="../embeddings/oleObject2.bin"/></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3075" name="Text Box 6"/>
          <p:cNvSpPr txBox="1"/>
          <p:nvPr/>
        </p:nvSpPr>
        <p:spPr>
          <a:xfrm>
            <a:off x="1835150" y="2708275"/>
            <a:ext cx="5184775" cy="823913"/>
          </a:xfrm>
          <a:prstGeom prst="rect">
            <a:avLst/>
          </a:prstGeom>
          <a:noFill/>
          <a:ln w="9525">
            <a:noFill/>
          </a:ln>
        </p:spPr>
        <p:txBody>
          <a:bodyPr>
            <a:spAutoFit/>
          </a:bodyPr>
          <a:p>
            <a:pPr algn="ctr">
              <a:spcBef>
                <a:spcPct val="50000"/>
              </a:spcBef>
            </a:pPr>
            <a:r>
              <a:rPr lang="zh-CN" altLang="en-US" sz="4800" b="1" dirty="0">
                <a:latin typeface="宋体" panose="02010600030101010101" pitchFamily="2" charset="-122"/>
              </a:rPr>
              <a:t>三现五原则</a:t>
            </a:r>
            <a:endParaRPr lang="zh-CN" altLang="en-US" sz="4800" b="1" dirty="0">
              <a:latin typeface="宋体" panose="02010600030101010101" pitchFamily="2"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12291" name="Rectangle 2"/>
          <p:cNvSpPr/>
          <p:nvPr/>
        </p:nvSpPr>
        <p:spPr>
          <a:xfrm>
            <a:off x="0" y="0"/>
            <a:ext cx="9144000" cy="581025"/>
          </a:xfrm>
          <a:prstGeom prst="rect">
            <a:avLst/>
          </a:prstGeom>
          <a:solidFill>
            <a:schemeClr val="bg1">
              <a:alpha val="29999"/>
            </a:schemeClr>
          </a:solidFill>
          <a:ln w="9525">
            <a:noFill/>
          </a:ln>
        </p:spPr>
        <p:txBody>
          <a:bodyPr wrap="none" anchor="ctr" anchorCtr="0"/>
          <a:p>
            <a:pPr algn="ctr"/>
            <a:r>
              <a:rPr lang="en-US" altLang="zh-CN" dirty="0">
                <a:latin typeface="Arial" panose="020B0604020202020204" pitchFamily="34" charset="0"/>
              </a:rPr>
              <a:t>“</a:t>
            </a:r>
            <a:r>
              <a:rPr lang="zh-CN" altLang="en-US" dirty="0">
                <a:latin typeface="Arial" panose="020B0604020202020204" pitchFamily="34" charset="0"/>
              </a:rPr>
              <a:t>请三思而后行！不要轻易下结论”，一切皆有可能！</a:t>
            </a:r>
            <a:endParaRPr lang="zh-CN" altLang="en-US" dirty="0">
              <a:latin typeface="Arial" panose="020B0604020202020204" pitchFamily="34" charset="0"/>
            </a:endParaRPr>
          </a:p>
        </p:txBody>
      </p:sp>
      <p:sp>
        <p:nvSpPr>
          <p:cNvPr id="12292" name="Rectangle 3"/>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12293" name="AutoShape 4"/>
          <p:cNvSpPr/>
          <p:nvPr/>
        </p:nvSpPr>
        <p:spPr>
          <a:xfrm>
            <a:off x="250825" y="765175"/>
            <a:ext cx="8640763" cy="5761038"/>
          </a:xfrm>
          <a:prstGeom prst="foldedCorner">
            <a:avLst>
              <a:gd name="adj" fmla="val 13593"/>
            </a:avLst>
          </a:prstGeom>
          <a:solidFill>
            <a:srgbClr val="FFFFCC"/>
          </a:solidFill>
          <a:ln w="9525" cap="flat" cmpd="sng">
            <a:solidFill>
              <a:schemeClr val="accent2"/>
            </a:solidFill>
            <a:prstDash val="solid"/>
            <a:headEnd type="none" w="med" len="med"/>
            <a:tailEnd type="none" w="med" len="med"/>
          </a:ln>
        </p:spPr>
        <p:txBody>
          <a:bodyPr/>
          <a:p>
            <a:r>
              <a:rPr lang="en-US" altLang="zh-CN" sz="1200" dirty="0">
                <a:latin typeface="宋体" panose="02010600030101010101" pitchFamily="2" charset="-122"/>
              </a:rPr>
              <a:t>    </a:t>
            </a:r>
            <a:r>
              <a:rPr lang="zh-CN" altLang="en-US" sz="1200" dirty="0">
                <a:latin typeface="宋体" panose="02010600030101010101" pitchFamily="2" charset="-122"/>
              </a:rPr>
              <a:t>有一天美国通用汽车公司的庞帝雅克部门收到一封客户抱怨信：我们家每天在晚饭后都由全家人投票决定买何种口味的冰淇淋， 每当我买的冰淇淋是香草口味时，我从店理出来车子就发不动，但如果我买的是其它的口味，车子发动就顺得很。</a:t>
            </a:r>
            <a:endParaRPr lang="zh-CN" altLang="en-US" sz="1200" dirty="0">
              <a:latin typeface="宋体" panose="02010600030101010101" pitchFamily="2" charset="-122"/>
            </a:endParaRPr>
          </a:p>
          <a:p>
            <a:r>
              <a:rPr lang="zh-CN" altLang="en-US" sz="1200" dirty="0">
                <a:latin typeface="宋体" panose="02010600030101010101" pitchFamily="2" charset="-122"/>
              </a:rPr>
              <a:t>    事实上庞帝雅克的总经理对这封信还真的心存怀疑，但他还是派了一位工程师去查看究竟。工程师去找这位仁兄时，工程师安排与这位仁兄的见面时间刚好是在用完晚餐的时间，两人于是一个箭步跃上车，往冰淇淋店开去。那个晚上投票结果是香草口味，当买好香草冰淇淋回到车上后，车子又不能发动了。这位工程师之后又依约来了三个晚上。第一晚，巧克力冰淇淋，车子没事。第二晚，草莓冰淇淋，车子也没事。第三晚，香草冰淇淋，车子不能发动。</a:t>
            </a:r>
            <a:br>
              <a:rPr lang="zh-CN" altLang="en-US" sz="1200" dirty="0">
                <a:latin typeface="宋体" panose="02010600030101010101" pitchFamily="2" charset="-122"/>
              </a:rPr>
            </a:br>
            <a:r>
              <a:rPr lang="zh-CN" altLang="en-US" sz="1200" dirty="0">
                <a:latin typeface="宋体" panose="02010600030101010101" pitchFamily="2" charset="-122"/>
              </a:rPr>
              <a:t>    这位思考有逻辑的工程师，到目前还是死不相信这位仁兄的车子对香草过敏。因此，他仍然不放弃继续安排相同的行程，希望能够将这个问题解决。工程师开始记下从头到现在所发生的种种详细资料，如时间、车子使用油的种类、车子开出及开回的时间</a:t>
            </a:r>
            <a:r>
              <a:rPr lang="en-US" altLang="zh-CN" sz="1200" dirty="0">
                <a:latin typeface="宋体" panose="02010600030101010101" pitchFamily="2" charset="-122"/>
              </a:rPr>
              <a:t>…</a:t>
            </a:r>
            <a:r>
              <a:rPr lang="zh-CN" altLang="en-US" sz="1200" dirty="0">
                <a:latin typeface="宋体" panose="02010600030101010101" pitchFamily="2" charset="-122"/>
              </a:rPr>
              <a:t>，根据资料显示他有了一个结论，这位仁兄买香草冰淇淋所花的时间比其它口味的要少。</a:t>
            </a:r>
            <a:br>
              <a:rPr lang="zh-CN" altLang="en-US" sz="1200" dirty="0">
                <a:latin typeface="宋体" panose="02010600030101010101" pitchFamily="2" charset="-122"/>
              </a:rPr>
            </a:br>
            <a:r>
              <a:rPr lang="zh-CN" altLang="en-US" sz="1200" dirty="0">
                <a:latin typeface="宋体" panose="02010600030101010101" pitchFamily="2" charset="-122"/>
              </a:rPr>
              <a:t>    为什么呢？原因是出在这家冰淇淋店的内部设置的问题。因为，香草冰淇淋是所有冰淇淋口味中最畅销的口味，店家为了让顾客每次都能很快的取拿，将香草口味特别分开陈列在单独的冰柜，并将冰柜放置在店的前端；至于其它口味则放置在距离收银台较远的后端。</a:t>
            </a:r>
            <a:br>
              <a:rPr lang="zh-CN" altLang="en-US" sz="1200" dirty="0">
                <a:latin typeface="宋体" panose="02010600030101010101" pitchFamily="2" charset="-122"/>
              </a:rPr>
            </a:br>
            <a:r>
              <a:rPr lang="zh-CN" altLang="en-US" sz="1200" dirty="0">
                <a:latin typeface="宋体" panose="02010600030101010101" pitchFamily="2" charset="-122"/>
              </a:rPr>
              <a:t>    现在，工程师所要知道的疑问是，为什么这部车会因为从熄火到重新激活的时间较短时就会不能发动？原因很清楚，绝对不是因为香草冰淇淋的关系，工程师很快地由心中浮现出，答案应该是“ 蒸气锁”。因为当这位仁兄买其它口味时，由于时间较久，引擎有足够的时间散热，重新发动时就没有太大的问题。但是买香草口味时，由于花的时间较短，引擎太热以至于还无法让“ 蒸气锁 ”有足够的散热时间。</a:t>
            </a:r>
            <a:br>
              <a:rPr lang="zh-CN" altLang="en-US" sz="1200" dirty="0">
                <a:latin typeface="宋体" panose="02010600030101010101" pitchFamily="2" charset="-122"/>
              </a:rPr>
            </a:br>
            <a:r>
              <a:rPr lang="zh-CN" altLang="en-US" sz="1200" dirty="0">
                <a:latin typeface="宋体" panose="02010600030101010101" pitchFamily="2" charset="-122"/>
              </a:rPr>
              <a:t>    </a:t>
            </a:r>
            <a:r>
              <a:rPr lang="zh-CN" altLang="en-US" sz="1400" dirty="0">
                <a:solidFill>
                  <a:srgbClr val="0000FF"/>
                </a:solidFill>
                <a:latin typeface="宋体" panose="02010600030101010101" pitchFamily="2" charset="-122"/>
              </a:rPr>
              <a:t>读后感想</a:t>
            </a:r>
            <a:br>
              <a:rPr lang="zh-CN" altLang="en-US" sz="1400" dirty="0">
                <a:solidFill>
                  <a:srgbClr val="0000FF"/>
                </a:solidFill>
                <a:latin typeface="宋体" panose="02010600030101010101" pitchFamily="2" charset="-122"/>
              </a:rPr>
            </a:br>
            <a:r>
              <a:rPr lang="zh-CN" altLang="en-US" sz="1400" dirty="0">
                <a:solidFill>
                  <a:srgbClr val="0000FF"/>
                </a:solidFill>
                <a:latin typeface="宋体" panose="02010600030101010101" pitchFamily="2" charset="-122"/>
              </a:rPr>
              <a:t>    即使有些问题看起来真的是疯狂，但是有时候它还是真的存在；如果我们每次在看待任何问题并秉持着冷静的思考去找寻解决的方法，这些问题将看起来会比较简单不那么复杂。所以碰到问题时不要直接就反应说那是不可能的，而没有投入一些真诚的努力。</a:t>
            </a:r>
            <a:endParaRPr lang="zh-CN" altLang="en-US" sz="1400" dirty="0">
              <a:solidFill>
                <a:srgbClr val="0000FF"/>
              </a:solidFill>
              <a:latin typeface="宋体" panose="02010600030101010101" pitchFamily="2" charset="-122"/>
            </a:endParaRPr>
          </a:p>
          <a:p>
            <a:r>
              <a:rPr lang="zh-CN" altLang="en-US" sz="1400" dirty="0">
                <a:solidFill>
                  <a:srgbClr val="0000FF"/>
                </a:solidFill>
                <a:latin typeface="宋体" panose="02010600030101010101" pitchFamily="2" charset="-122"/>
              </a:rPr>
              <a:t>    做质量的首先要相信顾客的投诉</a:t>
            </a:r>
            <a:r>
              <a:rPr lang="en-US" altLang="zh-CN" sz="1400" dirty="0">
                <a:solidFill>
                  <a:srgbClr val="0000FF"/>
                </a:solidFill>
                <a:latin typeface="宋体" panose="02010600030101010101" pitchFamily="2" charset="-122"/>
              </a:rPr>
              <a:t>,</a:t>
            </a:r>
            <a:r>
              <a:rPr lang="zh-CN" altLang="en-US" sz="1400" dirty="0">
                <a:solidFill>
                  <a:srgbClr val="0000FF"/>
                </a:solidFill>
                <a:latin typeface="宋体" panose="02010600030101010101" pitchFamily="2" charset="-122"/>
              </a:rPr>
              <a:t>没有谁闲的无聊找人投诉玩儿！</a:t>
            </a:r>
            <a:br>
              <a:rPr lang="zh-CN" altLang="en-US" sz="1400" dirty="0">
                <a:solidFill>
                  <a:srgbClr val="0000FF"/>
                </a:solidFill>
                <a:latin typeface="宋体" panose="02010600030101010101" pitchFamily="2" charset="-122"/>
              </a:rPr>
            </a:br>
            <a:r>
              <a:rPr lang="zh-CN" altLang="en-US" sz="1400" dirty="0">
                <a:solidFill>
                  <a:srgbClr val="0000FF"/>
                </a:solidFill>
                <a:latin typeface="宋体" panose="02010600030101010101" pitchFamily="2" charset="-122"/>
              </a:rPr>
              <a:t>    人很容易按照自己的思维去考虑问题，所以一般结论是在自己的习惯性思维后产生的，因此不一定可靠，认真调查，分析再做决定，不要轻易下结论，曾有专家说过：如果一个实验不能重复五次以上，不要轻易下结论，而我们呢，经常搞一到二个数据，就出了结论。</a:t>
            </a:r>
            <a:br>
              <a:rPr lang="zh-CN" altLang="en-US" sz="1400" dirty="0">
                <a:solidFill>
                  <a:srgbClr val="0000FF"/>
                </a:solidFill>
                <a:latin typeface="宋体" panose="02010600030101010101" pitchFamily="2" charset="-122"/>
              </a:rPr>
            </a:br>
            <a:endParaRPr lang="zh-CN" altLang="en-US" sz="1400" dirty="0">
              <a:solidFill>
                <a:srgbClr val="0000FF"/>
              </a:solidFill>
              <a:latin typeface="宋体" panose="02010600030101010101" pitchFamily="2"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pic>
        <p:nvPicPr>
          <p:cNvPr id="13315" name="Picture 2"/>
          <p:cNvPicPr>
            <a:picLocks noChangeAspect="1"/>
          </p:cNvPicPr>
          <p:nvPr/>
        </p:nvPicPr>
        <p:blipFill>
          <a:blip r:embed="rId1"/>
          <a:stretch>
            <a:fillRect/>
          </a:stretch>
        </p:blipFill>
        <p:spPr>
          <a:xfrm>
            <a:off x="0" y="549275"/>
            <a:ext cx="8820150" cy="6232525"/>
          </a:xfrm>
          <a:prstGeom prst="rect">
            <a:avLst/>
          </a:prstGeom>
          <a:noFill/>
          <a:ln w="9525">
            <a:noFill/>
          </a:ln>
        </p:spPr>
      </p:pic>
      <p:sp>
        <p:nvSpPr>
          <p:cNvPr id="13316" name="Rectangle 3"/>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13317" name="Text Box 4"/>
          <p:cNvSpPr txBox="1"/>
          <p:nvPr/>
        </p:nvSpPr>
        <p:spPr>
          <a:xfrm>
            <a:off x="2339975" y="117475"/>
            <a:ext cx="8820150" cy="860425"/>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endParaRPr lang="zh-CN" altLang="en-US" sz="3200" b="1" dirty="0">
              <a:latin typeface="Times New Roman" panose="02020603050405020304" pitchFamily="2" charset="0"/>
              <a:ea typeface="黑体" panose="02010609060101010101" pitchFamily="1" charset="-122"/>
            </a:endParaRPr>
          </a:p>
          <a:p>
            <a:pPr eaLnBrk="0" hangingPunct="0">
              <a:spcBef>
                <a:spcPct val="50000"/>
              </a:spcBef>
            </a:pPr>
            <a:r>
              <a:rPr lang="zh-CN" altLang="en-US" sz="1200" b="1" dirty="0">
                <a:latin typeface="Times New Roman" panose="02020603050405020304" pitchFamily="2" charset="0"/>
                <a:ea typeface="黑体" panose="02010609060101010101" pitchFamily="1" charset="-122"/>
              </a:rPr>
              <a:t>原 因 的 查 明（发生的机械机理、再现试验、何故、原因） </a:t>
            </a:r>
            <a:endParaRPr lang="zh-CN" altLang="en-US" sz="1200" b="1" dirty="0">
              <a:latin typeface="Times New Roman" panose="02020603050405020304" pitchFamily="2" charset="0"/>
              <a:ea typeface="黑体" panose="02010609060101010101" pitchFamily="1" charset="-122"/>
            </a:endParaRPr>
          </a:p>
        </p:txBody>
      </p:sp>
      <p:sp>
        <p:nvSpPr>
          <p:cNvPr id="13318" name="AutoShape 5"/>
          <p:cNvSpPr/>
          <p:nvPr/>
        </p:nvSpPr>
        <p:spPr>
          <a:xfrm>
            <a:off x="323850" y="3573463"/>
            <a:ext cx="3024188" cy="2087562"/>
          </a:xfrm>
          <a:prstGeom prst="roundRect">
            <a:avLst>
              <a:gd name="adj" fmla="val 16667"/>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13319" name="Text Box 7"/>
          <p:cNvSpPr txBox="1"/>
          <p:nvPr/>
        </p:nvSpPr>
        <p:spPr>
          <a:xfrm>
            <a:off x="468313" y="3933825"/>
            <a:ext cx="2806700" cy="641350"/>
          </a:xfrm>
          <a:prstGeom prst="rect">
            <a:avLst/>
          </a:prstGeom>
          <a:solidFill>
            <a:srgbClr val="66FF33"/>
          </a:solidFill>
          <a:ln w="9525">
            <a:noFill/>
          </a:ln>
        </p:spPr>
        <p:txBody>
          <a:bodyPr>
            <a:spAutoFit/>
          </a:bodyPr>
          <a:p>
            <a:r>
              <a:rPr lang="zh-CN" altLang="en-US" b="1" dirty="0">
                <a:solidFill>
                  <a:schemeClr val="accent2"/>
                </a:solidFill>
                <a:latin typeface="Arial" panose="020B0604020202020204" pitchFamily="34" charset="0"/>
              </a:rPr>
              <a:t>目标</a:t>
            </a:r>
            <a:endParaRPr lang="zh-CN" altLang="en-US" b="1" dirty="0">
              <a:solidFill>
                <a:schemeClr val="accent2"/>
              </a:solidFill>
              <a:latin typeface="Arial" panose="020B0604020202020204" pitchFamily="34" charset="0"/>
            </a:endParaRPr>
          </a:p>
          <a:p>
            <a:r>
              <a:rPr lang="zh-CN" altLang="en-US" b="1" dirty="0">
                <a:latin typeface="Arial" panose="020B0604020202020204" pitchFamily="34" charset="0"/>
              </a:rPr>
              <a:t>为证明推定原因的确切性</a:t>
            </a:r>
            <a:endParaRPr lang="zh-CN" altLang="en-US" dirty="0">
              <a:latin typeface="Arial" panose="020B0604020202020204" pitchFamily="34" charset="0"/>
            </a:endParaRPr>
          </a:p>
        </p:txBody>
      </p:sp>
      <p:sp>
        <p:nvSpPr>
          <p:cNvPr id="13320" name="AutoShape 8"/>
          <p:cNvSpPr/>
          <p:nvPr/>
        </p:nvSpPr>
        <p:spPr>
          <a:xfrm>
            <a:off x="1187450" y="4581525"/>
            <a:ext cx="1223963" cy="865188"/>
          </a:xfrm>
          <a:prstGeom prst="downArrow">
            <a:avLst>
              <a:gd name="adj1" fmla="val 50000"/>
              <a:gd name="adj2" fmla="val 25000"/>
            </a:avLst>
          </a:prstGeom>
          <a:gradFill rotWithShape="1">
            <a:gsLst>
              <a:gs pos="0">
                <a:srgbClr val="FFFFFF">
                  <a:alpha val="37000"/>
                </a:srgbClr>
              </a:gs>
              <a:gs pos="100000">
                <a:srgbClr val="FF66FF"/>
              </a:gs>
            </a:gsLst>
            <a:lin ang="5400000" scaled="1"/>
            <a:tileRect/>
          </a:gradFill>
          <a:ln w="9525">
            <a:noFill/>
          </a:ln>
        </p:spPr>
        <p:txBody>
          <a:bodyPr wrap="none" anchor="ctr" anchorCtr="0"/>
          <a:p>
            <a:pPr algn="ctr"/>
            <a:r>
              <a:rPr lang="zh-CN" altLang="en-US" dirty="0">
                <a:latin typeface="Arial" panose="020B0604020202020204" pitchFamily="34" charset="0"/>
              </a:rPr>
              <a:t>见下页</a:t>
            </a:r>
            <a:endParaRPr lang="zh-CN" altLang="en-US" dirty="0">
              <a:latin typeface="Arial" panose="020B0604020202020204" pitchFamily="34"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14339" name="Rectangle 2"/>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14340" name="Text Box 3"/>
          <p:cNvSpPr txBox="1"/>
          <p:nvPr/>
        </p:nvSpPr>
        <p:spPr>
          <a:xfrm>
            <a:off x="2123440" y="51435"/>
            <a:ext cx="8820150" cy="860425"/>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endParaRPr lang="zh-CN" altLang="en-US" sz="3200" b="1" dirty="0">
              <a:latin typeface="Times New Roman" panose="02020603050405020304" pitchFamily="2" charset="0"/>
              <a:ea typeface="黑体" panose="02010609060101010101" pitchFamily="1" charset="-122"/>
            </a:endParaRPr>
          </a:p>
          <a:p>
            <a:pPr eaLnBrk="0" hangingPunct="0">
              <a:spcBef>
                <a:spcPct val="50000"/>
              </a:spcBef>
            </a:pPr>
            <a:r>
              <a:rPr lang="zh-CN" altLang="en-US" sz="1200" b="1" dirty="0">
                <a:latin typeface="Times New Roman" panose="02020603050405020304" pitchFamily="2" charset="0"/>
                <a:ea typeface="黑体" panose="02010609060101010101" pitchFamily="1" charset="-122"/>
              </a:rPr>
              <a:t>原 因 的 查 明（发生的机械机理、再现试验、 </a:t>
            </a:r>
            <a:r>
              <a:rPr lang="en-US" altLang="zh-CN" sz="1200" b="1" dirty="0">
                <a:latin typeface="Arial" panose="020B0604020202020204" pitchFamily="34" charset="0"/>
              </a:rPr>
              <a:t>WHY WHY</a:t>
            </a:r>
            <a:r>
              <a:rPr lang="zh-CN" altLang="en-US" sz="1200" b="1" dirty="0">
                <a:latin typeface="Arial" panose="020B0604020202020204" pitchFamily="34" charset="0"/>
              </a:rPr>
              <a:t>分析</a:t>
            </a:r>
            <a:r>
              <a:rPr lang="zh-CN" altLang="en-US" sz="1200" b="1" dirty="0">
                <a:latin typeface="Times New Roman" panose="02020603050405020304" pitchFamily="2" charset="0"/>
                <a:ea typeface="黑体" panose="02010609060101010101" pitchFamily="1" charset="-122"/>
              </a:rPr>
              <a:t>） </a:t>
            </a:r>
            <a:endParaRPr lang="zh-CN" altLang="en-US" sz="1200" b="1" dirty="0">
              <a:latin typeface="Times New Roman" panose="02020603050405020304" pitchFamily="2" charset="0"/>
              <a:ea typeface="黑体" panose="02010609060101010101" pitchFamily="1" charset="-122"/>
            </a:endParaRPr>
          </a:p>
        </p:txBody>
      </p:sp>
      <p:sp>
        <p:nvSpPr>
          <p:cNvPr id="14341" name="Text Box 4"/>
          <p:cNvSpPr txBox="1"/>
          <p:nvPr/>
        </p:nvSpPr>
        <p:spPr>
          <a:xfrm>
            <a:off x="250825" y="981075"/>
            <a:ext cx="1584325" cy="366713"/>
          </a:xfrm>
          <a:prstGeom prst="rect">
            <a:avLst/>
          </a:prstGeom>
          <a:noFill/>
          <a:ln w="9525">
            <a:noFill/>
          </a:ln>
        </p:spPr>
        <p:txBody>
          <a:bodyPr>
            <a:spAutoFit/>
          </a:bodyPr>
          <a:p>
            <a:pPr marL="457200" indent="-457200" eaLnBrk="0" hangingPunct="0"/>
            <a:r>
              <a:rPr lang="zh-CN" altLang="en-US" b="1" dirty="0">
                <a:solidFill>
                  <a:schemeClr val="accent2"/>
                </a:solidFill>
                <a:latin typeface="Times New Roman" panose="02020603050405020304" pitchFamily="2" charset="0"/>
                <a:ea typeface="黑体" panose="02010609060101010101" pitchFamily="1" charset="-122"/>
              </a:rPr>
              <a:t>填入内容</a:t>
            </a:r>
            <a:endParaRPr lang="zh-CN" altLang="en-US" b="1" dirty="0">
              <a:latin typeface="Times New Roman" panose="02020603050405020304" pitchFamily="2" charset="0"/>
              <a:ea typeface="黑体" panose="02010609060101010101" pitchFamily="1" charset="-122"/>
            </a:endParaRPr>
          </a:p>
        </p:txBody>
      </p:sp>
      <p:grpSp>
        <p:nvGrpSpPr>
          <p:cNvPr id="14342" name="Group 40"/>
          <p:cNvGrpSpPr/>
          <p:nvPr/>
        </p:nvGrpSpPr>
        <p:grpSpPr>
          <a:xfrm>
            <a:off x="4859338" y="1125538"/>
            <a:ext cx="1252537" cy="2355850"/>
            <a:chOff x="0" y="0"/>
            <a:chExt cx="789" cy="1484"/>
          </a:xfrm>
        </p:grpSpPr>
        <p:sp>
          <p:nvSpPr>
            <p:cNvPr id="14343" name="Text Box 6"/>
            <p:cNvSpPr txBox="1"/>
            <p:nvPr/>
          </p:nvSpPr>
          <p:spPr>
            <a:xfrm>
              <a:off x="0" y="0"/>
              <a:ext cx="789" cy="228"/>
            </a:xfrm>
            <a:prstGeom prst="rect">
              <a:avLst/>
            </a:prstGeom>
            <a:solidFill>
              <a:srgbClr val="99CCFF"/>
            </a:solidFill>
            <a:ln w="9525">
              <a:noFill/>
            </a:ln>
          </p:spPr>
          <p:txBody>
            <a:bodyPr/>
            <a:p>
              <a:pPr algn="just" eaLnBrk="0" hangingPunct="0"/>
              <a:r>
                <a:rPr lang="zh-CN" altLang="en-US" dirty="0">
                  <a:latin typeface="Times New Roman" panose="02020603050405020304" pitchFamily="2" charset="0"/>
                </a:rPr>
                <a:t>再现试验</a:t>
              </a:r>
              <a:endParaRPr lang="zh-CN" altLang="en-US" b="1" dirty="0">
                <a:latin typeface="Times New Roman" panose="02020603050405020304" pitchFamily="2" charset="0"/>
                <a:ea typeface="黑体" panose="02010609060101010101" pitchFamily="1" charset="-122"/>
              </a:endParaRPr>
            </a:p>
          </p:txBody>
        </p:sp>
        <p:sp>
          <p:nvSpPr>
            <p:cNvPr id="14344" name="Text Box 7"/>
            <p:cNvSpPr txBox="1"/>
            <p:nvPr/>
          </p:nvSpPr>
          <p:spPr>
            <a:xfrm>
              <a:off x="0" y="408"/>
              <a:ext cx="789" cy="228"/>
            </a:xfrm>
            <a:prstGeom prst="rect">
              <a:avLst/>
            </a:prstGeom>
            <a:solidFill>
              <a:srgbClr val="99CCFF"/>
            </a:solidFill>
            <a:ln w="9525">
              <a:noFill/>
            </a:ln>
          </p:spPr>
          <p:txBody>
            <a:bodyPr/>
            <a:p>
              <a:pPr algn="just" eaLnBrk="0" hangingPunct="0"/>
              <a:r>
                <a:rPr lang="zh-CN" altLang="en-US" dirty="0">
                  <a:latin typeface="Times New Roman" panose="02020603050405020304" pitchFamily="2" charset="0"/>
                </a:rPr>
                <a:t>发生规律</a:t>
              </a:r>
              <a:endParaRPr lang="zh-CN" altLang="en-US" b="1" dirty="0">
                <a:latin typeface="Times New Roman" panose="02020603050405020304" pitchFamily="2" charset="0"/>
                <a:ea typeface="黑体" panose="02010609060101010101" pitchFamily="1" charset="-122"/>
              </a:endParaRPr>
            </a:p>
          </p:txBody>
        </p:sp>
        <p:sp>
          <p:nvSpPr>
            <p:cNvPr id="14345" name="Text Box 8"/>
            <p:cNvSpPr txBox="1"/>
            <p:nvPr/>
          </p:nvSpPr>
          <p:spPr>
            <a:xfrm>
              <a:off x="0" y="823"/>
              <a:ext cx="789" cy="228"/>
            </a:xfrm>
            <a:prstGeom prst="rect">
              <a:avLst/>
            </a:prstGeom>
            <a:solidFill>
              <a:srgbClr val="99CCFF"/>
            </a:solidFill>
            <a:ln w="9525">
              <a:noFill/>
            </a:ln>
          </p:spPr>
          <p:txBody>
            <a:bodyPr/>
            <a:p>
              <a:pPr algn="just" eaLnBrk="0" hangingPunct="0"/>
              <a:r>
                <a:rPr lang="zh-CN" altLang="en-US" dirty="0">
                  <a:latin typeface="Times New Roman" panose="02020603050405020304" pitchFamily="2" charset="0"/>
                </a:rPr>
                <a:t>发生原因</a:t>
              </a:r>
              <a:endParaRPr lang="zh-CN" altLang="en-US" b="1" dirty="0">
                <a:latin typeface="Times New Roman" panose="02020603050405020304" pitchFamily="2" charset="0"/>
                <a:ea typeface="黑体" panose="02010609060101010101" pitchFamily="1" charset="-122"/>
              </a:endParaRPr>
            </a:p>
          </p:txBody>
        </p:sp>
        <p:sp>
          <p:nvSpPr>
            <p:cNvPr id="14346" name="Text Box 9"/>
            <p:cNvSpPr txBox="1"/>
            <p:nvPr/>
          </p:nvSpPr>
          <p:spPr>
            <a:xfrm>
              <a:off x="0" y="1256"/>
              <a:ext cx="789" cy="228"/>
            </a:xfrm>
            <a:prstGeom prst="rect">
              <a:avLst/>
            </a:prstGeom>
            <a:solidFill>
              <a:srgbClr val="99CCFF"/>
            </a:solidFill>
            <a:ln w="9525">
              <a:noFill/>
            </a:ln>
          </p:spPr>
          <p:txBody>
            <a:bodyPr/>
            <a:p>
              <a:pPr algn="just" eaLnBrk="0" hangingPunct="0"/>
              <a:r>
                <a:rPr lang="zh-CN" altLang="en-US" dirty="0">
                  <a:latin typeface="Times New Roman" panose="02020603050405020304" pitchFamily="2" charset="0"/>
                </a:rPr>
                <a:t>流出原因</a:t>
              </a:r>
              <a:endParaRPr lang="zh-CN" altLang="en-US" b="1" dirty="0">
                <a:latin typeface="Times New Roman" panose="02020603050405020304" pitchFamily="2" charset="0"/>
                <a:ea typeface="黑体" panose="02010609060101010101" pitchFamily="1" charset="-122"/>
              </a:endParaRPr>
            </a:p>
          </p:txBody>
        </p:sp>
        <p:sp>
          <p:nvSpPr>
            <p:cNvPr id="14347" name="AutoShape 37"/>
            <p:cNvSpPr/>
            <p:nvPr/>
          </p:nvSpPr>
          <p:spPr>
            <a:xfrm>
              <a:off x="272" y="1089"/>
              <a:ext cx="273" cy="136"/>
            </a:xfrm>
            <a:prstGeom prst="downArrow">
              <a:avLst>
                <a:gd name="adj1" fmla="val 50000"/>
                <a:gd name="adj2" fmla="val 25000"/>
              </a:avLst>
            </a:prstGeom>
            <a:solidFill>
              <a:srgbClr val="FFCC00"/>
            </a:solidFill>
            <a:ln w="9525">
              <a:noFill/>
            </a:ln>
          </p:spPr>
          <p:txBody>
            <a:bodyPr wrap="none" anchor="ctr" anchorCtr="0"/>
            <a:p>
              <a:endParaRPr lang="zh-CN" altLang="en-US" dirty="0">
                <a:latin typeface="Arial" panose="020B0604020202020204" pitchFamily="34" charset="0"/>
              </a:endParaRPr>
            </a:p>
          </p:txBody>
        </p:sp>
        <p:sp>
          <p:nvSpPr>
            <p:cNvPr id="14348" name="AutoShape 38"/>
            <p:cNvSpPr/>
            <p:nvPr/>
          </p:nvSpPr>
          <p:spPr>
            <a:xfrm>
              <a:off x="272" y="680"/>
              <a:ext cx="273" cy="136"/>
            </a:xfrm>
            <a:prstGeom prst="downArrow">
              <a:avLst>
                <a:gd name="adj1" fmla="val 50000"/>
                <a:gd name="adj2" fmla="val 25000"/>
              </a:avLst>
            </a:prstGeom>
            <a:solidFill>
              <a:srgbClr val="FFCC00"/>
            </a:solidFill>
            <a:ln w="9525">
              <a:noFill/>
            </a:ln>
          </p:spPr>
          <p:txBody>
            <a:bodyPr wrap="none" anchor="ctr" anchorCtr="0"/>
            <a:p>
              <a:endParaRPr lang="zh-CN" altLang="en-US" dirty="0">
                <a:latin typeface="Arial" panose="020B0604020202020204" pitchFamily="34" charset="0"/>
              </a:endParaRPr>
            </a:p>
          </p:txBody>
        </p:sp>
        <p:sp>
          <p:nvSpPr>
            <p:cNvPr id="14349" name="AutoShape 39"/>
            <p:cNvSpPr/>
            <p:nvPr/>
          </p:nvSpPr>
          <p:spPr>
            <a:xfrm>
              <a:off x="272" y="272"/>
              <a:ext cx="273" cy="136"/>
            </a:xfrm>
            <a:prstGeom prst="downArrow">
              <a:avLst>
                <a:gd name="adj1" fmla="val 50000"/>
                <a:gd name="adj2" fmla="val 25000"/>
              </a:avLst>
            </a:prstGeom>
            <a:solidFill>
              <a:srgbClr val="FFCC00"/>
            </a:solidFill>
            <a:ln w="9525">
              <a:noFill/>
            </a:ln>
          </p:spPr>
          <p:txBody>
            <a:bodyPr wrap="none" anchor="ctr" anchorCtr="0"/>
            <a:p>
              <a:endParaRPr lang="zh-CN" altLang="en-US" dirty="0">
                <a:latin typeface="Arial" panose="020B0604020202020204" pitchFamily="34" charset="0"/>
              </a:endParaRPr>
            </a:p>
          </p:txBody>
        </p:sp>
      </p:grpSp>
      <p:sp>
        <p:nvSpPr>
          <p:cNvPr id="14350" name="AutoShape 47"/>
          <p:cNvSpPr/>
          <p:nvPr/>
        </p:nvSpPr>
        <p:spPr>
          <a:xfrm>
            <a:off x="395288" y="1412875"/>
            <a:ext cx="4176712" cy="3816350"/>
          </a:xfrm>
          <a:prstGeom prst="foldedCorner">
            <a:avLst>
              <a:gd name="adj" fmla="val 13593"/>
            </a:avLst>
          </a:prstGeom>
          <a:solidFill>
            <a:srgbClr val="FFFFCC"/>
          </a:solidFill>
          <a:ln w="9525" cap="flat" cmpd="sng">
            <a:solidFill>
              <a:schemeClr val="accent2"/>
            </a:solidFill>
            <a:prstDash val="solid"/>
            <a:headEnd type="none" w="med" len="med"/>
            <a:tailEnd type="none" w="med" len="med"/>
          </a:ln>
        </p:spPr>
        <p:txBody>
          <a:bodyPr/>
          <a:p>
            <a:pPr>
              <a:lnSpc>
                <a:spcPct val="120000"/>
              </a:lnSpc>
            </a:pPr>
            <a:r>
              <a:rPr lang="en-US" altLang="zh-CN" sz="1600" b="1" dirty="0">
                <a:latin typeface="黑体" panose="02010609060101010101" pitchFamily="1" charset="-122"/>
                <a:ea typeface="黑体" panose="02010609060101010101" pitchFamily="1" charset="-122"/>
              </a:rPr>
              <a:t>1</a:t>
            </a:r>
            <a:r>
              <a:rPr lang="zh-CN" altLang="en-US" sz="1600" b="1" dirty="0">
                <a:latin typeface="黑体" panose="02010609060101010101" pitchFamily="1" charset="-122"/>
                <a:ea typeface="黑体" panose="02010609060101010101" pitchFamily="1" charset="-122"/>
              </a:rPr>
              <a:t>、不良事项的发生规律与其原因</a:t>
            </a:r>
            <a:endParaRPr lang="zh-CN" altLang="en-US" sz="1600" b="1" dirty="0">
              <a:latin typeface="黑体" panose="02010609060101010101" pitchFamily="1" charset="-122"/>
              <a:ea typeface="黑体" panose="02010609060101010101" pitchFamily="1" charset="-122"/>
            </a:endParaRPr>
          </a:p>
          <a:p>
            <a:pPr>
              <a:lnSpc>
                <a:spcPct val="120000"/>
              </a:lnSpc>
            </a:pPr>
            <a:r>
              <a:rPr lang="zh-CN" altLang="en-US" sz="1600" b="1" dirty="0">
                <a:latin typeface="Arial" panose="020B0604020202020204" pitchFamily="34" charset="0"/>
              </a:rPr>
              <a:t> </a:t>
            </a:r>
            <a:r>
              <a:rPr lang="en-US" altLang="zh-CN" sz="1600" dirty="0">
                <a:latin typeface="Arial" panose="020B0604020202020204" pitchFamily="34" charset="0"/>
              </a:rPr>
              <a:t>·</a:t>
            </a:r>
            <a:r>
              <a:rPr lang="zh-CN" altLang="en-US" sz="1600" dirty="0">
                <a:latin typeface="Arial" panose="020B0604020202020204" pitchFamily="34" charset="0"/>
              </a:rPr>
              <a:t>考虑的不仅是事实的一部分而是关联的全过程</a:t>
            </a:r>
            <a:endParaRPr lang="zh-CN" altLang="en-US" sz="1600" dirty="0">
              <a:latin typeface="Arial" panose="020B0604020202020204" pitchFamily="34" charset="0"/>
            </a:endParaRPr>
          </a:p>
          <a:p>
            <a:pPr>
              <a:lnSpc>
                <a:spcPct val="120000"/>
              </a:lnSpc>
            </a:pPr>
            <a:r>
              <a:rPr lang="en-US" altLang="zh-CN" sz="1600" dirty="0">
                <a:latin typeface="Arial" panose="020B0604020202020204" pitchFamily="34" charset="0"/>
              </a:rPr>
              <a:t>·</a:t>
            </a:r>
            <a:r>
              <a:rPr lang="zh-CN" altLang="en-US" sz="1600" dirty="0">
                <a:latin typeface="Arial" panose="020B0604020202020204" pitchFamily="34" charset="0"/>
              </a:rPr>
              <a:t>特别是由于制造引起的问题</a:t>
            </a:r>
            <a:r>
              <a:rPr lang="en-US" altLang="zh-CN" sz="1600" dirty="0">
                <a:latin typeface="Arial" panose="020B0604020202020204" pitchFamily="34" charset="0"/>
              </a:rPr>
              <a:t>,</a:t>
            </a:r>
            <a:r>
              <a:rPr lang="zh-CN" altLang="en-US" sz="1600" dirty="0">
                <a:latin typeface="Arial" panose="020B0604020202020204" pitchFamily="34" charset="0"/>
              </a:rPr>
              <a:t>应从硬件上</a:t>
            </a:r>
            <a:r>
              <a:rPr lang="en-US" altLang="zh-CN" sz="1600" dirty="0">
                <a:latin typeface="Arial" panose="020B0604020202020204" pitchFamily="34" charset="0"/>
              </a:rPr>
              <a:t>(</a:t>
            </a:r>
            <a:r>
              <a:rPr lang="zh-CN" altLang="en-US" sz="1600" dirty="0">
                <a:latin typeface="Arial" panose="020B0604020202020204" pitchFamily="34" charset="0"/>
              </a:rPr>
              <a:t>设备</a:t>
            </a:r>
            <a:r>
              <a:rPr lang="en-US" altLang="zh-CN" sz="1600" dirty="0">
                <a:latin typeface="Arial" panose="020B0604020202020204" pitchFamily="34" charset="0"/>
              </a:rPr>
              <a:t>/</a:t>
            </a:r>
            <a:r>
              <a:rPr lang="zh-CN" altLang="en-US" sz="1600" dirty="0">
                <a:latin typeface="Arial" panose="020B0604020202020204" pitchFamily="34" charset="0"/>
              </a:rPr>
              <a:t>夹具</a:t>
            </a:r>
            <a:r>
              <a:rPr lang="en-US" altLang="zh-CN" sz="1600" dirty="0">
                <a:latin typeface="Arial" panose="020B0604020202020204" pitchFamily="34" charset="0"/>
              </a:rPr>
              <a:t>/</a:t>
            </a:r>
            <a:r>
              <a:rPr lang="zh-CN" altLang="en-US" sz="1600" dirty="0">
                <a:latin typeface="Arial" panose="020B0604020202020204" pitchFamily="34" charset="0"/>
              </a:rPr>
              <a:t>工具</a:t>
            </a:r>
            <a:r>
              <a:rPr lang="en-US" altLang="zh-CN" sz="1600" dirty="0">
                <a:latin typeface="Arial" panose="020B0604020202020204" pitchFamily="34" charset="0"/>
              </a:rPr>
              <a:t>/</a:t>
            </a:r>
            <a:r>
              <a:rPr lang="zh-CN" altLang="en-US" sz="1600" dirty="0">
                <a:latin typeface="Arial" panose="020B0604020202020204" pitchFamily="34" charset="0"/>
              </a:rPr>
              <a:t>检 具等</a:t>
            </a:r>
            <a:r>
              <a:rPr lang="en-US" altLang="zh-CN" sz="1600" dirty="0">
                <a:latin typeface="Arial" panose="020B0604020202020204" pitchFamily="34" charset="0"/>
              </a:rPr>
              <a:t>)</a:t>
            </a:r>
            <a:r>
              <a:rPr lang="zh-CN" altLang="en-US" sz="1600" dirty="0">
                <a:latin typeface="Arial" panose="020B0604020202020204" pitchFamily="34" charset="0"/>
              </a:rPr>
              <a:t>查明原因</a:t>
            </a:r>
            <a:r>
              <a:rPr lang="en-US" altLang="zh-CN" sz="1600" dirty="0">
                <a:latin typeface="Arial" panose="020B0604020202020204" pitchFamily="34" charset="0"/>
              </a:rPr>
              <a:t>.</a:t>
            </a:r>
            <a:endParaRPr lang="en-US" altLang="zh-CN" sz="1600" b="1" dirty="0">
              <a:latin typeface="Arial" panose="020B0604020202020204" pitchFamily="34" charset="0"/>
            </a:endParaRPr>
          </a:p>
          <a:p>
            <a:pPr>
              <a:lnSpc>
                <a:spcPct val="120000"/>
              </a:lnSpc>
            </a:pPr>
            <a:r>
              <a:rPr lang="en-US" altLang="zh-CN" sz="1600" b="1" dirty="0">
                <a:latin typeface="黑体" panose="02010609060101010101" pitchFamily="1" charset="-122"/>
                <a:ea typeface="黑体" panose="02010609060101010101" pitchFamily="1" charset="-122"/>
              </a:rPr>
              <a:t>2</a:t>
            </a:r>
            <a:r>
              <a:rPr lang="zh-CN" altLang="en-US" sz="1600" b="1" dirty="0">
                <a:latin typeface="黑体" panose="02010609060101010101" pitchFamily="1" charset="-122"/>
                <a:ea typeface="黑体" panose="02010609060101010101" pitchFamily="1" charset="-122"/>
              </a:rPr>
              <a:t>、对该原因引起的问题现象的再现结果   </a:t>
            </a:r>
            <a:r>
              <a:rPr lang="en-US" altLang="zh-CN" sz="1600" b="1" dirty="0">
                <a:latin typeface="黑体" panose="02010609060101010101" pitchFamily="1" charset="-122"/>
                <a:ea typeface="黑体" panose="02010609060101010101" pitchFamily="1" charset="-122"/>
              </a:rPr>
              <a:t>(</a:t>
            </a:r>
            <a:r>
              <a:rPr lang="zh-CN" altLang="en-US" b="1" dirty="0">
                <a:solidFill>
                  <a:srgbClr val="FF3300"/>
                </a:solidFill>
                <a:latin typeface="黑体" panose="02010609060101010101" pitchFamily="1" charset="-122"/>
                <a:ea typeface="黑体" panose="02010609060101010101" pitchFamily="1" charset="-122"/>
              </a:rPr>
              <a:t>问题再现试验</a:t>
            </a:r>
            <a:r>
              <a:rPr lang="en-US" altLang="zh-CN" b="1" dirty="0">
                <a:solidFill>
                  <a:srgbClr val="FF3300"/>
                </a:solidFill>
                <a:latin typeface="黑体" panose="02010609060101010101" pitchFamily="1" charset="-122"/>
                <a:ea typeface="黑体" panose="02010609060101010101" pitchFamily="1" charset="-122"/>
              </a:rPr>
              <a:t>/</a:t>
            </a:r>
            <a:r>
              <a:rPr lang="zh-CN" altLang="en-US" b="1" dirty="0">
                <a:solidFill>
                  <a:srgbClr val="FF3300"/>
                </a:solidFill>
                <a:latin typeface="黑体" panose="02010609060101010101" pitchFamily="1" charset="-122"/>
                <a:ea typeface="黑体" panose="02010609060101010101" pitchFamily="1" charset="-122"/>
              </a:rPr>
              <a:t>现场</a:t>
            </a:r>
            <a:r>
              <a:rPr lang="en-US" altLang="zh-CN" b="1" dirty="0">
                <a:solidFill>
                  <a:srgbClr val="FF3300"/>
                </a:solidFill>
                <a:latin typeface="黑体" panose="02010609060101010101" pitchFamily="1" charset="-122"/>
                <a:ea typeface="黑体" panose="02010609060101010101" pitchFamily="1" charset="-122"/>
              </a:rPr>
              <a:t>/</a:t>
            </a:r>
            <a:r>
              <a:rPr lang="zh-CN" altLang="en-US" b="1" dirty="0">
                <a:solidFill>
                  <a:srgbClr val="FF3300"/>
                </a:solidFill>
                <a:latin typeface="黑体" panose="02010609060101010101" pitchFamily="1" charset="-122"/>
                <a:ea typeface="黑体" panose="02010609060101010101" pitchFamily="1" charset="-122"/>
              </a:rPr>
              <a:t>现物的验证</a:t>
            </a:r>
            <a:r>
              <a:rPr lang="en-US" altLang="zh-CN" sz="1600" b="1" dirty="0">
                <a:latin typeface="黑体" panose="02010609060101010101" pitchFamily="1" charset="-122"/>
                <a:ea typeface="黑体" panose="02010609060101010101" pitchFamily="1" charset="-122"/>
              </a:rPr>
              <a:t>)</a:t>
            </a:r>
            <a:r>
              <a:rPr lang="zh-CN" altLang="en-US" sz="1600" b="1" dirty="0">
                <a:latin typeface="黑体" panose="02010609060101010101" pitchFamily="1" charset="-122"/>
                <a:ea typeface="黑体" panose="02010609060101010101" pitchFamily="1" charset="-122"/>
              </a:rPr>
              <a:t>－方法、条件、结果</a:t>
            </a:r>
            <a:endParaRPr lang="zh-CN" altLang="en-US" sz="1600" b="1" dirty="0">
              <a:latin typeface="黑体" panose="02010609060101010101" pitchFamily="1" charset="-122"/>
              <a:ea typeface="黑体" panose="02010609060101010101" pitchFamily="1" charset="-122"/>
            </a:endParaRPr>
          </a:p>
          <a:p>
            <a:pPr>
              <a:lnSpc>
                <a:spcPct val="120000"/>
              </a:lnSpc>
            </a:pPr>
            <a:r>
              <a:rPr lang="en-US" altLang="zh-CN" sz="1600" b="1" dirty="0">
                <a:latin typeface="黑体" panose="02010609060101010101" pitchFamily="1" charset="-122"/>
                <a:ea typeface="黑体" panose="02010609060101010101" pitchFamily="1" charset="-122"/>
              </a:rPr>
              <a:t>3</a:t>
            </a:r>
            <a:r>
              <a:rPr lang="zh-CN" altLang="en-US" sz="1600" b="1" dirty="0">
                <a:latin typeface="黑体" panose="02010609060101010101" pitchFamily="1" charset="-122"/>
                <a:ea typeface="黑体" panose="02010609060101010101" pitchFamily="1" charset="-122"/>
              </a:rPr>
              <a:t>、制造不良件</a:t>
            </a:r>
            <a:r>
              <a:rPr lang="en-US" altLang="zh-CN" sz="1600" b="1" dirty="0">
                <a:latin typeface="黑体" panose="02010609060101010101" pitchFamily="1" charset="-122"/>
                <a:ea typeface="黑体" panose="02010609060101010101" pitchFamily="1" charset="-122"/>
              </a:rPr>
              <a:t>/</a:t>
            </a:r>
            <a:r>
              <a:rPr lang="zh-CN" altLang="en-US" sz="1600" b="1" dirty="0">
                <a:latin typeface="黑体" panose="02010609060101010101" pitchFamily="1" charset="-122"/>
                <a:ea typeface="黑体" panose="02010609060101010101" pitchFamily="1" charset="-122"/>
              </a:rPr>
              <a:t>部位的规律与其原因</a:t>
            </a:r>
            <a:endParaRPr lang="zh-CN" altLang="en-US" sz="1600" b="1" dirty="0">
              <a:latin typeface="黑体" panose="02010609060101010101" pitchFamily="1" charset="-122"/>
              <a:ea typeface="黑体" panose="02010609060101010101" pitchFamily="1" charset="-122"/>
            </a:endParaRPr>
          </a:p>
          <a:p>
            <a:pPr>
              <a:lnSpc>
                <a:spcPct val="120000"/>
              </a:lnSpc>
            </a:pPr>
            <a:r>
              <a:rPr lang="en-US" altLang="zh-CN" sz="1600" b="1" dirty="0">
                <a:latin typeface="黑体" panose="02010609060101010101" pitchFamily="1" charset="-122"/>
                <a:ea typeface="黑体" panose="02010609060101010101" pitchFamily="1" charset="-122"/>
              </a:rPr>
              <a:t>4</a:t>
            </a:r>
            <a:r>
              <a:rPr lang="zh-CN" altLang="en-US" sz="1600" b="1" dirty="0">
                <a:latin typeface="黑体" panose="02010609060101010101" pitchFamily="1" charset="-122"/>
                <a:ea typeface="黑体" panose="02010609060101010101" pitchFamily="1" charset="-122"/>
              </a:rPr>
              <a:t>、流出不良件</a:t>
            </a:r>
            <a:r>
              <a:rPr lang="en-US" altLang="zh-CN" sz="1600" b="1" dirty="0">
                <a:latin typeface="黑体" panose="02010609060101010101" pitchFamily="1" charset="-122"/>
                <a:ea typeface="黑体" panose="02010609060101010101" pitchFamily="1" charset="-122"/>
              </a:rPr>
              <a:t>/</a:t>
            </a:r>
            <a:r>
              <a:rPr lang="zh-CN" altLang="en-US" sz="1600" b="1" dirty="0">
                <a:latin typeface="黑体" panose="02010609060101010101" pitchFamily="1" charset="-122"/>
                <a:ea typeface="黑体" panose="02010609060101010101" pitchFamily="1" charset="-122"/>
              </a:rPr>
              <a:t>部位的规律与其原因</a:t>
            </a:r>
            <a:endParaRPr lang="zh-CN" altLang="en-US" sz="1600" b="1" dirty="0">
              <a:latin typeface="黑体" panose="02010609060101010101" pitchFamily="1" charset="-122"/>
              <a:ea typeface="黑体" panose="02010609060101010101" pitchFamily="1" charset="-122"/>
            </a:endParaRPr>
          </a:p>
        </p:txBody>
      </p:sp>
      <p:sp>
        <p:nvSpPr>
          <p:cNvPr id="14351" name="AutoShape 48"/>
          <p:cNvSpPr/>
          <p:nvPr/>
        </p:nvSpPr>
        <p:spPr>
          <a:xfrm>
            <a:off x="6443663" y="836613"/>
            <a:ext cx="2520950" cy="2519362"/>
          </a:xfrm>
          <a:prstGeom prst="roundRect">
            <a:avLst>
              <a:gd name="adj" fmla="val 20898"/>
            </a:avLst>
          </a:prstGeom>
          <a:solidFill>
            <a:srgbClr val="CCFFCC"/>
          </a:solidFill>
          <a:ln w="15875" cap="flat" cmpd="sng">
            <a:solidFill>
              <a:schemeClr val="tx1"/>
            </a:solidFill>
            <a:prstDash val="solid"/>
            <a:headEnd type="none" w="med" len="med"/>
            <a:tailEnd type="none" w="med" len="med"/>
          </a:ln>
        </p:spPr>
        <p:txBody>
          <a:bodyPr/>
          <a:p>
            <a:r>
              <a:rPr lang="ja-JP" altLang="en-US" sz="1600" b="1" dirty="0">
                <a:latin typeface="Times New Roman" panose="02020603050405020304" pitchFamily="2" charset="0"/>
                <a:ea typeface="MS PGothic" panose="020B0600070205080204" pitchFamily="2" charset="-128"/>
              </a:rPr>
              <a:t>　</a:t>
            </a:r>
            <a:r>
              <a:rPr lang="zh-CN" altLang="en-US" sz="1400" dirty="0">
                <a:latin typeface="Arial" panose="020B0604020202020204" pitchFamily="34" charset="0"/>
              </a:rPr>
              <a:t>要点：</a:t>
            </a:r>
            <a:endParaRPr lang="zh-CN" altLang="en-US" sz="1400" dirty="0">
              <a:latin typeface="Arial" panose="020B0604020202020204" pitchFamily="34" charset="0"/>
            </a:endParaRPr>
          </a:p>
          <a:p>
            <a:r>
              <a:rPr lang="en-US" altLang="zh-CN" sz="1400" dirty="0">
                <a:latin typeface="Arial" panose="020B0604020202020204" pitchFamily="34" charset="0"/>
              </a:rPr>
              <a:t>1</a:t>
            </a:r>
            <a:r>
              <a:rPr lang="zh-CN" altLang="en-US" sz="1400" dirty="0">
                <a:latin typeface="Arial" panose="020B0604020202020204" pitchFamily="34" charset="0"/>
              </a:rPr>
              <a:t>、有条理地搞清问题发生途径</a:t>
            </a:r>
            <a:endParaRPr lang="zh-CN" altLang="en-US" sz="1400" dirty="0">
              <a:latin typeface="Arial" panose="020B0604020202020204" pitchFamily="34" charset="0"/>
            </a:endParaRPr>
          </a:p>
          <a:p>
            <a:r>
              <a:rPr lang="en-US" altLang="zh-CN" sz="1400" dirty="0">
                <a:latin typeface="Arial" panose="020B0604020202020204" pitchFamily="34" charset="0"/>
              </a:rPr>
              <a:t>2</a:t>
            </a:r>
            <a:r>
              <a:rPr lang="zh-CN" altLang="en-US" sz="1400" dirty="0">
                <a:latin typeface="Arial" panose="020B0604020202020204" pitchFamily="34" charset="0"/>
              </a:rPr>
              <a:t>、通过问题的再现实验等找到证据很重要（明确再现试验的方法、条件、结果）</a:t>
            </a:r>
            <a:endParaRPr lang="zh-CN" altLang="en-US" sz="1400" dirty="0">
              <a:latin typeface="Arial" panose="020B0604020202020204" pitchFamily="34" charset="0"/>
            </a:endParaRPr>
          </a:p>
          <a:p>
            <a:r>
              <a:rPr lang="en-US" altLang="zh-CN" sz="1400" dirty="0">
                <a:latin typeface="Arial" panose="020B0604020202020204" pitchFamily="34" charset="0"/>
              </a:rPr>
              <a:t>3</a:t>
            </a:r>
            <a:r>
              <a:rPr lang="zh-CN" altLang="en-US" sz="1400" dirty="0">
                <a:latin typeface="Arial" panose="020B0604020202020204" pitchFamily="34" charset="0"/>
              </a:rPr>
              <a:t>、通过彼我分析等方法预测是否有别的潜在的问题会发生</a:t>
            </a:r>
            <a:endParaRPr lang="zh-CN" altLang="en-US" sz="1400" dirty="0">
              <a:latin typeface="Arial" panose="020B0604020202020204" pitchFamily="34" charset="0"/>
            </a:endParaRPr>
          </a:p>
        </p:txBody>
      </p:sp>
      <p:sp>
        <p:nvSpPr>
          <p:cNvPr id="14352" name="AutoShape 49"/>
          <p:cNvSpPr/>
          <p:nvPr/>
        </p:nvSpPr>
        <p:spPr>
          <a:xfrm>
            <a:off x="395288" y="5373688"/>
            <a:ext cx="8280400" cy="1152525"/>
          </a:xfrm>
          <a:prstGeom prst="roundRect">
            <a:avLst>
              <a:gd name="adj" fmla="val 16667"/>
            </a:avLst>
          </a:prstGeom>
          <a:solidFill>
            <a:srgbClr val="CCFFCC"/>
          </a:solidFill>
          <a:ln w="15875" cap="flat" cmpd="sng">
            <a:solidFill>
              <a:schemeClr val="tx1"/>
            </a:solidFill>
            <a:prstDash val="solid"/>
            <a:headEnd type="none" w="med" len="med"/>
            <a:tailEnd type="none" w="med" len="med"/>
          </a:ln>
        </p:spPr>
        <p:txBody>
          <a:bodyPr anchor="ctr" anchorCtr="0"/>
          <a:p>
            <a:pPr eaLnBrk="0" hangingPunct="0"/>
            <a:r>
              <a:rPr lang="zh-CN" altLang="en-US" dirty="0">
                <a:latin typeface="Arial" panose="020B0604020202020204" pitchFamily="34" charset="0"/>
              </a:rPr>
              <a:t>根据事先调查所掌握的情况，查明原因。首先，查明发生问题的规律，实施此项工作需要专业知识和技能，在检查过程中，会出现各式各样的疑问，但此时，就多问几个：“为什么”以谋求对问题的了解。将此称为</a:t>
            </a:r>
            <a:r>
              <a:rPr lang="zh-CN" altLang="en-US" b="1" dirty="0">
                <a:solidFill>
                  <a:schemeClr val="accent2"/>
                </a:solidFill>
                <a:latin typeface="Arial" panose="020B0604020202020204" pitchFamily="34" charset="0"/>
              </a:rPr>
              <a:t>“为什么</a:t>
            </a:r>
            <a:r>
              <a:rPr lang="en-US" altLang="zh-CN" b="1" dirty="0">
                <a:solidFill>
                  <a:schemeClr val="accent2"/>
                </a:solidFill>
                <a:latin typeface="Arial" panose="020B0604020202020204" pitchFamily="34" charset="0"/>
              </a:rPr>
              <a:t>·</a:t>
            </a:r>
            <a:r>
              <a:rPr lang="zh-CN" altLang="en-US" b="1" dirty="0">
                <a:solidFill>
                  <a:schemeClr val="accent2"/>
                </a:solidFill>
                <a:latin typeface="Arial" panose="020B0604020202020204" pitchFamily="34" charset="0"/>
              </a:rPr>
              <a:t>为什么分析”</a:t>
            </a:r>
            <a:r>
              <a:rPr lang="zh-CN" altLang="en-US" dirty="0">
                <a:latin typeface="Arial" panose="020B0604020202020204" pitchFamily="34" charset="0"/>
              </a:rPr>
              <a:t>。之后最重要的是在再现问题前“决不放弃的信念”十分必要。 </a:t>
            </a:r>
            <a:endParaRPr lang="zh-CN" altLang="en-US" dirty="0">
              <a:latin typeface="Arial" panose="020B0604020202020204" pitchFamily="34" charset="0"/>
            </a:endParaRPr>
          </a:p>
        </p:txBody>
      </p:sp>
      <p:sp>
        <p:nvSpPr>
          <p:cNvPr id="14353" name="AutoShape 50"/>
          <p:cNvSpPr/>
          <p:nvPr/>
        </p:nvSpPr>
        <p:spPr>
          <a:xfrm>
            <a:off x="5435600" y="3500438"/>
            <a:ext cx="2663825" cy="1800225"/>
          </a:xfrm>
          <a:prstGeom prst="irregularSeal1">
            <a:avLst/>
          </a:prstGeom>
          <a:solidFill>
            <a:srgbClr val="FF0000"/>
          </a:solidFill>
          <a:ln w="9525" cap="flat" cmpd="sng">
            <a:solidFill>
              <a:schemeClr val="bg1"/>
            </a:solidFill>
            <a:prstDash val="solid"/>
            <a:miter/>
            <a:headEnd type="none" w="med" len="med"/>
            <a:tailEnd type="none" w="med" len="med"/>
          </a:ln>
        </p:spPr>
        <p:txBody>
          <a:bodyPr anchor="ctr" anchorCtr="0"/>
          <a:p>
            <a:pPr algn="ctr"/>
            <a:r>
              <a:rPr lang="en-US" altLang="zh-CN" b="1" dirty="0">
                <a:latin typeface="Arial" panose="020B0604020202020204" pitchFamily="34" charset="0"/>
              </a:rPr>
              <a:t>★</a:t>
            </a:r>
            <a:r>
              <a:rPr lang="zh-CN" altLang="en-US" b="1" dirty="0">
                <a:latin typeface="Arial" panose="020B0604020202020204" pitchFamily="34" charset="0"/>
              </a:rPr>
              <a:t>无法再现的事故会再次发生</a:t>
            </a:r>
            <a:endParaRPr lang="ja-JP" altLang="en-US" sz="1600" b="1" dirty="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53"/>
                                        </p:tgtEl>
                                        <p:attrNameLst>
                                          <p:attrName>style.visibility</p:attrName>
                                        </p:attrNameLst>
                                      </p:cBhvr>
                                      <p:to>
                                        <p:strVal val="visible"/>
                                      </p:to>
                                    </p:set>
                                    <p:anim calcmode="lin" valueType="num">
                                      <p:cBhvr additive="base">
                                        <p:cTn id="7" dur="500" fill="hold"/>
                                        <p:tgtEl>
                                          <p:spTgt spid="14353"/>
                                        </p:tgtEl>
                                        <p:attrNameLst>
                                          <p:attrName>ppt_x</p:attrName>
                                        </p:attrNameLst>
                                      </p:cBhvr>
                                      <p:tavLst>
                                        <p:tav tm="0">
                                          <p:val>
                                            <p:strVal val="#ppt_x"/>
                                          </p:val>
                                        </p:tav>
                                        <p:tav tm="100000">
                                          <p:val>
                                            <p:strVal val="#ppt_x"/>
                                          </p:val>
                                        </p:tav>
                                      </p:tavLst>
                                    </p:anim>
                                    <p:anim calcmode="lin" valueType="num">
                                      <p:cBhvr additive="base">
                                        <p:cTn id="8" dur="500" fill="hold"/>
                                        <p:tgtEl>
                                          <p:spTgt spid="143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pic>
        <p:nvPicPr>
          <p:cNvPr id="15363" name="Picture 2"/>
          <p:cNvPicPr>
            <a:picLocks noChangeAspect="1"/>
          </p:cNvPicPr>
          <p:nvPr/>
        </p:nvPicPr>
        <p:blipFill>
          <a:blip r:embed="rId1"/>
          <a:stretch>
            <a:fillRect/>
          </a:stretch>
        </p:blipFill>
        <p:spPr>
          <a:xfrm>
            <a:off x="0" y="625475"/>
            <a:ext cx="8820150" cy="6232525"/>
          </a:xfrm>
          <a:prstGeom prst="rect">
            <a:avLst/>
          </a:prstGeom>
          <a:noFill/>
          <a:ln w="9525">
            <a:noFill/>
          </a:ln>
        </p:spPr>
      </p:pic>
      <p:sp>
        <p:nvSpPr>
          <p:cNvPr id="15364" name="Rectangle 3"/>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15365" name="Text Box 4"/>
          <p:cNvSpPr txBox="1"/>
          <p:nvPr/>
        </p:nvSpPr>
        <p:spPr>
          <a:xfrm>
            <a:off x="1937385" y="71755"/>
            <a:ext cx="8820150" cy="860425"/>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endParaRPr lang="zh-CN" altLang="en-US" sz="3200" b="1" dirty="0">
              <a:latin typeface="Times New Roman" panose="02020603050405020304" pitchFamily="2" charset="0"/>
              <a:ea typeface="黑体" panose="02010609060101010101" pitchFamily="1" charset="-122"/>
            </a:endParaRPr>
          </a:p>
          <a:p>
            <a:pPr eaLnBrk="0" hangingPunct="0">
              <a:spcBef>
                <a:spcPct val="50000"/>
              </a:spcBef>
            </a:pPr>
            <a:r>
              <a:rPr lang="zh-CN" altLang="en-US" sz="1200" b="1" dirty="0">
                <a:latin typeface="Times New Roman" panose="02020603050405020304" pitchFamily="2" charset="0"/>
                <a:ea typeface="黑体" panose="02010609060101010101" pitchFamily="1" charset="-122"/>
              </a:rPr>
              <a:t>适 当 的 对 策（对策内容、效果预测、潜在问题） </a:t>
            </a:r>
            <a:endParaRPr lang="zh-CN" altLang="en-US" sz="1200" b="1" dirty="0">
              <a:latin typeface="Times New Roman" panose="02020603050405020304" pitchFamily="2" charset="0"/>
              <a:ea typeface="黑体" panose="02010609060101010101" pitchFamily="1" charset="-122"/>
            </a:endParaRPr>
          </a:p>
        </p:txBody>
      </p:sp>
      <p:sp>
        <p:nvSpPr>
          <p:cNvPr id="15366" name="AutoShape 5"/>
          <p:cNvSpPr/>
          <p:nvPr/>
        </p:nvSpPr>
        <p:spPr>
          <a:xfrm>
            <a:off x="3132138" y="3573463"/>
            <a:ext cx="2879725" cy="2016125"/>
          </a:xfrm>
          <a:prstGeom prst="roundRect">
            <a:avLst>
              <a:gd name="adj" fmla="val 11023"/>
            </a:avLst>
          </a:prstGeom>
          <a:noFill/>
          <a:ln w="28575" cap="flat" cmpd="sng">
            <a:solidFill>
              <a:srgbClr val="FF33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15367" name="Text Box 7"/>
          <p:cNvSpPr txBox="1"/>
          <p:nvPr/>
        </p:nvSpPr>
        <p:spPr>
          <a:xfrm>
            <a:off x="3203575" y="4005263"/>
            <a:ext cx="2736850" cy="915987"/>
          </a:xfrm>
          <a:prstGeom prst="rect">
            <a:avLst/>
          </a:prstGeom>
          <a:solidFill>
            <a:srgbClr val="66FF33"/>
          </a:solidFill>
          <a:ln w="9525">
            <a:noFill/>
          </a:ln>
        </p:spPr>
        <p:txBody>
          <a:bodyPr>
            <a:spAutoFit/>
          </a:bodyPr>
          <a:p>
            <a:r>
              <a:rPr lang="zh-CN" altLang="en-US" b="1" dirty="0">
                <a:solidFill>
                  <a:schemeClr val="accent2"/>
                </a:solidFill>
                <a:latin typeface="Arial" panose="020B0604020202020204" pitchFamily="34" charset="0"/>
              </a:rPr>
              <a:t>目标</a:t>
            </a:r>
            <a:endParaRPr lang="zh-CN" altLang="en-US" b="1" dirty="0">
              <a:solidFill>
                <a:schemeClr val="accent2"/>
              </a:solidFill>
              <a:latin typeface="Arial" panose="020B0604020202020204" pitchFamily="34" charset="0"/>
            </a:endParaRPr>
          </a:p>
          <a:p>
            <a:r>
              <a:rPr lang="zh-CN" altLang="en-US" b="1" dirty="0">
                <a:latin typeface="Arial" panose="020B0604020202020204" pitchFamily="34" charset="0"/>
              </a:rPr>
              <a:t>为了证明品质、成本、日程最适合</a:t>
            </a:r>
            <a:endParaRPr lang="zh-CN" altLang="en-US" dirty="0">
              <a:latin typeface="Arial" panose="020B0604020202020204" pitchFamily="34" charset="0"/>
            </a:endParaRPr>
          </a:p>
        </p:txBody>
      </p:sp>
      <p:sp>
        <p:nvSpPr>
          <p:cNvPr id="15368" name="AutoShape 8"/>
          <p:cNvSpPr/>
          <p:nvPr/>
        </p:nvSpPr>
        <p:spPr>
          <a:xfrm>
            <a:off x="3995738" y="4868863"/>
            <a:ext cx="1223962" cy="865187"/>
          </a:xfrm>
          <a:prstGeom prst="downArrow">
            <a:avLst>
              <a:gd name="adj1" fmla="val 50000"/>
              <a:gd name="adj2" fmla="val 25000"/>
            </a:avLst>
          </a:prstGeom>
          <a:gradFill rotWithShape="1">
            <a:gsLst>
              <a:gs pos="0">
                <a:srgbClr val="FFFFFF">
                  <a:alpha val="37000"/>
                </a:srgbClr>
              </a:gs>
              <a:gs pos="100000">
                <a:srgbClr val="FF66FF"/>
              </a:gs>
            </a:gsLst>
            <a:lin ang="5400000" scaled="1"/>
            <a:tileRect/>
          </a:gradFill>
          <a:ln w="9525">
            <a:noFill/>
          </a:ln>
        </p:spPr>
        <p:txBody>
          <a:bodyPr wrap="none" anchor="ctr" anchorCtr="0"/>
          <a:p>
            <a:pPr algn="ctr"/>
            <a:r>
              <a:rPr lang="zh-CN" altLang="en-US" dirty="0">
                <a:latin typeface="Arial" panose="020B0604020202020204" pitchFamily="34" charset="0"/>
              </a:rPr>
              <a:t>见下页</a:t>
            </a:r>
            <a:endParaRPr lang="zh-CN" altLang="en-US" dirty="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6"/>
                                        </p:tgtEl>
                                        <p:attrNameLst>
                                          <p:attrName>style.visibility</p:attrName>
                                        </p:attrNameLst>
                                      </p:cBhvr>
                                      <p:to>
                                        <p:strVal val="visible"/>
                                      </p:to>
                                    </p:set>
                                    <p:animEffect transition="in" filter="dissolve">
                                      <p:cBhvr>
                                        <p:cTn id="7" dur="500"/>
                                        <p:tgtEl>
                                          <p:spTgt spid="1536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7"/>
                                        </p:tgtEl>
                                        <p:attrNameLst>
                                          <p:attrName>style.visibility</p:attrName>
                                        </p:attrNameLst>
                                      </p:cBhvr>
                                      <p:to>
                                        <p:strVal val="visible"/>
                                      </p:to>
                                    </p:set>
                                    <p:animEffect transition="in" filter="dissolve">
                                      <p:cBhvr>
                                        <p:cTn id="12" dur="500"/>
                                        <p:tgtEl>
                                          <p:spTgt spid="1536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368"/>
                                        </p:tgtEl>
                                        <p:attrNameLst>
                                          <p:attrName>style.visibility</p:attrName>
                                        </p:attrNameLst>
                                      </p:cBhvr>
                                      <p:to>
                                        <p:strVal val="visible"/>
                                      </p:to>
                                    </p:set>
                                    <p:anim calcmode="lin" valueType="num">
                                      <p:cBhvr additive="base">
                                        <p:cTn id="17" dur="500" fill="hold"/>
                                        <p:tgtEl>
                                          <p:spTgt spid="15368"/>
                                        </p:tgtEl>
                                        <p:attrNameLst>
                                          <p:attrName>ppt_x</p:attrName>
                                        </p:attrNameLst>
                                      </p:cBhvr>
                                      <p:tavLst>
                                        <p:tav tm="0">
                                          <p:val>
                                            <p:strVal val="#ppt_x"/>
                                          </p:val>
                                        </p:tav>
                                        <p:tav tm="100000">
                                          <p:val>
                                            <p:strVal val="#ppt_x"/>
                                          </p:val>
                                        </p:tav>
                                      </p:tavLst>
                                    </p:anim>
                                    <p:anim calcmode="lin" valueType="num">
                                      <p:cBhvr additive="base">
                                        <p:cTn id="18" dur="500" fill="hold"/>
                                        <p:tgtEl>
                                          <p:spTgt spid="153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animBg="1"/>
      <p:bldP spid="15367" grpId="0" animBg="1"/>
      <p:bldP spid="1536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16387" name="Rectangle 2"/>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16388" name="Text Box 3"/>
          <p:cNvSpPr txBox="1"/>
          <p:nvPr/>
        </p:nvSpPr>
        <p:spPr>
          <a:xfrm>
            <a:off x="0" y="0"/>
            <a:ext cx="8820150" cy="579438"/>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r>
              <a:rPr lang="zh-CN" altLang="en-US" sz="1200" b="1" dirty="0">
                <a:latin typeface="Times New Roman" panose="02020603050405020304" pitchFamily="2" charset="0"/>
                <a:ea typeface="黑体" panose="02010609060101010101" pitchFamily="1" charset="-122"/>
              </a:rPr>
              <a:t>适 当 的 对 策（对策内容、效果预测、潜在问题） </a:t>
            </a:r>
            <a:endParaRPr lang="zh-CN" altLang="en-US" sz="1200" b="1" dirty="0">
              <a:latin typeface="Times New Roman" panose="02020603050405020304" pitchFamily="2" charset="0"/>
              <a:ea typeface="黑体" panose="02010609060101010101" pitchFamily="1" charset="-122"/>
            </a:endParaRPr>
          </a:p>
        </p:txBody>
      </p:sp>
      <p:sp>
        <p:nvSpPr>
          <p:cNvPr id="16389" name="AutoShape 41"/>
          <p:cNvSpPr/>
          <p:nvPr/>
        </p:nvSpPr>
        <p:spPr>
          <a:xfrm>
            <a:off x="539750" y="981075"/>
            <a:ext cx="5903913" cy="3384550"/>
          </a:xfrm>
          <a:prstGeom prst="foldedCorner">
            <a:avLst>
              <a:gd name="adj" fmla="val 13593"/>
            </a:avLst>
          </a:prstGeom>
          <a:solidFill>
            <a:srgbClr val="FFFFCC"/>
          </a:solidFill>
          <a:ln w="9525" cap="flat" cmpd="sng">
            <a:solidFill>
              <a:schemeClr val="accent2"/>
            </a:solidFill>
            <a:prstDash val="solid"/>
            <a:headEnd type="none" w="med" len="med"/>
            <a:tailEnd type="none" w="med" len="med"/>
          </a:ln>
        </p:spPr>
        <p:txBody>
          <a:bodyPr/>
          <a:p>
            <a:r>
              <a:rPr lang="en-US" altLang="zh-CN" dirty="0">
                <a:latin typeface="Arial" panose="020B0604020202020204" pitchFamily="34" charset="0"/>
              </a:rPr>
              <a:t>1</a:t>
            </a:r>
            <a:r>
              <a:rPr lang="zh-CN" altLang="en-US" dirty="0">
                <a:latin typeface="Arial" panose="020B0604020202020204" pitchFamily="34" charset="0"/>
              </a:rPr>
              <a:t>、针对不良部品</a:t>
            </a:r>
            <a:r>
              <a:rPr lang="en-US" altLang="zh-CN" dirty="0">
                <a:latin typeface="Arial" panose="020B0604020202020204" pitchFamily="34" charset="0"/>
              </a:rPr>
              <a:t>/</a:t>
            </a:r>
            <a:r>
              <a:rPr lang="zh-CN" altLang="en-US" dirty="0">
                <a:latin typeface="Arial" panose="020B0604020202020204" pitchFamily="34" charset="0"/>
              </a:rPr>
              <a:t>部位</a:t>
            </a:r>
            <a:r>
              <a:rPr lang="zh-CN" altLang="en-US" u="sng" dirty="0">
                <a:latin typeface="Arial" panose="020B0604020202020204" pitchFamily="34" charset="0"/>
              </a:rPr>
              <a:t>制造的硬件</a:t>
            </a:r>
            <a:r>
              <a:rPr lang="zh-CN" altLang="en-US" dirty="0">
                <a:latin typeface="Arial" panose="020B0604020202020204" pitchFamily="34" charset="0"/>
              </a:rPr>
              <a:t>（设备、工夹具等）的暂定对策，无法去 除真正原 因时的适当对策，针对真正原因的纠正对策的日程与责任者； </a:t>
            </a:r>
            <a:endParaRPr lang="zh-CN" altLang="en-US" dirty="0">
              <a:latin typeface="Arial" panose="020B0604020202020204" pitchFamily="34" charset="0"/>
            </a:endParaRPr>
          </a:p>
          <a:p>
            <a:r>
              <a:rPr lang="en-US" altLang="zh-CN" dirty="0">
                <a:latin typeface="Arial" panose="020B0604020202020204" pitchFamily="34" charset="0"/>
              </a:rPr>
              <a:t>2</a:t>
            </a:r>
            <a:r>
              <a:rPr lang="zh-CN" altLang="en-US" dirty="0">
                <a:latin typeface="Arial" panose="020B0604020202020204" pitchFamily="34" charset="0"/>
              </a:rPr>
              <a:t>、针对不良部品</a:t>
            </a:r>
            <a:r>
              <a:rPr lang="en-US" altLang="zh-CN" dirty="0">
                <a:latin typeface="Arial" panose="020B0604020202020204" pitchFamily="34" charset="0"/>
              </a:rPr>
              <a:t>/</a:t>
            </a:r>
            <a:r>
              <a:rPr lang="zh-CN" altLang="en-US" dirty="0">
                <a:latin typeface="Arial" panose="020B0604020202020204" pitchFamily="34" charset="0"/>
              </a:rPr>
              <a:t>部位</a:t>
            </a:r>
            <a:r>
              <a:rPr lang="zh-CN" altLang="en-US" u="sng" dirty="0">
                <a:latin typeface="Arial" panose="020B0604020202020204" pitchFamily="34" charset="0"/>
              </a:rPr>
              <a:t>流出的硬件</a:t>
            </a:r>
            <a:r>
              <a:rPr lang="zh-CN" altLang="en-US" dirty="0">
                <a:latin typeface="Arial" panose="020B0604020202020204" pitchFamily="34" charset="0"/>
              </a:rPr>
              <a:t>（</a:t>
            </a:r>
            <a:r>
              <a:rPr lang="en-US" altLang="zh-CN" dirty="0">
                <a:latin typeface="Arial" panose="020B0604020202020204" pitchFamily="34" charset="0"/>
              </a:rPr>
              <a:t>QA</a:t>
            </a:r>
            <a:r>
              <a:rPr lang="zh-CN" altLang="en-US" dirty="0">
                <a:latin typeface="Arial" panose="020B0604020202020204" pitchFamily="34" charset="0"/>
              </a:rPr>
              <a:t>机等）的暂定对策，无法去除真正原因时的适当对策，针对真正原因的纠正对策的日程与责任者；</a:t>
            </a:r>
            <a:endParaRPr lang="zh-CN" altLang="en-US" dirty="0">
              <a:latin typeface="Arial" panose="020B0604020202020204" pitchFamily="34" charset="0"/>
            </a:endParaRPr>
          </a:p>
          <a:p>
            <a:r>
              <a:rPr lang="en-US" altLang="zh-CN" dirty="0">
                <a:latin typeface="Arial" panose="020B0604020202020204" pitchFamily="34" charset="0"/>
              </a:rPr>
              <a:t>3</a:t>
            </a:r>
            <a:r>
              <a:rPr lang="zh-CN" altLang="en-US" dirty="0">
                <a:latin typeface="Arial" panose="020B0604020202020204" pitchFamily="34" charset="0"/>
              </a:rPr>
              <a:t>、为维持以上内容的</a:t>
            </a:r>
            <a:r>
              <a:rPr lang="en-US" altLang="zh-CN" b="1" dirty="0">
                <a:solidFill>
                  <a:srgbClr val="FF0066"/>
                </a:solidFill>
                <a:latin typeface="Arial" panose="020B0604020202020204" pitchFamily="34" charset="0"/>
              </a:rPr>
              <a:t>FMEA</a:t>
            </a:r>
            <a:r>
              <a:rPr lang="zh-CN" altLang="en-US" dirty="0">
                <a:latin typeface="Arial" panose="020B0604020202020204" pitchFamily="34" charset="0"/>
              </a:rPr>
              <a:t>、</a:t>
            </a:r>
            <a:r>
              <a:rPr lang="en-US" altLang="zh-CN" dirty="0">
                <a:latin typeface="Arial" panose="020B0604020202020204" pitchFamily="34" charset="0"/>
              </a:rPr>
              <a:t>QA</a:t>
            </a:r>
            <a:r>
              <a:rPr lang="zh-CN" altLang="en-US" dirty="0">
                <a:latin typeface="Arial" panose="020B0604020202020204" pitchFamily="34" charset="0"/>
              </a:rPr>
              <a:t>机、作业标准等的对策内容与其日程与责任者</a:t>
            </a:r>
            <a:endParaRPr lang="zh-CN" altLang="en-US" dirty="0">
              <a:latin typeface="Arial" panose="020B0604020202020204" pitchFamily="34" charset="0"/>
            </a:endParaRPr>
          </a:p>
          <a:p>
            <a:r>
              <a:rPr lang="en-US" altLang="zh-CN" dirty="0">
                <a:latin typeface="Arial" panose="020B0604020202020204" pitchFamily="34" charset="0"/>
              </a:rPr>
              <a:t>4</a:t>
            </a:r>
            <a:r>
              <a:rPr lang="zh-CN" altLang="en-US" dirty="0">
                <a:latin typeface="Arial" panose="020B0604020202020204" pitchFamily="34" charset="0"/>
              </a:rPr>
              <a:t>、软件方面，相对方式、途径、守则、管理的对策内容的日程与责任</a:t>
            </a:r>
            <a:endParaRPr lang="zh-CN" altLang="en-US" dirty="0">
              <a:latin typeface="Arial" panose="020B0604020202020204" pitchFamily="34" charset="0"/>
            </a:endParaRPr>
          </a:p>
          <a:p>
            <a:r>
              <a:rPr lang="en-US" altLang="zh-CN" dirty="0">
                <a:latin typeface="Arial" panose="020B0604020202020204" pitchFamily="34" charset="0"/>
              </a:rPr>
              <a:t>5</a:t>
            </a:r>
            <a:r>
              <a:rPr lang="zh-CN" altLang="en-US" dirty="0">
                <a:latin typeface="Arial" panose="020B0604020202020204" pitchFamily="34" charset="0"/>
              </a:rPr>
              <a:t>、其他 对策机号及机种 流出品措施判断（预见性、发生预测与条件，零件与整车的处置提案） </a:t>
            </a:r>
            <a:endParaRPr lang="zh-CN" altLang="en-US" dirty="0">
              <a:latin typeface="Arial" panose="020B0604020202020204" pitchFamily="34" charset="0"/>
            </a:endParaRPr>
          </a:p>
        </p:txBody>
      </p:sp>
      <p:sp>
        <p:nvSpPr>
          <p:cNvPr id="16390" name="AutoShape 42"/>
          <p:cNvSpPr/>
          <p:nvPr/>
        </p:nvSpPr>
        <p:spPr>
          <a:xfrm>
            <a:off x="6877050" y="836613"/>
            <a:ext cx="2014538" cy="3167062"/>
          </a:xfrm>
          <a:prstGeom prst="roundRect">
            <a:avLst>
              <a:gd name="adj" fmla="val 20898"/>
            </a:avLst>
          </a:prstGeom>
          <a:solidFill>
            <a:srgbClr val="CCFFCC"/>
          </a:solidFill>
          <a:ln w="15875" cap="flat" cmpd="sng">
            <a:solidFill>
              <a:schemeClr val="tx1"/>
            </a:solidFill>
            <a:prstDash val="solid"/>
            <a:headEnd type="none" w="med" len="med"/>
            <a:tailEnd type="none" w="med" len="med"/>
          </a:ln>
        </p:spPr>
        <p:txBody>
          <a:bodyPr/>
          <a:p>
            <a:r>
              <a:rPr lang="zh-CN" altLang="en-US" dirty="0">
                <a:latin typeface="Arial" panose="020B0604020202020204" pitchFamily="34" charset="0"/>
              </a:rPr>
              <a:t>要点：</a:t>
            </a:r>
            <a:endParaRPr lang="zh-CN" altLang="en-US" dirty="0">
              <a:latin typeface="Arial" panose="020B0604020202020204" pitchFamily="34" charset="0"/>
            </a:endParaRPr>
          </a:p>
          <a:p>
            <a:r>
              <a:rPr lang="en-US" altLang="zh-CN" dirty="0">
                <a:latin typeface="Arial" panose="020B0604020202020204" pitchFamily="34" charset="0"/>
              </a:rPr>
              <a:t>1</a:t>
            </a:r>
            <a:r>
              <a:rPr lang="zh-CN" altLang="en-US" dirty="0">
                <a:latin typeface="Arial" panose="020B0604020202020204" pitchFamily="34" charset="0"/>
              </a:rPr>
              <a:t>、从发生、流出两方面原因决定可以排除问题的，有针对性的对策</a:t>
            </a:r>
            <a:r>
              <a:rPr lang="en-US" altLang="zh-CN" dirty="0">
                <a:latin typeface="Arial" panose="020B0604020202020204" pitchFamily="34" charset="0"/>
              </a:rPr>
              <a:t>.</a:t>
            </a:r>
            <a:endParaRPr lang="en-US" altLang="zh-CN" dirty="0">
              <a:latin typeface="Arial" panose="020B0604020202020204" pitchFamily="34" charset="0"/>
            </a:endParaRPr>
          </a:p>
          <a:p>
            <a:r>
              <a:rPr lang="en-US" altLang="zh-CN" dirty="0">
                <a:latin typeface="Arial" panose="020B0604020202020204" pitchFamily="34" charset="0"/>
              </a:rPr>
              <a:t>2</a:t>
            </a:r>
            <a:r>
              <a:rPr lang="zh-CN" altLang="en-US" dirty="0">
                <a:latin typeface="Arial" panose="020B0604020202020204" pitchFamily="34" charset="0"/>
              </a:rPr>
              <a:t>、在不得不由人来对策 时，要充分考虑到人的特性</a:t>
            </a:r>
            <a:r>
              <a:rPr lang="en-US" altLang="zh-CN" dirty="0">
                <a:latin typeface="Arial" panose="020B0604020202020204" pitchFamily="34" charset="0"/>
              </a:rPr>
              <a:t>.</a:t>
            </a:r>
            <a:endParaRPr lang="en-US" altLang="zh-CN" dirty="0">
              <a:latin typeface="Arial" panose="020B0604020202020204" pitchFamily="34" charset="0"/>
            </a:endParaRPr>
          </a:p>
        </p:txBody>
      </p:sp>
      <p:sp>
        <p:nvSpPr>
          <p:cNvPr id="16391" name="AutoShape 43"/>
          <p:cNvSpPr/>
          <p:nvPr/>
        </p:nvSpPr>
        <p:spPr>
          <a:xfrm>
            <a:off x="395288" y="5300663"/>
            <a:ext cx="8280400" cy="1152525"/>
          </a:xfrm>
          <a:prstGeom prst="roundRect">
            <a:avLst>
              <a:gd name="adj" fmla="val 16667"/>
            </a:avLst>
          </a:prstGeom>
          <a:solidFill>
            <a:srgbClr val="CCFFCC"/>
          </a:solidFill>
          <a:ln w="15875" cap="flat" cmpd="sng">
            <a:solidFill>
              <a:schemeClr val="tx1"/>
            </a:solidFill>
            <a:prstDash val="solid"/>
            <a:headEnd type="none" w="med" len="med"/>
            <a:tailEnd type="none" w="med" len="med"/>
          </a:ln>
        </p:spPr>
        <p:txBody>
          <a:bodyPr anchor="ctr" anchorCtr="0"/>
          <a:p>
            <a:r>
              <a:rPr lang="zh-CN" altLang="en-US" dirty="0">
                <a:effectLst>
                  <a:outerShdw blurRad="38100" dist="38100" dir="2700000">
                    <a:srgbClr val="FFFFFF"/>
                  </a:outerShdw>
                </a:effectLst>
                <a:latin typeface="Arial" panose="020B0604020202020204" pitchFamily="34" charset="0"/>
              </a:rPr>
              <a:t>对已查明的真正原因，首先考虑采取怎样的对策是可行的呢？考虑多条对策从中选择最合适的。同时，在考虑对策时，也要预测其效果。不仅仅是好的效果，即使负面影响也要有必要充分研讨。以上所述，选择了合适的对策、必须明确管理其适用时间与机号等。</a:t>
            </a:r>
            <a:endParaRPr lang="ja-JP" altLang="en-US" dirty="0">
              <a:effectLst>
                <a:outerShdw blurRad="38100" dist="38100" dir="2700000">
                  <a:srgbClr val="FFFFFF"/>
                </a:outerShdw>
              </a:effectLst>
              <a:latin typeface="Arial" panose="020B0604020202020204" pitchFamily="34" charset="0"/>
            </a:endParaRPr>
          </a:p>
        </p:txBody>
      </p:sp>
      <p:sp>
        <p:nvSpPr>
          <p:cNvPr id="16392" name="AutoShape 28"/>
          <p:cNvSpPr/>
          <p:nvPr/>
        </p:nvSpPr>
        <p:spPr>
          <a:xfrm>
            <a:off x="6480175" y="3644900"/>
            <a:ext cx="2663825" cy="1800225"/>
          </a:xfrm>
          <a:prstGeom prst="irregularSeal1">
            <a:avLst/>
          </a:prstGeom>
          <a:solidFill>
            <a:srgbClr val="FF0000"/>
          </a:solidFill>
          <a:ln w="9525" cap="flat" cmpd="sng">
            <a:solidFill>
              <a:schemeClr val="bg1"/>
            </a:solidFill>
            <a:prstDash val="solid"/>
            <a:miter/>
            <a:headEnd type="none" w="med" len="med"/>
            <a:tailEnd type="none" w="med" len="med"/>
          </a:ln>
        </p:spPr>
        <p:txBody>
          <a:bodyPr anchor="ctr" anchorCtr="0"/>
          <a:p>
            <a:pPr algn="ctr"/>
            <a:r>
              <a:rPr lang="zh-CN" altLang="en-US" sz="1600" b="1" dirty="0">
                <a:latin typeface="Arial" panose="020B0604020202020204" pitchFamily="34" charset="0"/>
              </a:rPr>
              <a:t>人会出错，需用硬件来对策</a:t>
            </a:r>
            <a:endParaRPr lang="ja-JP" altLang="en-US" sz="1600" b="1" dirty="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92"/>
                                        </p:tgtEl>
                                        <p:attrNameLst>
                                          <p:attrName>style.visibility</p:attrName>
                                        </p:attrNameLst>
                                      </p:cBhvr>
                                      <p:to>
                                        <p:strVal val="visible"/>
                                      </p:to>
                                    </p:set>
                                    <p:anim calcmode="lin" valueType="num">
                                      <p:cBhvr additive="base">
                                        <p:cTn id="7" dur="500" fill="hold"/>
                                        <p:tgtEl>
                                          <p:spTgt spid="16392"/>
                                        </p:tgtEl>
                                        <p:attrNameLst>
                                          <p:attrName>ppt_x</p:attrName>
                                        </p:attrNameLst>
                                      </p:cBhvr>
                                      <p:tavLst>
                                        <p:tav tm="0">
                                          <p:val>
                                            <p:strVal val="#ppt_x"/>
                                          </p:val>
                                        </p:tav>
                                        <p:tav tm="100000">
                                          <p:val>
                                            <p:strVal val="#ppt_x"/>
                                          </p:val>
                                        </p:tav>
                                      </p:tavLst>
                                    </p:anim>
                                    <p:anim calcmode="lin" valueType="num">
                                      <p:cBhvr additive="base">
                                        <p:cTn id="8" dur="500" fill="hold"/>
                                        <p:tgtEl>
                                          <p:spTgt spid="163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pic>
        <p:nvPicPr>
          <p:cNvPr id="17411" name="Picture 2"/>
          <p:cNvPicPr>
            <a:picLocks noChangeAspect="1"/>
          </p:cNvPicPr>
          <p:nvPr/>
        </p:nvPicPr>
        <p:blipFill>
          <a:blip r:embed="rId1"/>
          <a:stretch>
            <a:fillRect/>
          </a:stretch>
        </p:blipFill>
        <p:spPr>
          <a:xfrm>
            <a:off x="0" y="625475"/>
            <a:ext cx="8820150" cy="6232525"/>
          </a:xfrm>
          <a:prstGeom prst="rect">
            <a:avLst/>
          </a:prstGeom>
          <a:noFill/>
          <a:ln w="9525">
            <a:noFill/>
          </a:ln>
        </p:spPr>
      </p:pic>
      <p:sp>
        <p:nvSpPr>
          <p:cNvPr id="17412" name="Rectangle 3"/>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17413" name="Text Box 4"/>
          <p:cNvSpPr txBox="1"/>
          <p:nvPr/>
        </p:nvSpPr>
        <p:spPr>
          <a:xfrm>
            <a:off x="0" y="0"/>
            <a:ext cx="8820150" cy="579438"/>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r>
              <a:rPr lang="zh-CN" altLang="en-US" sz="1200" b="1" dirty="0">
                <a:latin typeface="Times New Roman" panose="02020603050405020304" pitchFamily="2" charset="0"/>
                <a:ea typeface="黑体" panose="02010609060101010101" pitchFamily="1" charset="-122"/>
              </a:rPr>
              <a:t>对 策 效 果 的 确 认（效果实绩）</a:t>
            </a:r>
            <a:endParaRPr lang="zh-CN" altLang="en-US" sz="1200" b="1" dirty="0">
              <a:latin typeface="Times New Roman" panose="02020603050405020304" pitchFamily="2" charset="0"/>
              <a:ea typeface="黑体" panose="02010609060101010101" pitchFamily="1" charset="-122"/>
            </a:endParaRPr>
          </a:p>
        </p:txBody>
      </p:sp>
      <p:sp>
        <p:nvSpPr>
          <p:cNvPr id="17414" name="AutoShape 5"/>
          <p:cNvSpPr/>
          <p:nvPr/>
        </p:nvSpPr>
        <p:spPr>
          <a:xfrm>
            <a:off x="5795963" y="3500438"/>
            <a:ext cx="2520950" cy="1223962"/>
          </a:xfrm>
          <a:prstGeom prst="roundRect">
            <a:avLst>
              <a:gd name="adj" fmla="val 16667"/>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17415" name="Text Box 7"/>
          <p:cNvSpPr txBox="1"/>
          <p:nvPr/>
        </p:nvSpPr>
        <p:spPr>
          <a:xfrm>
            <a:off x="5940425" y="3860800"/>
            <a:ext cx="2303463" cy="641350"/>
          </a:xfrm>
          <a:prstGeom prst="rect">
            <a:avLst/>
          </a:prstGeom>
          <a:solidFill>
            <a:srgbClr val="66FF33"/>
          </a:solidFill>
          <a:ln w="9525">
            <a:noFill/>
          </a:ln>
        </p:spPr>
        <p:txBody>
          <a:bodyPr>
            <a:spAutoFit/>
          </a:bodyPr>
          <a:p>
            <a:r>
              <a:rPr lang="zh-CN" altLang="en-US" b="1" dirty="0">
                <a:latin typeface="Arial" panose="020B0604020202020204" pitchFamily="34" charset="0"/>
              </a:rPr>
              <a:t>目标</a:t>
            </a:r>
            <a:endParaRPr lang="zh-CN" altLang="en-US" b="1" dirty="0">
              <a:latin typeface="Arial" panose="020B0604020202020204" pitchFamily="34" charset="0"/>
            </a:endParaRPr>
          </a:p>
          <a:p>
            <a:r>
              <a:rPr lang="zh-CN" altLang="en-US" b="1" dirty="0">
                <a:latin typeface="Arial" panose="020B0604020202020204" pitchFamily="34" charset="0"/>
              </a:rPr>
              <a:t>为定量证明防止再发</a:t>
            </a:r>
            <a:endParaRPr lang="zh-CN" altLang="en-US" dirty="0">
              <a:latin typeface="Arial" panose="020B0604020202020204" pitchFamily="34" charset="0"/>
            </a:endParaRPr>
          </a:p>
        </p:txBody>
      </p:sp>
      <p:sp>
        <p:nvSpPr>
          <p:cNvPr id="17416" name="AutoShape 8"/>
          <p:cNvSpPr/>
          <p:nvPr/>
        </p:nvSpPr>
        <p:spPr>
          <a:xfrm>
            <a:off x="6588125" y="4724400"/>
            <a:ext cx="1223963" cy="865188"/>
          </a:xfrm>
          <a:prstGeom prst="downArrow">
            <a:avLst>
              <a:gd name="adj1" fmla="val 50000"/>
              <a:gd name="adj2" fmla="val 25000"/>
            </a:avLst>
          </a:prstGeom>
          <a:gradFill rotWithShape="1">
            <a:gsLst>
              <a:gs pos="0">
                <a:srgbClr val="FFFFFF">
                  <a:alpha val="37000"/>
                </a:srgbClr>
              </a:gs>
              <a:gs pos="100000">
                <a:srgbClr val="FF66FF"/>
              </a:gs>
            </a:gsLst>
            <a:lin ang="5400000" scaled="1"/>
            <a:tileRect/>
          </a:gradFill>
          <a:ln w="9525">
            <a:noFill/>
          </a:ln>
        </p:spPr>
        <p:txBody>
          <a:bodyPr wrap="none" anchor="ctr" anchorCtr="0"/>
          <a:p>
            <a:pPr algn="ctr"/>
            <a:r>
              <a:rPr lang="zh-CN" altLang="en-US" dirty="0">
                <a:latin typeface="Arial" panose="020B0604020202020204" pitchFamily="34" charset="0"/>
              </a:rPr>
              <a:t>见下页</a:t>
            </a:r>
            <a:endParaRPr lang="zh-CN" altLang="en-US" dirty="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4"/>
                                        </p:tgtEl>
                                        <p:attrNameLst>
                                          <p:attrName>style.visibility</p:attrName>
                                        </p:attrNameLst>
                                      </p:cBhvr>
                                      <p:to>
                                        <p:strVal val="visible"/>
                                      </p:to>
                                    </p:set>
                                    <p:animEffect transition="in" filter="dissolve">
                                      <p:cBhvr>
                                        <p:cTn id="7" dur="500"/>
                                        <p:tgtEl>
                                          <p:spTgt spid="174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5"/>
                                        </p:tgtEl>
                                        <p:attrNameLst>
                                          <p:attrName>style.visibility</p:attrName>
                                        </p:attrNameLst>
                                      </p:cBhvr>
                                      <p:to>
                                        <p:strVal val="visible"/>
                                      </p:to>
                                    </p:set>
                                    <p:animEffect transition="in" filter="fade">
                                      <p:cBhvr>
                                        <p:cTn id="12" dur="500"/>
                                        <p:tgtEl>
                                          <p:spTgt spid="1741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7416"/>
                                        </p:tgtEl>
                                        <p:attrNameLst>
                                          <p:attrName>style.visibility</p:attrName>
                                        </p:attrNameLst>
                                      </p:cBhvr>
                                      <p:to>
                                        <p:strVal val="visible"/>
                                      </p:to>
                                    </p:set>
                                    <p:anim calcmode="lin" valueType="num">
                                      <p:cBhvr additive="base">
                                        <p:cTn id="17" dur="500" fill="hold"/>
                                        <p:tgtEl>
                                          <p:spTgt spid="17416"/>
                                        </p:tgtEl>
                                        <p:attrNameLst>
                                          <p:attrName>ppt_x</p:attrName>
                                        </p:attrNameLst>
                                      </p:cBhvr>
                                      <p:tavLst>
                                        <p:tav tm="0">
                                          <p:val>
                                            <p:strVal val="#ppt_x"/>
                                          </p:val>
                                        </p:tav>
                                        <p:tav tm="100000">
                                          <p:val>
                                            <p:strVal val="#ppt_x"/>
                                          </p:val>
                                        </p:tav>
                                      </p:tavLst>
                                    </p:anim>
                                    <p:anim calcmode="lin" valueType="num">
                                      <p:cBhvr additive="base">
                                        <p:cTn id="18" dur="500" fill="hold"/>
                                        <p:tgtEl>
                                          <p:spTgt spid="174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animBg="1"/>
      <p:bldP spid="17415" grpId="0" animBg="1"/>
      <p:bldP spid="174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18435" name="AutoShape 37"/>
          <p:cNvSpPr/>
          <p:nvPr/>
        </p:nvSpPr>
        <p:spPr>
          <a:xfrm>
            <a:off x="4716463" y="4581525"/>
            <a:ext cx="3887787" cy="1944688"/>
          </a:xfrm>
          <a:prstGeom prst="roundRect">
            <a:avLst>
              <a:gd name="adj" fmla="val 20898"/>
            </a:avLst>
          </a:prstGeom>
          <a:solidFill>
            <a:srgbClr val="CCFFCC"/>
          </a:solidFill>
          <a:ln w="15875" cap="flat" cmpd="sng">
            <a:solidFill>
              <a:schemeClr val="tx1"/>
            </a:solidFill>
            <a:prstDash val="solid"/>
            <a:headEnd type="none" w="med" len="med"/>
            <a:tailEnd type="none" w="med" len="med"/>
          </a:ln>
        </p:spPr>
        <p:txBody>
          <a:bodyPr/>
          <a:p>
            <a:r>
              <a:rPr lang="en-US" altLang="zh-CN" dirty="0">
                <a:latin typeface="Arial" panose="020B0604020202020204" pitchFamily="34" charset="0"/>
              </a:rPr>
              <a:t>1</a:t>
            </a:r>
            <a:r>
              <a:rPr lang="zh-CN" altLang="en-US" dirty="0">
                <a:latin typeface="Arial" panose="020B0604020202020204" pitchFamily="34" charset="0"/>
              </a:rPr>
              <a:t>、确认数据的取样数量，最终确认需要的时间也很重要</a:t>
            </a:r>
            <a:endParaRPr lang="zh-CN" altLang="en-US" dirty="0">
              <a:latin typeface="Arial" panose="020B0604020202020204" pitchFamily="34" charset="0"/>
            </a:endParaRPr>
          </a:p>
          <a:p>
            <a:r>
              <a:rPr lang="en-US" altLang="zh-CN" dirty="0">
                <a:latin typeface="Arial" panose="020B0604020202020204" pitchFamily="34" charset="0"/>
              </a:rPr>
              <a:t>2</a:t>
            </a:r>
            <a:r>
              <a:rPr lang="zh-CN" altLang="en-US" dirty="0">
                <a:latin typeface="Arial" panose="020B0604020202020204" pitchFamily="34" charset="0"/>
              </a:rPr>
              <a:t>、确认所实施对策对正常作业程序有无不良影响 </a:t>
            </a:r>
            <a:r>
              <a:rPr lang="en-US" altLang="zh-CN" dirty="0">
                <a:latin typeface="Arial" panose="020B0604020202020204" pitchFamily="34" charset="0"/>
              </a:rPr>
              <a:t>(</a:t>
            </a:r>
            <a:r>
              <a:rPr lang="zh-CN" altLang="en-US" dirty="0">
                <a:latin typeface="Arial" panose="020B0604020202020204" pitchFamily="34" charset="0"/>
              </a:rPr>
              <a:t>确认工程熟练度</a:t>
            </a:r>
            <a:r>
              <a:rPr lang="en-US" altLang="zh-CN" dirty="0">
                <a:latin typeface="Arial" panose="020B0604020202020204" pitchFamily="34" charset="0"/>
              </a:rPr>
              <a:t>)</a:t>
            </a:r>
            <a:endParaRPr lang="en-US" altLang="zh-CN" dirty="0">
              <a:latin typeface="Arial" panose="020B0604020202020204" pitchFamily="34" charset="0"/>
            </a:endParaRPr>
          </a:p>
          <a:p>
            <a:r>
              <a:rPr lang="en-US" altLang="zh-CN" dirty="0">
                <a:latin typeface="Arial" panose="020B0604020202020204" pitchFamily="34" charset="0"/>
              </a:rPr>
              <a:t>3</a:t>
            </a:r>
            <a:r>
              <a:rPr lang="zh-CN" altLang="en-US" dirty="0">
                <a:latin typeface="Arial" panose="020B0604020202020204" pitchFamily="34" charset="0"/>
              </a:rPr>
              <a:t>、确认人的熟练程度</a:t>
            </a:r>
            <a:r>
              <a:rPr lang="en-US" altLang="zh-CN" dirty="0">
                <a:latin typeface="Arial" panose="020B0604020202020204" pitchFamily="34" charset="0"/>
              </a:rPr>
              <a:t>(</a:t>
            </a:r>
            <a:r>
              <a:rPr lang="zh-CN" altLang="en-US" dirty="0">
                <a:latin typeface="Arial" panose="020B0604020202020204" pitchFamily="34" charset="0"/>
              </a:rPr>
              <a:t>确认对人有无风险</a:t>
            </a:r>
            <a:r>
              <a:rPr lang="en-US" altLang="zh-CN" dirty="0">
                <a:latin typeface="Arial" panose="020B0604020202020204" pitchFamily="34" charset="0"/>
              </a:rPr>
              <a:t>)</a:t>
            </a:r>
            <a:endParaRPr lang="en-US" altLang="zh-CN" dirty="0">
              <a:latin typeface="Arial" panose="020B0604020202020204" pitchFamily="34" charset="0"/>
            </a:endParaRPr>
          </a:p>
        </p:txBody>
      </p:sp>
      <p:sp>
        <p:nvSpPr>
          <p:cNvPr id="18436" name="Rectangle 2"/>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18437" name="Text Box 3"/>
          <p:cNvSpPr txBox="1"/>
          <p:nvPr/>
        </p:nvSpPr>
        <p:spPr>
          <a:xfrm>
            <a:off x="0" y="0"/>
            <a:ext cx="8820150" cy="579438"/>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r>
              <a:rPr lang="zh-CN" altLang="en-US" sz="1200" b="1" dirty="0">
                <a:latin typeface="Times New Roman" panose="02020603050405020304" pitchFamily="2" charset="0"/>
                <a:ea typeface="黑体" panose="02010609060101010101" pitchFamily="1" charset="-122"/>
              </a:rPr>
              <a:t> 对 策 效 果 的 确 认（效果实绩）</a:t>
            </a:r>
            <a:endParaRPr lang="zh-CN" altLang="en-US" sz="1200" b="1" dirty="0">
              <a:latin typeface="Times New Roman" panose="02020603050405020304" pitchFamily="2" charset="0"/>
              <a:ea typeface="黑体" panose="02010609060101010101" pitchFamily="1" charset="-122"/>
            </a:endParaRPr>
          </a:p>
        </p:txBody>
      </p:sp>
      <p:sp>
        <p:nvSpPr>
          <p:cNvPr id="18438" name="Text Box 7"/>
          <p:cNvSpPr txBox="1"/>
          <p:nvPr/>
        </p:nvSpPr>
        <p:spPr>
          <a:xfrm>
            <a:off x="250825" y="4221163"/>
            <a:ext cx="649288" cy="366712"/>
          </a:xfrm>
          <a:prstGeom prst="rect">
            <a:avLst/>
          </a:prstGeom>
          <a:solidFill>
            <a:srgbClr val="FFFF00"/>
          </a:solidFill>
          <a:ln w="9525">
            <a:noFill/>
          </a:ln>
          <a:effectLst>
            <a:outerShdw dist="35921" dir="2699999" algn="ctr" rotWithShape="0">
              <a:schemeClr val="bg2"/>
            </a:outerShdw>
          </a:effectLst>
        </p:spPr>
        <p:txBody>
          <a:bodyPr>
            <a:spAutoFit/>
          </a:bodyPr>
          <a:p>
            <a:pPr>
              <a:spcBef>
                <a:spcPct val="50000"/>
              </a:spcBef>
            </a:pPr>
            <a:r>
              <a:rPr lang="zh-CN" altLang="en-US" b="1" dirty="0">
                <a:latin typeface="Arial" panose="020B0604020202020204" pitchFamily="34" charset="0"/>
              </a:rPr>
              <a:t>说明</a:t>
            </a:r>
            <a:endParaRPr lang="zh-CN" altLang="en-US" b="1" dirty="0">
              <a:latin typeface="Arial" panose="020B0604020202020204" pitchFamily="34" charset="0"/>
            </a:endParaRPr>
          </a:p>
        </p:txBody>
      </p:sp>
      <p:sp>
        <p:nvSpPr>
          <p:cNvPr id="18439" name="AutoShape 36"/>
          <p:cNvSpPr/>
          <p:nvPr/>
        </p:nvSpPr>
        <p:spPr>
          <a:xfrm>
            <a:off x="900113" y="981075"/>
            <a:ext cx="6696075" cy="2808288"/>
          </a:xfrm>
          <a:prstGeom prst="foldedCorner">
            <a:avLst>
              <a:gd name="adj" fmla="val 13593"/>
            </a:avLst>
          </a:prstGeom>
          <a:solidFill>
            <a:srgbClr val="FFFFCC"/>
          </a:solidFill>
          <a:ln w="9525" cap="flat" cmpd="sng">
            <a:solidFill>
              <a:schemeClr val="accent2"/>
            </a:solidFill>
            <a:prstDash val="solid"/>
            <a:headEnd type="none" w="med" len="med"/>
            <a:tailEnd type="none" w="med" len="med"/>
          </a:ln>
        </p:spPr>
        <p:txBody>
          <a:bodyPr/>
          <a:p>
            <a:pPr>
              <a:lnSpc>
                <a:spcPct val="120000"/>
              </a:lnSpc>
            </a:pPr>
            <a:r>
              <a:rPr lang="en-US" altLang="zh-CN" dirty="0">
                <a:latin typeface="黑体" panose="02010609060101010101" pitchFamily="1" charset="-122"/>
                <a:ea typeface="黑体" panose="02010609060101010101" pitchFamily="1" charset="-122"/>
              </a:rPr>
              <a:t>    </a:t>
            </a:r>
            <a:r>
              <a:rPr lang="zh-CN" altLang="en-US" dirty="0">
                <a:latin typeface="黑体" panose="02010609060101010101" pitchFamily="1" charset="-122"/>
                <a:ea typeface="黑体" panose="02010609060101010101" pitchFamily="1" charset="-122"/>
              </a:rPr>
              <a:t>在工序或市场对对策实施效果进行跟踪（注明确认人及确认日期，效果可以通过品质数据</a:t>
            </a:r>
            <a:r>
              <a:rPr lang="en-US" altLang="zh-CN" dirty="0">
                <a:latin typeface="黑体" panose="02010609060101010101" pitchFamily="1" charset="-122"/>
                <a:ea typeface="黑体" panose="02010609060101010101" pitchFamily="1" charset="-122"/>
              </a:rPr>
              <a:t>/</a:t>
            </a:r>
            <a:r>
              <a:rPr lang="zh-CN" altLang="en-US" dirty="0">
                <a:latin typeface="黑体" panose="02010609060101010101" pitchFamily="1" charset="-122"/>
                <a:ea typeface="黑体" panose="02010609060101010101" pitchFamily="1" charset="-122"/>
              </a:rPr>
              <a:t>量等前后在对策的变化来确认，充分活用统计手法</a:t>
            </a:r>
            <a:r>
              <a:rPr lang="en-US" altLang="zh-CN" dirty="0">
                <a:latin typeface="黑体" panose="02010609060101010101" pitchFamily="1" charset="-122"/>
                <a:ea typeface="黑体" panose="02010609060101010101" pitchFamily="1" charset="-122"/>
              </a:rPr>
              <a:t>)</a:t>
            </a:r>
            <a:endParaRPr lang="en-US" altLang="zh-CN" dirty="0">
              <a:latin typeface="黑体" panose="02010609060101010101" pitchFamily="1" charset="-122"/>
              <a:ea typeface="黑体" panose="02010609060101010101" pitchFamily="1" charset="-122"/>
            </a:endParaRPr>
          </a:p>
          <a:p>
            <a:pPr>
              <a:lnSpc>
                <a:spcPct val="120000"/>
              </a:lnSpc>
            </a:pPr>
            <a:r>
              <a:rPr lang="en-US" altLang="zh-CN" dirty="0">
                <a:latin typeface="Arial" panose="020B0604020202020204" pitchFamily="34" charset="0"/>
              </a:rPr>
              <a:t>1</a:t>
            </a:r>
            <a:r>
              <a:rPr lang="zh-CN" altLang="en-US" dirty="0">
                <a:latin typeface="Arial" panose="020B0604020202020204" pitchFamily="34" charset="0"/>
              </a:rPr>
              <a:t>、用品质数据</a:t>
            </a:r>
            <a:r>
              <a:rPr lang="en-US" altLang="zh-CN" dirty="0">
                <a:latin typeface="Arial" panose="020B0604020202020204" pitchFamily="34" charset="0"/>
              </a:rPr>
              <a:t>(Cp</a:t>
            </a:r>
            <a:r>
              <a:rPr lang="zh-CN" altLang="en-US" dirty="0">
                <a:latin typeface="Arial" panose="020B0604020202020204" pitchFamily="34" charset="0"/>
              </a:rPr>
              <a:t>值等</a:t>
            </a:r>
            <a:r>
              <a:rPr lang="en-US" altLang="zh-CN" dirty="0">
                <a:latin typeface="Arial" panose="020B0604020202020204" pitchFamily="34" charset="0"/>
              </a:rPr>
              <a:t>)</a:t>
            </a:r>
            <a:r>
              <a:rPr lang="zh-CN" altLang="en-US" dirty="0">
                <a:latin typeface="Arial" panose="020B0604020202020204" pitchFamily="34" charset="0"/>
              </a:rPr>
              <a:t>对对策效果进行前后比较； </a:t>
            </a:r>
            <a:endParaRPr lang="zh-CN" altLang="en-US" dirty="0">
              <a:latin typeface="Arial" panose="020B0604020202020204" pitchFamily="34" charset="0"/>
            </a:endParaRPr>
          </a:p>
          <a:p>
            <a:pPr>
              <a:lnSpc>
                <a:spcPct val="120000"/>
              </a:lnSpc>
            </a:pPr>
            <a:r>
              <a:rPr lang="en-US" altLang="zh-CN" dirty="0">
                <a:latin typeface="Arial" panose="020B0604020202020204" pitchFamily="34" charset="0"/>
              </a:rPr>
              <a:t>2</a:t>
            </a:r>
            <a:r>
              <a:rPr lang="zh-CN" altLang="en-US" dirty="0">
                <a:latin typeface="Arial" panose="020B0604020202020204" pitchFamily="34" charset="0"/>
              </a:rPr>
              <a:t>、偶发不良品时，制造条件的比较数据；</a:t>
            </a:r>
            <a:endParaRPr lang="zh-CN" altLang="en-US" dirty="0">
              <a:latin typeface="Arial" panose="020B0604020202020204" pitchFamily="34" charset="0"/>
            </a:endParaRPr>
          </a:p>
          <a:p>
            <a:pPr>
              <a:lnSpc>
                <a:spcPct val="120000"/>
              </a:lnSpc>
            </a:pPr>
            <a:r>
              <a:rPr lang="en-US" altLang="zh-CN" dirty="0">
                <a:latin typeface="Arial" panose="020B0604020202020204" pitchFamily="34" charset="0"/>
              </a:rPr>
              <a:t>3</a:t>
            </a:r>
            <a:r>
              <a:rPr lang="zh-CN" altLang="en-US" dirty="0">
                <a:latin typeface="Arial" panose="020B0604020202020204" pitchFamily="34" charset="0"/>
              </a:rPr>
              <a:t>、制品无法体现变化时，制造条件的比较数据</a:t>
            </a:r>
            <a:endParaRPr lang="zh-CN" altLang="en-US" dirty="0">
              <a:latin typeface="Arial" panose="020B0604020202020204" pitchFamily="34" charset="0"/>
            </a:endParaRPr>
          </a:p>
          <a:p>
            <a:pPr>
              <a:lnSpc>
                <a:spcPct val="120000"/>
              </a:lnSpc>
            </a:pPr>
            <a:r>
              <a:rPr lang="en-US" altLang="zh-CN" dirty="0">
                <a:latin typeface="Arial" panose="020B0604020202020204" pitchFamily="34" charset="0"/>
              </a:rPr>
              <a:t>4</a:t>
            </a:r>
            <a:r>
              <a:rPr lang="zh-CN" altLang="en-US" dirty="0">
                <a:latin typeface="Arial" panose="020B0604020202020204" pitchFamily="34" charset="0"/>
              </a:rPr>
              <a:t>、适用方面或到市场确认为止</a:t>
            </a:r>
            <a:endParaRPr lang="zh-CN" altLang="en-US" dirty="0">
              <a:latin typeface="Arial" panose="020B0604020202020204" pitchFamily="34" charset="0"/>
            </a:endParaRPr>
          </a:p>
        </p:txBody>
      </p:sp>
      <p:sp>
        <p:nvSpPr>
          <p:cNvPr id="18440" name="AutoShape 38"/>
          <p:cNvSpPr/>
          <p:nvPr/>
        </p:nvSpPr>
        <p:spPr>
          <a:xfrm>
            <a:off x="179388" y="4581525"/>
            <a:ext cx="3995737" cy="1943100"/>
          </a:xfrm>
          <a:prstGeom prst="roundRect">
            <a:avLst>
              <a:gd name="adj" fmla="val 16667"/>
            </a:avLst>
          </a:prstGeom>
          <a:solidFill>
            <a:srgbClr val="CCFFCC"/>
          </a:solidFill>
          <a:ln w="15875" cap="flat" cmpd="sng">
            <a:solidFill>
              <a:srgbClr val="000000"/>
            </a:solidFill>
            <a:prstDash val="solid"/>
            <a:headEnd type="none" w="med" len="med"/>
            <a:tailEnd type="none" w="med" len="med"/>
          </a:ln>
        </p:spPr>
        <p:txBody>
          <a:bodyPr anchor="ctr" anchorCtr="0"/>
          <a:p>
            <a:r>
              <a:rPr lang="zh-CN" altLang="en-US" dirty="0">
                <a:effectLst>
                  <a:outerShdw blurRad="38100" dist="38100" dir="2700000">
                    <a:srgbClr val="FFFFFF"/>
                  </a:outerShdw>
                </a:effectLst>
                <a:latin typeface="Arial" panose="020B0604020202020204" pitchFamily="34" charset="0"/>
              </a:rPr>
              <a:t>定量进行效果的检证和结果的检查。</a:t>
            </a:r>
            <a:endParaRPr lang="zh-CN" altLang="en-US" dirty="0">
              <a:effectLst>
                <a:outerShdw blurRad="38100" dist="38100" dir="2700000">
                  <a:srgbClr val="FFFFFF"/>
                </a:outerShdw>
              </a:effectLst>
              <a:latin typeface="Arial" panose="020B0604020202020204" pitchFamily="34" charset="0"/>
            </a:endParaRPr>
          </a:p>
          <a:p>
            <a:r>
              <a:rPr lang="zh-CN" altLang="en-US" dirty="0">
                <a:effectLst>
                  <a:outerShdw blurRad="38100" dist="38100" dir="2700000">
                    <a:srgbClr val="FFFFFF"/>
                  </a:outerShdw>
                </a:effectLst>
                <a:latin typeface="Arial" panose="020B0604020202020204" pitchFamily="34" charset="0"/>
              </a:rPr>
              <a:t>这些效果检证属：</a:t>
            </a:r>
            <a:endParaRPr lang="zh-CN" altLang="en-US" dirty="0">
              <a:effectLst>
                <a:outerShdw blurRad="38100" dist="38100" dir="2700000">
                  <a:srgbClr val="FFFFFF"/>
                </a:outerShdw>
              </a:effectLst>
              <a:latin typeface="Arial" panose="020B0604020202020204" pitchFamily="34" charset="0"/>
            </a:endParaRPr>
          </a:p>
          <a:p>
            <a:r>
              <a:rPr lang="en-US" altLang="zh-CN" dirty="0">
                <a:effectLst>
                  <a:outerShdw blurRad="38100" dist="38100" dir="2700000">
                    <a:srgbClr val="FFFFFF"/>
                  </a:outerShdw>
                </a:effectLst>
                <a:latin typeface="Arial" panose="020B0604020202020204" pitchFamily="34" charset="0"/>
              </a:rPr>
              <a:t>·</a:t>
            </a:r>
            <a:r>
              <a:rPr lang="zh-CN" altLang="en-US" dirty="0">
                <a:effectLst>
                  <a:outerShdw blurRad="38100" dist="38100" dir="2700000">
                    <a:srgbClr val="FFFFFF"/>
                  </a:outerShdw>
                </a:effectLst>
                <a:latin typeface="Arial" panose="020B0604020202020204" pitchFamily="34" charset="0"/>
              </a:rPr>
              <a:t>在客户条件下的确认</a:t>
            </a:r>
            <a:endParaRPr lang="zh-CN" altLang="en-US" dirty="0">
              <a:effectLst>
                <a:outerShdw blurRad="38100" dist="38100" dir="2700000">
                  <a:srgbClr val="FFFFFF"/>
                </a:outerShdw>
              </a:effectLst>
              <a:latin typeface="Arial" panose="020B0604020202020204" pitchFamily="34" charset="0"/>
            </a:endParaRPr>
          </a:p>
          <a:p>
            <a:r>
              <a:rPr lang="en-US" altLang="zh-CN" dirty="0">
                <a:effectLst>
                  <a:outerShdw blurRad="38100" dist="38100" dir="2700000">
                    <a:srgbClr val="FFFFFF"/>
                  </a:outerShdw>
                </a:effectLst>
                <a:latin typeface="Arial" panose="020B0604020202020204" pitchFamily="34" charset="0"/>
              </a:rPr>
              <a:t>·</a:t>
            </a:r>
            <a:r>
              <a:rPr lang="zh-CN" altLang="en-US" dirty="0">
                <a:effectLst>
                  <a:outerShdw blurRad="38100" dist="38100" dir="2700000">
                    <a:srgbClr val="FFFFFF"/>
                  </a:outerShdw>
                </a:effectLst>
                <a:latin typeface="Arial" panose="020B0604020202020204" pitchFamily="34" charset="0"/>
              </a:rPr>
              <a:t>限度值的确认</a:t>
            </a:r>
            <a:endParaRPr lang="zh-CN" altLang="en-US" dirty="0">
              <a:effectLst>
                <a:outerShdw blurRad="38100" dist="38100" dir="2700000">
                  <a:srgbClr val="FFFFFF"/>
                </a:outerShdw>
              </a:effectLst>
              <a:latin typeface="Arial" panose="020B0604020202020204" pitchFamily="34" charset="0"/>
            </a:endParaRPr>
          </a:p>
          <a:p>
            <a:r>
              <a:rPr lang="en-US" altLang="zh-CN" dirty="0">
                <a:effectLst>
                  <a:outerShdw blurRad="38100" dist="38100" dir="2700000">
                    <a:srgbClr val="FFFFFF"/>
                  </a:outerShdw>
                </a:effectLst>
                <a:latin typeface="Arial" panose="020B0604020202020204" pitchFamily="34" charset="0"/>
              </a:rPr>
              <a:t>·</a:t>
            </a:r>
            <a:r>
              <a:rPr lang="zh-CN" altLang="en-US" dirty="0">
                <a:effectLst>
                  <a:outerShdw blurRad="38100" dist="38100" dir="2700000">
                    <a:srgbClr val="FFFFFF"/>
                  </a:outerShdw>
                </a:effectLst>
                <a:latin typeface="Arial" panose="020B0604020202020204" pitchFamily="34" charset="0"/>
              </a:rPr>
              <a:t>耐久车试验等的确认</a:t>
            </a:r>
            <a:endParaRPr lang="zh-CN" altLang="en-US" dirty="0">
              <a:effectLst>
                <a:outerShdw blurRad="38100" dist="38100" dir="2700000">
                  <a:srgbClr val="FFFFFF"/>
                </a:outerShdw>
              </a:effectLst>
              <a:latin typeface="Arial" panose="020B0604020202020204" pitchFamily="34" charset="0"/>
            </a:endParaRPr>
          </a:p>
          <a:p>
            <a:r>
              <a:rPr lang="en-US" altLang="zh-CN" dirty="0">
                <a:effectLst>
                  <a:outerShdw blurRad="38100" dist="38100" dir="2700000">
                    <a:srgbClr val="FFFFFF"/>
                  </a:outerShdw>
                </a:effectLst>
                <a:latin typeface="Arial" panose="020B0604020202020204" pitchFamily="34" charset="0"/>
              </a:rPr>
              <a:t>·</a:t>
            </a:r>
            <a:r>
              <a:rPr lang="zh-CN" altLang="en-US" dirty="0">
                <a:effectLst>
                  <a:outerShdw blurRad="38100" dist="38100" dir="2700000">
                    <a:srgbClr val="FFFFFF"/>
                  </a:outerShdw>
                </a:effectLst>
                <a:latin typeface="Arial" panose="020B0604020202020204" pitchFamily="34" charset="0"/>
              </a:rPr>
              <a:t>依照质量情况监视</a:t>
            </a:r>
            <a:endParaRPr lang="zh-CN" altLang="en-US" dirty="0">
              <a:effectLst>
                <a:outerShdw blurRad="38100" dist="38100" dir="2700000">
                  <a:srgbClr val="FFFFFF"/>
                </a:outerShdw>
              </a:effectLst>
              <a:latin typeface="Arial" panose="020B0604020202020204" pitchFamily="34" charset="0"/>
            </a:endParaRPr>
          </a:p>
        </p:txBody>
      </p:sp>
      <p:sp>
        <p:nvSpPr>
          <p:cNvPr id="18441" name="Text Box 39"/>
          <p:cNvSpPr txBox="1"/>
          <p:nvPr/>
        </p:nvSpPr>
        <p:spPr>
          <a:xfrm>
            <a:off x="4859338" y="4221163"/>
            <a:ext cx="649287" cy="366712"/>
          </a:xfrm>
          <a:prstGeom prst="rect">
            <a:avLst/>
          </a:prstGeom>
          <a:solidFill>
            <a:srgbClr val="FFFF00"/>
          </a:solidFill>
          <a:ln w="9525">
            <a:noFill/>
          </a:ln>
          <a:effectLst>
            <a:outerShdw dist="35921" dir="2699999" algn="ctr" rotWithShape="0">
              <a:schemeClr val="bg2"/>
            </a:outerShdw>
          </a:effectLst>
        </p:spPr>
        <p:txBody>
          <a:bodyPr>
            <a:spAutoFit/>
          </a:bodyPr>
          <a:p>
            <a:r>
              <a:rPr lang="zh-CN" altLang="en-US" dirty="0">
                <a:latin typeface="Arial" panose="020B0604020202020204" pitchFamily="34" charset="0"/>
              </a:rPr>
              <a:t>要点：</a:t>
            </a:r>
            <a:endParaRPr lang="zh-CN" altLang="en-US" b="1" dirty="0">
              <a:latin typeface="Arial" panose="020B0604020202020204" pitchFamily="34" charset="0"/>
            </a:endParaRPr>
          </a:p>
        </p:txBody>
      </p:sp>
      <p:sp>
        <p:nvSpPr>
          <p:cNvPr id="18442" name="AutoShape 24"/>
          <p:cNvSpPr/>
          <p:nvPr/>
        </p:nvSpPr>
        <p:spPr>
          <a:xfrm>
            <a:off x="5580063" y="2205038"/>
            <a:ext cx="3563937" cy="2519362"/>
          </a:xfrm>
          <a:prstGeom prst="irregularSeal1">
            <a:avLst/>
          </a:prstGeom>
          <a:solidFill>
            <a:srgbClr val="FF0000"/>
          </a:solidFill>
          <a:ln w="9525" cap="flat" cmpd="sng">
            <a:solidFill>
              <a:schemeClr val="bg1"/>
            </a:solidFill>
            <a:prstDash val="solid"/>
            <a:miter/>
            <a:headEnd type="none" w="med" len="med"/>
            <a:tailEnd type="none" w="med" len="med"/>
          </a:ln>
        </p:spPr>
        <p:txBody>
          <a:bodyPr anchor="ctr" anchorCtr="0"/>
          <a:p>
            <a:pPr algn="ctr"/>
            <a:r>
              <a:rPr lang="zh-CN" altLang="en-US" b="1" dirty="0">
                <a:effectLst>
                  <a:outerShdw blurRad="38100" dist="38100" dir="2700000">
                    <a:srgbClr val="FFFFFF"/>
                  </a:outerShdw>
                </a:effectLst>
                <a:latin typeface="Arial" panose="020B0604020202020204" pitchFamily="34" charset="0"/>
              </a:rPr>
              <a:t>在数值上无法对比的对策不是真正的对策</a:t>
            </a:r>
            <a:endParaRPr lang="ja-JP" altLang="en-US" b="1" dirty="0">
              <a:effectLst>
                <a:outerShdw blurRad="38100" dist="38100" dir="2700000">
                  <a:srgbClr val="FFFFFF"/>
                </a:outerShdw>
              </a:effectLst>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42"/>
                                        </p:tgtEl>
                                        <p:attrNameLst>
                                          <p:attrName>style.visibility</p:attrName>
                                        </p:attrNameLst>
                                      </p:cBhvr>
                                      <p:to>
                                        <p:strVal val="visible"/>
                                      </p:to>
                                    </p:set>
                                    <p:anim calcmode="lin" valueType="num">
                                      <p:cBhvr additive="base">
                                        <p:cTn id="7" dur="500" fill="hold"/>
                                        <p:tgtEl>
                                          <p:spTgt spid="18442"/>
                                        </p:tgtEl>
                                        <p:attrNameLst>
                                          <p:attrName>ppt_x</p:attrName>
                                        </p:attrNameLst>
                                      </p:cBhvr>
                                      <p:tavLst>
                                        <p:tav tm="0">
                                          <p:val>
                                            <p:strVal val="#ppt_x"/>
                                          </p:val>
                                        </p:tav>
                                        <p:tav tm="100000">
                                          <p:val>
                                            <p:strVal val="#ppt_x"/>
                                          </p:val>
                                        </p:tav>
                                      </p:tavLst>
                                    </p:anim>
                                    <p:anim calcmode="lin" valueType="num">
                                      <p:cBhvr additive="base">
                                        <p:cTn id="8" dur="500" fill="hold"/>
                                        <p:tgtEl>
                                          <p:spTgt spid="184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pic>
        <p:nvPicPr>
          <p:cNvPr id="19459" name="Picture 2"/>
          <p:cNvPicPr>
            <a:picLocks noChangeAspect="1"/>
          </p:cNvPicPr>
          <p:nvPr/>
        </p:nvPicPr>
        <p:blipFill>
          <a:blip r:embed="rId1"/>
          <a:stretch>
            <a:fillRect/>
          </a:stretch>
        </p:blipFill>
        <p:spPr>
          <a:xfrm>
            <a:off x="0" y="625475"/>
            <a:ext cx="8820150" cy="6232525"/>
          </a:xfrm>
          <a:prstGeom prst="rect">
            <a:avLst/>
          </a:prstGeom>
          <a:noFill/>
          <a:ln w="9525">
            <a:noFill/>
          </a:ln>
        </p:spPr>
      </p:pic>
      <p:sp>
        <p:nvSpPr>
          <p:cNvPr id="19460" name="Rectangle 3"/>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19461" name="Text Box 4"/>
          <p:cNvSpPr txBox="1"/>
          <p:nvPr/>
        </p:nvSpPr>
        <p:spPr>
          <a:xfrm>
            <a:off x="0" y="0"/>
            <a:ext cx="8820150" cy="579438"/>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r>
              <a:rPr lang="zh-CN" altLang="en-US" sz="1400" b="1" dirty="0">
                <a:latin typeface="Times New Roman" panose="02020603050405020304" pitchFamily="2" charset="0"/>
                <a:ea typeface="黑体" panose="02010609060101010101" pitchFamily="1" charset="-122"/>
              </a:rPr>
              <a:t>发 生 状 况（现象、投诉内容、发生件数、处置内容）</a:t>
            </a:r>
            <a:r>
              <a:rPr lang="zh-CN" altLang="en-US" sz="1200" b="1" dirty="0">
                <a:latin typeface="Times New Roman" panose="02020603050405020304" pitchFamily="2" charset="0"/>
                <a:ea typeface="黑体" panose="02010609060101010101" pitchFamily="1" charset="-122"/>
              </a:rPr>
              <a:t> </a:t>
            </a:r>
            <a:endParaRPr lang="zh-CN" altLang="en-US" sz="1200" b="1" dirty="0">
              <a:latin typeface="Times New Roman" panose="02020603050405020304" pitchFamily="2" charset="0"/>
              <a:ea typeface="黑体" panose="02010609060101010101" pitchFamily="1" charset="-122"/>
            </a:endParaRPr>
          </a:p>
        </p:txBody>
      </p:sp>
      <p:sp>
        <p:nvSpPr>
          <p:cNvPr id="19462" name="AutoShape 5"/>
          <p:cNvSpPr/>
          <p:nvPr/>
        </p:nvSpPr>
        <p:spPr>
          <a:xfrm>
            <a:off x="5867400" y="4652963"/>
            <a:ext cx="2449513" cy="1584325"/>
          </a:xfrm>
          <a:prstGeom prst="roundRect">
            <a:avLst>
              <a:gd name="adj" fmla="val 16667"/>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19463" name="Text Box 7"/>
          <p:cNvSpPr txBox="1"/>
          <p:nvPr/>
        </p:nvSpPr>
        <p:spPr>
          <a:xfrm>
            <a:off x="3059113" y="5013325"/>
            <a:ext cx="5905500" cy="915988"/>
          </a:xfrm>
          <a:prstGeom prst="rect">
            <a:avLst/>
          </a:prstGeom>
          <a:gradFill rotWithShape="1">
            <a:gsLst>
              <a:gs pos="0">
                <a:srgbClr val="66CCFF"/>
              </a:gs>
              <a:gs pos="100000">
                <a:srgbClr val="FFFFFF"/>
              </a:gs>
            </a:gsLst>
            <a:lin ang="5400000" scaled="1"/>
            <a:tileRect/>
          </a:gradFill>
          <a:ln w="9525">
            <a:noFill/>
          </a:ln>
        </p:spPr>
        <p:txBody>
          <a:bodyPr>
            <a:spAutoFit/>
          </a:bodyPr>
          <a:p>
            <a:r>
              <a:rPr lang="zh-CN" altLang="en-US" b="1" dirty="0">
                <a:latin typeface="Arial" panose="020B0604020202020204" pitchFamily="34" charset="0"/>
              </a:rPr>
              <a:t>目标 </a:t>
            </a:r>
            <a:r>
              <a:rPr lang="en-US" altLang="zh-CN" b="1" dirty="0">
                <a:latin typeface="Arial" panose="020B0604020202020204" pitchFamily="34" charset="0"/>
              </a:rPr>
              <a:t>〔</a:t>
            </a:r>
            <a:r>
              <a:rPr lang="zh-CN" altLang="en-US" b="1" dirty="0">
                <a:latin typeface="Arial" panose="020B0604020202020204" pitchFamily="34" charset="0"/>
              </a:rPr>
              <a:t>针对产生不良事项真正原因</a:t>
            </a:r>
            <a:r>
              <a:rPr lang="en-US" altLang="zh-CN" b="1" dirty="0">
                <a:latin typeface="Arial" panose="020B0604020202020204" pitchFamily="34" charset="0"/>
              </a:rPr>
              <a:t>[</a:t>
            </a:r>
            <a:r>
              <a:rPr lang="zh-CN" altLang="en-US" b="1" dirty="0">
                <a:latin typeface="Arial" panose="020B0604020202020204" pitchFamily="34" charset="0"/>
              </a:rPr>
              <a:t>背景</a:t>
            </a:r>
            <a:r>
              <a:rPr lang="en-US" altLang="zh-CN" b="1" dirty="0">
                <a:latin typeface="Arial" panose="020B0604020202020204" pitchFamily="34" charset="0"/>
              </a:rPr>
              <a:t>]</a:t>
            </a:r>
            <a:r>
              <a:rPr lang="zh-CN" altLang="en-US" b="1" dirty="0">
                <a:latin typeface="Arial" panose="020B0604020202020204" pitchFamily="34" charset="0"/>
              </a:rPr>
              <a:t>的对策</a:t>
            </a:r>
            <a:r>
              <a:rPr lang="en-US" altLang="zh-CN" b="1" dirty="0">
                <a:latin typeface="Arial" panose="020B0604020202020204" pitchFamily="34" charset="0"/>
              </a:rPr>
              <a:t>〕</a:t>
            </a:r>
            <a:endParaRPr lang="en-US" altLang="zh-CN" b="1" dirty="0">
              <a:latin typeface="Arial" panose="020B0604020202020204" pitchFamily="34" charset="0"/>
            </a:endParaRPr>
          </a:p>
          <a:p>
            <a:r>
              <a:rPr lang="en-US" altLang="zh-CN" b="1" dirty="0">
                <a:latin typeface="Arial" panose="020B0604020202020204" pitchFamily="34" charset="0"/>
              </a:rPr>
              <a:t>1. </a:t>
            </a:r>
            <a:r>
              <a:rPr lang="zh-CN" altLang="en-US" b="1" dirty="0">
                <a:latin typeface="Arial" panose="020B0604020202020204" pitchFamily="34" charset="0"/>
              </a:rPr>
              <a:t>为防止同种</a:t>
            </a:r>
            <a:r>
              <a:rPr lang="en-US" altLang="zh-CN" b="1" dirty="0">
                <a:latin typeface="Arial" panose="020B0604020202020204" pitchFamily="34" charset="0"/>
              </a:rPr>
              <a:t>/</a:t>
            </a:r>
            <a:r>
              <a:rPr lang="zh-CN" altLang="en-US" b="1" dirty="0">
                <a:latin typeface="Arial" panose="020B0604020202020204" pitchFamily="34" charset="0"/>
              </a:rPr>
              <a:t>类似事故再次发生；</a:t>
            </a:r>
            <a:endParaRPr lang="zh-CN" altLang="en-US" b="1" dirty="0">
              <a:latin typeface="Arial" panose="020B0604020202020204" pitchFamily="34" charset="0"/>
            </a:endParaRPr>
          </a:p>
          <a:p>
            <a:r>
              <a:rPr lang="en-US" altLang="zh-CN" b="1" dirty="0">
                <a:latin typeface="Arial" panose="020B0604020202020204" pitchFamily="34" charset="0"/>
              </a:rPr>
              <a:t>2. </a:t>
            </a:r>
            <a:r>
              <a:rPr lang="zh-CN" altLang="en-US" b="1" dirty="0">
                <a:latin typeface="Arial" panose="020B0604020202020204" pitchFamily="34" charset="0"/>
              </a:rPr>
              <a:t>为将从事故中所学到的推广到全公司。</a:t>
            </a:r>
            <a:endParaRPr lang="zh-CN" altLang="en-US" dirty="0">
              <a:latin typeface="Arial" panose="020B0604020202020204" pitchFamily="34" charset="0"/>
            </a:endParaRPr>
          </a:p>
        </p:txBody>
      </p:sp>
      <p:sp>
        <p:nvSpPr>
          <p:cNvPr id="19464" name="AutoShape 8"/>
          <p:cNvSpPr/>
          <p:nvPr/>
        </p:nvSpPr>
        <p:spPr>
          <a:xfrm>
            <a:off x="6588125" y="5992813"/>
            <a:ext cx="1223963" cy="865187"/>
          </a:xfrm>
          <a:prstGeom prst="downArrow">
            <a:avLst>
              <a:gd name="adj1" fmla="val 50000"/>
              <a:gd name="adj2" fmla="val 25000"/>
            </a:avLst>
          </a:prstGeom>
          <a:gradFill rotWithShape="1">
            <a:gsLst>
              <a:gs pos="0">
                <a:srgbClr val="FFFFFF">
                  <a:alpha val="37000"/>
                </a:srgbClr>
              </a:gs>
              <a:gs pos="100000">
                <a:srgbClr val="FF66FF"/>
              </a:gs>
            </a:gsLst>
            <a:lin ang="5400000" scaled="1"/>
            <a:tileRect/>
          </a:gradFill>
          <a:ln w="9525">
            <a:noFill/>
          </a:ln>
        </p:spPr>
        <p:txBody>
          <a:bodyPr wrap="none" anchor="ctr" anchorCtr="0"/>
          <a:p>
            <a:pPr algn="ctr"/>
            <a:r>
              <a:rPr lang="zh-CN" altLang="en-US" dirty="0">
                <a:latin typeface="Arial" panose="020B0604020202020204" pitchFamily="34" charset="0"/>
              </a:rPr>
              <a:t>见下页</a:t>
            </a:r>
            <a:endParaRPr lang="zh-CN" altLang="en-US" dirty="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animEffect transition="in" filter="dissolve">
                                      <p:cBhvr>
                                        <p:cTn id="7" dur="500"/>
                                        <p:tgtEl>
                                          <p:spTgt spid="194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63"/>
                                        </p:tgtEl>
                                        <p:attrNameLst>
                                          <p:attrName>style.visibility</p:attrName>
                                        </p:attrNameLst>
                                      </p:cBhvr>
                                      <p:to>
                                        <p:strVal val="visible"/>
                                      </p:to>
                                    </p:set>
                                    <p:animEffect transition="in" filter="fade">
                                      <p:cBhvr>
                                        <p:cTn id="12" dur="500"/>
                                        <p:tgtEl>
                                          <p:spTgt spid="1946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464"/>
                                        </p:tgtEl>
                                        <p:attrNameLst>
                                          <p:attrName>style.visibility</p:attrName>
                                        </p:attrNameLst>
                                      </p:cBhvr>
                                      <p:to>
                                        <p:strVal val="visible"/>
                                      </p:to>
                                    </p:set>
                                    <p:anim calcmode="lin" valueType="num">
                                      <p:cBhvr additive="base">
                                        <p:cTn id="17" dur="500" fill="hold"/>
                                        <p:tgtEl>
                                          <p:spTgt spid="19464"/>
                                        </p:tgtEl>
                                        <p:attrNameLst>
                                          <p:attrName>ppt_x</p:attrName>
                                        </p:attrNameLst>
                                      </p:cBhvr>
                                      <p:tavLst>
                                        <p:tav tm="0">
                                          <p:val>
                                            <p:strVal val="#ppt_x"/>
                                          </p:val>
                                        </p:tav>
                                        <p:tav tm="100000">
                                          <p:val>
                                            <p:strVal val="#ppt_x"/>
                                          </p:val>
                                        </p:tav>
                                      </p:tavLst>
                                    </p:anim>
                                    <p:anim calcmode="lin" valueType="num">
                                      <p:cBhvr additive="base">
                                        <p:cTn id="18" dur="500" fill="hold"/>
                                        <p:tgtEl>
                                          <p:spTgt spid="194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animBg="1"/>
      <p:bldP spid="19463" grpId="0" animBg="1"/>
      <p:bldP spid="1946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20483" name="Rectangle 2"/>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20484" name="Text Box 3"/>
          <p:cNvSpPr txBox="1"/>
          <p:nvPr/>
        </p:nvSpPr>
        <p:spPr>
          <a:xfrm>
            <a:off x="0" y="0"/>
            <a:ext cx="8820150" cy="579438"/>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r>
              <a:rPr lang="zh-CN" altLang="en-US" sz="1400" b="1" dirty="0">
                <a:latin typeface="Times New Roman" panose="02020603050405020304" pitchFamily="2" charset="0"/>
                <a:ea typeface="黑体" panose="02010609060101010101" pitchFamily="1" charset="-122"/>
              </a:rPr>
              <a:t>针对源流的改进（结构体制、架构的反映内容） </a:t>
            </a:r>
            <a:endParaRPr lang="zh-CN" altLang="en-US" sz="1400" b="1" dirty="0">
              <a:latin typeface="Times New Roman" panose="02020603050405020304" pitchFamily="2" charset="0"/>
              <a:ea typeface="黑体" panose="02010609060101010101" pitchFamily="1" charset="-122"/>
            </a:endParaRPr>
          </a:p>
        </p:txBody>
      </p:sp>
      <p:sp>
        <p:nvSpPr>
          <p:cNvPr id="20485" name="AutoShape 25"/>
          <p:cNvSpPr/>
          <p:nvPr/>
        </p:nvSpPr>
        <p:spPr>
          <a:xfrm>
            <a:off x="611188" y="836613"/>
            <a:ext cx="7956550" cy="2881312"/>
          </a:xfrm>
          <a:prstGeom prst="foldedCorner">
            <a:avLst>
              <a:gd name="adj" fmla="val 13593"/>
            </a:avLst>
          </a:prstGeom>
          <a:solidFill>
            <a:srgbClr val="FFFFCC"/>
          </a:solidFill>
          <a:ln w="9525" cap="flat" cmpd="sng">
            <a:solidFill>
              <a:schemeClr val="accent2"/>
            </a:solidFill>
            <a:prstDash val="solid"/>
            <a:headEnd type="none" w="med" len="med"/>
            <a:tailEnd type="none" w="med" len="med"/>
          </a:ln>
        </p:spPr>
        <p:txBody>
          <a:bodyPr/>
          <a:p>
            <a:r>
              <a:rPr lang="en-US" altLang="zh-CN" dirty="0">
                <a:latin typeface="黑体" panose="02010609060101010101" pitchFamily="1" charset="-122"/>
                <a:ea typeface="黑体" panose="02010609060101010101" pitchFamily="1" charset="-122"/>
              </a:rPr>
              <a:t>1</a:t>
            </a:r>
            <a:r>
              <a:rPr lang="zh-CN" altLang="en-US" dirty="0">
                <a:latin typeface="黑体" panose="02010609060101010101" pitchFamily="1" charset="-122"/>
                <a:ea typeface="黑体" panose="02010609060101010101" pitchFamily="1" charset="-122"/>
              </a:rPr>
              <a:t>、硬件对策需要持续维持的项目要将问题及对策反馈到相关部门（基准、标</a:t>
            </a:r>
            <a:endParaRPr lang="zh-CN" altLang="en-US" dirty="0">
              <a:latin typeface="黑体" panose="02010609060101010101" pitchFamily="1" charset="-122"/>
              <a:ea typeface="黑体" panose="02010609060101010101" pitchFamily="1" charset="-122"/>
            </a:endParaRPr>
          </a:p>
          <a:p>
            <a:r>
              <a:rPr lang="zh-CN" altLang="en-US" dirty="0">
                <a:latin typeface="黑体" panose="02010609060101010101" pitchFamily="1" charset="-122"/>
                <a:ea typeface="黑体" panose="02010609060101010101" pitchFamily="1" charset="-122"/>
              </a:rPr>
              <a:t>   准、设备的管理等）；</a:t>
            </a:r>
            <a:endParaRPr lang="zh-CN" altLang="en-US" dirty="0">
              <a:latin typeface="黑体" panose="02010609060101010101" pitchFamily="1" charset="-122"/>
              <a:ea typeface="黑体" panose="02010609060101010101" pitchFamily="1" charset="-122"/>
            </a:endParaRPr>
          </a:p>
          <a:p>
            <a:r>
              <a:rPr lang="en-US" altLang="zh-CN" dirty="0">
                <a:latin typeface="黑体" panose="02010609060101010101" pitchFamily="1" charset="-122"/>
                <a:ea typeface="黑体" panose="02010609060101010101" pitchFamily="1" charset="-122"/>
              </a:rPr>
              <a:t>2</a:t>
            </a:r>
            <a:r>
              <a:rPr lang="zh-CN" altLang="en-US" dirty="0">
                <a:latin typeface="黑体" panose="02010609060101010101" pitchFamily="1" charset="-122"/>
                <a:ea typeface="黑体" panose="02010609060101010101" pitchFamily="1" charset="-122"/>
              </a:rPr>
              <a:t>、将问题反馈到能解决问题的有关机构和部门（规程、基准、技术积累等）</a:t>
            </a:r>
            <a:endParaRPr lang="zh-CN" altLang="en-US" dirty="0">
              <a:latin typeface="黑体" panose="02010609060101010101" pitchFamily="1" charset="-122"/>
              <a:ea typeface="黑体" panose="02010609060101010101" pitchFamily="1" charset="-122"/>
            </a:endParaRPr>
          </a:p>
          <a:p>
            <a:r>
              <a:rPr lang="en-US" altLang="zh-CN" dirty="0">
                <a:latin typeface="黑体" panose="02010609060101010101" pitchFamily="1" charset="-122"/>
                <a:ea typeface="黑体" panose="02010609060101010101" pitchFamily="1" charset="-122"/>
              </a:rPr>
              <a:t>3</a:t>
            </a:r>
            <a:r>
              <a:rPr lang="zh-CN" altLang="en-US" dirty="0">
                <a:latin typeface="黑体" panose="02010609060101010101" pitchFamily="1" charset="-122"/>
                <a:ea typeface="黑体" panose="02010609060101010101" pitchFamily="1" charset="-122"/>
              </a:rPr>
              <a:t>、标准化：对策方案标准化，减少人为因素造成不稳定的要素（反映到标准、</a:t>
            </a:r>
            <a:endParaRPr lang="zh-CN" altLang="en-US" dirty="0">
              <a:latin typeface="黑体" panose="02010609060101010101" pitchFamily="1" charset="-122"/>
              <a:ea typeface="黑体" panose="02010609060101010101" pitchFamily="1" charset="-122"/>
            </a:endParaRPr>
          </a:p>
          <a:p>
            <a:r>
              <a:rPr lang="zh-CN" altLang="en-US" dirty="0">
                <a:latin typeface="黑体" panose="02010609060101010101" pitchFamily="1" charset="-122"/>
                <a:ea typeface="黑体" panose="02010609060101010101" pitchFamily="1" charset="-122"/>
              </a:rPr>
              <a:t>   帐票、作业书类、培训等）；</a:t>
            </a:r>
            <a:endParaRPr lang="zh-CN" altLang="en-US" dirty="0">
              <a:latin typeface="黑体" panose="02010609060101010101" pitchFamily="1" charset="-122"/>
              <a:ea typeface="黑体" panose="02010609060101010101" pitchFamily="1" charset="-122"/>
            </a:endParaRPr>
          </a:p>
          <a:p>
            <a:r>
              <a:rPr lang="en-US" altLang="zh-CN" dirty="0">
                <a:latin typeface="黑体" panose="02010609060101010101" pitchFamily="1" charset="-122"/>
                <a:ea typeface="黑体" panose="02010609060101010101" pitchFamily="1" charset="-122"/>
              </a:rPr>
              <a:t>4</a:t>
            </a:r>
            <a:r>
              <a:rPr lang="zh-CN" altLang="en-US" dirty="0">
                <a:latin typeface="黑体" panose="02010609060101010101" pitchFamily="1" charset="-122"/>
                <a:ea typeface="黑体" panose="02010609060101010101" pitchFamily="1" charset="-122"/>
              </a:rPr>
              <a:t>、将其水平展开向其它部分伸展（例：相类似的工程，将有关决窍反馈至</a:t>
            </a:r>
            <a:endParaRPr lang="zh-CN" altLang="en-US" dirty="0">
              <a:latin typeface="黑体" panose="02010609060101010101" pitchFamily="1" charset="-122"/>
              <a:ea typeface="黑体" panose="02010609060101010101" pitchFamily="1" charset="-122"/>
            </a:endParaRPr>
          </a:p>
          <a:p>
            <a:r>
              <a:rPr lang="zh-CN" altLang="en-US" dirty="0">
                <a:latin typeface="黑体" panose="02010609060101010101" pitchFamily="1" charset="-122"/>
                <a:ea typeface="黑体" panose="02010609060101010101" pitchFamily="1" charset="-122"/>
              </a:rPr>
              <a:t>   设备、仕样）；</a:t>
            </a:r>
            <a:endParaRPr lang="zh-CN" altLang="en-US" dirty="0">
              <a:latin typeface="黑体" panose="02010609060101010101" pitchFamily="1" charset="-122"/>
              <a:ea typeface="黑体" panose="02010609060101010101" pitchFamily="1" charset="-122"/>
            </a:endParaRPr>
          </a:p>
          <a:p>
            <a:r>
              <a:rPr lang="en-US" altLang="zh-CN" dirty="0">
                <a:latin typeface="黑体" panose="02010609060101010101" pitchFamily="1" charset="-122"/>
                <a:ea typeface="黑体" panose="02010609060101010101" pitchFamily="1" charset="-122"/>
              </a:rPr>
              <a:t>5</a:t>
            </a:r>
            <a:r>
              <a:rPr lang="zh-CN" altLang="en-US" dirty="0">
                <a:latin typeface="黑体" panose="02010609060101010101" pitchFamily="1" charset="-122"/>
                <a:ea typeface="黑体" panose="02010609060101010101" pitchFamily="1" charset="-122"/>
              </a:rPr>
              <a:t>、为更好地实施对策和遏制不良的再发，需要将对策内容落实到组织及管理</a:t>
            </a:r>
            <a:endParaRPr lang="zh-CN" altLang="en-US" dirty="0">
              <a:latin typeface="黑体" panose="02010609060101010101" pitchFamily="1" charset="-122"/>
              <a:ea typeface="黑体" panose="02010609060101010101" pitchFamily="1" charset="-122"/>
            </a:endParaRPr>
          </a:p>
          <a:p>
            <a:r>
              <a:rPr lang="zh-CN" altLang="en-US" dirty="0">
                <a:latin typeface="黑体" panose="02010609060101010101" pitchFamily="1" charset="-122"/>
                <a:ea typeface="黑体" panose="02010609060101010101" pitchFamily="1" charset="-122"/>
              </a:rPr>
              <a:t>   体制当中；</a:t>
            </a:r>
            <a:endParaRPr lang="zh-CN" altLang="en-US" dirty="0">
              <a:latin typeface="黑体" panose="02010609060101010101" pitchFamily="1" charset="-122"/>
              <a:ea typeface="黑体" panose="02010609060101010101" pitchFamily="1" charset="-122"/>
            </a:endParaRPr>
          </a:p>
          <a:p>
            <a:r>
              <a:rPr lang="en-US" altLang="zh-CN" dirty="0">
                <a:latin typeface="黑体" panose="02010609060101010101" pitchFamily="1" charset="-122"/>
                <a:ea typeface="黑体" panose="02010609060101010101" pitchFamily="1" charset="-122"/>
              </a:rPr>
              <a:t>6</a:t>
            </a:r>
            <a:r>
              <a:rPr lang="zh-CN" altLang="en-US" dirty="0">
                <a:latin typeface="黑体" panose="02010609060101010101" pitchFamily="1" charset="-122"/>
                <a:ea typeface="黑体" panose="02010609060101010101" pitchFamily="1" charset="-122"/>
              </a:rPr>
              <a:t>、根据需要再开展</a:t>
            </a:r>
            <a:r>
              <a:rPr lang="en-US" altLang="zh-CN" b="1" dirty="0">
                <a:latin typeface="黑体" panose="02010609060101010101" pitchFamily="1" charset="-122"/>
                <a:ea typeface="黑体" panose="02010609060101010101" pitchFamily="1" charset="-122"/>
              </a:rPr>
              <a:t>FMEA</a:t>
            </a:r>
            <a:r>
              <a:rPr lang="en-US" altLang="zh-CN" dirty="0">
                <a:latin typeface="黑体" panose="02010609060101010101" pitchFamily="1" charset="-122"/>
                <a:ea typeface="黑体" panose="02010609060101010101" pitchFamily="1" charset="-122"/>
              </a:rPr>
              <a:t> </a:t>
            </a:r>
            <a:r>
              <a:rPr lang="zh-CN" altLang="en-US" dirty="0">
                <a:latin typeface="黑体" panose="02010609060101010101" pitchFamily="1" charset="-122"/>
                <a:ea typeface="黑体" panose="02010609060101010101" pitchFamily="1" charset="-122"/>
              </a:rPr>
              <a:t>。</a:t>
            </a:r>
            <a:endParaRPr lang="zh-CN" altLang="en-US" dirty="0">
              <a:latin typeface="黑体" panose="02010609060101010101" pitchFamily="1" charset="-122"/>
              <a:ea typeface="黑体" panose="02010609060101010101" pitchFamily="1" charset="-122"/>
            </a:endParaRPr>
          </a:p>
          <a:p>
            <a:endParaRPr lang="en-US" altLang="zh-CN" dirty="0">
              <a:latin typeface="黑体" panose="02010609060101010101" pitchFamily="1" charset="-122"/>
              <a:ea typeface="黑体" panose="02010609060101010101" pitchFamily="1" charset="-122"/>
            </a:endParaRPr>
          </a:p>
        </p:txBody>
      </p:sp>
      <p:sp>
        <p:nvSpPr>
          <p:cNvPr id="20486" name="AutoShape 26"/>
          <p:cNvSpPr/>
          <p:nvPr/>
        </p:nvSpPr>
        <p:spPr>
          <a:xfrm>
            <a:off x="611188" y="4005263"/>
            <a:ext cx="5689600" cy="2303462"/>
          </a:xfrm>
          <a:prstGeom prst="roundRect">
            <a:avLst>
              <a:gd name="adj" fmla="val 20898"/>
            </a:avLst>
          </a:prstGeom>
          <a:solidFill>
            <a:srgbClr val="CCFFCC"/>
          </a:solidFill>
          <a:ln w="15875" cap="flat" cmpd="sng">
            <a:solidFill>
              <a:schemeClr val="tx1"/>
            </a:solidFill>
            <a:prstDash val="solid"/>
            <a:headEnd type="none" w="med" len="med"/>
            <a:tailEnd type="none" w="med" len="med"/>
          </a:ln>
        </p:spPr>
        <p:txBody>
          <a:bodyPr/>
          <a:p>
            <a:r>
              <a:rPr lang="zh-CN" altLang="en-US" dirty="0">
                <a:latin typeface="宋体" panose="02010600030101010101" pitchFamily="2" charset="-122"/>
              </a:rPr>
              <a:t>要点：</a:t>
            </a:r>
            <a:endParaRPr lang="zh-CN" altLang="en-US" dirty="0">
              <a:latin typeface="宋体" panose="02010600030101010101" pitchFamily="2" charset="-122"/>
            </a:endParaRPr>
          </a:p>
          <a:p>
            <a:r>
              <a:rPr lang="en-US" altLang="zh-CN" sz="1600" dirty="0">
                <a:latin typeface="宋体" panose="02010600030101010101" pitchFamily="2" charset="-122"/>
              </a:rPr>
              <a:t>1</a:t>
            </a:r>
            <a:r>
              <a:rPr lang="zh-CN" altLang="en-US" sz="1600" dirty="0">
                <a:latin typeface="宋体" panose="02010600030101010101" pitchFamily="2" charset="-122"/>
              </a:rPr>
              <a:t>、在不允许再次发生相同的质量问题的同时，也有必要</a:t>
            </a:r>
            <a:endParaRPr lang="zh-CN" altLang="en-US" sz="1600" dirty="0">
              <a:latin typeface="宋体" panose="02010600030101010101" pitchFamily="2" charset="-122"/>
            </a:endParaRPr>
          </a:p>
          <a:p>
            <a:r>
              <a:rPr lang="zh-CN" altLang="en-US" sz="1600" dirty="0">
                <a:latin typeface="宋体" panose="02010600030101010101" pitchFamily="2" charset="-122"/>
              </a:rPr>
              <a:t>   防治相似的情况出现。为不再发生这样的情况，要反</a:t>
            </a:r>
            <a:endParaRPr lang="zh-CN" altLang="en-US" sz="1600" dirty="0">
              <a:latin typeface="宋体" panose="02010600030101010101" pitchFamily="2" charset="-122"/>
            </a:endParaRPr>
          </a:p>
          <a:p>
            <a:r>
              <a:rPr lang="zh-CN" altLang="en-US" sz="1600" dirty="0">
                <a:latin typeface="宋体" panose="02010600030101010101" pitchFamily="2" charset="-122"/>
              </a:rPr>
              <a:t>   映在各种基准、标准、规程类上。</a:t>
            </a:r>
            <a:endParaRPr lang="zh-CN" altLang="en-US" sz="1600" dirty="0">
              <a:latin typeface="宋体" panose="02010600030101010101" pitchFamily="2" charset="-122"/>
            </a:endParaRPr>
          </a:p>
          <a:p>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、为了避免其它机种、工序等发生同样的质量问题，</a:t>
            </a:r>
            <a:endParaRPr lang="zh-CN" altLang="en-US" sz="1600" dirty="0">
              <a:latin typeface="宋体" panose="02010600030101010101" pitchFamily="2" charset="-122"/>
            </a:endParaRPr>
          </a:p>
          <a:p>
            <a:r>
              <a:rPr lang="zh-CN" altLang="en-US" sz="1600" dirty="0">
                <a:latin typeface="宋体" panose="02010600030101010101" pitchFamily="2" charset="-122"/>
              </a:rPr>
              <a:t>   则要实施侧面的订正。</a:t>
            </a:r>
            <a:endParaRPr lang="zh-CN" altLang="en-US" sz="1600" dirty="0">
              <a:latin typeface="宋体" panose="02010600030101010101" pitchFamily="2" charset="-122"/>
            </a:endParaRPr>
          </a:p>
          <a:p>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、最后，将这次的失败技术语言化，反映在必要条件、</a:t>
            </a:r>
            <a:endParaRPr lang="zh-CN" altLang="en-US" sz="1600" dirty="0">
              <a:latin typeface="宋体" panose="02010600030101010101" pitchFamily="2" charset="-122"/>
            </a:endParaRPr>
          </a:p>
          <a:p>
            <a:r>
              <a:rPr lang="zh-CN" altLang="en-US" sz="1600" dirty="0">
                <a:latin typeface="宋体" panose="02010600030101010101" pitchFamily="2" charset="-122"/>
              </a:rPr>
              <a:t>   下一种车型里。</a:t>
            </a:r>
            <a:endParaRPr lang="zh-CN" altLang="en-US" sz="1600" dirty="0">
              <a:latin typeface="宋体" panose="02010600030101010101" pitchFamily="2" charset="-122"/>
            </a:endParaRPr>
          </a:p>
        </p:txBody>
      </p:sp>
      <p:sp>
        <p:nvSpPr>
          <p:cNvPr id="20487" name="AutoShape 15"/>
          <p:cNvSpPr/>
          <p:nvPr/>
        </p:nvSpPr>
        <p:spPr>
          <a:xfrm>
            <a:off x="6084888" y="3789363"/>
            <a:ext cx="3059112" cy="2376487"/>
          </a:xfrm>
          <a:prstGeom prst="irregularSeal1">
            <a:avLst/>
          </a:prstGeom>
          <a:solidFill>
            <a:srgbClr val="FF0000"/>
          </a:solidFill>
          <a:ln w="9525" cap="flat" cmpd="sng">
            <a:solidFill>
              <a:schemeClr val="bg1"/>
            </a:solidFill>
            <a:prstDash val="solid"/>
            <a:miter/>
            <a:headEnd type="none" w="med" len="med"/>
            <a:tailEnd type="none" w="med" len="med"/>
          </a:ln>
        </p:spPr>
        <p:txBody>
          <a:bodyPr anchor="ctr" anchorCtr="0"/>
          <a:p>
            <a:pPr algn="ctr"/>
            <a:r>
              <a:rPr lang="zh-CN" altLang="en-US" b="1" dirty="0">
                <a:solidFill>
                  <a:schemeClr val="bg1"/>
                </a:solidFill>
                <a:latin typeface="Arial" panose="020B0604020202020204" pitchFamily="34" charset="0"/>
              </a:rPr>
              <a:t>没有反省的地方就没有改善</a:t>
            </a:r>
            <a:endParaRPr lang="ja-JP" altLang="en-US" b="1" dirty="0">
              <a:solidFill>
                <a:schemeClr val="bg1"/>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 calcmode="lin" valueType="num">
                                      <p:cBhvr additive="base">
                                        <p:cTn id="7" dur="500" fill="hold"/>
                                        <p:tgtEl>
                                          <p:spTgt spid="20487"/>
                                        </p:tgtEl>
                                        <p:attrNameLst>
                                          <p:attrName>ppt_x</p:attrName>
                                        </p:attrNameLst>
                                      </p:cBhvr>
                                      <p:tavLst>
                                        <p:tav tm="0">
                                          <p:val>
                                            <p:strVal val="#ppt_x"/>
                                          </p:val>
                                        </p:tav>
                                        <p:tav tm="100000">
                                          <p:val>
                                            <p:strVal val="#ppt_x"/>
                                          </p:val>
                                        </p:tav>
                                      </p:tavLst>
                                    </p:anim>
                                    <p:anim calcmode="lin" valueType="num">
                                      <p:cBhvr additive="base">
                                        <p:cTn id="8" dur="500" fill="hold"/>
                                        <p:tgtEl>
                                          <p:spTgt spid="204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21507" name="AutoShape 4"/>
          <p:cNvSpPr/>
          <p:nvPr/>
        </p:nvSpPr>
        <p:spPr>
          <a:xfrm>
            <a:off x="539750" y="908050"/>
            <a:ext cx="8135938" cy="5689600"/>
          </a:xfrm>
          <a:prstGeom prst="foldedCorner">
            <a:avLst>
              <a:gd name="adj" fmla="val 13593"/>
            </a:avLst>
          </a:prstGeom>
          <a:solidFill>
            <a:srgbClr val="FFFFCC"/>
          </a:solidFill>
          <a:ln w="9525" cap="flat" cmpd="sng">
            <a:solidFill>
              <a:schemeClr val="accent2"/>
            </a:solidFill>
            <a:prstDash val="solid"/>
            <a:headEnd type="none" w="med" len="med"/>
            <a:tailEnd type="none" w="med" len="med"/>
          </a:ln>
        </p:spPr>
        <p:txBody>
          <a:bodyPr/>
          <a:p>
            <a:pPr algn="just"/>
            <a:r>
              <a:rPr lang="en-US" altLang="zh-CN" dirty="0">
                <a:latin typeface="Arial" panose="020B0604020202020204" pitchFamily="34" charset="0"/>
              </a:rPr>
              <a:t>       </a:t>
            </a:r>
            <a:r>
              <a:rPr lang="zh-CN" altLang="en-US" dirty="0">
                <a:latin typeface="Arial" panose="020B0604020202020204" pitchFamily="34" charset="0"/>
              </a:rPr>
              <a:t>有一个小和尚担任撞钟一职，半年下来，觉得无聊之极，“做一天和尚撞一天钟”而已。有一天，主持宣布调他到后院劈柴挑水，原因是他不能胜任撞钟一职。小和尚很不服气地问：“我撞的钟难道不准时、不响亮？”老主持耐心地告诉他：“你撞的钟虽然很准时、也很响亮，但钟声空泛、疲软，没有感召力。钟声是要唤醒沉迷的众生，因此，撞出的钟声不仅要洪亮，而且要圆润、浑厚、深沉、悠远。”</a:t>
            </a:r>
            <a:endParaRPr lang="zh-CN" altLang="en-US" dirty="0">
              <a:latin typeface="Arial" panose="020B0604020202020204" pitchFamily="34" charset="0"/>
            </a:endParaRPr>
          </a:p>
          <a:p>
            <a:pPr algn="just"/>
            <a:r>
              <a:rPr lang="zh-CN" altLang="en-US" dirty="0">
                <a:latin typeface="Arial" panose="020B0604020202020204" pitchFamily="34" charset="0"/>
              </a:rPr>
              <a:t>      </a:t>
            </a:r>
            <a:r>
              <a:rPr lang="en-US" altLang="zh-CN" dirty="0">
                <a:latin typeface="Arial" panose="020B0604020202020204" pitchFamily="34" charset="0"/>
              </a:rPr>
              <a:t>1.</a:t>
            </a:r>
            <a:r>
              <a:rPr lang="zh-CN" altLang="en-US" dirty="0">
                <a:latin typeface="Arial" panose="020B0604020202020204" pitchFamily="34" charset="0"/>
              </a:rPr>
              <a:t>本故事中的主持犯了一个常识性管理错误，“做一天和尚撞一天钟”的结果，是由于主持没有提前公布工作标准造成的。如果小和尚进入寺院的当天就明白撞钟的标准和重要性，我想他也不会因怠工而被撤职。</a:t>
            </a:r>
            <a:endParaRPr lang="zh-CN" altLang="en-US" dirty="0">
              <a:latin typeface="Arial" panose="020B0604020202020204" pitchFamily="34" charset="0"/>
            </a:endParaRPr>
          </a:p>
          <a:p>
            <a:pPr algn="just"/>
            <a:r>
              <a:rPr lang="zh-CN" altLang="en-US" dirty="0">
                <a:latin typeface="Arial" panose="020B0604020202020204" pitchFamily="34" charset="0"/>
              </a:rPr>
              <a:t>       </a:t>
            </a:r>
            <a:r>
              <a:rPr lang="en-US" altLang="zh-CN" dirty="0">
                <a:latin typeface="Arial" panose="020B0604020202020204" pitchFamily="34" charset="0"/>
              </a:rPr>
              <a:t>2.</a:t>
            </a:r>
            <a:r>
              <a:rPr lang="zh-CN" altLang="en-US" dirty="0">
                <a:latin typeface="Arial" panose="020B0604020202020204" pitchFamily="34" charset="0"/>
              </a:rPr>
              <a:t>工作标准是员工的行为指南和考核依据。缺乏工作标准，往往导致员工的努力方向与公司整体发展方向不统一，造成大量的人力和物力资源浪费。因为缺乏参照物，时间久了员工容易形成自满情绪，导致工作懈怠。制定工作标准尽量做到数字化，要与考核联系起来，注意可操作性。</a:t>
            </a:r>
            <a:endParaRPr lang="zh-CN" altLang="en-US" dirty="0">
              <a:latin typeface="Arial" panose="020B0604020202020204" pitchFamily="34" charset="0"/>
            </a:endParaRPr>
          </a:p>
          <a:p>
            <a:pPr algn="just"/>
            <a:r>
              <a:rPr lang="zh-CN" altLang="en-US" dirty="0">
                <a:latin typeface="Arial" panose="020B0604020202020204" pitchFamily="34" charset="0"/>
              </a:rPr>
              <a:t>       </a:t>
            </a:r>
            <a:r>
              <a:rPr lang="en-US" altLang="zh-CN" dirty="0">
                <a:latin typeface="Arial" panose="020B0604020202020204" pitchFamily="34" charset="0"/>
              </a:rPr>
              <a:t>3.</a:t>
            </a:r>
            <a:r>
              <a:rPr lang="zh-CN" altLang="en-US" dirty="0">
                <a:latin typeface="Arial" panose="020B0604020202020204" pitchFamily="34" charset="0"/>
              </a:rPr>
              <a:t>既然我们有了工作标准就应该很好的去执行它，不要打折扣，不要等到领导认为你不能胜任工作才后悔！</a:t>
            </a:r>
            <a:endParaRPr lang="zh-CN" altLang="en-US" dirty="0">
              <a:latin typeface="Arial" panose="020B0604020202020204" pitchFamily="34" charset="0"/>
            </a:endParaRPr>
          </a:p>
          <a:p>
            <a:pPr algn="just"/>
            <a:r>
              <a:rPr lang="zh-CN" altLang="en-US" dirty="0">
                <a:latin typeface="Arial" panose="020B0604020202020204" pitchFamily="34" charset="0"/>
              </a:rPr>
              <a:t>       </a:t>
            </a:r>
            <a:r>
              <a:rPr lang="en-US" altLang="zh-CN" dirty="0">
                <a:latin typeface="Arial" panose="020B0604020202020204" pitchFamily="34" charset="0"/>
              </a:rPr>
              <a:t>4.</a:t>
            </a:r>
            <a:r>
              <a:rPr lang="zh-CN" altLang="en-US" dirty="0">
                <a:latin typeface="Arial" panose="020B0604020202020204" pitchFamily="34" charset="0"/>
              </a:rPr>
              <a:t>所以公司、各部门、各岗位的培训都是很重要的，为了让员工知道该怎么做，就必须定好标准，作好培训！</a:t>
            </a:r>
            <a:endParaRPr lang="zh-CN" altLang="en-US" dirty="0">
              <a:latin typeface="Arial" panose="020B0604020202020204" pitchFamily="34" charset="0"/>
            </a:endParaRPr>
          </a:p>
          <a:p>
            <a:pPr algn="just"/>
            <a:r>
              <a:rPr lang="zh-CN" altLang="en-US" dirty="0">
                <a:latin typeface="Arial" panose="020B0604020202020204" pitchFamily="34" charset="0"/>
              </a:rPr>
              <a:t>       领导</a:t>
            </a:r>
            <a:r>
              <a:rPr lang="en-US" altLang="zh-CN" dirty="0">
                <a:latin typeface="Arial" panose="020B0604020202020204" pitchFamily="34" charset="0"/>
              </a:rPr>
              <a:t>------</a:t>
            </a:r>
            <a:r>
              <a:rPr lang="zh-CN" altLang="en-US" dirty="0">
                <a:latin typeface="Arial" panose="020B0604020202020204" pitchFamily="34" charset="0"/>
              </a:rPr>
              <a:t>请重视制度和培训，这样才能培养员工，您才不需要这么忙；</a:t>
            </a:r>
            <a:endParaRPr lang="zh-CN" altLang="en-US" dirty="0">
              <a:latin typeface="Arial" panose="020B0604020202020204" pitchFamily="34" charset="0"/>
            </a:endParaRPr>
          </a:p>
          <a:p>
            <a:pPr algn="just"/>
            <a:r>
              <a:rPr lang="zh-CN" altLang="en-US" dirty="0">
                <a:latin typeface="Arial" panose="020B0604020202020204" pitchFamily="34" charset="0"/>
              </a:rPr>
              <a:t>       员工</a:t>
            </a:r>
            <a:r>
              <a:rPr lang="en-US" altLang="zh-CN" dirty="0">
                <a:latin typeface="Arial" panose="020B0604020202020204" pitchFamily="34" charset="0"/>
              </a:rPr>
              <a:t>------</a:t>
            </a:r>
            <a:r>
              <a:rPr lang="zh-CN" altLang="en-US" dirty="0">
                <a:latin typeface="Arial" panose="020B0604020202020204" pitchFamily="34" charset="0"/>
              </a:rPr>
              <a:t>请遵守制度，这样才能胜任工作，你才不会因怠工而被撤职。</a:t>
            </a:r>
            <a:endParaRPr lang="zh-CN" altLang="en-US" dirty="0">
              <a:latin typeface="Arial" panose="020B0604020202020204" pitchFamily="34" charset="0"/>
            </a:endParaRPr>
          </a:p>
        </p:txBody>
      </p:sp>
      <p:sp>
        <p:nvSpPr>
          <p:cNvPr id="21508" name="Rectangle 5"/>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21509" name="Text Box 6"/>
          <p:cNvSpPr txBox="1"/>
          <p:nvPr/>
        </p:nvSpPr>
        <p:spPr>
          <a:xfrm>
            <a:off x="0" y="0"/>
            <a:ext cx="8820150" cy="457200"/>
          </a:xfrm>
          <a:prstGeom prst="rect">
            <a:avLst/>
          </a:prstGeom>
          <a:noFill/>
          <a:ln w="9525">
            <a:noFill/>
          </a:ln>
        </p:spPr>
        <p:txBody>
          <a:bodyPr>
            <a:spAutoFit/>
          </a:bodyPr>
          <a:p>
            <a:pPr eaLnBrk="0" hangingPunct="0">
              <a:spcBef>
                <a:spcPct val="50000"/>
              </a:spcBef>
            </a:pPr>
            <a:r>
              <a:rPr lang="zh-CN" altLang="en-US" sz="2400" b="1" dirty="0">
                <a:latin typeface="Times New Roman" panose="02020603050405020304" pitchFamily="2" charset="0"/>
                <a:ea typeface="黑体" panose="02010609060101010101" pitchFamily="1" charset="-122"/>
              </a:rPr>
              <a:t>小和尚撞钟的故事－一</a:t>
            </a:r>
            <a:r>
              <a:rPr lang="zh-CN" altLang="en-US" sz="2400" b="1" dirty="0">
                <a:solidFill>
                  <a:srgbClr val="FF3300"/>
                </a:solidFill>
                <a:latin typeface="Times New Roman" panose="02020603050405020304" pitchFamily="2" charset="0"/>
                <a:ea typeface="黑体" panose="02010609060101010101" pitchFamily="1" charset="-122"/>
              </a:rPr>
              <a:t>标准化</a:t>
            </a:r>
            <a:r>
              <a:rPr lang="zh-CN" altLang="en-US" sz="2400" b="1" dirty="0">
                <a:latin typeface="Times New Roman" panose="02020603050405020304" pitchFamily="2" charset="0"/>
                <a:ea typeface="黑体" panose="02010609060101010101" pitchFamily="1" charset="-122"/>
              </a:rPr>
              <a:t>的重要意义</a:t>
            </a:r>
            <a:endParaRPr lang="zh-CN" altLang="en-US" sz="2400" b="1" dirty="0">
              <a:latin typeface="Times New Roman" panose="02020603050405020304" pitchFamily="2" charset="0"/>
              <a:ea typeface="黑体" panose="02010609060101010101" pitchFamily="1"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4099" name="Rectangle 3"/>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4100" name="AutoShape 45"/>
          <p:cNvSpPr/>
          <p:nvPr/>
        </p:nvSpPr>
        <p:spPr>
          <a:xfrm rot="5400000">
            <a:off x="-1076325" y="1944688"/>
            <a:ext cx="4824413" cy="4768850"/>
          </a:xfrm>
          <a:custGeom>
            <a:avLst/>
            <a:gdLst>
              <a:gd name="txL" fmla="*/ 401 w 21600"/>
              <a:gd name="txT" fmla="*/ 0 h 21600"/>
              <a:gd name="txR" fmla="*/ 21199 w 21600"/>
              <a:gd name="txB" fmla="*/ 13628 h 21600"/>
            </a:gdLst>
            <a:ahLst/>
            <a:cxnLst>
              <a:cxn ang="0">
                <a:pos x="2412207" y="0"/>
              </a:cxn>
              <a:cxn ang="0">
                <a:pos x="36183" y="2349441"/>
              </a:cxn>
              <a:cxn ang="0">
                <a:pos x="2412207" y="71115"/>
              </a:cxn>
              <a:cxn ang="0">
                <a:pos x="4788230" y="2349441"/>
              </a:cxn>
            </a:cxnLst>
            <a:rect l="txL" t="txT" r="txR" b="txB"/>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alpha val="100000"/>
                </a:schemeClr>
              </a:gs>
              <a:gs pos="50000">
                <a:srgbClr val="C5C5C5">
                  <a:alpha val="100000"/>
                </a:srgbClr>
              </a:gs>
              <a:gs pos="100000">
                <a:schemeClr val="bg2">
                  <a:alpha val="100000"/>
                </a:schemeClr>
              </a:gs>
            </a:gsLst>
            <a:lin ang="0" scaled="1"/>
            <a:tileRect/>
          </a:gradFill>
          <a:ln w="9525">
            <a:noFill/>
          </a:ln>
        </p:spPr>
        <p:txBody>
          <a:bodyPr/>
          <a:p>
            <a:endParaRPr lang="zh-CN" altLang="en-US"/>
          </a:p>
        </p:txBody>
      </p:sp>
      <p:sp>
        <p:nvSpPr>
          <p:cNvPr id="4101" name="AutoShape 4"/>
          <p:cNvSpPr/>
          <p:nvPr/>
        </p:nvSpPr>
        <p:spPr>
          <a:xfrm rot="-16200000" flipH="1">
            <a:off x="-669925" y="2379663"/>
            <a:ext cx="4030663" cy="3927475"/>
          </a:xfrm>
          <a:custGeom>
            <a:avLst/>
            <a:gdLst>
              <a:gd name="txL" fmla="*/ 0 w 21600"/>
              <a:gd name="txT" fmla="*/ 0 h 21600"/>
              <a:gd name="txR" fmla="*/ 21600 w 21600"/>
              <a:gd name="txB" fmla="*/ 7713 h 21600"/>
            </a:gdLst>
            <a:ahLst/>
            <a:cxnLst>
              <a:cxn ang="0">
                <a:pos x="2016125" y="0"/>
              </a:cxn>
              <a:cxn ang="0">
                <a:pos x="1002836" y="1964532"/>
              </a:cxn>
              <a:cxn ang="0">
                <a:pos x="2016125" y="1954345"/>
              </a:cxn>
              <a:cxn ang="0">
                <a:pos x="3029414" y="1964532"/>
              </a:cxn>
            </a:cxnLst>
            <a:rect l="txL" t="txT" r="txR" b="txB"/>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hlink">
                  <a:alpha val="56000"/>
                </a:schemeClr>
              </a:gs>
              <a:gs pos="100000">
                <a:srgbClr val="FFFFFF">
                  <a:alpha val="48000"/>
                </a:srgbClr>
              </a:gs>
            </a:gsLst>
            <a:lin ang="5400000" scaled="1"/>
            <a:tileRect/>
          </a:gradFill>
          <a:ln w="9525">
            <a:noFill/>
          </a:ln>
        </p:spPr>
        <p:txBody>
          <a:bodyPr/>
          <a:p>
            <a:endParaRPr lang="zh-CN" altLang="en-US"/>
          </a:p>
        </p:txBody>
      </p:sp>
      <p:sp>
        <p:nvSpPr>
          <p:cNvPr id="4102" name="AutoShape 5"/>
          <p:cNvSpPr/>
          <p:nvPr/>
        </p:nvSpPr>
        <p:spPr>
          <a:xfrm>
            <a:off x="3167063" y="5568950"/>
            <a:ext cx="4318000" cy="508000"/>
          </a:xfrm>
          <a:prstGeom prst="roundRect">
            <a:avLst>
              <a:gd name="adj" fmla="val 50000"/>
            </a:avLst>
          </a:prstGeom>
          <a:noFill/>
          <a:ln w="28575" cap="flat" cmpd="sng">
            <a:solidFill>
              <a:schemeClr val="bg2"/>
            </a:solidFill>
            <a:prstDash val="solid"/>
            <a:headEnd type="none" w="med" len="med"/>
            <a:tailEnd type="none" w="med" len="med"/>
          </a:ln>
        </p:spPr>
        <p:txBody>
          <a:bodyPr anchor="ctr" anchorCtr="0"/>
          <a:p>
            <a:pPr eaLnBrk="0" hangingPunct="0"/>
            <a:r>
              <a:rPr lang="zh-CN" altLang="en-US" b="1" dirty="0">
                <a:latin typeface="Arial" panose="020B0604020202020204" pitchFamily="34" charset="0"/>
              </a:rPr>
              <a:t>反馈到发生问题的源流</a:t>
            </a:r>
            <a:endParaRPr lang="zh-CN" altLang="en-US" b="1" dirty="0">
              <a:solidFill>
                <a:schemeClr val="tx2"/>
              </a:solidFill>
              <a:latin typeface="Arial" panose="020B0604020202020204" pitchFamily="34" charset="0"/>
            </a:endParaRPr>
          </a:p>
        </p:txBody>
      </p:sp>
      <p:sp>
        <p:nvSpPr>
          <p:cNvPr id="4103" name="AutoShape 6"/>
          <p:cNvSpPr/>
          <p:nvPr/>
        </p:nvSpPr>
        <p:spPr>
          <a:xfrm>
            <a:off x="3662363" y="4741863"/>
            <a:ext cx="4318000" cy="508000"/>
          </a:xfrm>
          <a:prstGeom prst="roundRect">
            <a:avLst>
              <a:gd name="adj" fmla="val 50000"/>
            </a:avLst>
          </a:prstGeom>
          <a:noFill/>
          <a:ln w="28575" cap="flat" cmpd="sng">
            <a:solidFill>
              <a:schemeClr val="bg2"/>
            </a:solidFill>
            <a:prstDash val="solid"/>
            <a:headEnd type="none" w="med" len="med"/>
            <a:tailEnd type="none" w="med" len="med"/>
          </a:ln>
        </p:spPr>
        <p:txBody>
          <a:bodyPr wrap="none" anchor="ctr" anchorCtr="0"/>
          <a:p>
            <a:pPr eaLnBrk="0" hangingPunct="0"/>
            <a:r>
              <a:rPr lang="zh-CN" altLang="en-US" b="1" dirty="0">
                <a:latin typeface="Arial" panose="020B0604020202020204" pitchFamily="34" charset="0"/>
              </a:rPr>
              <a:t>确认所采取的对策是否有效</a:t>
            </a:r>
            <a:endParaRPr lang="zh-CN" altLang="en-US" b="1" dirty="0">
              <a:latin typeface="Arial" panose="020B0604020202020204" pitchFamily="34" charset="0"/>
            </a:endParaRPr>
          </a:p>
        </p:txBody>
      </p:sp>
      <p:sp>
        <p:nvSpPr>
          <p:cNvPr id="4104" name="AutoShape 7"/>
          <p:cNvSpPr/>
          <p:nvPr/>
        </p:nvSpPr>
        <p:spPr>
          <a:xfrm>
            <a:off x="3783013" y="3929063"/>
            <a:ext cx="4318000" cy="508000"/>
          </a:xfrm>
          <a:prstGeom prst="roundRect">
            <a:avLst>
              <a:gd name="adj" fmla="val 50000"/>
            </a:avLst>
          </a:prstGeom>
          <a:noFill/>
          <a:ln w="28575" cap="flat" cmpd="sng">
            <a:solidFill>
              <a:schemeClr val="bg2"/>
            </a:solidFill>
            <a:prstDash val="solid"/>
            <a:headEnd type="none" w="med" len="med"/>
            <a:tailEnd type="none" w="med" len="med"/>
          </a:ln>
        </p:spPr>
        <p:txBody>
          <a:bodyPr wrap="none" anchor="ctr" anchorCtr="0"/>
          <a:p>
            <a:pPr eaLnBrk="0" hangingPunct="0"/>
            <a:r>
              <a:rPr lang="zh-CN" altLang="en-US" b="1" dirty="0">
                <a:latin typeface="Arial" panose="020B0604020202020204" pitchFamily="34" charset="0"/>
              </a:rPr>
              <a:t>实施切实的对策</a:t>
            </a:r>
            <a:endParaRPr lang="zh-CN" altLang="en-US" b="1" dirty="0">
              <a:latin typeface="Arial" panose="020B0604020202020204" pitchFamily="34" charset="0"/>
            </a:endParaRPr>
          </a:p>
        </p:txBody>
      </p:sp>
      <p:sp>
        <p:nvSpPr>
          <p:cNvPr id="4105" name="AutoShape 8"/>
          <p:cNvSpPr/>
          <p:nvPr/>
        </p:nvSpPr>
        <p:spPr>
          <a:xfrm>
            <a:off x="3630613" y="3060700"/>
            <a:ext cx="4318000" cy="508000"/>
          </a:xfrm>
          <a:prstGeom prst="roundRect">
            <a:avLst>
              <a:gd name="adj" fmla="val 50000"/>
            </a:avLst>
          </a:prstGeom>
          <a:noFill/>
          <a:ln w="28575" cap="flat" cmpd="sng">
            <a:solidFill>
              <a:schemeClr val="bg2"/>
            </a:solidFill>
            <a:prstDash val="solid"/>
            <a:headEnd type="none" w="med" len="med"/>
            <a:tailEnd type="none" w="med" len="med"/>
          </a:ln>
        </p:spPr>
        <p:txBody>
          <a:bodyPr wrap="none" anchor="ctr" anchorCtr="0"/>
          <a:p>
            <a:pPr eaLnBrk="0" hangingPunct="0"/>
            <a:r>
              <a:rPr lang="zh-CN" altLang="en-US" b="1" dirty="0">
                <a:latin typeface="Arial" panose="020B0604020202020204" pitchFamily="34" charset="0"/>
              </a:rPr>
              <a:t>查明真正的原因</a:t>
            </a:r>
            <a:endParaRPr lang="zh-CN" altLang="en-US" b="1" dirty="0">
              <a:solidFill>
                <a:schemeClr val="tx2"/>
              </a:solidFill>
              <a:latin typeface="Arial" panose="020B0604020202020204" pitchFamily="34" charset="0"/>
            </a:endParaRPr>
          </a:p>
        </p:txBody>
      </p:sp>
      <p:sp>
        <p:nvSpPr>
          <p:cNvPr id="4106" name="AutoShape 9"/>
          <p:cNvSpPr/>
          <p:nvPr/>
        </p:nvSpPr>
        <p:spPr>
          <a:xfrm>
            <a:off x="3109913" y="2290763"/>
            <a:ext cx="4318000" cy="508000"/>
          </a:xfrm>
          <a:prstGeom prst="roundRect">
            <a:avLst>
              <a:gd name="adj" fmla="val 50000"/>
            </a:avLst>
          </a:prstGeom>
          <a:noFill/>
          <a:ln w="28575" cap="flat" cmpd="sng">
            <a:solidFill>
              <a:schemeClr val="bg2"/>
            </a:solidFill>
            <a:prstDash val="solid"/>
            <a:headEnd type="none" w="med" len="med"/>
            <a:tailEnd type="none" w="med" len="med"/>
          </a:ln>
        </p:spPr>
        <p:txBody>
          <a:bodyPr wrap="none" anchor="ctr" anchorCtr="0"/>
          <a:p>
            <a:pPr eaLnBrk="0" hangingPunct="0"/>
            <a:r>
              <a:rPr lang="zh-CN" altLang="en-US" b="1" dirty="0">
                <a:latin typeface="Arial" panose="020B0604020202020204" pitchFamily="34" charset="0"/>
              </a:rPr>
              <a:t>充分掌握事实情况</a:t>
            </a:r>
            <a:endParaRPr lang="zh-CN" altLang="en-US" b="1" dirty="0">
              <a:latin typeface="Arial" panose="020B0604020202020204" pitchFamily="34" charset="0"/>
            </a:endParaRPr>
          </a:p>
        </p:txBody>
      </p:sp>
      <p:sp>
        <p:nvSpPr>
          <p:cNvPr id="4107" name="Oval 11"/>
          <p:cNvSpPr/>
          <p:nvPr/>
        </p:nvSpPr>
        <p:spPr>
          <a:xfrm>
            <a:off x="2792413" y="2379663"/>
            <a:ext cx="381000" cy="381000"/>
          </a:xfrm>
          <a:prstGeom prst="ellipse">
            <a:avLst/>
          </a:prstGeom>
          <a:gradFill rotWithShape="1">
            <a:gsLst>
              <a:gs pos="0">
                <a:srgbClr val="767676"/>
              </a:gs>
              <a:gs pos="50000">
                <a:srgbClr val="FFFFFF"/>
              </a:gs>
              <a:gs pos="100000">
                <a:srgbClr val="767676"/>
              </a:gs>
            </a:gsLst>
            <a:lin ang="5400000" scaled="1"/>
            <a:tileRect/>
          </a:gradFill>
          <a:ln w="9525">
            <a:noFill/>
          </a:ln>
        </p:spPr>
        <p:txBody>
          <a:bodyPr wrap="none" anchor="ctr" anchorCtr="0"/>
          <a:p>
            <a:endParaRPr lang="zh-CN" altLang="en-US" dirty="0">
              <a:latin typeface="Arial" panose="020B0604020202020204" pitchFamily="34" charset="0"/>
            </a:endParaRPr>
          </a:p>
        </p:txBody>
      </p:sp>
      <p:sp>
        <p:nvSpPr>
          <p:cNvPr id="4108" name="Oval 12"/>
          <p:cNvSpPr/>
          <p:nvPr/>
        </p:nvSpPr>
        <p:spPr>
          <a:xfrm>
            <a:off x="2814638" y="2401888"/>
            <a:ext cx="336550" cy="336550"/>
          </a:xfrm>
          <a:prstGeom prst="ellipse">
            <a:avLst/>
          </a:prstGeom>
          <a:gradFill rotWithShape="1">
            <a:gsLst>
              <a:gs pos="0">
                <a:srgbClr val="FFFFFF"/>
              </a:gs>
              <a:gs pos="50000">
                <a:srgbClr val="A2A2A2"/>
              </a:gs>
              <a:gs pos="100000">
                <a:srgbClr val="FFFFFF"/>
              </a:gs>
            </a:gsLst>
            <a:lin ang="0" scaled="1"/>
            <a:tileRect/>
          </a:gradFill>
          <a:ln w="9525">
            <a:noFill/>
          </a:ln>
        </p:spPr>
        <p:txBody>
          <a:bodyPr wrap="none" anchor="ctr" anchorCtr="0"/>
          <a:p>
            <a:endParaRPr lang="zh-CN" altLang="en-US" dirty="0">
              <a:latin typeface="Arial" panose="020B0604020202020204" pitchFamily="34" charset="0"/>
            </a:endParaRPr>
          </a:p>
        </p:txBody>
      </p:sp>
      <p:sp>
        <p:nvSpPr>
          <p:cNvPr id="4109" name="Oval 13"/>
          <p:cNvSpPr/>
          <p:nvPr/>
        </p:nvSpPr>
        <p:spPr>
          <a:xfrm>
            <a:off x="2833688" y="2420938"/>
            <a:ext cx="298450" cy="298450"/>
          </a:xfrm>
          <a:prstGeom prst="ellipse">
            <a:avLst/>
          </a:prstGeom>
          <a:gradFill rotWithShape="1">
            <a:gsLst>
              <a:gs pos="0">
                <a:schemeClr val="hlink"/>
              </a:gs>
              <a:gs pos="50000">
                <a:srgbClr val="FFFFFF"/>
              </a:gs>
              <a:gs pos="100000">
                <a:schemeClr val="hlink"/>
              </a:gs>
            </a:gsLst>
            <a:lin ang="18900000" scaled="1"/>
            <a:tileRect/>
          </a:gradFill>
          <a:ln w="9525">
            <a:noFill/>
          </a:ln>
        </p:spPr>
        <p:txBody>
          <a:bodyPr wrap="none" anchor="ctr" anchorCtr="0">
            <a:spAutoFit/>
          </a:bodyPr>
          <a:p>
            <a:endParaRPr lang="zh-CN" altLang="en-US" dirty="0">
              <a:latin typeface="Arial" panose="020B0604020202020204" pitchFamily="34" charset="0"/>
            </a:endParaRPr>
          </a:p>
        </p:txBody>
      </p:sp>
      <p:sp>
        <p:nvSpPr>
          <p:cNvPr id="4110" name="Oval 14"/>
          <p:cNvSpPr/>
          <p:nvPr/>
        </p:nvSpPr>
        <p:spPr>
          <a:xfrm>
            <a:off x="2833688" y="2420938"/>
            <a:ext cx="298450" cy="298450"/>
          </a:xfrm>
          <a:prstGeom prst="ellipse">
            <a:avLst/>
          </a:prstGeom>
          <a:gradFill rotWithShape="1">
            <a:gsLst>
              <a:gs pos="0">
                <a:srgbClr val="000000"/>
              </a:gs>
              <a:gs pos="100000">
                <a:srgbClr val="FFCC00"/>
              </a:gs>
            </a:gsLst>
            <a:lin ang="18900000" scaled="1"/>
            <a:tileRect/>
          </a:gradFill>
          <a:ln w="9525">
            <a:noFill/>
          </a:ln>
        </p:spPr>
        <p:txBody>
          <a:bodyPr wrap="none" anchor="ctr" anchorCtr="0">
            <a:spAutoFit/>
          </a:bodyPr>
          <a:p>
            <a:endParaRPr lang="zh-CN" altLang="en-US" dirty="0">
              <a:latin typeface="Arial" panose="020B0604020202020204" pitchFamily="34" charset="0"/>
            </a:endParaRPr>
          </a:p>
        </p:txBody>
      </p:sp>
      <p:sp>
        <p:nvSpPr>
          <p:cNvPr id="4111" name="Oval 15"/>
          <p:cNvSpPr/>
          <p:nvPr/>
        </p:nvSpPr>
        <p:spPr>
          <a:xfrm>
            <a:off x="2852738" y="2439988"/>
            <a:ext cx="258762" cy="260350"/>
          </a:xfrm>
          <a:prstGeom prst="ellipse">
            <a:avLst/>
          </a:prstGeom>
          <a:gradFill rotWithShape="1">
            <a:gsLst>
              <a:gs pos="0">
                <a:schemeClr val="hlink"/>
              </a:gs>
              <a:gs pos="50000">
                <a:srgbClr val="005353"/>
              </a:gs>
              <a:gs pos="100000">
                <a:schemeClr val="hlink"/>
              </a:gs>
            </a:gsLst>
            <a:lin ang="2700000" scaled="1"/>
            <a:tileRect/>
          </a:gradFill>
          <a:ln w="9525">
            <a:noFill/>
          </a:ln>
        </p:spPr>
        <p:txBody>
          <a:bodyPr anchor="ctr" anchorCtr="0">
            <a:spAutoFit/>
          </a:bodyPr>
          <a:p>
            <a:endParaRPr lang="zh-CN" altLang="en-US" dirty="0">
              <a:latin typeface="Arial" panose="020B0604020202020204" pitchFamily="34" charset="0"/>
            </a:endParaRPr>
          </a:p>
        </p:txBody>
      </p:sp>
      <p:sp>
        <p:nvSpPr>
          <p:cNvPr id="4112" name="Text Box 46"/>
          <p:cNvSpPr txBox="1"/>
          <p:nvPr/>
        </p:nvSpPr>
        <p:spPr>
          <a:xfrm>
            <a:off x="1325563" y="3917950"/>
            <a:ext cx="2087562" cy="457200"/>
          </a:xfrm>
          <a:prstGeom prst="rect">
            <a:avLst/>
          </a:prstGeom>
          <a:noFill/>
          <a:ln w="9525">
            <a:noFill/>
          </a:ln>
        </p:spPr>
        <p:txBody>
          <a:bodyPr>
            <a:spAutoFit/>
          </a:bodyPr>
          <a:p>
            <a:pPr algn="ctr" eaLnBrk="0" hangingPunct="0"/>
            <a:r>
              <a:rPr lang="zh-CN" altLang="en-US" sz="2400" b="1" dirty="0">
                <a:latin typeface="Arial" panose="020B0604020202020204" pitchFamily="34" charset="0"/>
                <a:ea typeface="黑体" panose="02010609060101010101" pitchFamily="1" charset="-122"/>
              </a:rPr>
              <a:t>五个步骤是：</a:t>
            </a:r>
            <a:endParaRPr lang="zh-CN" altLang="en-US" sz="2400" b="1" dirty="0">
              <a:solidFill>
                <a:srgbClr val="000000"/>
              </a:solidFill>
              <a:latin typeface="Arial" panose="020B0604020202020204" pitchFamily="34" charset="0"/>
              <a:ea typeface="黑体" panose="02010609060101010101" pitchFamily="1" charset="-122"/>
            </a:endParaRPr>
          </a:p>
        </p:txBody>
      </p:sp>
      <p:sp>
        <p:nvSpPr>
          <p:cNvPr id="4113" name="AutoShape 47"/>
          <p:cNvSpPr/>
          <p:nvPr/>
        </p:nvSpPr>
        <p:spPr>
          <a:xfrm>
            <a:off x="1252538" y="830263"/>
            <a:ext cx="7213600" cy="911225"/>
          </a:xfrm>
          <a:prstGeom prst="roundRect">
            <a:avLst>
              <a:gd name="adj" fmla="val 16667"/>
            </a:avLst>
          </a:prstGeom>
          <a:solidFill>
            <a:srgbClr val="99CCFF"/>
          </a:solidFill>
          <a:ln w="9525" cap="flat" cmpd="sng">
            <a:solidFill>
              <a:schemeClr val="tx1"/>
            </a:solidFill>
            <a:prstDash val="solid"/>
            <a:headEnd type="none" w="med" len="med"/>
            <a:tailEnd type="none" w="med" len="med"/>
          </a:ln>
        </p:spPr>
        <p:txBody>
          <a:bodyPr>
            <a:spAutoFit/>
          </a:bodyPr>
          <a:p>
            <a:pPr>
              <a:spcBef>
                <a:spcPct val="50000"/>
              </a:spcBef>
            </a:pPr>
            <a:r>
              <a:rPr lang="en-US" altLang="zh-CN" sz="2400" b="1" dirty="0">
                <a:latin typeface="宋体" panose="02010600030101010101" pitchFamily="2" charset="-122"/>
              </a:rPr>
              <a:t>“</a:t>
            </a:r>
            <a:r>
              <a:rPr lang="zh-CN" altLang="en-US" sz="2400" b="1" dirty="0">
                <a:latin typeface="宋体" panose="02010600030101010101" pitchFamily="2" charset="-122"/>
              </a:rPr>
              <a:t>五原则”是指从</a:t>
            </a:r>
            <a:r>
              <a:rPr lang="zh-CN" altLang="en-US" sz="2400" b="1" dirty="0">
                <a:solidFill>
                  <a:srgbClr val="FF0066"/>
                </a:solidFill>
                <a:latin typeface="宋体" panose="02010600030101010101" pitchFamily="2" charset="-122"/>
              </a:rPr>
              <a:t>“三现主义”</a:t>
            </a:r>
            <a:r>
              <a:rPr lang="zh-CN" altLang="en-US" sz="2400" b="1" dirty="0">
                <a:latin typeface="宋体" panose="02010600030101010101" pitchFamily="2" charset="-122"/>
              </a:rPr>
              <a:t>（现场、现物、现实）出发，分五个步骤解决问题。</a:t>
            </a:r>
            <a:endParaRPr lang="zh-CN" altLang="en-US" sz="2400" b="1" dirty="0">
              <a:latin typeface="宋体" panose="02010600030101010101" pitchFamily="2" charset="-122"/>
            </a:endParaRPr>
          </a:p>
        </p:txBody>
      </p:sp>
      <p:sp>
        <p:nvSpPr>
          <p:cNvPr id="4114" name="Text Box 49"/>
          <p:cNvSpPr txBox="1"/>
          <p:nvPr/>
        </p:nvSpPr>
        <p:spPr>
          <a:xfrm>
            <a:off x="2411413" y="0"/>
            <a:ext cx="3889375" cy="579438"/>
          </a:xfrm>
          <a:prstGeom prst="rect">
            <a:avLst/>
          </a:prstGeom>
          <a:noFill/>
          <a:ln w="9525">
            <a:noFill/>
          </a:ln>
        </p:spPr>
        <p:txBody>
          <a:bodyPr>
            <a:spAutoFit/>
          </a:bodyPr>
          <a:p>
            <a:pPr eaLnBrk="0" hangingPunct="0">
              <a:spcBef>
                <a:spcPct val="50000"/>
              </a:spcBef>
            </a:pPr>
            <a:r>
              <a:rPr lang="zh-CN" altLang="en-US" sz="3200" b="1" dirty="0">
                <a:solidFill>
                  <a:schemeClr val="accent2"/>
                </a:solidFill>
                <a:latin typeface="Times New Roman" panose="02020603050405020304" pitchFamily="2" charset="0"/>
                <a:ea typeface="黑体" panose="02010609060101010101" pitchFamily="1" charset="-122"/>
              </a:rPr>
              <a:t>五  原  则  的  定  义</a:t>
            </a:r>
            <a:endParaRPr lang="zh-CN" altLang="en-US" sz="3200" b="1" dirty="0">
              <a:solidFill>
                <a:schemeClr val="accent2"/>
              </a:solidFill>
              <a:latin typeface="Times New Roman" panose="02020603050405020304" pitchFamily="2" charset="0"/>
              <a:ea typeface="黑体" panose="02010609060101010101" pitchFamily="1" charset="-122"/>
            </a:endParaRPr>
          </a:p>
        </p:txBody>
      </p:sp>
      <p:sp>
        <p:nvSpPr>
          <p:cNvPr id="4115" name="Oval 16"/>
          <p:cNvSpPr/>
          <p:nvPr/>
        </p:nvSpPr>
        <p:spPr>
          <a:xfrm>
            <a:off x="2852738" y="2439988"/>
            <a:ext cx="258762" cy="260350"/>
          </a:xfrm>
          <a:prstGeom prst="ellipse">
            <a:avLst/>
          </a:prstGeom>
          <a:gradFill rotWithShape="1">
            <a:gsLst>
              <a:gs pos="0">
                <a:srgbClr val="FFCC00"/>
              </a:gs>
              <a:gs pos="100000">
                <a:srgbClr val="7C6300"/>
              </a:gs>
            </a:gsLst>
            <a:lin ang="18900000" scaled="1"/>
            <a:tileRect/>
          </a:gradFill>
          <a:ln w="9525">
            <a:noFill/>
          </a:ln>
        </p:spPr>
        <p:txBody>
          <a:bodyPr anchor="ctr" anchorCtr="0"/>
          <a:p>
            <a:pPr algn="ctr"/>
            <a:r>
              <a:rPr lang="en-US" altLang="zh-CN" dirty="0">
                <a:latin typeface="Arial" panose="020B0604020202020204" pitchFamily="34" charset="0"/>
              </a:rPr>
              <a:t>1</a:t>
            </a:r>
            <a:endParaRPr lang="en-US" altLang="zh-CN" dirty="0">
              <a:latin typeface="Arial" panose="020B0604020202020204" pitchFamily="34" charset="0"/>
            </a:endParaRPr>
          </a:p>
        </p:txBody>
      </p:sp>
      <p:grpSp>
        <p:nvGrpSpPr>
          <p:cNvPr id="4116" name="Group 17"/>
          <p:cNvGrpSpPr/>
          <p:nvPr/>
        </p:nvGrpSpPr>
        <p:grpSpPr>
          <a:xfrm>
            <a:off x="3325813" y="3167063"/>
            <a:ext cx="381000" cy="381000"/>
            <a:chOff x="0" y="0"/>
            <a:chExt cx="1615" cy="1615"/>
          </a:xfrm>
        </p:grpSpPr>
        <p:sp>
          <p:nvSpPr>
            <p:cNvPr id="4117" name="Oval 18"/>
            <p:cNvSpPr/>
            <p:nvPr/>
          </p:nvSpPr>
          <p:spPr>
            <a:xfrm>
              <a:off x="0" y="0"/>
              <a:ext cx="1615" cy="1615"/>
            </a:xfrm>
            <a:prstGeom prst="ellipse">
              <a:avLst/>
            </a:prstGeom>
            <a:gradFill rotWithShape="1">
              <a:gsLst>
                <a:gs pos="0">
                  <a:srgbClr val="767676"/>
                </a:gs>
                <a:gs pos="50000">
                  <a:srgbClr val="FFFFFF"/>
                </a:gs>
                <a:gs pos="100000">
                  <a:srgbClr val="767676"/>
                </a:gs>
              </a:gsLst>
              <a:lin ang="5400000" scaled="1"/>
              <a:tileRect/>
            </a:gradFill>
            <a:ln w="9525">
              <a:noFill/>
            </a:ln>
          </p:spPr>
          <p:txBody>
            <a:bodyPr anchor="ctr" anchorCtr="0"/>
            <a:p>
              <a:endParaRPr lang="zh-CN" altLang="en-US" dirty="0">
                <a:latin typeface="Arial" panose="020B0604020202020204" pitchFamily="34" charset="0"/>
              </a:endParaRPr>
            </a:p>
          </p:txBody>
        </p:sp>
        <p:sp>
          <p:nvSpPr>
            <p:cNvPr id="4118" name="Oval 19"/>
            <p:cNvSpPr/>
            <p:nvPr/>
          </p:nvSpPr>
          <p:spPr>
            <a:xfrm>
              <a:off x="92" y="91"/>
              <a:ext cx="1430" cy="1430"/>
            </a:xfrm>
            <a:prstGeom prst="ellipse">
              <a:avLst/>
            </a:prstGeom>
            <a:gradFill rotWithShape="1">
              <a:gsLst>
                <a:gs pos="0">
                  <a:srgbClr val="FFFFFF"/>
                </a:gs>
                <a:gs pos="50000">
                  <a:srgbClr val="A2A2A2"/>
                </a:gs>
                <a:gs pos="100000">
                  <a:srgbClr val="FFFFFF"/>
                </a:gs>
              </a:gsLst>
              <a:lin ang="0" scaled="1"/>
              <a:tileRect/>
            </a:gradFill>
            <a:ln w="9525">
              <a:noFill/>
            </a:ln>
          </p:spPr>
          <p:txBody>
            <a:bodyPr anchor="ctr" anchorCtr="0"/>
            <a:p>
              <a:endParaRPr lang="zh-CN" altLang="en-US" dirty="0">
                <a:latin typeface="Arial" panose="020B0604020202020204" pitchFamily="34" charset="0"/>
              </a:endParaRPr>
            </a:p>
          </p:txBody>
        </p:sp>
        <p:sp>
          <p:nvSpPr>
            <p:cNvPr id="4119" name="Oval 20"/>
            <p:cNvSpPr/>
            <p:nvPr/>
          </p:nvSpPr>
          <p:spPr>
            <a:xfrm>
              <a:off x="175" y="175"/>
              <a:ext cx="1265" cy="1265"/>
            </a:xfrm>
            <a:prstGeom prst="ellipse">
              <a:avLst/>
            </a:prstGeom>
            <a:gradFill rotWithShape="1">
              <a:gsLst>
                <a:gs pos="0">
                  <a:schemeClr val="hlink"/>
                </a:gs>
                <a:gs pos="50000">
                  <a:srgbClr val="FFFFFF"/>
                </a:gs>
                <a:gs pos="100000">
                  <a:schemeClr val="hlink"/>
                </a:gs>
              </a:gsLst>
              <a:lin ang="18900000" scaled="1"/>
              <a:tileRect/>
            </a:gradFill>
            <a:ln w="9525">
              <a:noFill/>
            </a:ln>
          </p:spPr>
          <p:txBody>
            <a:bodyPr anchor="ctr" anchorCtr="0"/>
            <a:p>
              <a:endParaRPr lang="zh-CN" altLang="en-US" dirty="0">
                <a:latin typeface="Arial" panose="020B0604020202020204" pitchFamily="34" charset="0"/>
              </a:endParaRPr>
            </a:p>
          </p:txBody>
        </p:sp>
        <p:sp>
          <p:nvSpPr>
            <p:cNvPr id="4120" name="Oval 21"/>
            <p:cNvSpPr/>
            <p:nvPr/>
          </p:nvSpPr>
          <p:spPr>
            <a:xfrm>
              <a:off x="176" y="176"/>
              <a:ext cx="1262" cy="1264"/>
            </a:xfrm>
            <a:prstGeom prst="ellipse">
              <a:avLst/>
            </a:prstGeom>
            <a:gradFill rotWithShape="1">
              <a:gsLst>
                <a:gs pos="0">
                  <a:srgbClr val="000000"/>
                </a:gs>
                <a:gs pos="100000">
                  <a:srgbClr val="48BE67"/>
                </a:gs>
              </a:gsLst>
              <a:lin ang="18900000" scaled="1"/>
              <a:tileRect/>
            </a:gradFill>
            <a:ln w="9525">
              <a:noFill/>
            </a:ln>
          </p:spPr>
          <p:txBody>
            <a:bodyPr anchor="ctr" anchorCtr="0"/>
            <a:p>
              <a:endParaRPr lang="zh-CN" altLang="en-US" dirty="0">
                <a:latin typeface="Arial" panose="020B0604020202020204" pitchFamily="34" charset="0"/>
              </a:endParaRPr>
            </a:p>
          </p:txBody>
        </p:sp>
        <p:sp>
          <p:nvSpPr>
            <p:cNvPr id="4121" name="Oval 22"/>
            <p:cNvSpPr/>
            <p:nvPr/>
          </p:nvSpPr>
          <p:spPr>
            <a:xfrm>
              <a:off x="256" y="256"/>
              <a:ext cx="1097" cy="1104"/>
            </a:xfrm>
            <a:prstGeom prst="ellipse">
              <a:avLst/>
            </a:prstGeom>
            <a:gradFill rotWithShape="1">
              <a:gsLst>
                <a:gs pos="0">
                  <a:schemeClr val="hlink"/>
                </a:gs>
                <a:gs pos="50000">
                  <a:srgbClr val="005353"/>
                </a:gs>
                <a:gs pos="100000">
                  <a:schemeClr val="hlink"/>
                </a:gs>
              </a:gsLst>
              <a:lin ang="2700000" scaled="1"/>
              <a:tileRect/>
            </a:gradFill>
            <a:ln w="9525">
              <a:noFill/>
            </a:ln>
          </p:spPr>
          <p:txBody>
            <a:bodyPr anchor="ctr" anchorCtr="0"/>
            <a:p>
              <a:endParaRPr lang="zh-CN" altLang="en-US" dirty="0">
                <a:latin typeface="Arial" panose="020B0604020202020204" pitchFamily="34" charset="0"/>
              </a:endParaRPr>
            </a:p>
          </p:txBody>
        </p:sp>
        <p:sp>
          <p:nvSpPr>
            <p:cNvPr id="4122" name="Oval 23"/>
            <p:cNvSpPr/>
            <p:nvPr/>
          </p:nvSpPr>
          <p:spPr>
            <a:xfrm>
              <a:off x="259" y="259"/>
              <a:ext cx="1096" cy="1098"/>
            </a:xfrm>
            <a:prstGeom prst="ellipse">
              <a:avLst/>
            </a:prstGeom>
            <a:gradFill rotWithShape="1">
              <a:gsLst>
                <a:gs pos="0">
                  <a:srgbClr val="48BE67"/>
                </a:gs>
                <a:gs pos="100000">
                  <a:srgbClr val="235C32"/>
                </a:gs>
              </a:gsLst>
              <a:lin ang="18900000" scaled="1"/>
              <a:tileRect/>
            </a:gradFill>
            <a:ln w="9525">
              <a:noFill/>
            </a:ln>
          </p:spPr>
          <p:txBody>
            <a:bodyPr anchor="ctr" anchorCtr="0"/>
            <a:p>
              <a:pPr algn="ctr"/>
              <a:r>
                <a:rPr lang="en-US" altLang="zh-CN" dirty="0">
                  <a:latin typeface="Arial" panose="020B0604020202020204" pitchFamily="34" charset="0"/>
                </a:rPr>
                <a:t>2</a:t>
              </a:r>
              <a:endParaRPr lang="en-US" altLang="zh-CN" dirty="0">
                <a:latin typeface="Arial" panose="020B0604020202020204" pitchFamily="34" charset="0"/>
              </a:endParaRPr>
            </a:p>
          </p:txBody>
        </p:sp>
      </p:grpSp>
      <p:grpSp>
        <p:nvGrpSpPr>
          <p:cNvPr id="4123" name="Group 24"/>
          <p:cNvGrpSpPr/>
          <p:nvPr/>
        </p:nvGrpSpPr>
        <p:grpSpPr>
          <a:xfrm>
            <a:off x="3478213" y="4005263"/>
            <a:ext cx="381000" cy="381000"/>
            <a:chOff x="0" y="0"/>
            <a:chExt cx="1615" cy="1615"/>
          </a:xfrm>
        </p:grpSpPr>
        <p:sp>
          <p:nvSpPr>
            <p:cNvPr id="4124" name="Oval 25"/>
            <p:cNvSpPr/>
            <p:nvPr/>
          </p:nvSpPr>
          <p:spPr>
            <a:xfrm>
              <a:off x="0" y="0"/>
              <a:ext cx="1615" cy="1615"/>
            </a:xfrm>
            <a:prstGeom prst="ellipse">
              <a:avLst/>
            </a:prstGeom>
            <a:gradFill rotWithShape="1">
              <a:gsLst>
                <a:gs pos="0">
                  <a:srgbClr val="767676"/>
                </a:gs>
                <a:gs pos="50000">
                  <a:srgbClr val="FFFFFF"/>
                </a:gs>
                <a:gs pos="100000">
                  <a:srgbClr val="767676"/>
                </a:gs>
              </a:gsLst>
              <a:lin ang="5400000" scaled="1"/>
              <a:tileRect/>
            </a:gradFill>
            <a:ln w="9525">
              <a:noFill/>
            </a:ln>
          </p:spPr>
          <p:txBody>
            <a:bodyPr wrap="none" anchor="ctr" anchorCtr="0"/>
            <a:p>
              <a:endParaRPr lang="zh-CN" altLang="en-US" dirty="0">
                <a:latin typeface="Arial" panose="020B0604020202020204" pitchFamily="34" charset="0"/>
              </a:endParaRPr>
            </a:p>
          </p:txBody>
        </p:sp>
        <p:sp>
          <p:nvSpPr>
            <p:cNvPr id="4125" name="Oval 26"/>
            <p:cNvSpPr/>
            <p:nvPr/>
          </p:nvSpPr>
          <p:spPr>
            <a:xfrm>
              <a:off x="92" y="91"/>
              <a:ext cx="1430" cy="1430"/>
            </a:xfrm>
            <a:prstGeom prst="ellipse">
              <a:avLst/>
            </a:prstGeom>
            <a:gradFill rotWithShape="1">
              <a:gsLst>
                <a:gs pos="0">
                  <a:srgbClr val="FFFFFF"/>
                </a:gs>
                <a:gs pos="50000">
                  <a:srgbClr val="A2A2A2"/>
                </a:gs>
                <a:gs pos="100000">
                  <a:srgbClr val="FFFFFF"/>
                </a:gs>
              </a:gsLst>
              <a:lin ang="0" scaled="1"/>
              <a:tileRect/>
            </a:gradFill>
            <a:ln w="9525">
              <a:noFill/>
            </a:ln>
          </p:spPr>
          <p:txBody>
            <a:bodyPr wrap="none" anchor="ctr" anchorCtr="0"/>
            <a:p>
              <a:endParaRPr lang="zh-CN" altLang="en-US" dirty="0">
                <a:latin typeface="Arial" panose="020B0604020202020204" pitchFamily="34" charset="0"/>
              </a:endParaRPr>
            </a:p>
          </p:txBody>
        </p:sp>
        <p:sp>
          <p:nvSpPr>
            <p:cNvPr id="4126" name="Oval 27"/>
            <p:cNvSpPr/>
            <p:nvPr/>
          </p:nvSpPr>
          <p:spPr>
            <a:xfrm>
              <a:off x="175" y="175"/>
              <a:ext cx="1265" cy="1265"/>
            </a:xfrm>
            <a:prstGeom prst="ellipse">
              <a:avLst/>
            </a:prstGeom>
            <a:gradFill rotWithShape="1">
              <a:gsLst>
                <a:gs pos="0">
                  <a:schemeClr val="hlink"/>
                </a:gs>
                <a:gs pos="50000">
                  <a:srgbClr val="FFFFFF"/>
                </a:gs>
                <a:gs pos="100000">
                  <a:schemeClr val="hlink"/>
                </a:gs>
              </a:gsLst>
              <a:lin ang="18900000" scaled="1"/>
              <a:tileRect/>
            </a:gradFill>
            <a:ln w="9525">
              <a:noFill/>
            </a:ln>
          </p:spPr>
          <p:txBody>
            <a:bodyPr wrap="none" anchor="ctr" anchorCtr="0"/>
            <a:p>
              <a:endParaRPr lang="zh-CN" altLang="en-US" dirty="0">
                <a:latin typeface="Arial" panose="020B0604020202020204" pitchFamily="34" charset="0"/>
              </a:endParaRPr>
            </a:p>
          </p:txBody>
        </p:sp>
        <p:sp>
          <p:nvSpPr>
            <p:cNvPr id="4127" name="Oval 28"/>
            <p:cNvSpPr/>
            <p:nvPr/>
          </p:nvSpPr>
          <p:spPr>
            <a:xfrm>
              <a:off x="176" y="176"/>
              <a:ext cx="1262" cy="1264"/>
            </a:xfrm>
            <a:prstGeom prst="ellipse">
              <a:avLst/>
            </a:prstGeom>
            <a:gradFill rotWithShape="1">
              <a:gsLst>
                <a:gs pos="0">
                  <a:srgbClr val="21B3E1"/>
                </a:gs>
                <a:gs pos="100000">
                  <a:srgbClr val="0F5368"/>
                </a:gs>
              </a:gsLst>
              <a:lin ang="5400000" scaled="1"/>
              <a:tileRect/>
            </a:gradFill>
            <a:ln w="9525">
              <a:noFill/>
            </a:ln>
          </p:spPr>
          <p:txBody>
            <a:bodyPr wrap="none" anchor="ctr" anchorCtr="0"/>
            <a:p>
              <a:endParaRPr lang="zh-CN" altLang="en-US" dirty="0">
                <a:latin typeface="Arial" panose="020B0604020202020204" pitchFamily="34" charset="0"/>
              </a:endParaRPr>
            </a:p>
          </p:txBody>
        </p:sp>
        <p:sp>
          <p:nvSpPr>
            <p:cNvPr id="4128" name="Oval 29"/>
            <p:cNvSpPr/>
            <p:nvPr/>
          </p:nvSpPr>
          <p:spPr>
            <a:xfrm>
              <a:off x="256" y="256"/>
              <a:ext cx="1097" cy="1104"/>
            </a:xfrm>
            <a:prstGeom prst="ellipse">
              <a:avLst/>
            </a:prstGeom>
            <a:gradFill rotWithShape="1">
              <a:gsLst>
                <a:gs pos="0">
                  <a:schemeClr val="hlink"/>
                </a:gs>
                <a:gs pos="50000">
                  <a:srgbClr val="005353"/>
                </a:gs>
                <a:gs pos="100000">
                  <a:schemeClr val="hlink"/>
                </a:gs>
              </a:gsLst>
              <a:lin ang="2700000" scaled="1"/>
              <a:tileRect/>
            </a:gradFill>
            <a:ln w="9525">
              <a:noFill/>
            </a:ln>
          </p:spPr>
          <p:txBody>
            <a:bodyPr anchor="ctr" anchorCtr="0"/>
            <a:p>
              <a:endParaRPr lang="zh-CN" altLang="en-US" dirty="0">
                <a:latin typeface="Arial" panose="020B0604020202020204" pitchFamily="34" charset="0"/>
              </a:endParaRPr>
            </a:p>
          </p:txBody>
        </p:sp>
        <p:sp>
          <p:nvSpPr>
            <p:cNvPr id="4129" name="Oval 30"/>
            <p:cNvSpPr/>
            <p:nvPr/>
          </p:nvSpPr>
          <p:spPr>
            <a:xfrm>
              <a:off x="259" y="259"/>
              <a:ext cx="1096" cy="1098"/>
            </a:xfrm>
            <a:prstGeom prst="ellipse">
              <a:avLst/>
            </a:prstGeom>
            <a:gradFill rotWithShape="1">
              <a:gsLst>
                <a:gs pos="0">
                  <a:srgbClr val="21B3E1"/>
                </a:gs>
                <a:gs pos="100000">
                  <a:srgbClr val="10576D"/>
                </a:gs>
              </a:gsLst>
              <a:lin ang="18900000" scaled="1"/>
              <a:tileRect/>
            </a:gradFill>
            <a:ln w="9525">
              <a:noFill/>
            </a:ln>
          </p:spPr>
          <p:txBody>
            <a:bodyPr anchor="ctr" anchorCtr="0"/>
            <a:p>
              <a:pPr algn="ctr"/>
              <a:r>
                <a:rPr lang="en-US" altLang="zh-CN" dirty="0">
                  <a:latin typeface="Arial" panose="020B0604020202020204" pitchFamily="34" charset="0"/>
                </a:rPr>
                <a:t>3</a:t>
              </a:r>
              <a:endParaRPr lang="en-US" altLang="zh-CN" dirty="0">
                <a:latin typeface="Arial" panose="020B0604020202020204" pitchFamily="34" charset="0"/>
              </a:endParaRPr>
            </a:p>
          </p:txBody>
        </p:sp>
      </p:grpSp>
      <p:grpSp>
        <p:nvGrpSpPr>
          <p:cNvPr id="4130" name="Group 31"/>
          <p:cNvGrpSpPr/>
          <p:nvPr/>
        </p:nvGrpSpPr>
        <p:grpSpPr>
          <a:xfrm>
            <a:off x="3325813" y="4843463"/>
            <a:ext cx="381000" cy="381000"/>
            <a:chOff x="0" y="0"/>
            <a:chExt cx="1615" cy="1615"/>
          </a:xfrm>
        </p:grpSpPr>
        <p:sp>
          <p:nvSpPr>
            <p:cNvPr id="4131" name="Oval 32"/>
            <p:cNvSpPr/>
            <p:nvPr/>
          </p:nvSpPr>
          <p:spPr>
            <a:xfrm>
              <a:off x="0" y="0"/>
              <a:ext cx="1615" cy="1615"/>
            </a:xfrm>
            <a:prstGeom prst="ellipse">
              <a:avLst/>
            </a:prstGeom>
            <a:gradFill rotWithShape="1">
              <a:gsLst>
                <a:gs pos="0">
                  <a:srgbClr val="767676"/>
                </a:gs>
                <a:gs pos="50000">
                  <a:srgbClr val="FFFFFF"/>
                </a:gs>
                <a:gs pos="100000">
                  <a:srgbClr val="767676"/>
                </a:gs>
              </a:gsLst>
              <a:lin ang="5400000" scaled="1"/>
              <a:tileRect/>
            </a:gradFill>
            <a:ln w="9525">
              <a:noFill/>
            </a:ln>
          </p:spPr>
          <p:txBody>
            <a:bodyPr wrap="none" anchor="ctr" anchorCtr="0"/>
            <a:p>
              <a:endParaRPr lang="zh-CN" altLang="en-US" dirty="0">
                <a:latin typeface="Arial" panose="020B0604020202020204" pitchFamily="34" charset="0"/>
              </a:endParaRPr>
            </a:p>
          </p:txBody>
        </p:sp>
        <p:sp>
          <p:nvSpPr>
            <p:cNvPr id="4132" name="Oval 33"/>
            <p:cNvSpPr/>
            <p:nvPr/>
          </p:nvSpPr>
          <p:spPr>
            <a:xfrm>
              <a:off x="92" y="91"/>
              <a:ext cx="1430" cy="1430"/>
            </a:xfrm>
            <a:prstGeom prst="ellipse">
              <a:avLst/>
            </a:prstGeom>
            <a:gradFill rotWithShape="1">
              <a:gsLst>
                <a:gs pos="0">
                  <a:srgbClr val="FFFFFF"/>
                </a:gs>
                <a:gs pos="50000">
                  <a:srgbClr val="A2A2A2"/>
                </a:gs>
                <a:gs pos="100000">
                  <a:srgbClr val="FFFFFF"/>
                </a:gs>
              </a:gsLst>
              <a:lin ang="0" scaled="1"/>
              <a:tileRect/>
            </a:gradFill>
            <a:ln w="9525">
              <a:noFill/>
            </a:ln>
          </p:spPr>
          <p:txBody>
            <a:bodyPr wrap="none" anchor="ctr" anchorCtr="0"/>
            <a:p>
              <a:endParaRPr lang="zh-CN" altLang="en-US" dirty="0">
                <a:latin typeface="Arial" panose="020B0604020202020204" pitchFamily="34" charset="0"/>
              </a:endParaRPr>
            </a:p>
          </p:txBody>
        </p:sp>
        <p:sp>
          <p:nvSpPr>
            <p:cNvPr id="4133" name="Oval 34"/>
            <p:cNvSpPr/>
            <p:nvPr/>
          </p:nvSpPr>
          <p:spPr>
            <a:xfrm>
              <a:off x="175" y="175"/>
              <a:ext cx="1265" cy="1265"/>
            </a:xfrm>
            <a:prstGeom prst="ellipse">
              <a:avLst/>
            </a:prstGeom>
            <a:gradFill rotWithShape="1">
              <a:gsLst>
                <a:gs pos="0">
                  <a:schemeClr val="hlink"/>
                </a:gs>
                <a:gs pos="50000">
                  <a:srgbClr val="FFFFFF"/>
                </a:gs>
                <a:gs pos="100000">
                  <a:schemeClr val="hlink"/>
                </a:gs>
              </a:gsLst>
              <a:lin ang="18900000" scaled="1"/>
              <a:tileRect/>
            </a:gradFill>
            <a:ln w="9525">
              <a:noFill/>
            </a:ln>
          </p:spPr>
          <p:txBody>
            <a:bodyPr wrap="none" anchor="ctr" anchorCtr="0"/>
            <a:p>
              <a:endParaRPr lang="zh-CN" altLang="en-US" dirty="0">
                <a:latin typeface="Arial" panose="020B0604020202020204" pitchFamily="34" charset="0"/>
              </a:endParaRPr>
            </a:p>
          </p:txBody>
        </p:sp>
        <p:sp>
          <p:nvSpPr>
            <p:cNvPr id="4134" name="Oval 35"/>
            <p:cNvSpPr/>
            <p:nvPr/>
          </p:nvSpPr>
          <p:spPr>
            <a:xfrm>
              <a:off x="176" y="176"/>
              <a:ext cx="1262" cy="1264"/>
            </a:xfrm>
            <a:prstGeom prst="ellipse">
              <a:avLst/>
            </a:prstGeom>
            <a:gradFill rotWithShape="1">
              <a:gsLst>
                <a:gs pos="0">
                  <a:srgbClr val="000000"/>
                </a:gs>
                <a:gs pos="100000">
                  <a:srgbClr val="8D67E1"/>
                </a:gs>
              </a:gsLst>
              <a:lin ang="18900000" scaled="1"/>
              <a:tileRect/>
            </a:gradFill>
            <a:ln w="9525">
              <a:noFill/>
            </a:ln>
          </p:spPr>
          <p:txBody>
            <a:bodyPr wrap="none" anchor="ctr" anchorCtr="0"/>
            <a:p>
              <a:endParaRPr lang="zh-CN" altLang="en-US" dirty="0">
                <a:latin typeface="Arial" panose="020B0604020202020204" pitchFamily="34" charset="0"/>
              </a:endParaRPr>
            </a:p>
          </p:txBody>
        </p:sp>
        <p:sp>
          <p:nvSpPr>
            <p:cNvPr id="4135" name="Oval 36"/>
            <p:cNvSpPr/>
            <p:nvPr/>
          </p:nvSpPr>
          <p:spPr>
            <a:xfrm>
              <a:off x="256" y="256"/>
              <a:ext cx="1097" cy="1104"/>
            </a:xfrm>
            <a:prstGeom prst="ellipse">
              <a:avLst/>
            </a:prstGeom>
            <a:gradFill rotWithShape="1">
              <a:gsLst>
                <a:gs pos="0">
                  <a:schemeClr val="hlink"/>
                </a:gs>
                <a:gs pos="50000">
                  <a:srgbClr val="005353"/>
                </a:gs>
                <a:gs pos="100000">
                  <a:schemeClr val="hlink"/>
                </a:gs>
              </a:gsLst>
              <a:lin ang="2700000" scaled="1"/>
              <a:tileRect/>
            </a:gradFill>
            <a:ln w="9525">
              <a:noFill/>
            </a:ln>
          </p:spPr>
          <p:txBody>
            <a:bodyPr anchor="ctr" anchorCtr="0"/>
            <a:p>
              <a:endParaRPr lang="zh-CN" altLang="en-US" dirty="0">
                <a:latin typeface="Arial" panose="020B0604020202020204" pitchFamily="34" charset="0"/>
              </a:endParaRPr>
            </a:p>
          </p:txBody>
        </p:sp>
        <p:sp>
          <p:nvSpPr>
            <p:cNvPr id="4136" name="Oval 37"/>
            <p:cNvSpPr/>
            <p:nvPr/>
          </p:nvSpPr>
          <p:spPr>
            <a:xfrm>
              <a:off x="259" y="259"/>
              <a:ext cx="1096" cy="1098"/>
            </a:xfrm>
            <a:prstGeom prst="ellipse">
              <a:avLst/>
            </a:prstGeom>
            <a:gradFill rotWithShape="1">
              <a:gsLst>
                <a:gs pos="0">
                  <a:srgbClr val="8D67E1"/>
                </a:gs>
                <a:gs pos="100000">
                  <a:srgbClr val="45326D"/>
                </a:gs>
              </a:gsLst>
              <a:lin ang="18900000" scaled="1"/>
              <a:tileRect/>
            </a:gradFill>
            <a:ln w="9525">
              <a:noFill/>
            </a:ln>
          </p:spPr>
          <p:txBody>
            <a:bodyPr anchor="ctr" anchorCtr="0"/>
            <a:p>
              <a:pPr algn="ctr"/>
              <a:r>
                <a:rPr lang="en-US" altLang="zh-CN" dirty="0">
                  <a:latin typeface="Arial" panose="020B0604020202020204" pitchFamily="34" charset="0"/>
                </a:rPr>
                <a:t>4</a:t>
              </a:r>
              <a:endParaRPr lang="en-US" altLang="zh-CN" dirty="0">
                <a:latin typeface="Arial" panose="020B0604020202020204" pitchFamily="34" charset="0"/>
              </a:endParaRPr>
            </a:p>
          </p:txBody>
        </p:sp>
      </p:grpSp>
      <p:grpSp>
        <p:nvGrpSpPr>
          <p:cNvPr id="4137" name="Group 38"/>
          <p:cNvGrpSpPr/>
          <p:nvPr/>
        </p:nvGrpSpPr>
        <p:grpSpPr>
          <a:xfrm>
            <a:off x="2868613" y="5618163"/>
            <a:ext cx="355600" cy="381000"/>
            <a:chOff x="0" y="0"/>
            <a:chExt cx="1615" cy="1615"/>
          </a:xfrm>
        </p:grpSpPr>
        <p:sp>
          <p:nvSpPr>
            <p:cNvPr id="4138" name="Oval 39"/>
            <p:cNvSpPr/>
            <p:nvPr/>
          </p:nvSpPr>
          <p:spPr>
            <a:xfrm>
              <a:off x="0" y="0"/>
              <a:ext cx="1615" cy="1615"/>
            </a:xfrm>
            <a:prstGeom prst="ellipse">
              <a:avLst/>
            </a:prstGeom>
            <a:gradFill rotWithShape="1">
              <a:gsLst>
                <a:gs pos="0">
                  <a:srgbClr val="767676"/>
                </a:gs>
                <a:gs pos="50000">
                  <a:srgbClr val="FFFFFF"/>
                </a:gs>
                <a:gs pos="100000">
                  <a:srgbClr val="767676"/>
                </a:gs>
              </a:gsLst>
              <a:lin ang="5400000" scaled="1"/>
              <a:tileRect/>
            </a:gradFill>
            <a:ln w="9525">
              <a:noFill/>
            </a:ln>
          </p:spPr>
          <p:txBody>
            <a:bodyPr wrap="none" anchor="ctr" anchorCtr="0"/>
            <a:p>
              <a:endParaRPr lang="zh-CN" altLang="en-US" dirty="0">
                <a:latin typeface="Arial" panose="020B0604020202020204" pitchFamily="34" charset="0"/>
              </a:endParaRPr>
            </a:p>
          </p:txBody>
        </p:sp>
        <p:sp>
          <p:nvSpPr>
            <p:cNvPr id="4139" name="Oval 40"/>
            <p:cNvSpPr/>
            <p:nvPr/>
          </p:nvSpPr>
          <p:spPr>
            <a:xfrm>
              <a:off x="92" y="91"/>
              <a:ext cx="1430" cy="1430"/>
            </a:xfrm>
            <a:prstGeom prst="ellipse">
              <a:avLst/>
            </a:prstGeom>
            <a:gradFill rotWithShape="1">
              <a:gsLst>
                <a:gs pos="0">
                  <a:srgbClr val="FFFFFF"/>
                </a:gs>
                <a:gs pos="50000">
                  <a:srgbClr val="A2A2A2"/>
                </a:gs>
                <a:gs pos="100000">
                  <a:srgbClr val="FFFFFF"/>
                </a:gs>
              </a:gsLst>
              <a:lin ang="0" scaled="1"/>
              <a:tileRect/>
            </a:gradFill>
            <a:ln w="9525">
              <a:noFill/>
            </a:ln>
          </p:spPr>
          <p:txBody>
            <a:bodyPr wrap="none" anchor="ctr" anchorCtr="0"/>
            <a:p>
              <a:endParaRPr lang="zh-CN" altLang="en-US" dirty="0">
                <a:latin typeface="Arial" panose="020B0604020202020204" pitchFamily="34" charset="0"/>
              </a:endParaRPr>
            </a:p>
          </p:txBody>
        </p:sp>
        <p:sp>
          <p:nvSpPr>
            <p:cNvPr id="4140" name="Oval 41"/>
            <p:cNvSpPr/>
            <p:nvPr/>
          </p:nvSpPr>
          <p:spPr>
            <a:xfrm>
              <a:off x="173" y="175"/>
              <a:ext cx="1262" cy="1265"/>
            </a:xfrm>
            <a:prstGeom prst="ellipse">
              <a:avLst/>
            </a:prstGeom>
            <a:gradFill rotWithShape="1">
              <a:gsLst>
                <a:gs pos="0">
                  <a:schemeClr val="hlink"/>
                </a:gs>
                <a:gs pos="50000">
                  <a:srgbClr val="FFFFFF"/>
                </a:gs>
                <a:gs pos="100000">
                  <a:schemeClr val="hlink"/>
                </a:gs>
              </a:gsLst>
              <a:lin ang="18900000" scaled="1"/>
              <a:tileRect/>
            </a:gradFill>
            <a:ln w="9525">
              <a:noFill/>
            </a:ln>
          </p:spPr>
          <p:txBody>
            <a:bodyPr wrap="none" anchor="ctr" anchorCtr="0"/>
            <a:p>
              <a:endParaRPr lang="zh-CN" altLang="en-US" dirty="0">
                <a:latin typeface="Arial" panose="020B0604020202020204" pitchFamily="34" charset="0"/>
              </a:endParaRPr>
            </a:p>
          </p:txBody>
        </p:sp>
        <p:sp>
          <p:nvSpPr>
            <p:cNvPr id="4141" name="Oval 42"/>
            <p:cNvSpPr/>
            <p:nvPr/>
          </p:nvSpPr>
          <p:spPr>
            <a:xfrm>
              <a:off x="176" y="176"/>
              <a:ext cx="1262" cy="1264"/>
            </a:xfrm>
            <a:prstGeom prst="ellipse">
              <a:avLst/>
            </a:prstGeom>
            <a:gradFill rotWithShape="1">
              <a:gsLst>
                <a:gs pos="0">
                  <a:srgbClr val="000000"/>
                </a:gs>
                <a:gs pos="100000">
                  <a:srgbClr val="E35E23"/>
                </a:gs>
              </a:gsLst>
              <a:lin ang="18900000" scaled="1"/>
              <a:tileRect/>
            </a:gradFill>
            <a:ln w="9525">
              <a:noFill/>
            </a:ln>
          </p:spPr>
          <p:txBody>
            <a:bodyPr wrap="none" anchor="ctr" anchorCtr="0"/>
            <a:p>
              <a:endParaRPr lang="zh-CN" altLang="en-US" dirty="0">
                <a:latin typeface="Arial" panose="020B0604020202020204" pitchFamily="34" charset="0"/>
              </a:endParaRPr>
            </a:p>
          </p:txBody>
        </p:sp>
        <p:sp>
          <p:nvSpPr>
            <p:cNvPr id="4142" name="Oval 43"/>
            <p:cNvSpPr/>
            <p:nvPr/>
          </p:nvSpPr>
          <p:spPr>
            <a:xfrm>
              <a:off x="260" y="256"/>
              <a:ext cx="1096" cy="1104"/>
            </a:xfrm>
            <a:prstGeom prst="ellipse">
              <a:avLst/>
            </a:prstGeom>
            <a:gradFill rotWithShape="1">
              <a:gsLst>
                <a:gs pos="0">
                  <a:schemeClr val="hlink"/>
                </a:gs>
                <a:gs pos="50000">
                  <a:srgbClr val="005353"/>
                </a:gs>
                <a:gs pos="100000">
                  <a:schemeClr val="hlink"/>
                </a:gs>
              </a:gsLst>
              <a:lin ang="2700000" scaled="1"/>
              <a:tileRect/>
            </a:gradFill>
            <a:ln w="9525">
              <a:noFill/>
            </a:ln>
          </p:spPr>
          <p:txBody>
            <a:bodyPr anchor="ctr" anchorCtr="0"/>
            <a:p>
              <a:endParaRPr lang="zh-CN" altLang="en-US" dirty="0">
                <a:latin typeface="Arial" panose="020B0604020202020204" pitchFamily="34" charset="0"/>
              </a:endParaRPr>
            </a:p>
          </p:txBody>
        </p:sp>
        <p:sp>
          <p:nvSpPr>
            <p:cNvPr id="4143" name="Oval 44"/>
            <p:cNvSpPr/>
            <p:nvPr/>
          </p:nvSpPr>
          <p:spPr>
            <a:xfrm>
              <a:off x="259" y="259"/>
              <a:ext cx="1096" cy="1098"/>
            </a:xfrm>
            <a:prstGeom prst="ellipse">
              <a:avLst/>
            </a:prstGeom>
            <a:gradFill rotWithShape="1">
              <a:gsLst>
                <a:gs pos="0">
                  <a:srgbClr val="E35E23"/>
                </a:gs>
                <a:gs pos="100000">
                  <a:srgbClr val="6E2E11"/>
                </a:gs>
              </a:gsLst>
              <a:lin ang="18900000" scaled="1"/>
              <a:tileRect/>
            </a:gradFill>
            <a:ln w="9525">
              <a:noFill/>
            </a:ln>
          </p:spPr>
          <p:txBody>
            <a:bodyPr anchor="ctr" anchorCtr="0"/>
            <a:p>
              <a:pPr algn="ctr"/>
              <a:r>
                <a:rPr lang="en-US" altLang="zh-CN" dirty="0">
                  <a:latin typeface="Arial" panose="020B0604020202020204" pitchFamily="34" charset="0"/>
                </a:rPr>
                <a:t>5</a:t>
              </a:r>
              <a:endParaRPr lang="en-US" altLang="zh-CN" dirty="0">
                <a:latin typeface="Arial" panose="020B0604020202020204" pitchFamily="34" charset="0"/>
              </a:endParaRPr>
            </a:p>
          </p:txBody>
        </p:sp>
      </p:gr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22531" name="AutoShape 2"/>
          <p:cNvSpPr/>
          <p:nvPr/>
        </p:nvSpPr>
        <p:spPr>
          <a:xfrm>
            <a:off x="395288" y="908050"/>
            <a:ext cx="8137525" cy="5040313"/>
          </a:xfrm>
          <a:prstGeom prst="foldedCorner">
            <a:avLst>
              <a:gd name="adj" fmla="val 13593"/>
            </a:avLst>
          </a:prstGeom>
          <a:solidFill>
            <a:srgbClr val="FFFFCC"/>
          </a:solidFill>
          <a:ln w="9525" cap="flat" cmpd="sng">
            <a:solidFill>
              <a:schemeClr val="accent2"/>
            </a:solidFill>
            <a:prstDash val="solid"/>
            <a:headEnd type="none" w="med" len="med"/>
            <a:tailEnd type="none" w="med" len="med"/>
          </a:ln>
        </p:spPr>
        <p:txBody>
          <a:bodyPr/>
          <a:p>
            <a:r>
              <a:rPr lang="zh-CN" altLang="en-US" sz="1400" b="1" dirty="0">
                <a:latin typeface="Arial" panose="020B0604020202020204" pitchFamily="34" charset="0"/>
              </a:rPr>
              <a:t>标准化定义：</a:t>
            </a:r>
            <a:endParaRPr lang="zh-CN" altLang="en-US" sz="1400" b="1" dirty="0">
              <a:latin typeface="Arial" panose="020B0604020202020204" pitchFamily="34" charset="0"/>
            </a:endParaRPr>
          </a:p>
          <a:p>
            <a:r>
              <a:rPr lang="zh-CN" altLang="en-US" sz="1400" dirty="0">
                <a:latin typeface="Arial" panose="020B0604020202020204" pitchFamily="34" charset="0"/>
              </a:rPr>
              <a:t>对于一项任务，将目前认为最好的实施方法作为标准，让所有做这项工作的人执行这个标准并不断完善它，整个过程称之为“标准化”。</a:t>
            </a:r>
            <a:endParaRPr lang="zh-CN" altLang="en-US" sz="1400" dirty="0">
              <a:latin typeface="Arial" panose="020B0604020202020204" pitchFamily="34" charset="0"/>
            </a:endParaRPr>
          </a:p>
          <a:p>
            <a:r>
              <a:rPr lang="zh-CN" altLang="en-US" sz="1400" b="1" dirty="0">
                <a:latin typeface="Arial" panose="020B0604020202020204" pitchFamily="34" charset="0"/>
              </a:rPr>
              <a:t>标准化作用：</a:t>
            </a:r>
            <a:endParaRPr lang="zh-CN" altLang="en-US" sz="1400" b="1" dirty="0">
              <a:latin typeface="Arial" panose="020B0604020202020204" pitchFamily="34" charset="0"/>
            </a:endParaRPr>
          </a:p>
          <a:p>
            <a:r>
              <a:rPr lang="zh-CN" altLang="en-US" sz="1400" dirty="0">
                <a:latin typeface="Arial" panose="020B0604020202020204" pitchFamily="34" charset="0"/>
              </a:rPr>
              <a:t>①、降低成本。②、减少变化。③、便利性和通用化。④、积累技术。如果一个员工在工作实践中找到了做某项工作的最佳方法，却没有拿出来与他人共享，那么这个方法将随着这位员工的离开而流失。推行标准化就可以让这些好方法留在公司。⑤、明确责任。在推进了标准化的工厂，如果一项不好的操作导致一个问题的出现，就可以让其重复操作来确定问题的责任</a:t>
            </a:r>
            <a:r>
              <a:rPr lang="en-US" altLang="zh-CN" sz="1400" dirty="0">
                <a:latin typeface="Arial" panose="020B0604020202020204" pitchFamily="34" charset="0"/>
              </a:rPr>
              <a:t>——</a:t>
            </a:r>
            <a:r>
              <a:rPr lang="zh-CN" altLang="en-US" sz="1400" dirty="0">
                <a:latin typeface="Arial" panose="020B0604020202020204" pitchFamily="34" charset="0"/>
              </a:rPr>
              <a:t>是作业指导书不好还是操作者未按指导书操作。明确责任后，我们才有可能对今后工作进行改进。</a:t>
            </a:r>
            <a:endParaRPr lang="zh-CN" altLang="en-US" sz="1400" dirty="0">
              <a:latin typeface="Arial" panose="020B0604020202020204" pitchFamily="34" charset="0"/>
            </a:endParaRPr>
          </a:p>
          <a:p>
            <a:r>
              <a:rPr lang="zh-CN" altLang="en-US" sz="1400" b="1" dirty="0">
                <a:latin typeface="Arial" panose="020B0604020202020204" pitchFamily="34" charset="0"/>
              </a:rPr>
              <a:t>标准化的种类：</a:t>
            </a:r>
            <a:r>
              <a:rPr lang="zh-CN" altLang="en-US" sz="1400" dirty="0">
                <a:latin typeface="Arial" panose="020B0604020202020204" pitchFamily="34" charset="0"/>
              </a:rPr>
              <a:t> </a:t>
            </a:r>
            <a:endParaRPr lang="zh-CN" altLang="en-US" sz="1400" b="1" dirty="0">
              <a:latin typeface="Arial" panose="020B0604020202020204" pitchFamily="34" charset="0"/>
            </a:endParaRPr>
          </a:p>
          <a:p>
            <a:r>
              <a:rPr lang="zh-CN" altLang="en-US" sz="1400" dirty="0">
                <a:latin typeface="Arial" panose="020B0604020202020204" pitchFamily="34" charset="0"/>
              </a:rPr>
              <a:t>人员：组织机构图、工作说明书、规章制度、员工守则</a:t>
            </a:r>
            <a:endParaRPr lang="zh-CN" altLang="en-US" sz="1400" dirty="0">
              <a:latin typeface="Arial" panose="020B0604020202020204" pitchFamily="34" charset="0"/>
            </a:endParaRPr>
          </a:p>
          <a:p>
            <a:r>
              <a:rPr lang="zh-CN" altLang="en-US" sz="1400" dirty="0">
                <a:latin typeface="Arial" panose="020B0604020202020204" pitchFamily="34" charset="0"/>
              </a:rPr>
              <a:t>设备：操作说明书、保养标准、检定标准、安装测试标准</a:t>
            </a:r>
            <a:endParaRPr lang="zh-CN" altLang="en-US" sz="1400" dirty="0">
              <a:latin typeface="Arial" panose="020B0604020202020204" pitchFamily="34" charset="0"/>
            </a:endParaRPr>
          </a:p>
          <a:p>
            <a:r>
              <a:rPr lang="zh-CN" altLang="en-US" sz="1400" dirty="0">
                <a:latin typeface="Arial" panose="020B0604020202020204" pitchFamily="34" charset="0"/>
              </a:rPr>
              <a:t>材料：物料构成表、验收标准、图纸</a:t>
            </a:r>
            <a:endParaRPr lang="zh-CN" altLang="en-US" sz="1400" dirty="0">
              <a:latin typeface="Arial" panose="020B0604020202020204" pitchFamily="34" charset="0"/>
            </a:endParaRPr>
          </a:p>
          <a:p>
            <a:r>
              <a:rPr lang="zh-CN" altLang="en-US" sz="1400" dirty="0">
                <a:latin typeface="Arial" panose="020B0604020202020204" pitchFamily="34" charset="0"/>
              </a:rPr>
              <a:t>方法：生产类标准（作业指导书）、管理类标准（程序文件）</a:t>
            </a:r>
            <a:endParaRPr lang="zh-CN" altLang="en-US" sz="1400" dirty="0">
              <a:latin typeface="Arial" panose="020B0604020202020204" pitchFamily="34" charset="0"/>
            </a:endParaRPr>
          </a:p>
          <a:p>
            <a:r>
              <a:rPr lang="zh-CN" altLang="en-US" sz="1400" dirty="0">
                <a:latin typeface="Arial" panose="020B0604020202020204" pitchFamily="34" charset="0"/>
              </a:rPr>
              <a:t>环境：</a:t>
            </a:r>
            <a:r>
              <a:rPr lang="en-US" altLang="zh-CN" sz="1400" dirty="0">
                <a:latin typeface="Arial" panose="020B0604020202020204" pitchFamily="34" charset="0"/>
              </a:rPr>
              <a:t>5S</a:t>
            </a:r>
            <a:r>
              <a:rPr lang="zh-CN" altLang="en-US" sz="1400" dirty="0">
                <a:latin typeface="Arial" panose="020B0604020202020204" pitchFamily="34" charset="0"/>
              </a:rPr>
              <a:t>标准、平面布置图等</a:t>
            </a:r>
            <a:endParaRPr lang="zh-CN" altLang="en-US" sz="1400" dirty="0">
              <a:latin typeface="Arial" panose="020B0604020202020204" pitchFamily="34" charset="0"/>
            </a:endParaRPr>
          </a:p>
          <a:p>
            <a:r>
              <a:rPr lang="zh-CN" altLang="en-US" sz="1400" b="1" dirty="0">
                <a:latin typeface="Arial" panose="020B0604020202020204" pitchFamily="34" charset="0"/>
              </a:rPr>
              <a:t>标准化</a:t>
            </a:r>
            <a:r>
              <a:rPr lang="zh-CN" altLang="en-US" sz="1400" dirty="0">
                <a:latin typeface="Arial" panose="020B0604020202020204" pitchFamily="34" charset="0"/>
              </a:rPr>
              <a:t>制定标准、执行标准、完善标准</a:t>
            </a:r>
            <a:r>
              <a:rPr lang="zh-CN" altLang="en-US" sz="1400" b="1" dirty="0">
                <a:latin typeface="Arial" panose="020B0604020202020204" pitchFamily="34" charset="0"/>
              </a:rPr>
              <a:t>步骤：</a:t>
            </a:r>
            <a:r>
              <a:rPr lang="zh-CN" altLang="en-US" sz="1400" dirty="0">
                <a:latin typeface="Arial" panose="020B0604020202020204" pitchFamily="34" charset="0"/>
              </a:rPr>
              <a:t> </a:t>
            </a:r>
            <a:endParaRPr lang="zh-CN" altLang="en-US" sz="1400" dirty="0">
              <a:latin typeface="Arial" panose="020B0604020202020204" pitchFamily="34" charset="0"/>
            </a:endParaRPr>
          </a:p>
          <a:p>
            <a:endParaRPr lang="zh-CN" altLang="en-US" sz="1400" dirty="0">
              <a:latin typeface="Arial" panose="020B0604020202020204" pitchFamily="34" charset="0"/>
            </a:endParaRPr>
          </a:p>
          <a:p>
            <a:r>
              <a:rPr lang="zh-CN" altLang="en-US" sz="1400" b="1" dirty="0">
                <a:latin typeface="Arial" panose="020B0604020202020204" pitchFamily="34" charset="0"/>
              </a:rPr>
              <a:t>如何让员工按标准作业</a:t>
            </a:r>
            <a:r>
              <a:rPr lang="zh-CN" altLang="en-US" sz="1400" dirty="0">
                <a:latin typeface="Arial" panose="020B0604020202020204" pitchFamily="34" charset="0"/>
              </a:rPr>
              <a:t> </a:t>
            </a:r>
            <a:endParaRPr lang="zh-CN" altLang="en-US" sz="1400" dirty="0">
              <a:latin typeface="Arial" panose="020B0604020202020204" pitchFamily="34" charset="0"/>
            </a:endParaRPr>
          </a:p>
          <a:p>
            <a:r>
              <a:rPr lang="zh-CN" altLang="en-US" sz="1400" dirty="0">
                <a:latin typeface="Arial" panose="020B0604020202020204" pitchFamily="34" charset="0"/>
              </a:rPr>
              <a:t>①、灌输遵守标准的意识；②、全员理解其意义；③、班组长现场指导，跟踪确认；④、宣传揭示；⑤、揭示在显著位置；⑥、接受别人的质疑；⑦、对违反行为严厉斥责；⑧、不断完善；⑨、定期检讨修正；⑩、向新的作业标准挑战。</a:t>
            </a:r>
            <a:endParaRPr lang="zh-CN" altLang="en-US" sz="1400" dirty="0">
              <a:latin typeface="Arial" panose="020B0604020202020204" pitchFamily="34" charset="0"/>
            </a:endParaRPr>
          </a:p>
        </p:txBody>
      </p:sp>
      <p:sp>
        <p:nvSpPr>
          <p:cNvPr id="22532" name="Rectangle 3"/>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pic>
        <p:nvPicPr>
          <p:cNvPr id="23555" name="Picture 5"/>
          <p:cNvPicPr>
            <a:picLocks noChangeAspect="1"/>
          </p:cNvPicPr>
          <p:nvPr/>
        </p:nvPicPr>
        <p:blipFill>
          <a:blip r:embed="rId1"/>
          <a:stretch>
            <a:fillRect/>
          </a:stretch>
        </p:blipFill>
        <p:spPr>
          <a:xfrm>
            <a:off x="2771775" y="333375"/>
            <a:ext cx="5564188" cy="6524625"/>
          </a:xfrm>
          <a:prstGeom prst="rect">
            <a:avLst/>
          </a:prstGeom>
          <a:noFill/>
          <a:ln w="9525">
            <a:noFill/>
          </a:ln>
        </p:spPr>
      </p:pic>
      <p:sp>
        <p:nvSpPr>
          <p:cNvPr id="23556" name="AutoShape 6"/>
          <p:cNvSpPr/>
          <p:nvPr/>
        </p:nvSpPr>
        <p:spPr>
          <a:xfrm>
            <a:off x="1042988" y="765175"/>
            <a:ext cx="1152525" cy="5400675"/>
          </a:xfrm>
          <a:prstGeom prst="roundRect">
            <a:avLst>
              <a:gd name="adj" fmla="val 20898"/>
            </a:avLst>
          </a:prstGeom>
          <a:solidFill>
            <a:srgbClr val="99FFCC"/>
          </a:solidFill>
          <a:ln w="19050" cap="flat" cmpd="sng">
            <a:solidFill>
              <a:schemeClr val="tx1"/>
            </a:solidFill>
            <a:prstDash val="solid"/>
            <a:headEnd type="none" w="med" len="med"/>
            <a:tailEnd type="none" w="med" len="med"/>
          </a:ln>
        </p:spPr>
        <p:txBody>
          <a:bodyPr anchor="ctr" anchorCtr="0"/>
          <a:p>
            <a:pPr algn="ctr"/>
            <a:r>
              <a:rPr lang="zh-CN" altLang="en-US" b="1" dirty="0">
                <a:latin typeface="Arial" panose="020B0604020202020204" pitchFamily="34" charset="0"/>
              </a:rPr>
              <a:t>参考附件：向标准类反馈、对策效果、源流反馈的跟踪确认表</a:t>
            </a:r>
            <a:endParaRPr lang="zh-CN" altLang="en-US" b="1" dirty="0">
              <a:latin typeface="Arial" panose="020B0604020202020204" pitchFamily="34"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24579" name="Rectangle 2"/>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24580" name="Text Box 3"/>
          <p:cNvSpPr txBox="1"/>
          <p:nvPr/>
        </p:nvSpPr>
        <p:spPr>
          <a:xfrm>
            <a:off x="0" y="0"/>
            <a:ext cx="4500563" cy="579438"/>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五原则的重要思想</a:t>
            </a:r>
            <a:endParaRPr lang="zh-CN" altLang="en-US" sz="3200" b="1" dirty="0">
              <a:latin typeface="Times New Roman" panose="02020603050405020304" pitchFamily="2" charset="0"/>
              <a:ea typeface="黑体" panose="02010609060101010101" pitchFamily="1" charset="-122"/>
            </a:endParaRPr>
          </a:p>
        </p:txBody>
      </p:sp>
      <p:sp>
        <p:nvSpPr>
          <p:cNvPr id="24581" name="AutoShape 11"/>
          <p:cNvSpPr/>
          <p:nvPr/>
        </p:nvSpPr>
        <p:spPr>
          <a:xfrm>
            <a:off x="395288" y="1196975"/>
            <a:ext cx="8496300" cy="4759325"/>
          </a:xfrm>
          <a:prstGeom prst="foldedCorner">
            <a:avLst>
              <a:gd name="adj" fmla="val 12500"/>
            </a:avLst>
          </a:prstGeom>
          <a:solidFill>
            <a:srgbClr val="FFFFCC"/>
          </a:solidFill>
          <a:ln w="9525" cap="flat" cmpd="sng">
            <a:solidFill>
              <a:schemeClr val="accent2"/>
            </a:solidFill>
            <a:prstDash val="solid"/>
            <a:headEnd type="none" w="med" len="med"/>
            <a:tailEnd type="none" w="med" len="med"/>
          </a:ln>
        </p:spPr>
        <p:txBody>
          <a:bodyPr>
            <a:spAutoFit/>
          </a:bodyPr>
          <a:p>
            <a:pPr eaLnBrk="0" hangingPunct="0">
              <a:spcBef>
                <a:spcPct val="50000"/>
              </a:spcBef>
            </a:pPr>
            <a:r>
              <a:rPr lang="zh-CN" altLang="en-US" b="1" dirty="0">
                <a:latin typeface="黑体" panose="02010609060101010101" pitchFamily="1" charset="-122"/>
                <a:ea typeface="黑体" panose="02010609060101010101" pitchFamily="1" charset="-122"/>
              </a:rPr>
              <a:t>从</a:t>
            </a:r>
            <a:r>
              <a:rPr lang="zh-CN" altLang="en-US" b="1" dirty="0">
                <a:latin typeface="Arial" panose="020B0604020202020204" pitchFamily="34" charset="0"/>
                <a:ea typeface="黑体" panose="02010609060101010101" pitchFamily="1" charset="-122"/>
              </a:rPr>
              <a:t>“</a:t>
            </a:r>
            <a:r>
              <a:rPr lang="zh-CN" altLang="en-US" b="1" dirty="0">
                <a:latin typeface="黑体" panose="02010609060101010101" pitchFamily="1" charset="-122"/>
                <a:ea typeface="黑体" panose="02010609060101010101" pitchFamily="1" charset="-122"/>
              </a:rPr>
              <a:t>三现主义</a:t>
            </a:r>
            <a:r>
              <a:rPr lang="zh-CN" altLang="en-US" b="1" dirty="0">
                <a:latin typeface="Arial" panose="020B0604020202020204" pitchFamily="34" charset="0"/>
                <a:ea typeface="黑体" panose="02010609060101010101" pitchFamily="1" charset="-122"/>
              </a:rPr>
              <a:t>”</a:t>
            </a:r>
            <a:r>
              <a:rPr lang="zh-CN" altLang="en-US" b="1" dirty="0">
                <a:latin typeface="黑体" panose="02010609060101010101" pitchFamily="1" charset="-122"/>
                <a:ea typeface="黑体" panose="02010609060101010101" pitchFamily="1" charset="-122"/>
              </a:rPr>
              <a:t>（现场、现物、现实）出发</a:t>
            </a:r>
            <a:r>
              <a:rPr lang="zh-CN" altLang="en-US" dirty="0">
                <a:latin typeface="黑体" panose="02010609060101010101" pitchFamily="1" charset="-122"/>
                <a:ea typeface="黑体" panose="02010609060101010101" pitchFamily="1" charset="-122"/>
              </a:rPr>
              <a:t> </a:t>
            </a:r>
            <a:endParaRPr lang="zh-CN" altLang="en-US" dirty="0">
              <a:latin typeface="黑体" panose="02010609060101010101" pitchFamily="1" charset="-122"/>
              <a:ea typeface="黑体" panose="02010609060101010101" pitchFamily="1" charset="-122"/>
            </a:endParaRPr>
          </a:p>
          <a:p>
            <a:pPr eaLnBrk="0" hangingPunct="0">
              <a:spcBef>
                <a:spcPct val="50000"/>
              </a:spcBef>
            </a:pPr>
            <a:r>
              <a:rPr lang="zh-CN" altLang="en-US" sz="1400" dirty="0">
                <a:latin typeface="Arial" panose="020B0604020202020204" pitchFamily="34" charset="0"/>
              </a:rPr>
              <a:t>       解决任何问题都应当最先掌握现场、现物、现实中有用的实际情况。如果没有掌握实际情况，那么，从一开始就走弯路，走得越远，误差越大 ，当然最终得不出真正的结论。而且，我们往往能从对“三现”的了解过程中，发现变化点，而变化点往往又是问题发生的根本原因。离开“三现主义”，任何说法都是猜测，是主观臆断，调查是入手解决问题的唯一方法。</a:t>
            </a:r>
            <a:endParaRPr lang="zh-CN" altLang="en-US" sz="1400" dirty="0">
              <a:latin typeface="Arial" panose="020B0604020202020204" pitchFamily="34" charset="0"/>
            </a:endParaRPr>
          </a:p>
          <a:p>
            <a:pPr eaLnBrk="0" hangingPunct="0">
              <a:spcBef>
                <a:spcPct val="50000"/>
              </a:spcBef>
            </a:pPr>
            <a:r>
              <a:rPr lang="zh-CN" altLang="en-US" b="1" dirty="0">
                <a:latin typeface="Arial" panose="020B0604020202020204" pitchFamily="34" charset="0"/>
                <a:ea typeface="黑体" panose="02010609060101010101" pitchFamily="1" charset="-122"/>
              </a:rPr>
              <a:t>强调查找变化点</a:t>
            </a:r>
            <a:endParaRPr lang="zh-CN" altLang="en-US" sz="1400" b="1" dirty="0">
              <a:latin typeface="Arial" panose="020B0604020202020204" pitchFamily="34" charset="0"/>
              <a:ea typeface="黑体" panose="02010609060101010101" pitchFamily="1" charset="-122"/>
            </a:endParaRPr>
          </a:p>
          <a:p>
            <a:pPr eaLnBrk="0" hangingPunct="0">
              <a:spcBef>
                <a:spcPct val="50000"/>
              </a:spcBef>
            </a:pPr>
            <a:r>
              <a:rPr lang="zh-CN" altLang="en-US" sz="1400" dirty="0">
                <a:latin typeface="Arial" panose="020B0604020202020204" pitchFamily="34" charset="0"/>
              </a:rPr>
              <a:t>       没有变化点，就不会出现质量问题。因此，查找变化点是原因查找中的一个重点。变化点一般具有隐蔽性，或许是一个被认为微不足道的方面，难以被发现（正因为如此，问题才会发生），所以，查找变化点又是一个难点。这就要求目光敏锐，不放过任何一个可疑点，不戴有色眼镜看问题，不可运用太多的惯性思维。查找变化点应有清晰的思路。不妨多运用</a:t>
            </a:r>
            <a:r>
              <a:rPr lang="en-US" altLang="zh-CN" sz="1400" dirty="0">
                <a:latin typeface="Arial" panose="020B0604020202020204" pitchFamily="34" charset="0"/>
              </a:rPr>
              <a:t>QC</a:t>
            </a:r>
            <a:r>
              <a:rPr lang="zh-CN" altLang="en-US" sz="1400" dirty="0">
                <a:latin typeface="Arial" panose="020B0604020202020204" pitchFamily="34" charset="0"/>
              </a:rPr>
              <a:t>手法，用鱼骨图或其它图表工具，从人、机、料、法、环等方面逐一分析可能的原因，并从中找到变化点，而变化点可能就是真正的原因。</a:t>
            </a:r>
            <a:endParaRPr lang="zh-CN" altLang="en-US" sz="1400" dirty="0">
              <a:latin typeface="Arial" panose="020B0604020202020204" pitchFamily="34" charset="0"/>
            </a:endParaRPr>
          </a:p>
          <a:p>
            <a:pPr eaLnBrk="0" hangingPunct="0">
              <a:spcBef>
                <a:spcPct val="50000"/>
              </a:spcBef>
            </a:pPr>
            <a:r>
              <a:rPr lang="zh-CN" altLang="en-US" b="1" dirty="0">
                <a:latin typeface="Arial" panose="020B0604020202020204" pitchFamily="34" charset="0"/>
                <a:ea typeface="黑体" panose="02010609060101010101" pitchFamily="1" charset="-122"/>
              </a:rPr>
              <a:t>强调“再现”</a:t>
            </a:r>
            <a:r>
              <a:rPr lang="zh-CN" altLang="en-US" b="1" dirty="0">
                <a:latin typeface="Arial" panose="020B0604020202020204" pitchFamily="34" charset="0"/>
              </a:rPr>
              <a:t> </a:t>
            </a:r>
            <a:endParaRPr lang="zh-CN" altLang="en-US" b="1" dirty="0">
              <a:latin typeface="Arial" panose="020B0604020202020204" pitchFamily="34" charset="0"/>
            </a:endParaRPr>
          </a:p>
          <a:p>
            <a:pPr eaLnBrk="0" hangingPunct="0">
              <a:spcBef>
                <a:spcPct val="50000"/>
              </a:spcBef>
            </a:pPr>
            <a:r>
              <a:rPr lang="zh-CN" altLang="en-US" sz="1400" dirty="0">
                <a:latin typeface="Arial" panose="020B0604020202020204" pitchFamily="34" charset="0"/>
              </a:rPr>
              <a:t>       无法再现的事故往往会再次发生，而问题再次发生就说明采取的对策没有达到预期效果，归根结底说明问题发生的真正原因并没有找到。有人说，头痛时，用尽所有的治头痛的药，病总能治好。这种思想忽视了一种现实：工业发展到今天，要求每一个企业必须强调低成本，高效率，否则难以适应竞争激烈的市场。病急乱医决不可取。况且，如果用药不当，不但不能治病，反而要人性命。</a:t>
            </a:r>
            <a:endParaRPr lang="zh-CN" altLang="en-US" sz="1400" b="1" dirty="0">
              <a:latin typeface="Arial" panose="020B0604020202020204" pitchFamily="34"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pic>
        <p:nvPicPr>
          <p:cNvPr id="25603" name="Picture 2"/>
          <p:cNvPicPr>
            <a:picLocks noChangeAspect="1"/>
          </p:cNvPicPr>
          <p:nvPr/>
        </p:nvPicPr>
        <p:blipFill>
          <a:blip r:embed="rId1"/>
          <a:stretch>
            <a:fillRect/>
          </a:stretch>
        </p:blipFill>
        <p:spPr>
          <a:xfrm>
            <a:off x="0" y="625475"/>
            <a:ext cx="8820150" cy="6232525"/>
          </a:xfrm>
          <a:prstGeom prst="rect">
            <a:avLst/>
          </a:prstGeom>
          <a:noFill/>
          <a:ln w="9525">
            <a:noFill/>
          </a:ln>
        </p:spPr>
      </p:pic>
      <p:sp>
        <p:nvSpPr>
          <p:cNvPr id="25604" name="Rectangle 3"/>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25605" name="Text Box 4"/>
          <p:cNvSpPr txBox="1"/>
          <p:nvPr/>
        </p:nvSpPr>
        <p:spPr>
          <a:xfrm>
            <a:off x="0" y="0"/>
            <a:ext cx="8820150" cy="579438"/>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r>
              <a:rPr lang="zh-CN" altLang="en-US" b="1" dirty="0">
                <a:latin typeface="Arial" panose="020B0604020202020204" pitchFamily="34" charset="0"/>
              </a:rPr>
              <a:t>为什么</a:t>
            </a:r>
            <a:r>
              <a:rPr lang="en-US" altLang="zh-CN" b="1" dirty="0">
                <a:latin typeface="Arial" panose="020B0604020202020204" pitchFamily="34" charset="0"/>
              </a:rPr>
              <a:t>·</a:t>
            </a:r>
            <a:r>
              <a:rPr lang="zh-CN" altLang="en-US" b="1" dirty="0">
                <a:latin typeface="Arial" panose="020B0604020202020204" pitchFamily="34" charset="0"/>
              </a:rPr>
              <a:t>为什么分析</a:t>
            </a:r>
            <a:endParaRPr lang="zh-CN" altLang="en-US" b="1" dirty="0">
              <a:latin typeface="Arial" panose="020B0604020202020204" pitchFamily="34" charset="0"/>
            </a:endParaRPr>
          </a:p>
        </p:txBody>
      </p:sp>
      <p:sp>
        <p:nvSpPr>
          <p:cNvPr id="25606" name="AutoShape 5"/>
          <p:cNvSpPr/>
          <p:nvPr/>
        </p:nvSpPr>
        <p:spPr>
          <a:xfrm>
            <a:off x="395288" y="5516563"/>
            <a:ext cx="5689600" cy="720725"/>
          </a:xfrm>
          <a:prstGeom prst="roundRect">
            <a:avLst>
              <a:gd name="adj" fmla="val 16667"/>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25607" name="AutoShape 7"/>
          <p:cNvSpPr/>
          <p:nvPr/>
        </p:nvSpPr>
        <p:spPr>
          <a:xfrm>
            <a:off x="2843213" y="5992813"/>
            <a:ext cx="1223962" cy="865187"/>
          </a:xfrm>
          <a:prstGeom prst="downArrow">
            <a:avLst>
              <a:gd name="adj1" fmla="val 50000"/>
              <a:gd name="adj2" fmla="val 25000"/>
            </a:avLst>
          </a:prstGeom>
          <a:gradFill rotWithShape="1">
            <a:gsLst>
              <a:gs pos="0">
                <a:srgbClr val="FFFFFF">
                  <a:alpha val="37000"/>
                </a:srgbClr>
              </a:gs>
              <a:gs pos="100000">
                <a:srgbClr val="FF66FF"/>
              </a:gs>
            </a:gsLst>
            <a:lin ang="5400000" scaled="1"/>
            <a:tileRect/>
          </a:gradFill>
          <a:ln w="9525">
            <a:noFill/>
          </a:ln>
        </p:spPr>
        <p:txBody>
          <a:bodyPr wrap="none" anchor="ctr" anchorCtr="0"/>
          <a:p>
            <a:pPr algn="ctr"/>
            <a:r>
              <a:rPr lang="zh-CN" altLang="en-US" dirty="0">
                <a:latin typeface="Arial" panose="020B0604020202020204" pitchFamily="34" charset="0"/>
              </a:rPr>
              <a:t>见下页</a:t>
            </a:r>
            <a:endParaRPr lang="zh-CN" altLang="en-US" dirty="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606"/>
                                        </p:tgtEl>
                                        <p:attrNameLst>
                                          <p:attrName>style.visibility</p:attrName>
                                        </p:attrNameLst>
                                      </p:cBhvr>
                                      <p:to>
                                        <p:strVal val="visible"/>
                                      </p:to>
                                    </p:set>
                                    <p:animEffect transition="in" filter="dissolve">
                                      <p:cBhvr>
                                        <p:cTn id="7" dur="500"/>
                                        <p:tgtEl>
                                          <p:spTgt spid="2560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5607"/>
                                        </p:tgtEl>
                                        <p:attrNameLst>
                                          <p:attrName>style.visibility</p:attrName>
                                        </p:attrNameLst>
                                      </p:cBhvr>
                                      <p:to>
                                        <p:strVal val="visible"/>
                                      </p:to>
                                    </p:set>
                                    <p:anim calcmode="lin" valueType="num">
                                      <p:cBhvr additive="base">
                                        <p:cTn id="12" dur="500" fill="hold"/>
                                        <p:tgtEl>
                                          <p:spTgt spid="25607"/>
                                        </p:tgtEl>
                                        <p:attrNameLst>
                                          <p:attrName>ppt_x</p:attrName>
                                        </p:attrNameLst>
                                      </p:cBhvr>
                                      <p:tavLst>
                                        <p:tav tm="0">
                                          <p:val>
                                            <p:strVal val="#ppt_x"/>
                                          </p:val>
                                        </p:tav>
                                        <p:tav tm="100000">
                                          <p:val>
                                            <p:strVal val="#ppt_x"/>
                                          </p:val>
                                        </p:tav>
                                      </p:tavLst>
                                    </p:anim>
                                    <p:anim calcmode="lin" valueType="num">
                                      <p:cBhvr additive="base">
                                        <p:cTn id="13" dur="500" fill="hold"/>
                                        <p:tgtEl>
                                          <p:spTgt spid="256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animBg="1"/>
      <p:bldP spid="2560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26627" name="Rectangle 78"/>
          <p:cNvSpPr/>
          <p:nvPr/>
        </p:nvSpPr>
        <p:spPr>
          <a:xfrm>
            <a:off x="395288" y="836613"/>
            <a:ext cx="7775575" cy="3673475"/>
          </a:xfrm>
          <a:prstGeom prst="rect">
            <a:avLst/>
          </a:prstGeom>
          <a:solidFill>
            <a:srgbClr val="FFFF00"/>
          </a:solidFill>
          <a:ln w="9525">
            <a:noFill/>
          </a:ln>
          <a:effectLst>
            <a:outerShdw dist="107763" dir="2699999" algn="ctr" rotWithShape="0">
              <a:schemeClr val="bg2">
                <a:alpha val="50000"/>
              </a:schemeClr>
            </a:outerShdw>
          </a:effectLst>
        </p:spPr>
        <p:txBody>
          <a:bodyPr wrap="none" anchor="ctr" anchorCtr="0"/>
          <a:p>
            <a:endParaRPr lang="zh-CN" altLang="en-US" dirty="0">
              <a:latin typeface="Arial" panose="020B0604020202020204" pitchFamily="34" charset="0"/>
            </a:endParaRPr>
          </a:p>
        </p:txBody>
      </p:sp>
      <p:sp>
        <p:nvSpPr>
          <p:cNvPr id="26628" name="Rectangle 2"/>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graphicFrame>
        <p:nvGraphicFramePr>
          <p:cNvPr id="26629" name="内容占位符 26628"/>
          <p:cNvGraphicFramePr/>
          <p:nvPr>
            <p:ph idx="4294967295"/>
          </p:nvPr>
        </p:nvGraphicFramePr>
        <p:xfrm>
          <a:off x="0" y="1271905"/>
          <a:ext cx="7353300" cy="2287270"/>
        </p:xfrm>
        <a:graphic>
          <a:graphicData uri="http://schemas.openxmlformats.org/drawingml/2006/table">
            <a:tbl>
              <a:tblPr/>
              <a:tblGrid>
                <a:gridCol w="836613"/>
                <a:gridCol w="1250950"/>
                <a:gridCol w="1368425"/>
                <a:gridCol w="1290637"/>
                <a:gridCol w="1303338"/>
                <a:gridCol w="1303337"/>
              </a:tblGrid>
              <a:tr h="357188">
                <a:tc rowSpan="2">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342900" lvl="0" indent="-342900" algn="ctr" eaLnBrk="1" hangingPunct="1">
                        <a:spcBef>
                          <a:spcPct val="0"/>
                        </a:spcBef>
                        <a:buNone/>
                      </a:pPr>
                      <a:r>
                        <a:rPr lang="zh-CN" altLang="en-US" sz="1800"/>
                        <a:t>步骤</a:t>
                      </a:r>
                      <a:endParaRPr lang="zh-CN" altLang="en-US"/>
                    </a:p>
                  </a:txBody>
                  <a:tcPr vert="horz" anchor="t" anchorCtr="0">
                    <a:lnL w="12700" cap="flat" cmpd="sng">
                      <a:solidFill>
                        <a:srgbClr val="000000"/>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gridSpan="5">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342900" lvl="0" indent="-342900" algn="ctr" eaLnBrk="1" hangingPunct="1">
                        <a:spcBef>
                          <a:spcPct val="0"/>
                        </a:spcBef>
                        <a:buNone/>
                      </a:pPr>
                      <a:r>
                        <a:rPr lang="zh-CN" altLang="en-US" sz="1600" dirty="0"/>
                        <a:t>为什么</a:t>
                      </a:r>
                      <a:r>
                        <a:rPr lang="en-US" altLang="zh-CN" sz="1600" dirty="0">
                          <a:latin typeface="Arial" panose="020B0604020202020204" pitchFamily="34" charset="0"/>
                        </a:rPr>
                        <a:t>·</a:t>
                      </a:r>
                      <a:r>
                        <a:rPr lang="zh-CN" altLang="en-US" sz="1600" dirty="0"/>
                        <a:t>为什么分析    从探明的原因到问题的真正原因 </a:t>
                      </a:r>
                      <a:endParaRPr lang="zh-CN" altLang="en-US" sz="1600" dirty="0"/>
                    </a:p>
                  </a:txBody>
                  <a:tcPr vert="horz" anchor="t" anchorCtr="0">
                    <a:lnL w="12700" cap="flat" cmpd="sng">
                      <a:solidFill>
                        <a:schemeClr val="tx1"/>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r>
              <a:tr h="334962">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342900" lvl="0" indent="-342900" algn="ctr" eaLnBrk="1" hangingPunct="1">
                        <a:spcBef>
                          <a:spcPct val="0"/>
                        </a:spcBef>
                        <a:buNone/>
                      </a:pPr>
                      <a:r>
                        <a:rPr lang="en-US" altLang="zh-CN" sz="1600" dirty="0">
                          <a:cs typeface="Times New Roman" panose="02020603050405020304" pitchFamily="2" charset="0"/>
                        </a:rPr>
                        <a:t>1</a:t>
                      </a:r>
                      <a:endParaRPr lang="en-US" altLang="zh-CN" sz="1600" dirty="0">
                        <a:ea typeface="Times New Roman" panose="02020603050405020304" pitchFamily="2" charset="0"/>
                      </a:endParaRPr>
                    </a:p>
                  </a:txBody>
                  <a:tcPr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342900" lvl="0" indent="-342900" algn="ctr" eaLnBrk="1" hangingPunct="1">
                        <a:spcBef>
                          <a:spcPct val="0"/>
                        </a:spcBef>
                        <a:buNone/>
                      </a:pPr>
                      <a:r>
                        <a:rPr lang="en-US" altLang="zh-CN" sz="1600" dirty="0">
                          <a:cs typeface="Times New Roman" panose="02020603050405020304" pitchFamily="2" charset="0"/>
                        </a:rPr>
                        <a:t>2</a:t>
                      </a:r>
                      <a:endParaRPr lang="en-US" altLang="zh-CN" sz="1600" dirty="0">
                        <a:ea typeface="Times New Roman" panose="02020603050405020304" pitchFamily="2" charset="0"/>
                      </a:endParaRPr>
                    </a:p>
                  </a:txBody>
                  <a:tcPr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342900" lvl="0" indent="-342900" algn="ctr" eaLnBrk="1" hangingPunct="1">
                        <a:spcBef>
                          <a:spcPct val="0"/>
                        </a:spcBef>
                        <a:buNone/>
                      </a:pPr>
                      <a:r>
                        <a:rPr lang="en-US" altLang="zh-CN" sz="1600" dirty="0">
                          <a:cs typeface="Times New Roman" panose="02020603050405020304" pitchFamily="2" charset="0"/>
                        </a:rPr>
                        <a:t>3</a:t>
                      </a:r>
                      <a:endParaRPr lang="en-US" altLang="zh-CN" sz="1600" dirty="0">
                        <a:ea typeface="Times New Roman" panose="02020603050405020304" pitchFamily="2" charset="0"/>
                      </a:endParaRPr>
                    </a:p>
                  </a:txBody>
                  <a:tcPr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342900" lvl="0" indent="-342900" algn="ctr" eaLnBrk="1" hangingPunct="1">
                        <a:spcBef>
                          <a:spcPct val="0"/>
                        </a:spcBef>
                        <a:buNone/>
                      </a:pPr>
                      <a:r>
                        <a:rPr lang="en-US" altLang="zh-CN" sz="1600" dirty="0">
                          <a:cs typeface="Times New Roman" panose="02020603050405020304" pitchFamily="2" charset="0"/>
                        </a:rPr>
                        <a:t>4</a:t>
                      </a:r>
                      <a:endParaRPr lang="en-US" altLang="zh-CN" sz="1600" dirty="0">
                        <a:ea typeface="Times New Roman" panose="02020603050405020304" pitchFamily="2" charset="0"/>
                      </a:endParaRPr>
                    </a:p>
                  </a:txBody>
                  <a:tcPr vert="horz" anchor="t" anchorCtr="0">
                    <a:lnL w="12700" cap="flat" cmpd="sng">
                      <a:solidFill>
                        <a:srgbClr val="000000"/>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342900" lvl="0" indent="-342900" algn="ctr" eaLnBrk="1" hangingPunct="1">
                        <a:spcBef>
                          <a:spcPct val="0"/>
                        </a:spcBef>
                        <a:buNone/>
                      </a:pPr>
                      <a:r>
                        <a:rPr lang="en-US" altLang="zh-CN" sz="1600" dirty="0">
                          <a:cs typeface="Times New Roman" panose="02020603050405020304" pitchFamily="2" charset="0"/>
                        </a:rPr>
                        <a:t>5</a:t>
                      </a:r>
                      <a:endParaRPr lang="en-US" altLang="zh-CN" sz="1600" dirty="0">
                        <a:ea typeface="Times New Roman" panose="02020603050405020304" pitchFamily="2" charset="0"/>
                      </a:endParaRPr>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r>
              <a:tr h="674688">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342900" lvl="0" indent="-342900" algn="ctr" eaLnBrk="1" hangingPunct="1">
                        <a:spcBef>
                          <a:spcPct val="0"/>
                        </a:spcBef>
                        <a:buNone/>
                      </a:pPr>
                      <a:r>
                        <a:rPr lang="zh-CN" altLang="en-US" sz="1800"/>
                        <a:t>发生</a:t>
                      </a:r>
                      <a:endParaRPr lang="zh-CN" altLang="en-US"/>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20000"/>
                        </a:spcBef>
                        <a:buNone/>
                      </a:pPr>
                      <a:endParaRPr lang="zh-CN" altLang="en-US" sz="2800"/>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20000"/>
                        </a:spcBef>
                        <a:buNone/>
                      </a:pPr>
                      <a:endParaRPr lang="zh-CN" altLang="en-US" sz="2800"/>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20000"/>
                        </a:spcBef>
                        <a:buNone/>
                      </a:pPr>
                      <a:endParaRPr lang="zh-CN" altLang="en-US" sz="2800"/>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20000"/>
                        </a:spcBef>
                        <a:buNone/>
                      </a:pPr>
                      <a:endParaRPr lang="zh-CN" altLang="en-US" sz="2800"/>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20000"/>
                        </a:spcBef>
                        <a:buNone/>
                      </a:pPr>
                      <a:endParaRPr lang="zh-CN" altLang="en-US" sz="2800"/>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r>
              <a:tr h="920750">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342900" lvl="0" indent="-342900" algn="ctr" eaLnBrk="1" hangingPunct="1">
                        <a:spcBef>
                          <a:spcPct val="0"/>
                        </a:spcBef>
                        <a:buNone/>
                      </a:pPr>
                      <a:r>
                        <a:rPr lang="zh-CN" altLang="en-US" sz="1800"/>
                        <a:t>流出</a:t>
                      </a:r>
                      <a:endParaRPr lang="zh-CN" altLang="en-US"/>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20000"/>
                        </a:spcBef>
                        <a:buNone/>
                      </a:pPr>
                      <a:endParaRPr lang="zh-CN" altLang="en-US" sz="2800"/>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20000"/>
                        </a:spcBef>
                        <a:buNone/>
                      </a:pPr>
                      <a:endParaRPr lang="zh-CN" altLang="en-US" sz="2800"/>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20000"/>
                        </a:spcBef>
                        <a:buNone/>
                      </a:pPr>
                      <a:endParaRPr lang="zh-CN" altLang="en-US" sz="2800"/>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20000"/>
                        </a:spcBef>
                        <a:buNone/>
                      </a:pPr>
                      <a:endParaRPr lang="zh-CN" altLang="en-US" sz="2800"/>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20000"/>
                        </a:spcBef>
                        <a:buNone/>
                      </a:pPr>
                      <a:endParaRPr lang="zh-CN" altLang="en-US" sz="2800"/>
                    </a:p>
                  </a:txBody>
                  <a:tcPr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bg1">
                        <a:alpha val="100000"/>
                      </a:schemeClr>
                    </a:solidFill>
                  </a:tcPr>
                </a:tc>
              </a:tr>
            </a:tbl>
          </a:graphicData>
        </a:graphic>
      </p:graphicFrame>
      <p:sp>
        <p:nvSpPr>
          <p:cNvPr id="26668" name="Text Box 37"/>
          <p:cNvSpPr txBox="1"/>
          <p:nvPr/>
        </p:nvSpPr>
        <p:spPr>
          <a:xfrm>
            <a:off x="0" y="0"/>
            <a:ext cx="8820150" cy="579438"/>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r>
              <a:rPr lang="zh-CN" altLang="en-US" sz="1400" b="1" dirty="0">
                <a:latin typeface="Times New Roman" panose="02020603050405020304" pitchFamily="2" charset="0"/>
                <a:ea typeface="黑体" panose="02010609060101010101" pitchFamily="1" charset="-122"/>
              </a:rPr>
              <a:t>为什么</a:t>
            </a:r>
            <a:r>
              <a:rPr lang="en-US" altLang="zh-CN" sz="1400" b="1" dirty="0">
                <a:latin typeface="Times New Roman" panose="02020603050405020304" pitchFamily="2" charset="0"/>
                <a:ea typeface="黑体" panose="02010609060101010101" pitchFamily="1" charset="-122"/>
              </a:rPr>
              <a:t>·</a:t>
            </a:r>
            <a:r>
              <a:rPr lang="zh-CN" altLang="en-US" sz="1400" b="1" dirty="0">
                <a:latin typeface="Times New Roman" panose="02020603050405020304" pitchFamily="2" charset="0"/>
                <a:ea typeface="黑体" panose="02010609060101010101" pitchFamily="1" charset="-122"/>
              </a:rPr>
              <a:t>为什么分析</a:t>
            </a:r>
            <a:endParaRPr lang="zh-CN" altLang="en-US" sz="1400" b="1" dirty="0">
              <a:latin typeface="Times New Roman" panose="02020603050405020304" pitchFamily="2" charset="0"/>
              <a:ea typeface="黑体" panose="02010609060101010101" pitchFamily="1" charset="-122"/>
            </a:endParaRPr>
          </a:p>
        </p:txBody>
      </p:sp>
      <p:sp>
        <p:nvSpPr>
          <p:cNvPr id="26669" name="AutoShape 88"/>
          <p:cNvSpPr/>
          <p:nvPr/>
        </p:nvSpPr>
        <p:spPr>
          <a:xfrm>
            <a:off x="250825" y="5949950"/>
            <a:ext cx="8748713" cy="733425"/>
          </a:xfrm>
          <a:prstGeom prst="foldedCorner">
            <a:avLst>
              <a:gd name="adj" fmla="val 12500"/>
            </a:avLst>
          </a:prstGeom>
          <a:solidFill>
            <a:srgbClr val="CCFFCC"/>
          </a:solidFill>
          <a:ln w="9525" cap="flat" cmpd="sng">
            <a:solidFill>
              <a:schemeClr val="accent2"/>
            </a:solidFill>
            <a:prstDash val="solid"/>
            <a:headEnd type="none" w="med" len="med"/>
            <a:tailEnd type="none" w="med" len="med"/>
          </a:ln>
        </p:spPr>
        <p:txBody>
          <a:bodyPr>
            <a:spAutoFit/>
          </a:bodyPr>
          <a:p>
            <a:r>
              <a:rPr lang="zh-CN" altLang="en-US" b="1" dirty="0">
                <a:latin typeface="Arial" panose="020B0604020202020204" pitchFamily="34" charset="0"/>
                <a:ea typeface="黑体" panose="02010609060101010101" pitchFamily="1" charset="-122"/>
              </a:rPr>
              <a:t>为什么？为什么？为什么？为什么？为什么？┄┄从发生原因、流出原因分析</a:t>
            </a:r>
            <a:endParaRPr lang="zh-CN" altLang="en-US" b="1" dirty="0">
              <a:latin typeface="Arial" panose="020B0604020202020204" pitchFamily="34" charset="0"/>
              <a:ea typeface="黑体" panose="02010609060101010101" pitchFamily="1" charset="-122"/>
            </a:endParaRPr>
          </a:p>
          <a:p>
            <a:r>
              <a:rPr lang="zh-CN" altLang="en-US" b="1" dirty="0">
                <a:latin typeface="Arial" panose="020B0604020202020204" pitchFamily="34" charset="0"/>
                <a:ea typeface="黑体" panose="02010609060101010101" pitchFamily="1" charset="-122"/>
              </a:rPr>
              <a:t>不要推委为个人责任，而需最终挖掘到公司、部门的</a:t>
            </a:r>
            <a:r>
              <a:rPr lang="zh-CN" altLang="en-US" b="1" dirty="0">
                <a:solidFill>
                  <a:srgbClr val="FF0000"/>
                </a:solidFill>
                <a:latin typeface="Arial" panose="020B0604020202020204" pitchFamily="34" charset="0"/>
                <a:ea typeface="黑体" panose="02010609060101010101" pitchFamily="1" charset="-122"/>
              </a:rPr>
              <a:t>体制、组织</a:t>
            </a:r>
            <a:r>
              <a:rPr lang="zh-CN" altLang="en-US" b="1" dirty="0">
                <a:latin typeface="Arial" panose="020B0604020202020204" pitchFamily="34" charset="0"/>
                <a:ea typeface="黑体" panose="02010609060101010101" pitchFamily="1" charset="-122"/>
              </a:rPr>
              <a:t>上的问题点，明确化</a:t>
            </a:r>
            <a:endParaRPr lang="zh-CN" altLang="en-US" b="1" dirty="0">
              <a:latin typeface="Arial" panose="020B0604020202020204" pitchFamily="34" charset="0"/>
              <a:ea typeface="黑体" panose="02010609060101010101" pitchFamily="1" charset="-122"/>
            </a:endParaRPr>
          </a:p>
        </p:txBody>
      </p:sp>
      <p:pic>
        <p:nvPicPr>
          <p:cNvPr id="26670" name="Picture 89"/>
          <p:cNvPicPr>
            <a:picLocks noChangeAspect="1"/>
          </p:cNvPicPr>
          <p:nvPr/>
        </p:nvPicPr>
        <p:blipFill>
          <a:blip r:embed="rId1"/>
          <a:stretch>
            <a:fillRect/>
          </a:stretch>
        </p:blipFill>
        <p:spPr>
          <a:xfrm>
            <a:off x="611188" y="3860800"/>
            <a:ext cx="7489825" cy="1768475"/>
          </a:xfrm>
          <a:prstGeom prst="rect">
            <a:avLst/>
          </a:prstGeom>
          <a:noFill/>
          <a:ln w="9525">
            <a:noFill/>
          </a:ln>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灯片编号占位符 3"/>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27651" name="AutoShape 3"/>
          <p:cNvSpPr/>
          <p:nvPr/>
        </p:nvSpPr>
        <p:spPr>
          <a:xfrm>
            <a:off x="6400800" y="5516563"/>
            <a:ext cx="2743200" cy="1035050"/>
          </a:xfrm>
          <a:prstGeom prst="roundRect">
            <a:avLst>
              <a:gd name="adj" fmla="val 16667"/>
            </a:avLst>
          </a:prstGeom>
          <a:solidFill>
            <a:srgbClr val="99FF99"/>
          </a:solidFill>
          <a:ln w="38100" cap="flat" cmpd="sng">
            <a:solidFill>
              <a:schemeClr val="tx1"/>
            </a:solidFill>
            <a:prstDash val="solid"/>
            <a:headEnd type="none" w="med" len="med"/>
            <a:tailEnd type="none" w="med" len="med"/>
          </a:ln>
        </p:spPr>
        <p:txBody>
          <a:bodyPr wrap="none" anchor="ctr" anchorCtr="0"/>
          <a:p>
            <a:pPr eaLnBrk="0" hangingPunct="0">
              <a:lnSpc>
                <a:spcPct val="110000"/>
              </a:lnSpc>
            </a:pPr>
            <a:r>
              <a:rPr lang="ja-JP" altLang="en-US" b="1" dirty="0">
                <a:latin typeface="黑体" panose="02010609060101010101" pitchFamily="1" charset="-122"/>
                <a:ea typeface="黑体" panose="02010609060101010101" pitchFamily="1" charset="-122"/>
              </a:rPr>
              <a:t>課題</a:t>
            </a:r>
            <a:endParaRPr lang="ja-JP" altLang="en-US" b="1" dirty="0">
              <a:latin typeface="黑体" panose="02010609060101010101" pitchFamily="1" charset="-122"/>
              <a:ea typeface="黑体" panose="02010609060101010101" pitchFamily="1" charset="-122"/>
            </a:endParaRPr>
          </a:p>
          <a:p>
            <a:pPr eaLnBrk="0" hangingPunct="0">
              <a:lnSpc>
                <a:spcPct val="110000"/>
              </a:lnSpc>
            </a:pPr>
            <a:r>
              <a:rPr lang="zh-CN" altLang="en-US" sz="1600" b="1" dirty="0">
                <a:latin typeface="黑体" panose="02010609060101010101" pitchFamily="1" charset="-122"/>
                <a:ea typeface="黑体" panose="02010609060101010101" pitchFamily="1" charset="-122"/>
              </a:rPr>
              <a:t>提高五原则手法的技巧</a:t>
            </a:r>
            <a:endParaRPr lang="ja-JP" altLang="en-US" sz="1600" b="1" dirty="0">
              <a:latin typeface="黑体" panose="02010609060101010101" pitchFamily="1" charset="-122"/>
              <a:ea typeface="黑体" panose="02010609060101010101" pitchFamily="1" charset="-122"/>
            </a:endParaRPr>
          </a:p>
        </p:txBody>
      </p:sp>
      <p:sp>
        <p:nvSpPr>
          <p:cNvPr id="27652" name="Text Box 4"/>
          <p:cNvSpPr txBox="1"/>
          <p:nvPr/>
        </p:nvSpPr>
        <p:spPr>
          <a:xfrm>
            <a:off x="1187450" y="1125538"/>
            <a:ext cx="1073150" cy="304800"/>
          </a:xfrm>
          <a:prstGeom prst="rect">
            <a:avLst/>
          </a:prstGeom>
          <a:noFill/>
          <a:ln w="9525">
            <a:noFill/>
          </a:ln>
        </p:spPr>
        <p:txBody>
          <a:bodyPr wrap="none">
            <a:spAutoFit/>
          </a:bodyPr>
          <a:p>
            <a:pPr eaLnBrk="0" hangingPunct="0"/>
            <a:r>
              <a:rPr lang="zh-CN" altLang="en-US" sz="1400" b="1" i="1" dirty="0">
                <a:latin typeface="黑体" panose="02010609060101010101" pitchFamily="1" charset="-122"/>
                <a:ea typeface="黑体" panose="02010609060101010101" pitchFamily="1" charset="-122"/>
              </a:rPr>
              <a:t>为什么</a:t>
            </a:r>
            <a:r>
              <a:rPr lang="ja-JP" altLang="en-US" sz="1400" b="1" i="1" dirty="0">
                <a:latin typeface="黑体" panose="02010609060101010101" pitchFamily="1" charset="-122"/>
                <a:ea typeface="黑体" panose="02010609060101010101" pitchFamily="1" charset="-122"/>
              </a:rPr>
              <a:t>ー１</a:t>
            </a:r>
            <a:endParaRPr lang="ja-JP" altLang="en-US" sz="1400" b="1" i="1" dirty="0">
              <a:latin typeface="黑体" panose="02010609060101010101" pitchFamily="1" charset="-122"/>
              <a:ea typeface="黑体" panose="02010609060101010101" pitchFamily="1" charset="-122"/>
            </a:endParaRPr>
          </a:p>
        </p:txBody>
      </p:sp>
      <p:sp>
        <p:nvSpPr>
          <p:cNvPr id="27653" name="Text Box 5"/>
          <p:cNvSpPr txBox="1"/>
          <p:nvPr/>
        </p:nvSpPr>
        <p:spPr>
          <a:xfrm>
            <a:off x="2268538" y="1125538"/>
            <a:ext cx="1073150" cy="304800"/>
          </a:xfrm>
          <a:prstGeom prst="rect">
            <a:avLst/>
          </a:prstGeom>
          <a:noFill/>
          <a:ln w="9525">
            <a:noFill/>
          </a:ln>
        </p:spPr>
        <p:txBody>
          <a:bodyPr wrap="none">
            <a:spAutoFit/>
          </a:bodyPr>
          <a:p>
            <a:pPr eaLnBrk="0" hangingPunct="0"/>
            <a:r>
              <a:rPr lang="zh-CN" altLang="en-US" sz="1400" b="1" i="1" dirty="0">
                <a:latin typeface="黑体" panose="02010609060101010101" pitchFamily="1" charset="-122"/>
                <a:ea typeface="黑体" panose="02010609060101010101" pitchFamily="1" charset="-122"/>
              </a:rPr>
              <a:t>为什么</a:t>
            </a:r>
            <a:r>
              <a:rPr lang="ja-JP" altLang="en-US" sz="1400" b="1" i="1" dirty="0">
                <a:latin typeface="黑体" panose="02010609060101010101" pitchFamily="1" charset="-122"/>
                <a:ea typeface="黑体" panose="02010609060101010101" pitchFamily="1" charset="-122"/>
              </a:rPr>
              <a:t>ー２</a:t>
            </a:r>
            <a:endParaRPr lang="ja-JP" altLang="en-US" sz="1400" b="1" i="1" dirty="0">
              <a:latin typeface="黑体" panose="02010609060101010101" pitchFamily="1" charset="-122"/>
              <a:ea typeface="黑体" panose="02010609060101010101" pitchFamily="1" charset="-122"/>
            </a:endParaRPr>
          </a:p>
        </p:txBody>
      </p:sp>
      <p:sp>
        <p:nvSpPr>
          <p:cNvPr id="27654" name="Text Box 6"/>
          <p:cNvSpPr txBox="1"/>
          <p:nvPr/>
        </p:nvSpPr>
        <p:spPr>
          <a:xfrm>
            <a:off x="3505200" y="1143000"/>
            <a:ext cx="1073150" cy="304800"/>
          </a:xfrm>
          <a:prstGeom prst="rect">
            <a:avLst/>
          </a:prstGeom>
          <a:noFill/>
          <a:ln w="9525">
            <a:noFill/>
          </a:ln>
        </p:spPr>
        <p:txBody>
          <a:bodyPr wrap="none">
            <a:spAutoFit/>
          </a:bodyPr>
          <a:p>
            <a:pPr eaLnBrk="0" hangingPunct="0"/>
            <a:r>
              <a:rPr lang="zh-CN" altLang="en-US" sz="1400" b="1" i="1" dirty="0">
                <a:latin typeface="黑体" panose="02010609060101010101" pitchFamily="1" charset="-122"/>
                <a:ea typeface="黑体" panose="02010609060101010101" pitchFamily="1" charset="-122"/>
              </a:rPr>
              <a:t>为什么</a:t>
            </a:r>
            <a:r>
              <a:rPr lang="ja-JP" altLang="en-US" sz="1400" b="1" i="1" dirty="0">
                <a:latin typeface="黑体" panose="02010609060101010101" pitchFamily="1" charset="-122"/>
                <a:ea typeface="黑体" panose="02010609060101010101" pitchFamily="1" charset="-122"/>
              </a:rPr>
              <a:t>ー３</a:t>
            </a:r>
            <a:endParaRPr lang="ja-JP" altLang="en-US" sz="1400" b="1" i="1" dirty="0">
              <a:latin typeface="黑体" panose="02010609060101010101" pitchFamily="1" charset="-122"/>
              <a:ea typeface="黑体" panose="02010609060101010101" pitchFamily="1" charset="-122"/>
            </a:endParaRPr>
          </a:p>
        </p:txBody>
      </p:sp>
      <p:sp>
        <p:nvSpPr>
          <p:cNvPr id="27655" name="Text Box 7"/>
          <p:cNvSpPr txBox="1"/>
          <p:nvPr/>
        </p:nvSpPr>
        <p:spPr>
          <a:xfrm>
            <a:off x="5046663" y="1143000"/>
            <a:ext cx="1073150" cy="304800"/>
          </a:xfrm>
          <a:prstGeom prst="rect">
            <a:avLst/>
          </a:prstGeom>
          <a:noFill/>
          <a:ln w="9525">
            <a:noFill/>
          </a:ln>
        </p:spPr>
        <p:txBody>
          <a:bodyPr wrap="none">
            <a:spAutoFit/>
          </a:bodyPr>
          <a:p>
            <a:pPr eaLnBrk="0" hangingPunct="0"/>
            <a:r>
              <a:rPr lang="zh-CN" altLang="en-US" sz="1400" b="1" i="1" dirty="0">
                <a:latin typeface="黑体" panose="02010609060101010101" pitchFamily="1" charset="-122"/>
                <a:ea typeface="黑体" panose="02010609060101010101" pitchFamily="1" charset="-122"/>
              </a:rPr>
              <a:t>为什么</a:t>
            </a:r>
            <a:r>
              <a:rPr lang="ja-JP" altLang="en-US" sz="1400" b="1" i="1" dirty="0">
                <a:latin typeface="黑体" panose="02010609060101010101" pitchFamily="1" charset="-122"/>
                <a:ea typeface="黑体" panose="02010609060101010101" pitchFamily="1" charset="-122"/>
              </a:rPr>
              <a:t>ー４</a:t>
            </a:r>
            <a:endParaRPr lang="ja-JP" altLang="en-US" sz="1400" b="1" i="1" dirty="0">
              <a:latin typeface="黑体" panose="02010609060101010101" pitchFamily="1" charset="-122"/>
              <a:ea typeface="黑体" panose="02010609060101010101" pitchFamily="1" charset="-122"/>
            </a:endParaRPr>
          </a:p>
        </p:txBody>
      </p:sp>
      <p:sp>
        <p:nvSpPr>
          <p:cNvPr id="27656" name="Text Box 8"/>
          <p:cNvSpPr txBox="1"/>
          <p:nvPr/>
        </p:nvSpPr>
        <p:spPr>
          <a:xfrm>
            <a:off x="6399213" y="1143000"/>
            <a:ext cx="1073150" cy="304800"/>
          </a:xfrm>
          <a:prstGeom prst="rect">
            <a:avLst/>
          </a:prstGeom>
          <a:noFill/>
          <a:ln w="9525">
            <a:noFill/>
          </a:ln>
        </p:spPr>
        <p:txBody>
          <a:bodyPr wrap="none">
            <a:spAutoFit/>
          </a:bodyPr>
          <a:p>
            <a:pPr eaLnBrk="0" hangingPunct="0"/>
            <a:r>
              <a:rPr lang="zh-CN" altLang="en-US" sz="1400" b="1" i="1" dirty="0">
                <a:latin typeface="黑体" panose="02010609060101010101" pitchFamily="1" charset="-122"/>
                <a:ea typeface="黑体" panose="02010609060101010101" pitchFamily="1" charset="-122"/>
              </a:rPr>
              <a:t>为什么</a:t>
            </a:r>
            <a:r>
              <a:rPr lang="ja-JP" altLang="en-US" sz="1400" b="1" i="1" dirty="0">
                <a:latin typeface="黑体" panose="02010609060101010101" pitchFamily="1" charset="-122"/>
                <a:ea typeface="黑体" panose="02010609060101010101" pitchFamily="1" charset="-122"/>
              </a:rPr>
              <a:t>ー５</a:t>
            </a:r>
            <a:endParaRPr lang="ja-JP" altLang="en-US" sz="1400" b="1" i="1" dirty="0">
              <a:latin typeface="黑体" panose="02010609060101010101" pitchFamily="1" charset="-122"/>
              <a:ea typeface="黑体" panose="02010609060101010101" pitchFamily="1" charset="-122"/>
            </a:endParaRPr>
          </a:p>
        </p:txBody>
      </p:sp>
      <p:sp>
        <p:nvSpPr>
          <p:cNvPr id="27657" name="Text Box 9"/>
          <p:cNvSpPr txBox="1"/>
          <p:nvPr/>
        </p:nvSpPr>
        <p:spPr>
          <a:xfrm>
            <a:off x="7775575" y="1116013"/>
            <a:ext cx="1208088" cy="336550"/>
          </a:xfrm>
          <a:prstGeom prst="rect">
            <a:avLst/>
          </a:prstGeom>
          <a:noFill/>
          <a:ln w="9525">
            <a:noFill/>
          </a:ln>
        </p:spPr>
        <p:txBody>
          <a:bodyPr wrap="none">
            <a:spAutoFit/>
          </a:bodyPr>
          <a:p>
            <a:pPr eaLnBrk="0" hangingPunct="0"/>
            <a:r>
              <a:rPr lang="zh-CN" altLang="en-US" sz="1600" b="1" i="1" dirty="0">
                <a:solidFill>
                  <a:srgbClr val="3333CC"/>
                </a:solidFill>
                <a:latin typeface="黑体" panose="02010609060101010101" pitchFamily="1" charset="-122"/>
                <a:ea typeface="黑体" panose="02010609060101010101" pitchFamily="1" charset="-122"/>
              </a:rPr>
              <a:t>真正的原因</a:t>
            </a:r>
            <a:endParaRPr lang="ja-JP" altLang="en-US" sz="1600" b="1" i="1" dirty="0">
              <a:solidFill>
                <a:srgbClr val="3333CC"/>
              </a:solidFill>
              <a:latin typeface="黑体" panose="02010609060101010101" pitchFamily="1" charset="-122"/>
              <a:ea typeface="黑体" panose="02010609060101010101" pitchFamily="1" charset="-122"/>
            </a:endParaRPr>
          </a:p>
        </p:txBody>
      </p:sp>
      <p:sp>
        <p:nvSpPr>
          <p:cNvPr id="27658" name="Rectangle 11"/>
          <p:cNvSpPr/>
          <p:nvPr/>
        </p:nvSpPr>
        <p:spPr>
          <a:xfrm>
            <a:off x="74613" y="1143000"/>
            <a:ext cx="1295400" cy="1295400"/>
          </a:xfrm>
          <a:prstGeom prst="rect">
            <a:avLst/>
          </a:prstGeom>
          <a:solidFill>
            <a:srgbClr val="FFCCCC"/>
          </a:solidFill>
          <a:ln w="38100" cap="flat" cmpd="dbl">
            <a:solidFill>
              <a:schemeClr val="tx1"/>
            </a:solidFill>
            <a:prstDash val="solid"/>
            <a:miter/>
            <a:headEnd type="none" w="med" len="med"/>
            <a:tailEnd type="none" w="med" len="med"/>
          </a:ln>
        </p:spPr>
        <p:txBody>
          <a:bodyPr anchor="ctr" anchorCtr="0"/>
          <a:p>
            <a:pPr algn="ctr"/>
            <a:r>
              <a:rPr lang="zh-CN" altLang="en-US" sz="1400" b="1" dirty="0">
                <a:effectLst>
                  <a:outerShdw blurRad="38100" dist="38100" dir="2700000">
                    <a:srgbClr val="FFFFFF"/>
                  </a:outerShdw>
                </a:effectLst>
                <a:latin typeface="Arial" panose="020B0604020202020204" pitchFamily="34" charset="0"/>
                <a:ea typeface="MS PGothic" panose="020B0600070205080204" pitchFamily="2" charset="-128"/>
              </a:rPr>
              <a:t>五原则没有在各部门扎根</a:t>
            </a:r>
            <a:r>
              <a:rPr lang="en-US" altLang="zh-CN" sz="1400" b="1" dirty="0">
                <a:latin typeface="黑体" panose="02010609060101010101" pitchFamily="1" charset="-122"/>
                <a:ea typeface="黑体" panose="02010609060101010101" pitchFamily="1" charset="-122"/>
              </a:rPr>
              <a:t>?</a:t>
            </a:r>
            <a:endParaRPr lang="en-US" altLang="zh-CN" sz="1400" b="1" dirty="0">
              <a:latin typeface="黑体" panose="02010609060101010101" pitchFamily="1" charset="-122"/>
              <a:ea typeface="黑体" panose="02010609060101010101" pitchFamily="1" charset="-122"/>
            </a:endParaRPr>
          </a:p>
        </p:txBody>
      </p:sp>
      <p:sp>
        <p:nvSpPr>
          <p:cNvPr id="27659" name="Rectangle 12"/>
          <p:cNvSpPr/>
          <p:nvPr/>
        </p:nvSpPr>
        <p:spPr>
          <a:xfrm>
            <a:off x="827088" y="2730500"/>
            <a:ext cx="1155700" cy="9144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lnSpc>
                <a:spcPct val="80000"/>
              </a:lnSpc>
            </a:pPr>
            <a:r>
              <a:rPr lang="zh-CN" altLang="en-US" sz="1400" b="1" dirty="0">
                <a:latin typeface="黑体" panose="02010609060101010101" pitchFamily="1" charset="-122"/>
                <a:ea typeface="黑体" panose="02010609060101010101" pitchFamily="1" charset="-122"/>
              </a:rPr>
              <a:t>没有能够</a:t>
            </a:r>
            <a:endParaRPr lang="zh-CN" altLang="en-US" sz="1400" b="1" dirty="0">
              <a:latin typeface="黑体" panose="02010609060101010101" pitchFamily="1" charset="-122"/>
              <a:ea typeface="黑体" panose="02010609060101010101" pitchFamily="1" charset="-122"/>
            </a:endParaRPr>
          </a:p>
          <a:p>
            <a:pPr algn="ctr" eaLnBrk="0" hangingPunct="0">
              <a:lnSpc>
                <a:spcPct val="80000"/>
              </a:lnSpc>
            </a:pPr>
            <a:r>
              <a:rPr lang="zh-CN" altLang="en-US" sz="1400" b="1" dirty="0">
                <a:latin typeface="黑体" panose="02010609060101010101" pitchFamily="1" charset="-122"/>
                <a:ea typeface="黑体" panose="02010609060101010101" pitchFamily="1" charset="-122"/>
              </a:rPr>
              <a:t>正确地理解</a:t>
            </a:r>
            <a:endParaRPr lang="zh-CN" altLang="en-US" sz="1400" b="1" dirty="0">
              <a:latin typeface="黑体" panose="02010609060101010101" pitchFamily="1" charset="-122"/>
              <a:ea typeface="黑体" panose="02010609060101010101" pitchFamily="1" charset="-122"/>
            </a:endParaRPr>
          </a:p>
          <a:p>
            <a:pPr algn="ctr" eaLnBrk="0" hangingPunct="0">
              <a:lnSpc>
                <a:spcPct val="80000"/>
              </a:lnSpc>
            </a:pPr>
            <a:r>
              <a:rPr lang="zh-CN" altLang="en-US" sz="1400" b="1" dirty="0">
                <a:latin typeface="黑体" panose="02010609060101010101" pitchFamily="1" charset="-122"/>
                <a:ea typeface="黑体" panose="02010609060101010101" pitchFamily="1" charset="-122"/>
              </a:rPr>
              <a:t>五原则的手法</a:t>
            </a:r>
            <a:endParaRPr lang="ja-JP" altLang="en-US" sz="1400" b="1" dirty="0">
              <a:latin typeface="黑体" panose="02010609060101010101" pitchFamily="1" charset="-122"/>
              <a:ea typeface="黑体" panose="02010609060101010101" pitchFamily="1" charset="-122"/>
            </a:endParaRPr>
          </a:p>
        </p:txBody>
      </p:sp>
      <p:sp>
        <p:nvSpPr>
          <p:cNvPr id="27660" name="Text Box 19"/>
          <p:cNvSpPr txBox="1"/>
          <p:nvPr/>
        </p:nvSpPr>
        <p:spPr>
          <a:xfrm>
            <a:off x="7694613" y="2805113"/>
            <a:ext cx="1373187" cy="768350"/>
          </a:xfrm>
          <a:prstGeom prst="rect">
            <a:avLst/>
          </a:prstGeom>
          <a:solidFill>
            <a:srgbClr val="FFFF66"/>
          </a:solidFill>
          <a:ln w="38100" cap="flat" cmpd="dbl">
            <a:solidFill>
              <a:schemeClr val="accent2"/>
            </a:solidFill>
            <a:prstDash val="solid"/>
            <a:miter/>
            <a:headEnd type="none" w="med" len="med"/>
            <a:tailEnd type="none" w="med" len="med"/>
          </a:ln>
        </p:spPr>
        <p:txBody>
          <a:bodyPr>
            <a:spAutoFit/>
          </a:bodyPr>
          <a:p>
            <a:pPr eaLnBrk="0" hangingPunct="0"/>
            <a:r>
              <a:rPr lang="zh-CN" altLang="en-US" sz="1400" b="1" dirty="0">
                <a:latin typeface="黑体" panose="02010609060101010101" pitchFamily="1" charset="-122"/>
                <a:ea typeface="黑体" panose="02010609060101010101" pitchFamily="1" charset="-122"/>
              </a:rPr>
              <a:t>没有正确地</a:t>
            </a:r>
            <a:endParaRPr lang="zh-CN" altLang="en-US" sz="1400" b="1" dirty="0">
              <a:latin typeface="黑体" panose="02010609060101010101" pitchFamily="1" charset="-122"/>
              <a:ea typeface="黑体" panose="02010609060101010101" pitchFamily="1" charset="-122"/>
            </a:endParaRPr>
          </a:p>
          <a:p>
            <a:pPr eaLnBrk="0" hangingPunct="0"/>
            <a:r>
              <a:rPr lang="zh-CN" altLang="en-US" sz="1400" b="1" dirty="0">
                <a:latin typeface="黑体" panose="02010609060101010101" pitchFamily="1" charset="-122"/>
                <a:ea typeface="黑体" panose="02010609060101010101" pitchFamily="1" charset="-122"/>
              </a:rPr>
              <a:t>活用五原则的</a:t>
            </a:r>
            <a:endParaRPr lang="zh-CN" altLang="en-US" sz="1400" b="1" dirty="0">
              <a:latin typeface="黑体" panose="02010609060101010101" pitchFamily="1" charset="-122"/>
              <a:ea typeface="黑体" panose="02010609060101010101" pitchFamily="1" charset="-122"/>
            </a:endParaRPr>
          </a:p>
          <a:p>
            <a:pPr eaLnBrk="0" hangingPunct="0"/>
            <a:r>
              <a:rPr lang="zh-CN" altLang="en-US" sz="1400" b="1" dirty="0">
                <a:latin typeface="黑体" panose="02010609060101010101" pitchFamily="1" charset="-122"/>
                <a:ea typeface="黑体" panose="02010609060101010101" pitchFamily="1" charset="-122"/>
              </a:rPr>
              <a:t>手法</a:t>
            </a:r>
            <a:endParaRPr lang="ja-JP" altLang="en-US" sz="1400" b="1" dirty="0">
              <a:latin typeface="黑体" panose="02010609060101010101" pitchFamily="1" charset="-122"/>
              <a:ea typeface="黑体" panose="02010609060101010101" pitchFamily="1" charset="-122"/>
            </a:endParaRPr>
          </a:p>
        </p:txBody>
      </p:sp>
      <p:sp>
        <p:nvSpPr>
          <p:cNvPr id="27661" name="Rectangle 20"/>
          <p:cNvSpPr/>
          <p:nvPr/>
        </p:nvSpPr>
        <p:spPr>
          <a:xfrm>
            <a:off x="2284413" y="2038350"/>
            <a:ext cx="1042987" cy="8001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lnSpc>
                <a:spcPct val="40000"/>
              </a:lnSpc>
              <a:spcBef>
                <a:spcPct val="50000"/>
              </a:spcBef>
            </a:pPr>
            <a:r>
              <a:rPr lang="zh-CN" altLang="en-US" sz="1400" b="1" dirty="0">
                <a:latin typeface="黑体" panose="02010609060101010101" pitchFamily="1" charset="-122"/>
                <a:ea typeface="黑体" panose="02010609060101010101" pitchFamily="1" charset="-122"/>
              </a:rPr>
              <a:t>没有能够</a:t>
            </a:r>
            <a:endParaRPr lang="zh-CN" altLang="en-US" sz="1400" b="1" dirty="0">
              <a:latin typeface="黑体" panose="02010609060101010101" pitchFamily="1" charset="-122"/>
              <a:ea typeface="黑体" panose="02010609060101010101" pitchFamily="1" charset="-122"/>
            </a:endParaRPr>
          </a:p>
          <a:p>
            <a:pPr algn="ctr" eaLnBrk="0" hangingPunct="0">
              <a:lnSpc>
                <a:spcPct val="40000"/>
              </a:lnSpc>
              <a:spcBef>
                <a:spcPct val="50000"/>
              </a:spcBef>
            </a:pPr>
            <a:r>
              <a:rPr lang="zh-CN" altLang="en-US" sz="1400" b="1" dirty="0">
                <a:latin typeface="黑体" panose="02010609060101010101" pitchFamily="1" charset="-122"/>
                <a:ea typeface="黑体" panose="02010609060101010101" pitchFamily="1" charset="-122"/>
              </a:rPr>
              <a:t>很好地进行</a:t>
            </a:r>
            <a:endParaRPr lang="zh-CN" altLang="en-US" sz="1400" b="1" dirty="0">
              <a:latin typeface="黑体" panose="02010609060101010101" pitchFamily="1" charset="-122"/>
              <a:ea typeface="黑体" panose="02010609060101010101" pitchFamily="1" charset="-122"/>
            </a:endParaRPr>
          </a:p>
          <a:p>
            <a:pPr algn="ctr" eaLnBrk="0" hangingPunct="0">
              <a:lnSpc>
                <a:spcPct val="40000"/>
              </a:lnSpc>
              <a:spcBef>
                <a:spcPct val="50000"/>
              </a:spcBef>
            </a:pPr>
            <a:r>
              <a:rPr lang="zh-CN" altLang="en-US" sz="1400" b="1" dirty="0">
                <a:latin typeface="黑体" panose="02010609060101010101" pitchFamily="1" charset="-122"/>
                <a:ea typeface="黑体" panose="02010609060101010101" pitchFamily="1" charset="-122"/>
              </a:rPr>
              <a:t>五原则解析</a:t>
            </a:r>
            <a:endParaRPr lang="zh-CN" altLang="en-US" sz="1400" b="1" dirty="0">
              <a:latin typeface="黑体" panose="02010609060101010101" pitchFamily="1" charset="-122"/>
              <a:ea typeface="黑体" panose="02010609060101010101" pitchFamily="1" charset="-122"/>
            </a:endParaRPr>
          </a:p>
        </p:txBody>
      </p:sp>
      <p:sp>
        <p:nvSpPr>
          <p:cNvPr id="27662" name="Rectangle 21"/>
          <p:cNvSpPr/>
          <p:nvPr/>
        </p:nvSpPr>
        <p:spPr>
          <a:xfrm>
            <a:off x="3551238" y="1981200"/>
            <a:ext cx="1143000" cy="871538"/>
          </a:xfrm>
          <a:prstGeom prst="rect">
            <a:avLst/>
          </a:prstGeom>
          <a:solidFill>
            <a:schemeClr val="bg1"/>
          </a:solidFill>
          <a:ln w="9525" cap="flat" cmpd="sng">
            <a:solidFill>
              <a:schemeClr val="tx1"/>
            </a:solidFill>
            <a:prstDash val="solid"/>
            <a:miter/>
            <a:headEnd type="none" w="med" len="med"/>
            <a:tailEnd type="none" w="med" len="med"/>
          </a:ln>
        </p:spPr>
        <p:txBody>
          <a:bodyPr anchor="ctr" anchorCtr="0"/>
          <a:p>
            <a:pPr algn="ctr" eaLnBrk="0" hangingPunct="0">
              <a:lnSpc>
                <a:spcPct val="80000"/>
              </a:lnSpc>
            </a:pPr>
            <a:r>
              <a:rPr lang="zh-CN" altLang="en-US" sz="1400" b="1" dirty="0">
                <a:latin typeface="黑体" panose="02010609060101010101" pitchFamily="1" charset="-122"/>
                <a:ea typeface="黑体" panose="02010609060101010101" pitchFamily="1" charset="-122"/>
              </a:rPr>
              <a:t>原因分析和对策</a:t>
            </a:r>
            <a:endParaRPr lang="zh-CN" altLang="en-US" sz="1400" b="1" dirty="0">
              <a:latin typeface="黑体" panose="02010609060101010101" pitchFamily="1" charset="-122"/>
              <a:ea typeface="黑体" panose="02010609060101010101" pitchFamily="1" charset="-122"/>
            </a:endParaRPr>
          </a:p>
          <a:p>
            <a:pPr algn="ctr" eaLnBrk="0" hangingPunct="0">
              <a:lnSpc>
                <a:spcPct val="80000"/>
              </a:lnSpc>
            </a:pPr>
            <a:r>
              <a:rPr lang="zh-CN" altLang="en-US" sz="1400" b="1" dirty="0">
                <a:latin typeface="黑体" panose="02010609060101010101" pitchFamily="1" charset="-122"/>
                <a:ea typeface="黑体" panose="02010609060101010101" pitchFamily="1" charset="-122"/>
              </a:rPr>
              <a:t>不相吻合</a:t>
            </a:r>
            <a:endParaRPr lang="ja-JP" altLang="en-US" sz="1400" b="1" dirty="0">
              <a:latin typeface="黑体" panose="02010609060101010101" pitchFamily="1" charset="-122"/>
              <a:ea typeface="黑体" panose="02010609060101010101" pitchFamily="1" charset="-122"/>
            </a:endParaRPr>
          </a:p>
        </p:txBody>
      </p:sp>
      <p:sp>
        <p:nvSpPr>
          <p:cNvPr id="27663" name="Rectangle 22"/>
          <p:cNvSpPr/>
          <p:nvPr/>
        </p:nvSpPr>
        <p:spPr>
          <a:xfrm>
            <a:off x="4932363" y="1989138"/>
            <a:ext cx="1295400" cy="8636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lnSpc>
                <a:spcPct val="50000"/>
              </a:lnSpc>
              <a:spcBef>
                <a:spcPct val="50000"/>
              </a:spcBef>
            </a:pPr>
            <a:r>
              <a:rPr lang="zh-CN" altLang="en-US" sz="1400" b="1" dirty="0">
                <a:latin typeface="黑体" panose="02010609060101010101" pitchFamily="1" charset="-122"/>
                <a:ea typeface="黑体" panose="02010609060101010101" pitchFamily="1" charset="-122"/>
              </a:rPr>
              <a:t>只是说明情况</a:t>
            </a:r>
            <a:endParaRPr lang="zh-CN" altLang="en-US" sz="1400" b="1" dirty="0">
              <a:latin typeface="黑体" panose="02010609060101010101" pitchFamily="1" charset="-122"/>
              <a:ea typeface="黑体" panose="02010609060101010101" pitchFamily="1" charset="-122"/>
            </a:endParaRPr>
          </a:p>
          <a:p>
            <a:pPr algn="ctr" eaLnBrk="0" hangingPunct="0">
              <a:lnSpc>
                <a:spcPct val="50000"/>
              </a:lnSpc>
              <a:spcBef>
                <a:spcPct val="50000"/>
              </a:spcBef>
            </a:pPr>
            <a:r>
              <a:rPr lang="zh-CN" altLang="en-US" sz="1400" b="1" dirty="0">
                <a:latin typeface="黑体" panose="02010609060101010101" pitchFamily="1" charset="-122"/>
                <a:ea typeface="黑体" panose="02010609060101010101" pitchFamily="1" charset="-122"/>
              </a:rPr>
              <a:t>没有进行充分</a:t>
            </a:r>
            <a:endParaRPr lang="zh-CN" altLang="en-US" sz="1400" b="1" dirty="0">
              <a:latin typeface="黑体" panose="02010609060101010101" pitchFamily="1" charset="-122"/>
              <a:ea typeface="黑体" panose="02010609060101010101" pitchFamily="1" charset="-122"/>
            </a:endParaRPr>
          </a:p>
          <a:p>
            <a:pPr algn="ctr" eaLnBrk="0" hangingPunct="0">
              <a:lnSpc>
                <a:spcPct val="50000"/>
              </a:lnSpc>
              <a:spcBef>
                <a:spcPct val="50000"/>
              </a:spcBef>
            </a:pPr>
            <a:r>
              <a:rPr lang="zh-CN" altLang="en-US" sz="1400" b="1" dirty="0">
                <a:latin typeface="黑体" panose="02010609060101010101" pitchFamily="1" charset="-122"/>
                <a:ea typeface="黑体" panose="02010609060101010101" pitchFamily="1" charset="-122"/>
              </a:rPr>
              <a:t>的分析</a:t>
            </a:r>
            <a:endParaRPr lang="ja-JP" altLang="en-US" sz="1400" b="1" dirty="0">
              <a:latin typeface="黑体" panose="02010609060101010101" pitchFamily="1" charset="-122"/>
              <a:ea typeface="黑体" panose="02010609060101010101" pitchFamily="1" charset="-122"/>
            </a:endParaRPr>
          </a:p>
        </p:txBody>
      </p:sp>
      <p:sp>
        <p:nvSpPr>
          <p:cNvPr id="27664" name="Rectangle 23"/>
          <p:cNvSpPr/>
          <p:nvPr/>
        </p:nvSpPr>
        <p:spPr>
          <a:xfrm>
            <a:off x="2284413" y="3684588"/>
            <a:ext cx="1042987" cy="7620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因为要作</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分析资料而</a:t>
            </a:r>
            <a:endParaRPr lang="ja-JP"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忙得不可开交</a:t>
            </a:r>
            <a:endParaRPr lang="ja-JP" altLang="en-US" sz="1400" b="1" dirty="0">
              <a:latin typeface="黑体" panose="02010609060101010101" pitchFamily="1" charset="-122"/>
              <a:ea typeface="黑体" panose="02010609060101010101" pitchFamily="1" charset="-122"/>
            </a:endParaRPr>
          </a:p>
        </p:txBody>
      </p:sp>
      <p:sp>
        <p:nvSpPr>
          <p:cNvPr id="27665" name="Rectangle 24"/>
          <p:cNvSpPr/>
          <p:nvPr/>
        </p:nvSpPr>
        <p:spPr>
          <a:xfrm>
            <a:off x="3551238" y="3684588"/>
            <a:ext cx="1143000" cy="7620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没有能够进行</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访问活动</a:t>
            </a:r>
            <a:endParaRPr lang="ja-JP" altLang="en-US" sz="1400" b="1" dirty="0">
              <a:latin typeface="黑体" panose="02010609060101010101" pitchFamily="1" charset="-122"/>
              <a:ea typeface="黑体" panose="02010609060101010101" pitchFamily="1" charset="-122"/>
            </a:endParaRPr>
          </a:p>
        </p:txBody>
      </p:sp>
      <p:sp>
        <p:nvSpPr>
          <p:cNvPr id="27666" name="Rectangle 25"/>
          <p:cNvSpPr/>
          <p:nvPr/>
        </p:nvSpPr>
        <p:spPr>
          <a:xfrm>
            <a:off x="4903788" y="3670300"/>
            <a:ext cx="1295400" cy="8382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lnSpc>
                <a:spcPct val="80000"/>
              </a:lnSpc>
            </a:pPr>
            <a:endParaRPr lang="en-US" altLang="zh-CN" sz="1400" b="1" dirty="0">
              <a:latin typeface="黑体" panose="02010609060101010101" pitchFamily="1" charset="-122"/>
              <a:ea typeface="黑体" panose="02010609060101010101" pitchFamily="1" charset="-122"/>
            </a:endParaRPr>
          </a:p>
          <a:p>
            <a:pPr algn="ctr" eaLnBrk="0" hangingPunct="0">
              <a:lnSpc>
                <a:spcPct val="80000"/>
              </a:lnSpc>
            </a:pPr>
            <a:r>
              <a:rPr lang="zh-CN" altLang="en-US" sz="1400" b="1" dirty="0">
                <a:latin typeface="黑体" panose="02010609060101010101" pitchFamily="1" charset="-122"/>
                <a:ea typeface="黑体" panose="02010609060101010101" pitchFamily="1" charset="-122"/>
              </a:rPr>
              <a:t>实际情况没有</a:t>
            </a:r>
            <a:endParaRPr lang="zh-CN" altLang="en-US" sz="1400" b="1" dirty="0">
              <a:latin typeface="黑体" panose="02010609060101010101" pitchFamily="1" charset="-122"/>
              <a:ea typeface="黑体" panose="02010609060101010101" pitchFamily="1" charset="-122"/>
            </a:endParaRPr>
          </a:p>
          <a:p>
            <a:pPr algn="ctr" eaLnBrk="0" hangingPunct="0">
              <a:lnSpc>
                <a:spcPct val="80000"/>
              </a:lnSpc>
            </a:pPr>
            <a:r>
              <a:rPr lang="zh-CN" altLang="en-US" sz="1400" b="1" dirty="0">
                <a:latin typeface="黑体" panose="02010609060101010101" pitchFamily="1" charset="-122"/>
                <a:ea typeface="黑体" panose="02010609060101010101" pitchFamily="1" charset="-122"/>
              </a:rPr>
              <a:t>能够通过三现</a:t>
            </a:r>
            <a:endParaRPr lang="zh-CN" altLang="en-US" sz="1400" b="1" dirty="0">
              <a:latin typeface="黑体" panose="02010609060101010101" pitchFamily="1" charset="-122"/>
              <a:ea typeface="黑体" panose="02010609060101010101" pitchFamily="1" charset="-122"/>
            </a:endParaRPr>
          </a:p>
          <a:p>
            <a:pPr algn="ctr" eaLnBrk="0" hangingPunct="0">
              <a:lnSpc>
                <a:spcPct val="80000"/>
              </a:lnSpc>
            </a:pPr>
            <a:r>
              <a:rPr lang="zh-CN" altLang="en-US" sz="1400" b="1" dirty="0">
                <a:latin typeface="黑体" panose="02010609060101010101" pitchFamily="1" charset="-122"/>
                <a:ea typeface="黑体" panose="02010609060101010101" pitchFamily="1" charset="-122"/>
              </a:rPr>
              <a:t>主义把握</a:t>
            </a:r>
            <a:endParaRPr lang="ja-JP" altLang="en-US" sz="1400" b="1" dirty="0">
              <a:latin typeface="黑体" panose="02010609060101010101" pitchFamily="1" charset="-122"/>
              <a:ea typeface="黑体" panose="02010609060101010101" pitchFamily="1" charset="-122"/>
            </a:endParaRPr>
          </a:p>
        </p:txBody>
      </p:sp>
      <p:sp>
        <p:nvSpPr>
          <p:cNvPr id="27667" name="Rectangle 26"/>
          <p:cNvSpPr/>
          <p:nvPr/>
        </p:nvSpPr>
        <p:spPr>
          <a:xfrm>
            <a:off x="6475413" y="3760788"/>
            <a:ext cx="1066800" cy="6858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lnSpc>
                <a:spcPct val="40000"/>
              </a:lnSpc>
              <a:spcBef>
                <a:spcPct val="50000"/>
              </a:spcBef>
            </a:pPr>
            <a:r>
              <a:rPr lang="zh-CN" altLang="en-US" sz="1400" b="1" dirty="0">
                <a:latin typeface="黑体" panose="02010609060101010101" pitchFamily="1" charset="-122"/>
                <a:ea typeface="黑体" panose="02010609060101010101" pitchFamily="1" charset="-122"/>
              </a:rPr>
              <a:t>没有能够通过</a:t>
            </a:r>
            <a:endParaRPr lang="zh-CN" altLang="en-US" sz="1400" b="1" dirty="0">
              <a:latin typeface="黑体" panose="02010609060101010101" pitchFamily="1" charset="-122"/>
              <a:ea typeface="黑体" panose="02010609060101010101" pitchFamily="1" charset="-122"/>
            </a:endParaRPr>
          </a:p>
          <a:p>
            <a:pPr algn="ctr" eaLnBrk="0" hangingPunct="0">
              <a:lnSpc>
                <a:spcPct val="40000"/>
              </a:lnSpc>
              <a:spcBef>
                <a:spcPct val="50000"/>
              </a:spcBef>
            </a:pPr>
            <a:r>
              <a:rPr lang="zh-CN" altLang="en-US" sz="1400" b="1" dirty="0">
                <a:latin typeface="黑体" panose="02010609060101010101" pitchFamily="1" charset="-122"/>
                <a:ea typeface="黑体" panose="02010609060101010101" pitchFamily="1" charset="-122"/>
              </a:rPr>
              <a:t>盘旋上升</a:t>
            </a:r>
            <a:endParaRPr lang="zh-CN" altLang="en-US" sz="1400" b="1" dirty="0">
              <a:latin typeface="黑体" panose="02010609060101010101" pitchFamily="1" charset="-122"/>
              <a:ea typeface="黑体" panose="02010609060101010101" pitchFamily="1" charset="-122"/>
            </a:endParaRPr>
          </a:p>
          <a:p>
            <a:pPr algn="ctr" eaLnBrk="0" hangingPunct="0">
              <a:lnSpc>
                <a:spcPct val="40000"/>
              </a:lnSpc>
              <a:spcBef>
                <a:spcPct val="50000"/>
              </a:spcBef>
            </a:pPr>
            <a:r>
              <a:rPr lang="zh-CN" altLang="en-US" sz="1400" b="1" dirty="0">
                <a:latin typeface="黑体" panose="02010609060101010101" pitchFamily="1" charset="-122"/>
                <a:ea typeface="黑体" panose="02010609060101010101" pitchFamily="1" charset="-122"/>
              </a:rPr>
              <a:t>实现改善</a:t>
            </a:r>
            <a:endParaRPr lang="ja-JP" altLang="en-US" sz="1400" dirty="0">
              <a:latin typeface="黑体" panose="02010609060101010101" pitchFamily="1" charset="-122"/>
              <a:ea typeface="黑体" panose="02010609060101010101" pitchFamily="1" charset="-122"/>
            </a:endParaRPr>
          </a:p>
        </p:txBody>
      </p:sp>
      <p:sp>
        <p:nvSpPr>
          <p:cNvPr id="27668" name="Rectangle 27"/>
          <p:cNvSpPr/>
          <p:nvPr/>
        </p:nvSpPr>
        <p:spPr>
          <a:xfrm>
            <a:off x="6399213" y="1981200"/>
            <a:ext cx="1143000" cy="871538"/>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lnSpc>
                <a:spcPct val="50000"/>
              </a:lnSpc>
              <a:spcBef>
                <a:spcPct val="50000"/>
              </a:spcBef>
            </a:pPr>
            <a:r>
              <a:rPr lang="zh-CN" altLang="en-US" sz="1400" b="1" dirty="0">
                <a:latin typeface="黑体" panose="02010609060101010101" pitchFamily="1" charset="-122"/>
                <a:ea typeface="黑体" panose="02010609060101010101" pitchFamily="1" charset="-122"/>
              </a:rPr>
              <a:t>不能够</a:t>
            </a:r>
            <a:endParaRPr lang="zh-CN" altLang="en-US" sz="1400" b="1" dirty="0">
              <a:latin typeface="黑体" panose="02010609060101010101" pitchFamily="1" charset="-122"/>
              <a:ea typeface="黑体" panose="02010609060101010101" pitchFamily="1" charset="-122"/>
            </a:endParaRPr>
          </a:p>
          <a:p>
            <a:pPr algn="ctr" eaLnBrk="0" hangingPunct="0">
              <a:lnSpc>
                <a:spcPct val="50000"/>
              </a:lnSpc>
              <a:spcBef>
                <a:spcPct val="50000"/>
              </a:spcBef>
            </a:pPr>
            <a:r>
              <a:rPr lang="zh-CN" altLang="en-US" sz="1400" b="1" dirty="0">
                <a:latin typeface="黑体" panose="02010609060101010101" pitchFamily="1" charset="-122"/>
                <a:ea typeface="黑体" panose="02010609060101010101" pitchFamily="1" charset="-122"/>
              </a:rPr>
              <a:t>成为恰当</a:t>
            </a:r>
            <a:endParaRPr lang="zh-CN" altLang="en-US" sz="1400" b="1" dirty="0">
              <a:latin typeface="黑体" panose="02010609060101010101" pitchFamily="1" charset="-122"/>
              <a:ea typeface="黑体" panose="02010609060101010101" pitchFamily="1" charset="-122"/>
            </a:endParaRPr>
          </a:p>
          <a:p>
            <a:pPr algn="ctr" eaLnBrk="0" hangingPunct="0">
              <a:lnSpc>
                <a:spcPct val="50000"/>
              </a:lnSpc>
              <a:spcBef>
                <a:spcPct val="50000"/>
              </a:spcBef>
            </a:pPr>
            <a:r>
              <a:rPr lang="zh-CN" altLang="en-US" sz="1400" b="1" dirty="0">
                <a:latin typeface="黑体" panose="02010609060101010101" pitchFamily="1" charset="-122"/>
                <a:ea typeface="黑体" panose="02010609060101010101" pitchFamily="1" charset="-122"/>
              </a:rPr>
              <a:t>的对策</a:t>
            </a:r>
            <a:endParaRPr lang="ja-JP" altLang="en-US" sz="1400" b="1" dirty="0">
              <a:latin typeface="黑体" panose="02010609060101010101" pitchFamily="1" charset="-122"/>
              <a:ea typeface="黑体" panose="02010609060101010101" pitchFamily="1" charset="-122"/>
            </a:endParaRPr>
          </a:p>
        </p:txBody>
      </p:sp>
      <p:cxnSp>
        <p:nvCxnSpPr>
          <p:cNvPr id="27669" name="AutoShape 28"/>
          <p:cNvCxnSpPr>
            <a:stCxn id="27658" idx="2"/>
            <a:endCxn id="27659" idx="1"/>
          </p:cNvCxnSpPr>
          <p:nvPr/>
        </p:nvCxnSpPr>
        <p:spPr>
          <a:xfrm rot="-5400000" flipH="1">
            <a:off x="409575" y="2770188"/>
            <a:ext cx="730250" cy="104775"/>
          </a:xfrm>
          <a:prstGeom prst="bentConnector2">
            <a:avLst/>
          </a:prstGeom>
          <a:ln w="28575" cap="flat" cmpd="sng">
            <a:solidFill>
              <a:schemeClr val="tx1"/>
            </a:solidFill>
            <a:prstDash val="solid"/>
            <a:miter/>
            <a:headEnd type="none" w="med" len="med"/>
            <a:tailEnd type="none" w="med" len="med"/>
          </a:ln>
        </p:spPr>
      </p:cxnSp>
      <p:cxnSp>
        <p:nvCxnSpPr>
          <p:cNvPr id="27670" name="AutoShape 30"/>
          <p:cNvCxnSpPr>
            <a:stCxn id="27659" idx="3"/>
            <a:endCxn id="27661" idx="1"/>
          </p:cNvCxnSpPr>
          <p:nvPr/>
        </p:nvCxnSpPr>
        <p:spPr>
          <a:xfrm flipV="1">
            <a:off x="1982788" y="2438400"/>
            <a:ext cx="301625" cy="749300"/>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27671" name="AutoShape 31"/>
          <p:cNvCxnSpPr>
            <a:stCxn id="27659" idx="3"/>
            <a:endCxn id="27664" idx="1"/>
          </p:cNvCxnSpPr>
          <p:nvPr/>
        </p:nvCxnSpPr>
        <p:spPr>
          <a:xfrm>
            <a:off x="1982788" y="3187700"/>
            <a:ext cx="301625" cy="877888"/>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27672" name="AutoShape 33"/>
          <p:cNvCxnSpPr>
            <a:stCxn id="27661" idx="3"/>
            <a:endCxn id="27662" idx="1"/>
          </p:cNvCxnSpPr>
          <p:nvPr/>
        </p:nvCxnSpPr>
        <p:spPr>
          <a:xfrm flipV="1">
            <a:off x="3327400" y="2417763"/>
            <a:ext cx="223838" cy="20637"/>
          </a:xfrm>
          <a:prstGeom prst="straightConnector1">
            <a:avLst/>
          </a:prstGeom>
          <a:ln w="28575" cap="flat" cmpd="sng">
            <a:solidFill>
              <a:schemeClr val="tx1"/>
            </a:solidFill>
            <a:prstDash val="solid"/>
            <a:headEnd type="none" w="med" len="med"/>
            <a:tailEnd type="none" w="med" len="med"/>
          </a:ln>
        </p:spPr>
      </p:cxnSp>
      <p:cxnSp>
        <p:nvCxnSpPr>
          <p:cNvPr id="27673" name="AutoShape 34"/>
          <p:cNvCxnSpPr>
            <a:stCxn id="27662" idx="3"/>
            <a:endCxn id="27663" idx="1"/>
          </p:cNvCxnSpPr>
          <p:nvPr/>
        </p:nvCxnSpPr>
        <p:spPr>
          <a:xfrm>
            <a:off x="4694238" y="2417763"/>
            <a:ext cx="238125" cy="3175"/>
          </a:xfrm>
          <a:prstGeom prst="straightConnector1">
            <a:avLst/>
          </a:prstGeom>
          <a:ln w="28575" cap="flat" cmpd="sng">
            <a:solidFill>
              <a:schemeClr val="tx1"/>
            </a:solidFill>
            <a:prstDash val="solid"/>
            <a:headEnd type="none" w="med" len="med"/>
            <a:tailEnd type="none" w="med" len="med"/>
          </a:ln>
        </p:spPr>
      </p:cxnSp>
      <p:cxnSp>
        <p:nvCxnSpPr>
          <p:cNvPr id="27674" name="AutoShape 35"/>
          <p:cNvCxnSpPr>
            <a:stCxn id="27664" idx="3"/>
            <a:endCxn id="27665" idx="1"/>
          </p:cNvCxnSpPr>
          <p:nvPr/>
        </p:nvCxnSpPr>
        <p:spPr>
          <a:xfrm>
            <a:off x="3327400" y="4065588"/>
            <a:ext cx="223838" cy="0"/>
          </a:xfrm>
          <a:prstGeom prst="straightConnector1">
            <a:avLst/>
          </a:prstGeom>
          <a:ln w="28575" cap="flat" cmpd="sng">
            <a:solidFill>
              <a:schemeClr val="tx1"/>
            </a:solidFill>
            <a:prstDash val="solid"/>
            <a:headEnd type="none" w="med" len="med"/>
            <a:tailEnd type="none" w="med" len="med"/>
          </a:ln>
        </p:spPr>
      </p:cxnSp>
      <p:cxnSp>
        <p:nvCxnSpPr>
          <p:cNvPr id="27675" name="AutoShape 37"/>
          <p:cNvCxnSpPr>
            <a:stCxn id="27663" idx="3"/>
            <a:endCxn id="27668" idx="1"/>
          </p:cNvCxnSpPr>
          <p:nvPr/>
        </p:nvCxnSpPr>
        <p:spPr>
          <a:xfrm flipV="1">
            <a:off x="6227763" y="2417763"/>
            <a:ext cx="171450" cy="3175"/>
          </a:xfrm>
          <a:prstGeom prst="straightConnector1">
            <a:avLst/>
          </a:prstGeom>
          <a:ln w="28575" cap="flat" cmpd="sng">
            <a:solidFill>
              <a:schemeClr val="tx1"/>
            </a:solidFill>
            <a:prstDash val="solid"/>
            <a:headEnd type="none" w="med" len="med"/>
            <a:tailEnd type="none" w="med" len="med"/>
          </a:ln>
        </p:spPr>
      </p:cxnSp>
      <p:cxnSp>
        <p:nvCxnSpPr>
          <p:cNvPr id="27676" name="AutoShape 38"/>
          <p:cNvCxnSpPr>
            <a:stCxn id="27666" idx="3"/>
            <a:endCxn id="27667" idx="1"/>
          </p:cNvCxnSpPr>
          <p:nvPr/>
        </p:nvCxnSpPr>
        <p:spPr>
          <a:xfrm>
            <a:off x="6199188" y="4089400"/>
            <a:ext cx="276225" cy="14288"/>
          </a:xfrm>
          <a:prstGeom prst="straightConnector1">
            <a:avLst/>
          </a:prstGeom>
          <a:ln w="28575" cap="flat" cmpd="sng">
            <a:solidFill>
              <a:schemeClr val="tx1"/>
            </a:solidFill>
            <a:prstDash val="solid"/>
            <a:headEnd type="none" w="med" len="med"/>
            <a:tailEnd type="none" w="med" len="med"/>
          </a:ln>
        </p:spPr>
      </p:cxnSp>
      <p:cxnSp>
        <p:nvCxnSpPr>
          <p:cNvPr id="27677" name="AutoShape 39"/>
          <p:cNvCxnSpPr>
            <a:stCxn id="27665" idx="3"/>
            <a:endCxn id="27666" idx="1"/>
          </p:cNvCxnSpPr>
          <p:nvPr/>
        </p:nvCxnSpPr>
        <p:spPr>
          <a:xfrm>
            <a:off x="4694238" y="4065588"/>
            <a:ext cx="209550" cy="23812"/>
          </a:xfrm>
          <a:prstGeom prst="straightConnector1">
            <a:avLst/>
          </a:prstGeom>
          <a:ln w="28575" cap="flat" cmpd="sng">
            <a:solidFill>
              <a:schemeClr val="tx1"/>
            </a:solidFill>
            <a:prstDash val="solid"/>
            <a:headEnd type="none" w="med" len="med"/>
            <a:tailEnd type="none" w="med" len="med"/>
          </a:ln>
        </p:spPr>
      </p:cxnSp>
      <p:cxnSp>
        <p:nvCxnSpPr>
          <p:cNvPr id="27678" name="AutoShape 42"/>
          <p:cNvCxnSpPr>
            <a:stCxn id="27668" idx="3"/>
            <a:endCxn id="27660" idx="0"/>
          </p:cNvCxnSpPr>
          <p:nvPr/>
        </p:nvCxnSpPr>
        <p:spPr>
          <a:xfrm>
            <a:off x="7542213" y="2417763"/>
            <a:ext cx="839787" cy="368300"/>
          </a:xfrm>
          <a:prstGeom prst="bentConnector2">
            <a:avLst/>
          </a:prstGeom>
          <a:ln w="28575" cap="flat" cmpd="sng">
            <a:solidFill>
              <a:schemeClr val="tx1"/>
            </a:solidFill>
            <a:prstDash val="solid"/>
            <a:miter/>
            <a:headEnd type="none" w="med" len="med"/>
            <a:tailEnd type="triangle" w="med" len="med"/>
          </a:ln>
        </p:spPr>
      </p:cxnSp>
      <p:cxnSp>
        <p:nvCxnSpPr>
          <p:cNvPr id="27679" name="AutoShape 43"/>
          <p:cNvCxnSpPr>
            <a:stCxn id="27667" idx="3"/>
            <a:endCxn id="27660" idx="2"/>
          </p:cNvCxnSpPr>
          <p:nvPr/>
        </p:nvCxnSpPr>
        <p:spPr>
          <a:xfrm flipV="1">
            <a:off x="7542213" y="3592513"/>
            <a:ext cx="839787" cy="511175"/>
          </a:xfrm>
          <a:prstGeom prst="bentConnector2">
            <a:avLst/>
          </a:prstGeom>
          <a:ln w="28575" cap="flat" cmpd="sng">
            <a:solidFill>
              <a:schemeClr val="tx1"/>
            </a:solidFill>
            <a:prstDash val="solid"/>
            <a:miter/>
            <a:headEnd type="none" w="med" len="med"/>
            <a:tailEnd type="triangle" w="med" len="med"/>
          </a:ln>
        </p:spPr>
      </p:cxnSp>
      <p:grpSp>
        <p:nvGrpSpPr>
          <p:cNvPr id="27680" name="Group 45"/>
          <p:cNvGrpSpPr/>
          <p:nvPr/>
        </p:nvGrpSpPr>
        <p:grpSpPr>
          <a:xfrm>
            <a:off x="179388" y="5300663"/>
            <a:ext cx="6172200" cy="1371600"/>
            <a:chOff x="0" y="0"/>
            <a:chExt cx="3888" cy="864"/>
          </a:xfrm>
        </p:grpSpPr>
        <p:sp>
          <p:nvSpPr>
            <p:cNvPr id="27681" name="Rectangle 46"/>
            <p:cNvSpPr/>
            <p:nvPr/>
          </p:nvSpPr>
          <p:spPr>
            <a:xfrm>
              <a:off x="0" y="0"/>
              <a:ext cx="3888" cy="864"/>
            </a:xfrm>
            <a:prstGeom prst="rect">
              <a:avLst/>
            </a:prstGeom>
            <a:solidFill>
              <a:srgbClr val="FFFF00"/>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27682" name="Text Box 47"/>
            <p:cNvSpPr txBox="1"/>
            <p:nvPr/>
          </p:nvSpPr>
          <p:spPr>
            <a:xfrm>
              <a:off x="0" y="0"/>
              <a:ext cx="3888" cy="854"/>
            </a:xfrm>
            <a:prstGeom prst="rect">
              <a:avLst/>
            </a:prstGeom>
            <a:noFill/>
            <a:ln w="9525" cap="flat" cmpd="sng">
              <a:solidFill>
                <a:schemeClr val="accent2"/>
              </a:solidFill>
              <a:prstDash val="solid"/>
              <a:miter/>
              <a:headEnd type="none" w="med" len="med"/>
              <a:tailEnd type="none" w="med" len="med"/>
            </a:ln>
          </p:spPr>
          <p:txBody>
            <a:bodyPr lIns="3600" rIns="3600">
              <a:spAutoFit/>
            </a:bodyPr>
            <a:p>
              <a:pPr eaLnBrk="0" hangingPunct="0">
                <a:lnSpc>
                  <a:spcPct val="110000"/>
                </a:lnSpc>
              </a:pPr>
              <a:r>
                <a:rPr lang="zh-CN" altLang="en-US" sz="1500" b="1" dirty="0">
                  <a:latin typeface="黑体" panose="02010609060101010101" pitchFamily="1" charset="-122"/>
                  <a:ea typeface="黑体" panose="02010609060101010101" pitchFamily="1" charset="-122"/>
                </a:rPr>
                <a:t>由于没有按照</a:t>
              </a:r>
              <a:r>
                <a:rPr lang="ja-JP" altLang="en-US" sz="1500" b="1" dirty="0">
                  <a:latin typeface="黑体" panose="02010609060101010101" pitchFamily="1" charset="-122"/>
                  <a:ea typeface="黑体" panose="02010609060101010101" pitchFamily="1" charset="-122"/>
                </a:rPr>
                <a:t>「</a:t>
              </a:r>
              <a:r>
                <a:rPr lang="zh-CN" altLang="en-US" sz="1500" b="1" dirty="0">
                  <a:latin typeface="黑体" panose="02010609060101010101" pitchFamily="1" charset="-122"/>
                  <a:ea typeface="黑体" panose="02010609060101010101" pitchFamily="1" charset="-122"/>
                </a:rPr>
                <a:t>为什么</a:t>
              </a:r>
              <a:r>
                <a:rPr lang="ja-JP" altLang="en-US" sz="1500" b="1" dirty="0">
                  <a:latin typeface="黑体" panose="02010609060101010101" pitchFamily="1" charset="-122"/>
                  <a:ea typeface="黑体" panose="02010609060101010101" pitchFamily="1" charset="-122"/>
                </a:rPr>
                <a:t>？</a:t>
              </a:r>
              <a:r>
                <a:rPr lang="zh-CN" altLang="en-US" sz="1500" b="1" dirty="0">
                  <a:latin typeface="黑体" panose="02010609060101010101" pitchFamily="1" charset="-122"/>
                  <a:ea typeface="黑体" panose="02010609060101010101" pitchFamily="1" charset="-122"/>
                </a:rPr>
                <a:t>为什么</a:t>
              </a:r>
              <a:r>
                <a:rPr lang="ja-JP" altLang="en-US" sz="1500" b="1" dirty="0">
                  <a:latin typeface="黑体" panose="02010609060101010101" pitchFamily="1" charset="-122"/>
                  <a:ea typeface="黑体" panose="02010609060101010101" pitchFamily="1" charset="-122"/>
                </a:rPr>
                <a:t>？」</a:t>
              </a:r>
              <a:r>
                <a:rPr lang="zh-CN" altLang="en-US" sz="1500" b="1" dirty="0">
                  <a:latin typeface="黑体" panose="02010609060101010101" pitchFamily="1" charset="-122"/>
                  <a:ea typeface="黑体" panose="02010609060101010101" pitchFamily="1" charset="-122"/>
                </a:rPr>
                <a:t>的手法去探求原因，而是以</a:t>
              </a:r>
              <a:r>
                <a:rPr lang="ja-JP" altLang="en-US" sz="1500" b="1" dirty="0">
                  <a:solidFill>
                    <a:srgbClr val="FF0000"/>
                  </a:solidFill>
                  <a:latin typeface="黑体" panose="02010609060101010101" pitchFamily="1" charset="-122"/>
                  <a:ea typeface="黑体" panose="02010609060101010101" pitchFamily="1" charset="-122"/>
                </a:rPr>
                <a:t>「</a:t>
              </a:r>
              <a:r>
                <a:rPr lang="zh-CN" altLang="en-US" sz="1500" b="1" dirty="0">
                  <a:solidFill>
                    <a:srgbClr val="FF0000"/>
                  </a:solidFill>
                  <a:latin typeface="黑体" panose="02010609060101010101" pitchFamily="1" charset="-122"/>
                  <a:ea typeface="黑体" panose="02010609060101010101" pitchFamily="1" charset="-122"/>
                </a:rPr>
                <a:t>所以</a:t>
              </a:r>
              <a:r>
                <a:rPr lang="ja-JP" altLang="en-US" sz="1500" b="1" dirty="0">
                  <a:solidFill>
                    <a:srgbClr val="FF0000"/>
                  </a:solidFill>
                  <a:latin typeface="黑体" panose="02010609060101010101" pitchFamily="1" charset="-122"/>
                  <a:ea typeface="黑体" panose="02010609060101010101" pitchFamily="1" charset="-122"/>
                </a:rPr>
                <a:t>」「</a:t>
              </a:r>
              <a:r>
                <a:rPr lang="zh-CN" altLang="en-US" sz="1500" b="1" dirty="0">
                  <a:solidFill>
                    <a:srgbClr val="FF0000"/>
                  </a:solidFill>
                  <a:latin typeface="黑体" panose="02010609060101010101" pitchFamily="1" charset="-122"/>
                  <a:ea typeface="黑体" panose="02010609060101010101" pitchFamily="1" charset="-122"/>
                </a:rPr>
                <a:t>所以</a:t>
              </a:r>
              <a:r>
                <a:rPr lang="ja-JP" altLang="en-US" sz="1500" b="1" dirty="0">
                  <a:solidFill>
                    <a:srgbClr val="FF0000"/>
                  </a:solidFill>
                  <a:latin typeface="黑体" panose="02010609060101010101" pitchFamily="1" charset="-122"/>
                  <a:ea typeface="黑体" panose="02010609060101010101" pitchFamily="1" charset="-122"/>
                </a:rPr>
                <a:t>」</a:t>
              </a:r>
              <a:r>
                <a:rPr lang="zh-CN" altLang="en-US" sz="1500" b="1" dirty="0">
                  <a:latin typeface="黑体" panose="02010609060101010101" pitchFamily="1" charset="-122"/>
                  <a:ea typeface="黑体" panose="02010609060101010101" pitchFamily="1" charset="-122"/>
                </a:rPr>
                <a:t>的方式进行展开，或者干脆都是相同的意思，只是单纯地改换了一下</a:t>
              </a:r>
              <a:r>
                <a:rPr lang="ja-JP" altLang="en-US" sz="1500" b="1" dirty="0">
                  <a:latin typeface="黑体" panose="02010609060101010101" pitchFamily="1" charset="-122"/>
                  <a:ea typeface="黑体" panose="02010609060101010101" pitchFamily="1" charset="-122"/>
                </a:rPr>
                <a:t>「</a:t>
              </a:r>
              <a:r>
                <a:rPr lang="zh-CN" altLang="en-US" sz="1500" b="1" dirty="0">
                  <a:latin typeface="黑体" panose="02010609060101010101" pitchFamily="1" charset="-122"/>
                  <a:ea typeface="黑体" panose="02010609060101010101" pitchFamily="1" charset="-122"/>
                </a:rPr>
                <a:t>说法</a:t>
              </a:r>
              <a:r>
                <a:rPr lang="ja-JP" altLang="en-US" sz="1500" b="1" dirty="0">
                  <a:latin typeface="黑体" panose="02010609060101010101" pitchFamily="1" charset="-122"/>
                  <a:ea typeface="黑体" panose="02010609060101010101" pitchFamily="1" charset="-122"/>
                </a:rPr>
                <a:t>」</a:t>
              </a:r>
              <a:r>
                <a:rPr lang="zh-CN" altLang="en-US" sz="1500" b="1" dirty="0">
                  <a:latin typeface="黑体" panose="02010609060101010101" pitchFamily="1" charset="-122"/>
                  <a:ea typeface="黑体" panose="02010609060101010101" pitchFamily="1" charset="-122"/>
                </a:rPr>
                <a:t>而已，没有能够做到对问题进行深入挖掘</a:t>
              </a:r>
              <a:r>
                <a:rPr lang="ja-JP" altLang="en-US" sz="1500" b="1" dirty="0">
                  <a:latin typeface="黑体" panose="02010609060101010101" pitchFamily="1" charset="-122"/>
                  <a:ea typeface="黑体" panose="02010609060101010101" pitchFamily="1" charset="-122"/>
                </a:rPr>
                <a:t>。    </a:t>
              </a:r>
              <a:endParaRPr lang="ja-JP" altLang="en-US" sz="1500" b="1" dirty="0">
                <a:latin typeface="黑体" panose="02010609060101010101" pitchFamily="1" charset="-122"/>
                <a:ea typeface="黑体" panose="02010609060101010101" pitchFamily="1" charset="-122"/>
              </a:endParaRPr>
            </a:p>
            <a:p>
              <a:pPr eaLnBrk="0" hangingPunct="0">
                <a:lnSpc>
                  <a:spcPct val="110000"/>
                </a:lnSpc>
              </a:pPr>
              <a:r>
                <a:rPr lang="ja-JP" altLang="en-US" sz="1500" b="1" dirty="0">
                  <a:latin typeface="黑体" panose="02010609060101010101" pitchFamily="1" charset="-122"/>
                  <a:ea typeface="黑体" panose="02010609060101010101" pitchFamily="1" charset="-122"/>
                </a:rPr>
                <a:t>    </a:t>
              </a:r>
              <a:r>
                <a:rPr lang="zh-CN" altLang="en-US" sz="1500" b="1" dirty="0">
                  <a:latin typeface="黑体" panose="02010609060101010101" pitchFamily="1" charset="-122"/>
                  <a:ea typeface="黑体" panose="02010609060101010101" pitchFamily="1" charset="-122"/>
                </a:rPr>
                <a:t>所以造成象</a:t>
              </a:r>
              <a:r>
                <a:rPr lang="ja-JP" altLang="en-US" sz="1500" b="1" dirty="0">
                  <a:solidFill>
                    <a:schemeClr val="accent2"/>
                  </a:solidFill>
                  <a:latin typeface="黑体" panose="02010609060101010101" pitchFamily="1" charset="-122"/>
                  <a:ea typeface="黑体" panose="02010609060101010101" pitchFamily="1" charset="-122"/>
                </a:rPr>
                <a:t>「</a:t>
              </a:r>
              <a:r>
                <a:rPr lang="zh-CN" altLang="en-US" sz="1500" b="1" dirty="0">
                  <a:solidFill>
                    <a:schemeClr val="accent2"/>
                  </a:solidFill>
                  <a:latin typeface="黑体" panose="02010609060101010101" pitchFamily="1" charset="-122"/>
                  <a:ea typeface="黑体" panose="02010609060101010101" pitchFamily="1" charset="-122"/>
                </a:rPr>
                <a:t>为什么</a:t>
              </a:r>
              <a:r>
                <a:rPr lang="en-US" altLang="zh-CN" sz="1500" b="1" dirty="0">
                  <a:solidFill>
                    <a:schemeClr val="accent2"/>
                  </a:solidFill>
                  <a:latin typeface="黑体" panose="02010609060101010101" pitchFamily="1" charset="-122"/>
                  <a:ea typeface="黑体" panose="02010609060101010101" pitchFamily="1" charset="-122"/>
                </a:rPr>
                <a:t>1</a:t>
              </a:r>
              <a:r>
                <a:rPr lang="ja-JP" altLang="en-US" sz="1500" b="1" dirty="0">
                  <a:solidFill>
                    <a:schemeClr val="accent2"/>
                  </a:solidFill>
                  <a:latin typeface="黑体" panose="02010609060101010101" pitchFamily="1" charset="-122"/>
                  <a:ea typeface="黑体" panose="02010609060101010101" pitchFamily="1" charset="-122"/>
                </a:rPr>
                <a:t>」</a:t>
              </a:r>
              <a:r>
                <a:rPr lang="zh-CN" altLang="en-US" sz="1500" b="1" dirty="0">
                  <a:solidFill>
                    <a:schemeClr val="accent2"/>
                  </a:solidFill>
                  <a:latin typeface="黑体" panose="02010609060101010101" pitchFamily="1" charset="-122"/>
                  <a:ea typeface="黑体" panose="02010609060101010101" pitchFamily="1" charset="-122"/>
                </a:rPr>
                <a:t>同最后找出的</a:t>
              </a:r>
              <a:r>
                <a:rPr lang="ja-JP" altLang="en-US" sz="1500" b="1" dirty="0">
                  <a:solidFill>
                    <a:schemeClr val="accent2"/>
                  </a:solidFill>
                  <a:latin typeface="黑体" panose="02010609060101010101" pitchFamily="1" charset="-122"/>
                  <a:ea typeface="黑体" panose="02010609060101010101" pitchFamily="1" charset="-122"/>
                </a:rPr>
                <a:t>「</a:t>
              </a:r>
              <a:r>
                <a:rPr lang="zh-CN" altLang="en-US" sz="1500" b="1" dirty="0">
                  <a:solidFill>
                    <a:schemeClr val="accent2"/>
                  </a:solidFill>
                  <a:latin typeface="黑体" panose="02010609060101010101" pitchFamily="1" charset="-122"/>
                  <a:ea typeface="黑体" panose="02010609060101010101" pitchFamily="1" charset="-122"/>
                </a:rPr>
                <a:t>真正的原因</a:t>
              </a:r>
              <a:r>
                <a:rPr lang="ja-JP" altLang="en-US" sz="1500" b="1" dirty="0">
                  <a:solidFill>
                    <a:schemeClr val="accent2"/>
                  </a:solidFill>
                  <a:latin typeface="黑体" panose="02010609060101010101" pitchFamily="1" charset="-122"/>
                  <a:ea typeface="黑体" panose="02010609060101010101" pitchFamily="1" charset="-122"/>
                </a:rPr>
                <a:t>」</a:t>
              </a:r>
              <a:r>
                <a:rPr lang="zh-CN" altLang="en-US" sz="1500" b="1" dirty="0">
                  <a:solidFill>
                    <a:schemeClr val="accent2"/>
                  </a:solidFill>
                  <a:latin typeface="黑体" panose="02010609060101010101" pitchFamily="1" charset="-122"/>
                  <a:ea typeface="黑体" panose="02010609060101010101" pitchFamily="1" charset="-122"/>
                </a:rPr>
                <a:t>竟然相同</a:t>
              </a:r>
              <a:endParaRPr lang="zh-CN" altLang="en-US" sz="1500" b="1" dirty="0">
                <a:solidFill>
                  <a:schemeClr val="accent2"/>
                </a:solidFill>
                <a:latin typeface="黑体" panose="02010609060101010101" pitchFamily="1" charset="-122"/>
                <a:ea typeface="黑体" panose="02010609060101010101" pitchFamily="1" charset="-122"/>
              </a:endParaRPr>
            </a:p>
            <a:p>
              <a:pPr eaLnBrk="0" hangingPunct="0">
                <a:lnSpc>
                  <a:spcPct val="110000"/>
                </a:lnSpc>
              </a:pPr>
              <a:r>
                <a:rPr lang="zh-CN" altLang="en-US" sz="1500" b="1" dirty="0">
                  <a:latin typeface="黑体" panose="02010609060101010101" pitchFamily="1" charset="-122"/>
                  <a:ea typeface="黑体" panose="02010609060101010101" pitchFamily="1" charset="-122"/>
                </a:rPr>
                <a:t>这样的结果，终于没能找到</a:t>
              </a:r>
              <a:r>
                <a:rPr lang="ja-JP" altLang="en-US" sz="1500" b="1" dirty="0">
                  <a:latin typeface="黑体" panose="02010609060101010101" pitchFamily="1" charset="-122"/>
                  <a:ea typeface="黑体" panose="02010609060101010101" pitchFamily="1" charset="-122"/>
                </a:rPr>
                <a:t>「</a:t>
              </a:r>
              <a:r>
                <a:rPr lang="zh-CN" altLang="en-US" sz="1500" b="1" dirty="0">
                  <a:latin typeface="黑体" panose="02010609060101010101" pitchFamily="1" charset="-122"/>
                  <a:ea typeface="黑体" panose="02010609060101010101" pitchFamily="1" charset="-122"/>
                </a:rPr>
                <a:t>真正的原因</a:t>
              </a:r>
              <a:r>
                <a:rPr lang="ja-JP" altLang="en-US" sz="1500" b="1" dirty="0">
                  <a:latin typeface="黑体" panose="02010609060101010101" pitchFamily="1" charset="-122"/>
                  <a:ea typeface="黑体" panose="02010609060101010101" pitchFamily="1" charset="-122"/>
                </a:rPr>
                <a:t>」。</a:t>
              </a:r>
              <a:endParaRPr lang="ja-JP" altLang="en-US" sz="1500" b="1" dirty="0">
                <a:latin typeface="黑体" panose="02010609060101010101" pitchFamily="1" charset="-122"/>
                <a:ea typeface="黑体" panose="02010609060101010101" pitchFamily="1" charset="-122"/>
              </a:endParaRPr>
            </a:p>
          </p:txBody>
        </p:sp>
      </p:grpSp>
      <p:grpSp>
        <p:nvGrpSpPr>
          <p:cNvPr id="27683" name="Group 48"/>
          <p:cNvGrpSpPr/>
          <p:nvPr/>
        </p:nvGrpSpPr>
        <p:grpSpPr>
          <a:xfrm>
            <a:off x="4122738" y="1524000"/>
            <a:ext cx="2847975" cy="458788"/>
            <a:chOff x="0" y="0"/>
            <a:chExt cx="1794" cy="289"/>
          </a:xfrm>
        </p:grpSpPr>
        <p:cxnSp>
          <p:nvCxnSpPr>
            <p:cNvPr id="27684" name="AutoShape 49"/>
            <p:cNvCxnSpPr/>
            <p:nvPr/>
          </p:nvCxnSpPr>
          <p:spPr>
            <a:xfrm rot="-16200000" flipV="1">
              <a:off x="448" y="-161"/>
              <a:ext cx="1" cy="900"/>
            </a:xfrm>
            <a:prstGeom prst="bentConnector3">
              <a:avLst>
                <a:gd name="adj1" fmla="val -14400005"/>
              </a:avLst>
            </a:prstGeom>
            <a:ln w="38100" cap="flat" cmpd="sng">
              <a:solidFill>
                <a:srgbClr val="FF0000"/>
              </a:solidFill>
              <a:prstDash val="solid"/>
              <a:miter/>
              <a:headEnd type="triangle" w="med" len="med"/>
              <a:tailEnd type="triangle" w="med" len="med"/>
            </a:ln>
          </p:spPr>
        </p:cxnSp>
        <p:cxnSp>
          <p:nvCxnSpPr>
            <p:cNvPr id="27685" name="AutoShape 50"/>
            <p:cNvCxnSpPr/>
            <p:nvPr/>
          </p:nvCxnSpPr>
          <p:spPr>
            <a:xfrm rot="-16200000" flipV="1">
              <a:off x="1345" y="-158"/>
              <a:ext cx="1" cy="894"/>
            </a:xfrm>
            <a:prstGeom prst="bentConnector3">
              <a:avLst>
                <a:gd name="adj1" fmla="val -14400005"/>
              </a:avLst>
            </a:prstGeom>
            <a:ln w="38100" cap="flat" cmpd="sng">
              <a:solidFill>
                <a:srgbClr val="FF0000"/>
              </a:solidFill>
              <a:prstDash val="solid"/>
              <a:miter/>
              <a:headEnd type="triangle" w="med" len="med"/>
              <a:tailEnd type="triangle" w="med" len="med"/>
            </a:ln>
          </p:spPr>
        </p:cxnSp>
        <p:sp>
          <p:nvSpPr>
            <p:cNvPr id="27686" name="Text Box 51"/>
            <p:cNvSpPr txBox="1"/>
            <p:nvPr/>
          </p:nvSpPr>
          <p:spPr>
            <a:xfrm>
              <a:off x="283" y="0"/>
              <a:ext cx="1236" cy="192"/>
            </a:xfrm>
            <a:prstGeom prst="rect">
              <a:avLst/>
            </a:prstGeom>
            <a:solidFill>
              <a:srgbClr val="FF0000"/>
            </a:solidFill>
            <a:ln w="9525">
              <a:noFill/>
            </a:ln>
          </p:spPr>
          <p:txBody>
            <a:bodyPr wrap="none">
              <a:spAutoFit/>
            </a:bodyPr>
            <a:p>
              <a:pPr eaLnBrk="0" hangingPunct="0"/>
              <a:r>
                <a:rPr lang="zh-CN" altLang="en-US" sz="1400" b="1" dirty="0">
                  <a:solidFill>
                    <a:schemeClr val="bg1"/>
                  </a:solidFill>
                  <a:latin typeface="黑体" panose="02010609060101010101" pitchFamily="1" charset="-122"/>
                  <a:ea typeface="黑体" panose="02010609060101010101" pitchFamily="1" charset="-122"/>
                </a:rPr>
                <a:t>无论哪个都在同一层次</a:t>
              </a:r>
              <a:endParaRPr lang="ja-JP" altLang="en-US" sz="1400" b="1" dirty="0">
                <a:solidFill>
                  <a:schemeClr val="bg1"/>
                </a:solidFill>
                <a:latin typeface="黑体" panose="02010609060101010101" pitchFamily="1" charset="-122"/>
                <a:ea typeface="黑体" panose="02010609060101010101" pitchFamily="1" charset="-122"/>
              </a:endParaRPr>
            </a:p>
          </p:txBody>
        </p:sp>
      </p:grpSp>
      <p:grpSp>
        <p:nvGrpSpPr>
          <p:cNvPr id="27687" name="Group 52"/>
          <p:cNvGrpSpPr/>
          <p:nvPr/>
        </p:nvGrpSpPr>
        <p:grpSpPr>
          <a:xfrm>
            <a:off x="1403350" y="1700213"/>
            <a:ext cx="1228725" cy="2665412"/>
            <a:chOff x="0" y="0"/>
            <a:chExt cx="774" cy="1546"/>
          </a:xfrm>
        </p:grpSpPr>
        <p:grpSp>
          <p:nvGrpSpPr>
            <p:cNvPr id="27688" name="Group 53"/>
            <p:cNvGrpSpPr/>
            <p:nvPr/>
          </p:nvGrpSpPr>
          <p:grpSpPr>
            <a:xfrm>
              <a:off x="8" y="0"/>
              <a:ext cx="766" cy="509"/>
              <a:chOff x="0" y="0"/>
              <a:chExt cx="766" cy="509"/>
            </a:xfrm>
          </p:grpSpPr>
          <p:sp>
            <p:nvSpPr>
              <p:cNvPr id="27689" name="Freeform 54"/>
              <p:cNvSpPr/>
              <p:nvPr/>
            </p:nvSpPr>
            <p:spPr>
              <a:xfrm>
                <a:off x="75" y="0"/>
                <a:ext cx="691" cy="509"/>
              </a:xfrm>
              <a:custGeom>
                <a:avLst/>
                <a:gdLst>
                  <a:gd name="txL" fmla="*/ 0 w 691"/>
                  <a:gd name="txT" fmla="*/ 0 h 509"/>
                  <a:gd name="txR" fmla="*/ 691 w 691"/>
                  <a:gd name="txB" fmla="*/ 509 h 509"/>
                </a:gdLst>
                <a:ahLst/>
                <a:cxnLst>
                  <a:cxn ang="0">
                    <a:pos x="27" y="509"/>
                  </a:cxn>
                  <a:cxn ang="0">
                    <a:pos x="192" y="99"/>
                  </a:cxn>
                  <a:cxn ang="0">
                    <a:pos x="691" y="144"/>
                  </a:cxn>
                </a:cxnLst>
                <a:rect l="txL" t="txT" r="txR" b="txB"/>
                <a:pathLst>
                  <a:path w="691" h="509">
                    <a:moveTo>
                      <a:pt x="27" y="509"/>
                    </a:moveTo>
                    <a:cubicBezTo>
                      <a:pt x="10" y="410"/>
                      <a:pt x="0" y="224"/>
                      <a:pt x="192" y="99"/>
                    </a:cubicBezTo>
                    <a:cubicBezTo>
                      <a:pt x="362" y="0"/>
                      <a:pt x="557" y="45"/>
                      <a:pt x="691" y="144"/>
                    </a:cubicBezTo>
                  </a:path>
                </a:pathLst>
              </a:custGeom>
              <a:noFill/>
              <a:ln w="38100" cap="flat" cmpd="sng">
                <a:solidFill>
                  <a:srgbClr val="FF0000"/>
                </a:solidFill>
                <a:prstDash val="solid"/>
                <a:bevel/>
                <a:headEnd type="none" w="med" len="med"/>
                <a:tailEnd type="triangle" w="med" len="med"/>
              </a:ln>
            </p:spPr>
            <p:txBody>
              <a:bodyPr/>
              <a:p>
                <a:endParaRPr lang="zh-CN" altLang="en-US"/>
              </a:p>
            </p:txBody>
          </p:sp>
          <p:sp>
            <p:nvSpPr>
              <p:cNvPr id="27690" name="Text Box 55"/>
              <p:cNvSpPr txBox="1"/>
              <p:nvPr/>
            </p:nvSpPr>
            <p:spPr>
              <a:xfrm>
                <a:off x="0" y="29"/>
                <a:ext cx="340" cy="177"/>
              </a:xfrm>
              <a:prstGeom prst="rect">
                <a:avLst/>
              </a:prstGeom>
              <a:solidFill>
                <a:srgbClr val="FF0000"/>
              </a:solidFill>
              <a:ln w="9525">
                <a:noFill/>
              </a:ln>
            </p:spPr>
            <p:txBody>
              <a:bodyPr wrap="none">
                <a:spAutoFit/>
              </a:bodyPr>
              <a:p>
                <a:pPr eaLnBrk="0" hangingPunct="0"/>
                <a:r>
                  <a:rPr lang="zh-CN" altLang="en-US" sz="1400" b="1" dirty="0">
                    <a:solidFill>
                      <a:schemeClr val="bg1"/>
                    </a:solidFill>
                    <a:latin typeface="黑体" panose="02010609060101010101" pitchFamily="1" charset="-122"/>
                    <a:ea typeface="黑体" panose="02010609060101010101" pitchFamily="1" charset="-122"/>
                  </a:rPr>
                  <a:t>所以</a:t>
                </a:r>
                <a:endParaRPr lang="ja-JP" altLang="en-US" sz="1400" b="1" dirty="0">
                  <a:solidFill>
                    <a:schemeClr val="bg1"/>
                  </a:solidFill>
                  <a:latin typeface="黑体" panose="02010609060101010101" pitchFamily="1" charset="-122"/>
                  <a:ea typeface="黑体" panose="02010609060101010101" pitchFamily="1" charset="-122"/>
                </a:endParaRPr>
              </a:p>
            </p:txBody>
          </p:sp>
        </p:grpSp>
        <p:grpSp>
          <p:nvGrpSpPr>
            <p:cNvPr id="27691" name="Group 56"/>
            <p:cNvGrpSpPr/>
            <p:nvPr/>
          </p:nvGrpSpPr>
          <p:grpSpPr>
            <a:xfrm>
              <a:off x="0" y="1037"/>
              <a:ext cx="768" cy="509"/>
              <a:chOff x="0" y="0"/>
              <a:chExt cx="768" cy="509"/>
            </a:xfrm>
          </p:grpSpPr>
          <p:sp>
            <p:nvSpPr>
              <p:cNvPr id="27692" name="Freeform 57"/>
              <p:cNvSpPr/>
              <p:nvPr/>
            </p:nvSpPr>
            <p:spPr>
              <a:xfrm flipV="1">
                <a:off x="77" y="0"/>
                <a:ext cx="691" cy="509"/>
              </a:xfrm>
              <a:custGeom>
                <a:avLst/>
                <a:gdLst>
                  <a:gd name="txL" fmla="*/ 0 w 691"/>
                  <a:gd name="txT" fmla="*/ 0 h 509"/>
                  <a:gd name="txR" fmla="*/ 691 w 691"/>
                  <a:gd name="txB" fmla="*/ 509 h 509"/>
                </a:gdLst>
                <a:ahLst/>
                <a:cxnLst>
                  <a:cxn ang="0">
                    <a:pos x="27" y="509"/>
                  </a:cxn>
                  <a:cxn ang="0">
                    <a:pos x="192" y="99"/>
                  </a:cxn>
                  <a:cxn ang="0">
                    <a:pos x="691" y="144"/>
                  </a:cxn>
                </a:cxnLst>
                <a:rect l="txL" t="txT" r="txR" b="txB"/>
                <a:pathLst>
                  <a:path w="691" h="509">
                    <a:moveTo>
                      <a:pt x="27" y="509"/>
                    </a:moveTo>
                    <a:cubicBezTo>
                      <a:pt x="10" y="410"/>
                      <a:pt x="0" y="224"/>
                      <a:pt x="192" y="99"/>
                    </a:cubicBezTo>
                    <a:cubicBezTo>
                      <a:pt x="362" y="0"/>
                      <a:pt x="557" y="45"/>
                      <a:pt x="691" y="144"/>
                    </a:cubicBezTo>
                  </a:path>
                </a:pathLst>
              </a:custGeom>
              <a:noFill/>
              <a:ln w="38100" cap="flat" cmpd="sng">
                <a:solidFill>
                  <a:srgbClr val="FF0000"/>
                </a:solidFill>
                <a:prstDash val="solid"/>
                <a:bevel/>
                <a:headEnd type="none" w="med" len="med"/>
                <a:tailEnd type="triangle" w="med" len="med"/>
              </a:ln>
            </p:spPr>
            <p:txBody>
              <a:bodyPr/>
              <a:p>
                <a:endParaRPr lang="zh-CN" altLang="en-US"/>
              </a:p>
            </p:txBody>
          </p:sp>
          <p:sp>
            <p:nvSpPr>
              <p:cNvPr id="27693" name="Text Box 58"/>
              <p:cNvSpPr txBox="1"/>
              <p:nvPr/>
            </p:nvSpPr>
            <p:spPr>
              <a:xfrm>
                <a:off x="0" y="192"/>
                <a:ext cx="340" cy="177"/>
              </a:xfrm>
              <a:prstGeom prst="rect">
                <a:avLst/>
              </a:prstGeom>
              <a:solidFill>
                <a:srgbClr val="FF0000"/>
              </a:solidFill>
              <a:ln w="9525">
                <a:noFill/>
              </a:ln>
            </p:spPr>
            <p:txBody>
              <a:bodyPr wrap="none">
                <a:spAutoFit/>
              </a:bodyPr>
              <a:p>
                <a:pPr eaLnBrk="0" hangingPunct="0"/>
                <a:r>
                  <a:rPr lang="zh-CN" altLang="en-US" sz="1400" b="1" dirty="0">
                    <a:solidFill>
                      <a:schemeClr val="bg1"/>
                    </a:solidFill>
                    <a:latin typeface="黑体" panose="02010609060101010101" pitchFamily="1" charset="-122"/>
                    <a:ea typeface="黑体" panose="02010609060101010101" pitchFamily="1" charset="-122"/>
                  </a:rPr>
                  <a:t>所以</a:t>
                </a:r>
                <a:endParaRPr lang="ja-JP" altLang="en-US" sz="1400" b="1" dirty="0">
                  <a:solidFill>
                    <a:schemeClr val="bg1"/>
                  </a:solidFill>
                  <a:latin typeface="黑体" panose="02010609060101010101" pitchFamily="1" charset="-122"/>
                  <a:ea typeface="黑体" panose="02010609060101010101" pitchFamily="1" charset="-122"/>
                </a:endParaRPr>
              </a:p>
            </p:txBody>
          </p:sp>
        </p:grpSp>
      </p:grpSp>
      <p:grpSp>
        <p:nvGrpSpPr>
          <p:cNvPr id="27694" name="Group 59"/>
          <p:cNvGrpSpPr/>
          <p:nvPr/>
        </p:nvGrpSpPr>
        <p:grpSpPr>
          <a:xfrm>
            <a:off x="3046413" y="4149725"/>
            <a:ext cx="1096962" cy="808038"/>
            <a:chOff x="0" y="0"/>
            <a:chExt cx="691" cy="509"/>
          </a:xfrm>
        </p:grpSpPr>
        <p:sp>
          <p:nvSpPr>
            <p:cNvPr id="27695" name="Freeform 60"/>
            <p:cNvSpPr/>
            <p:nvPr/>
          </p:nvSpPr>
          <p:spPr>
            <a:xfrm rot="-1616603" flipV="1">
              <a:off x="0" y="0"/>
              <a:ext cx="691" cy="509"/>
            </a:xfrm>
            <a:custGeom>
              <a:avLst/>
              <a:gdLst>
                <a:gd name="txL" fmla="*/ 0 w 691"/>
                <a:gd name="txT" fmla="*/ 0 h 509"/>
                <a:gd name="txR" fmla="*/ 691 w 691"/>
                <a:gd name="txB" fmla="*/ 509 h 509"/>
              </a:gdLst>
              <a:ahLst/>
              <a:cxnLst>
                <a:cxn ang="0">
                  <a:pos x="27" y="509"/>
                </a:cxn>
                <a:cxn ang="0">
                  <a:pos x="192" y="99"/>
                </a:cxn>
                <a:cxn ang="0">
                  <a:pos x="691" y="144"/>
                </a:cxn>
              </a:cxnLst>
              <a:rect l="txL" t="txT" r="txR" b="txB"/>
              <a:pathLst>
                <a:path w="691" h="509">
                  <a:moveTo>
                    <a:pt x="27" y="509"/>
                  </a:moveTo>
                  <a:cubicBezTo>
                    <a:pt x="10" y="410"/>
                    <a:pt x="0" y="224"/>
                    <a:pt x="192" y="99"/>
                  </a:cubicBezTo>
                  <a:cubicBezTo>
                    <a:pt x="362" y="0"/>
                    <a:pt x="557" y="45"/>
                    <a:pt x="691" y="144"/>
                  </a:cubicBezTo>
                </a:path>
              </a:pathLst>
            </a:custGeom>
            <a:noFill/>
            <a:ln w="38100" cap="flat" cmpd="sng">
              <a:solidFill>
                <a:srgbClr val="FF0000"/>
              </a:solidFill>
              <a:prstDash val="solid"/>
              <a:bevel/>
              <a:headEnd type="none" w="med" len="med"/>
              <a:tailEnd type="triangle" w="med" len="med"/>
            </a:ln>
          </p:spPr>
          <p:txBody>
            <a:bodyPr/>
            <a:p>
              <a:endParaRPr lang="zh-CN" altLang="en-US"/>
            </a:p>
          </p:txBody>
        </p:sp>
        <p:sp>
          <p:nvSpPr>
            <p:cNvPr id="27696" name="Text Box 61"/>
            <p:cNvSpPr txBox="1"/>
            <p:nvPr/>
          </p:nvSpPr>
          <p:spPr>
            <a:xfrm>
              <a:off x="48" y="288"/>
              <a:ext cx="340" cy="192"/>
            </a:xfrm>
            <a:prstGeom prst="rect">
              <a:avLst/>
            </a:prstGeom>
            <a:solidFill>
              <a:srgbClr val="FF0000"/>
            </a:solidFill>
            <a:ln w="9525">
              <a:noFill/>
            </a:ln>
          </p:spPr>
          <p:txBody>
            <a:bodyPr wrap="none">
              <a:spAutoFit/>
            </a:bodyPr>
            <a:p>
              <a:pPr eaLnBrk="0" hangingPunct="0"/>
              <a:r>
                <a:rPr lang="zh-CN" altLang="en-US" sz="1400" b="1" dirty="0">
                  <a:solidFill>
                    <a:schemeClr val="bg1"/>
                  </a:solidFill>
                  <a:latin typeface="黑体" panose="02010609060101010101" pitchFamily="1" charset="-122"/>
                  <a:ea typeface="黑体" panose="02010609060101010101" pitchFamily="1" charset="-122"/>
                </a:rPr>
                <a:t>所以</a:t>
              </a:r>
              <a:endParaRPr lang="ja-JP" altLang="en-US" sz="1400" b="1" dirty="0">
                <a:solidFill>
                  <a:schemeClr val="bg1"/>
                </a:solidFill>
                <a:latin typeface="黑体" panose="02010609060101010101" pitchFamily="1" charset="-122"/>
                <a:ea typeface="黑体" panose="02010609060101010101" pitchFamily="1" charset="-122"/>
              </a:endParaRPr>
            </a:p>
          </p:txBody>
        </p:sp>
      </p:grpSp>
      <p:grpSp>
        <p:nvGrpSpPr>
          <p:cNvPr id="27697" name="Group 62"/>
          <p:cNvGrpSpPr/>
          <p:nvPr/>
        </p:nvGrpSpPr>
        <p:grpSpPr>
          <a:xfrm>
            <a:off x="4570413" y="4149725"/>
            <a:ext cx="1096962" cy="808038"/>
            <a:chOff x="0" y="0"/>
            <a:chExt cx="691" cy="509"/>
          </a:xfrm>
        </p:grpSpPr>
        <p:sp>
          <p:nvSpPr>
            <p:cNvPr id="27698" name="Freeform 63"/>
            <p:cNvSpPr/>
            <p:nvPr/>
          </p:nvSpPr>
          <p:spPr>
            <a:xfrm rot="-1616603" flipV="1">
              <a:off x="0" y="0"/>
              <a:ext cx="691" cy="509"/>
            </a:xfrm>
            <a:custGeom>
              <a:avLst/>
              <a:gdLst>
                <a:gd name="txL" fmla="*/ 0 w 691"/>
                <a:gd name="txT" fmla="*/ 0 h 509"/>
                <a:gd name="txR" fmla="*/ 691 w 691"/>
                <a:gd name="txB" fmla="*/ 509 h 509"/>
              </a:gdLst>
              <a:ahLst/>
              <a:cxnLst>
                <a:cxn ang="0">
                  <a:pos x="27" y="509"/>
                </a:cxn>
                <a:cxn ang="0">
                  <a:pos x="192" y="99"/>
                </a:cxn>
                <a:cxn ang="0">
                  <a:pos x="691" y="144"/>
                </a:cxn>
              </a:cxnLst>
              <a:rect l="txL" t="txT" r="txR" b="txB"/>
              <a:pathLst>
                <a:path w="691" h="509">
                  <a:moveTo>
                    <a:pt x="27" y="509"/>
                  </a:moveTo>
                  <a:cubicBezTo>
                    <a:pt x="10" y="410"/>
                    <a:pt x="0" y="224"/>
                    <a:pt x="192" y="99"/>
                  </a:cubicBezTo>
                  <a:cubicBezTo>
                    <a:pt x="362" y="0"/>
                    <a:pt x="557" y="45"/>
                    <a:pt x="691" y="144"/>
                  </a:cubicBezTo>
                </a:path>
              </a:pathLst>
            </a:custGeom>
            <a:noFill/>
            <a:ln w="38100" cap="flat" cmpd="sng">
              <a:solidFill>
                <a:srgbClr val="FF0000"/>
              </a:solidFill>
              <a:prstDash val="solid"/>
              <a:bevel/>
              <a:headEnd type="none" w="med" len="med"/>
              <a:tailEnd type="triangle" w="med" len="med"/>
            </a:ln>
          </p:spPr>
          <p:txBody>
            <a:bodyPr/>
            <a:p>
              <a:endParaRPr lang="zh-CN" altLang="en-US"/>
            </a:p>
          </p:txBody>
        </p:sp>
        <p:sp>
          <p:nvSpPr>
            <p:cNvPr id="27699" name="Text Box 64"/>
            <p:cNvSpPr txBox="1"/>
            <p:nvPr/>
          </p:nvSpPr>
          <p:spPr>
            <a:xfrm>
              <a:off x="96" y="288"/>
              <a:ext cx="340" cy="192"/>
            </a:xfrm>
            <a:prstGeom prst="rect">
              <a:avLst/>
            </a:prstGeom>
            <a:solidFill>
              <a:srgbClr val="FF0000"/>
            </a:solidFill>
            <a:ln w="9525">
              <a:noFill/>
            </a:ln>
          </p:spPr>
          <p:txBody>
            <a:bodyPr wrap="none">
              <a:spAutoFit/>
            </a:bodyPr>
            <a:p>
              <a:pPr eaLnBrk="0" hangingPunct="0"/>
              <a:r>
                <a:rPr lang="zh-CN" altLang="en-US" sz="1400" b="1" dirty="0">
                  <a:solidFill>
                    <a:schemeClr val="bg1"/>
                  </a:solidFill>
                  <a:latin typeface="黑体" panose="02010609060101010101" pitchFamily="1" charset="-122"/>
                  <a:ea typeface="黑体" panose="02010609060101010101" pitchFamily="1" charset="-122"/>
                </a:rPr>
                <a:t>所以</a:t>
              </a:r>
              <a:endParaRPr lang="ja-JP" altLang="en-US" sz="1400" b="1" dirty="0">
                <a:solidFill>
                  <a:schemeClr val="bg1"/>
                </a:solidFill>
                <a:latin typeface="黑体" panose="02010609060101010101" pitchFamily="1" charset="-122"/>
                <a:ea typeface="黑体" panose="02010609060101010101" pitchFamily="1" charset="-122"/>
              </a:endParaRPr>
            </a:p>
          </p:txBody>
        </p:sp>
      </p:grpSp>
      <p:grpSp>
        <p:nvGrpSpPr>
          <p:cNvPr id="27700" name="Group 65"/>
          <p:cNvGrpSpPr/>
          <p:nvPr/>
        </p:nvGrpSpPr>
        <p:grpSpPr>
          <a:xfrm>
            <a:off x="6094413" y="4149725"/>
            <a:ext cx="1096962" cy="808038"/>
            <a:chOff x="0" y="0"/>
            <a:chExt cx="691" cy="509"/>
          </a:xfrm>
        </p:grpSpPr>
        <p:sp>
          <p:nvSpPr>
            <p:cNvPr id="27701" name="Freeform 66"/>
            <p:cNvSpPr/>
            <p:nvPr/>
          </p:nvSpPr>
          <p:spPr>
            <a:xfrm rot="-2154114" flipV="1">
              <a:off x="0" y="0"/>
              <a:ext cx="691" cy="509"/>
            </a:xfrm>
            <a:custGeom>
              <a:avLst/>
              <a:gdLst>
                <a:gd name="txL" fmla="*/ 0 w 691"/>
                <a:gd name="txT" fmla="*/ 0 h 509"/>
                <a:gd name="txR" fmla="*/ 691 w 691"/>
                <a:gd name="txB" fmla="*/ 509 h 509"/>
              </a:gdLst>
              <a:ahLst/>
              <a:cxnLst>
                <a:cxn ang="0">
                  <a:pos x="27" y="509"/>
                </a:cxn>
                <a:cxn ang="0">
                  <a:pos x="192" y="99"/>
                </a:cxn>
                <a:cxn ang="0">
                  <a:pos x="691" y="144"/>
                </a:cxn>
              </a:cxnLst>
              <a:rect l="txL" t="txT" r="txR" b="txB"/>
              <a:pathLst>
                <a:path w="691" h="509">
                  <a:moveTo>
                    <a:pt x="27" y="509"/>
                  </a:moveTo>
                  <a:cubicBezTo>
                    <a:pt x="10" y="410"/>
                    <a:pt x="0" y="224"/>
                    <a:pt x="192" y="99"/>
                  </a:cubicBezTo>
                  <a:cubicBezTo>
                    <a:pt x="362" y="0"/>
                    <a:pt x="557" y="45"/>
                    <a:pt x="691" y="144"/>
                  </a:cubicBezTo>
                </a:path>
              </a:pathLst>
            </a:custGeom>
            <a:noFill/>
            <a:ln w="38100" cap="flat" cmpd="sng">
              <a:solidFill>
                <a:srgbClr val="FF0000"/>
              </a:solidFill>
              <a:prstDash val="solid"/>
              <a:bevel/>
              <a:headEnd type="none" w="med" len="med"/>
              <a:tailEnd type="triangle" w="med" len="med"/>
            </a:ln>
          </p:spPr>
          <p:txBody>
            <a:bodyPr/>
            <a:p>
              <a:endParaRPr lang="zh-CN" altLang="en-US"/>
            </a:p>
          </p:txBody>
        </p:sp>
        <p:sp>
          <p:nvSpPr>
            <p:cNvPr id="27702" name="Text Box 67"/>
            <p:cNvSpPr txBox="1"/>
            <p:nvPr/>
          </p:nvSpPr>
          <p:spPr>
            <a:xfrm>
              <a:off x="144" y="288"/>
              <a:ext cx="340" cy="192"/>
            </a:xfrm>
            <a:prstGeom prst="rect">
              <a:avLst/>
            </a:prstGeom>
            <a:solidFill>
              <a:srgbClr val="FF0000"/>
            </a:solidFill>
            <a:ln w="9525">
              <a:noFill/>
            </a:ln>
          </p:spPr>
          <p:txBody>
            <a:bodyPr wrap="none">
              <a:spAutoFit/>
            </a:bodyPr>
            <a:p>
              <a:pPr eaLnBrk="0" hangingPunct="0"/>
              <a:r>
                <a:rPr lang="zh-CN" altLang="en-US" sz="1400" b="1" dirty="0">
                  <a:solidFill>
                    <a:schemeClr val="bg1"/>
                  </a:solidFill>
                  <a:latin typeface="黑体" panose="02010609060101010101" pitchFamily="1" charset="-122"/>
                  <a:ea typeface="黑体" panose="02010609060101010101" pitchFamily="1" charset="-122"/>
                </a:rPr>
                <a:t>所以</a:t>
              </a:r>
              <a:endParaRPr lang="ja-JP" altLang="en-US" sz="1400" b="1" dirty="0">
                <a:solidFill>
                  <a:schemeClr val="bg1"/>
                </a:solidFill>
                <a:latin typeface="黑体" panose="02010609060101010101" pitchFamily="1" charset="-122"/>
                <a:ea typeface="黑体" panose="02010609060101010101" pitchFamily="1" charset="-122"/>
              </a:endParaRPr>
            </a:p>
          </p:txBody>
        </p:sp>
      </p:grpSp>
      <p:grpSp>
        <p:nvGrpSpPr>
          <p:cNvPr id="27703" name="Group 68"/>
          <p:cNvGrpSpPr/>
          <p:nvPr/>
        </p:nvGrpSpPr>
        <p:grpSpPr>
          <a:xfrm>
            <a:off x="1979613" y="2924175"/>
            <a:ext cx="5710237" cy="336550"/>
            <a:chOff x="0" y="0"/>
            <a:chExt cx="3597" cy="212"/>
          </a:xfrm>
        </p:grpSpPr>
        <p:sp>
          <p:nvSpPr>
            <p:cNvPr id="27704" name="Freeform 69"/>
            <p:cNvSpPr/>
            <p:nvPr/>
          </p:nvSpPr>
          <p:spPr>
            <a:xfrm>
              <a:off x="0" y="45"/>
              <a:ext cx="3597" cy="145"/>
            </a:xfrm>
            <a:custGeom>
              <a:avLst/>
              <a:gdLst>
                <a:gd name="txL" fmla="*/ 0 w 3597"/>
                <a:gd name="txT" fmla="*/ 0 h 145"/>
                <a:gd name="txR" fmla="*/ 3597 w 3597"/>
                <a:gd name="txB" fmla="*/ 145 h 145"/>
              </a:gdLst>
              <a:ahLst/>
              <a:cxnLst>
                <a:cxn ang="0">
                  <a:pos x="3597" y="145"/>
                </a:cxn>
                <a:cxn ang="0">
                  <a:pos x="1495" y="0"/>
                </a:cxn>
                <a:cxn ang="0">
                  <a:pos x="644" y="7"/>
                </a:cxn>
                <a:cxn ang="0">
                  <a:pos x="0" y="86"/>
                </a:cxn>
              </a:cxnLst>
              <a:rect l="txL" t="txT" r="txR" b="txB"/>
              <a:pathLst>
                <a:path w="3597" h="145">
                  <a:moveTo>
                    <a:pt x="3597" y="145"/>
                  </a:moveTo>
                  <a:cubicBezTo>
                    <a:pt x="2986" y="51"/>
                    <a:pt x="2004" y="24"/>
                    <a:pt x="1495" y="0"/>
                  </a:cubicBezTo>
                  <a:cubicBezTo>
                    <a:pt x="1187" y="2"/>
                    <a:pt x="952" y="3"/>
                    <a:pt x="644" y="7"/>
                  </a:cubicBezTo>
                  <a:cubicBezTo>
                    <a:pt x="395" y="29"/>
                    <a:pt x="103" y="21"/>
                    <a:pt x="0" y="86"/>
                  </a:cubicBezTo>
                </a:path>
              </a:pathLst>
            </a:custGeom>
            <a:noFill/>
            <a:ln w="38100" cap="flat" cmpd="sng">
              <a:solidFill>
                <a:schemeClr val="accent2"/>
              </a:solidFill>
              <a:prstDash val="solid"/>
              <a:bevel/>
              <a:headEnd type="none" w="med" len="med"/>
              <a:tailEnd type="triangle" w="med" len="med"/>
            </a:ln>
          </p:spPr>
          <p:txBody>
            <a:bodyPr/>
            <a:p>
              <a:endParaRPr lang="zh-CN" altLang="en-US"/>
            </a:p>
          </p:txBody>
        </p:sp>
        <p:sp>
          <p:nvSpPr>
            <p:cNvPr id="27705" name="Text Box 70"/>
            <p:cNvSpPr txBox="1"/>
            <p:nvPr/>
          </p:nvSpPr>
          <p:spPr>
            <a:xfrm>
              <a:off x="2157" y="0"/>
              <a:ext cx="761" cy="212"/>
            </a:xfrm>
            <a:prstGeom prst="rect">
              <a:avLst/>
            </a:prstGeom>
            <a:solidFill>
              <a:schemeClr val="accent2"/>
            </a:solidFill>
            <a:ln w="9525">
              <a:noFill/>
            </a:ln>
          </p:spPr>
          <p:txBody>
            <a:bodyPr wrap="none">
              <a:spAutoFit/>
            </a:bodyPr>
            <a:p>
              <a:pPr eaLnBrk="0" hangingPunct="0"/>
              <a:r>
                <a:rPr lang="zh-CN" altLang="en-US" sz="1600" b="1" dirty="0">
                  <a:solidFill>
                    <a:schemeClr val="bg1"/>
                  </a:solidFill>
                  <a:latin typeface="黑体" panose="02010609060101010101" pitchFamily="1" charset="-122"/>
                  <a:ea typeface="黑体" panose="02010609060101010101" pitchFamily="1" charset="-122"/>
                </a:rPr>
                <a:t>同样的意思</a:t>
              </a:r>
              <a:endParaRPr lang="ja-JP" altLang="en-US" sz="1600" b="1" dirty="0">
                <a:solidFill>
                  <a:schemeClr val="bg1"/>
                </a:solidFill>
                <a:latin typeface="黑体" panose="02010609060101010101" pitchFamily="1" charset="-122"/>
                <a:ea typeface="黑体" panose="02010609060101010101" pitchFamily="1" charset="-122"/>
              </a:endParaRPr>
            </a:p>
          </p:txBody>
        </p:sp>
      </p:grpSp>
      <p:sp>
        <p:nvSpPr>
          <p:cNvPr id="27706" name="Rectangle 71"/>
          <p:cNvSpPr/>
          <p:nvPr/>
        </p:nvSpPr>
        <p:spPr>
          <a:xfrm>
            <a:off x="228600" y="0"/>
            <a:ext cx="8915400" cy="503238"/>
          </a:xfrm>
          <a:prstGeom prst="rect">
            <a:avLst/>
          </a:prstGeom>
          <a:noFill/>
          <a:ln w="9525">
            <a:noFill/>
          </a:ln>
        </p:spPr>
        <p:txBody>
          <a:bodyPr wrap="none" anchor="ctr" anchorCtr="0"/>
          <a:p>
            <a:pPr eaLnBrk="0" hangingPunct="0"/>
            <a:r>
              <a:rPr lang="en-US" altLang="zh-CN" sz="2800" b="1" dirty="0">
                <a:solidFill>
                  <a:schemeClr val="accent2"/>
                </a:solidFill>
                <a:latin typeface="黑体" panose="02010609060101010101" pitchFamily="1" charset="-122"/>
                <a:ea typeface="黑体" panose="02010609060101010101" pitchFamily="1" charset="-122"/>
              </a:rPr>
              <a:t>  </a:t>
            </a:r>
            <a:r>
              <a:rPr lang="zh-CN" altLang="en-US" sz="2800" b="1" dirty="0">
                <a:solidFill>
                  <a:schemeClr val="accent2"/>
                </a:solidFill>
                <a:latin typeface="黑体" panose="02010609060101010101" pitchFamily="1" charset="-122"/>
                <a:ea typeface="黑体" panose="02010609060101010101" pitchFamily="1" charset="-122"/>
              </a:rPr>
              <a:t>例</a:t>
            </a:r>
            <a:r>
              <a:rPr lang="en-US" altLang="zh-CN" sz="2800" b="1" dirty="0">
                <a:solidFill>
                  <a:schemeClr val="accent2"/>
                </a:solidFill>
                <a:latin typeface="黑体" panose="02010609060101010101" pitchFamily="1" charset="-122"/>
                <a:ea typeface="黑体" panose="02010609060101010101" pitchFamily="1" charset="-122"/>
              </a:rPr>
              <a:t>1</a:t>
            </a:r>
            <a:r>
              <a:rPr lang="zh-CN" altLang="en-US" sz="2800" b="1" dirty="0">
                <a:solidFill>
                  <a:schemeClr val="accent2"/>
                </a:solidFill>
                <a:latin typeface="黑体" panose="02010609060101010101" pitchFamily="1" charset="-122"/>
                <a:ea typeface="黑体" panose="02010609060101010101" pitchFamily="1" charset="-122"/>
              </a:rPr>
              <a:t>－</a:t>
            </a:r>
            <a:r>
              <a:rPr lang="zh-CN" altLang="en-US" sz="2400" b="1" dirty="0">
                <a:solidFill>
                  <a:schemeClr val="accent2"/>
                </a:solidFill>
                <a:latin typeface="Arial" panose="020B0604020202020204" pitchFamily="34" charset="0"/>
              </a:rPr>
              <a:t>没有能够成为真正的为什么为什么的分析的事例</a:t>
            </a:r>
            <a:endParaRPr lang="ja-JP" altLang="en-US" sz="2400" b="1" dirty="0">
              <a:solidFill>
                <a:schemeClr val="accent2"/>
              </a:solidFill>
              <a:latin typeface="Arial" panose="020B0604020202020204" pitchFamily="34" charset="0"/>
            </a:endParaRPr>
          </a:p>
        </p:txBody>
      </p:sp>
      <p:sp>
        <p:nvSpPr>
          <p:cNvPr id="27707" name="Line 72"/>
          <p:cNvSpPr/>
          <p:nvPr/>
        </p:nvSpPr>
        <p:spPr>
          <a:xfrm>
            <a:off x="0" y="503238"/>
            <a:ext cx="9144000" cy="0"/>
          </a:xfrm>
          <a:prstGeom prst="line">
            <a:avLst/>
          </a:prstGeom>
          <a:ln w="38100" cap="flat" cmpd="sng">
            <a:solidFill>
              <a:schemeClr val="accent2"/>
            </a:solidFill>
            <a:prstDash val="solid"/>
            <a:headEnd type="none" w="med" len="med"/>
            <a:tailEnd type="none" w="med" len="med"/>
          </a:ln>
          <a:effectLst>
            <a:outerShdw dist="35921" dir="2699999" algn="ctr" rotWithShape="0">
              <a:schemeClr val="bg2"/>
            </a:outerShdw>
          </a:effectLst>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687"/>
                                        </p:tgtEl>
                                        <p:attrNameLst>
                                          <p:attrName>style.visibility</p:attrName>
                                        </p:attrNameLst>
                                      </p:cBhvr>
                                      <p:to>
                                        <p:strVal val="visible"/>
                                      </p:to>
                                    </p:set>
                                    <p:animEffect transition="in" filter="wipe(left)">
                                      <p:cBhvr>
                                        <p:cTn id="7" dur="500"/>
                                        <p:tgtEl>
                                          <p:spTgt spid="2768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7694"/>
                                        </p:tgtEl>
                                        <p:attrNameLst>
                                          <p:attrName>style.visibility</p:attrName>
                                        </p:attrNameLst>
                                      </p:cBhvr>
                                      <p:to>
                                        <p:strVal val="visible"/>
                                      </p:to>
                                    </p:set>
                                    <p:animEffect transition="in" filter="wipe(left)">
                                      <p:cBhvr>
                                        <p:cTn id="11" dur="500"/>
                                        <p:tgtEl>
                                          <p:spTgt spid="27694"/>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7697"/>
                                        </p:tgtEl>
                                        <p:attrNameLst>
                                          <p:attrName>style.visibility</p:attrName>
                                        </p:attrNameLst>
                                      </p:cBhvr>
                                      <p:to>
                                        <p:strVal val="visible"/>
                                      </p:to>
                                    </p:set>
                                    <p:animEffect transition="in" filter="wipe(left)">
                                      <p:cBhvr>
                                        <p:cTn id="15" dur="500"/>
                                        <p:tgtEl>
                                          <p:spTgt spid="27697"/>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27700"/>
                                        </p:tgtEl>
                                        <p:attrNameLst>
                                          <p:attrName>style.visibility</p:attrName>
                                        </p:attrNameLst>
                                      </p:cBhvr>
                                      <p:to>
                                        <p:strVal val="visible"/>
                                      </p:to>
                                    </p:set>
                                    <p:animEffect transition="in" filter="wipe(left)">
                                      <p:cBhvr>
                                        <p:cTn id="19" dur="500"/>
                                        <p:tgtEl>
                                          <p:spTgt spid="27700"/>
                                        </p:tgtEl>
                                      </p:cBhvr>
                                    </p:animEffect>
                                  </p:childTnLst>
                                </p:cTn>
                              </p:par>
                            </p:childTnLst>
                          </p:cTn>
                        </p:par>
                        <p:par>
                          <p:cTn id="20" fill="hold">
                            <p:stCondLst>
                              <p:cond delay="2000"/>
                            </p:stCondLst>
                            <p:childTnLst>
                              <p:par>
                                <p:cTn id="21" presetID="22" presetClass="entr" presetSubtype="2" fill="hold" nodeType="afterEffect">
                                  <p:stCondLst>
                                    <p:cond delay="0"/>
                                  </p:stCondLst>
                                  <p:childTnLst>
                                    <p:set>
                                      <p:cBhvr>
                                        <p:cTn id="22" dur="1" fill="hold">
                                          <p:stCondLst>
                                            <p:cond delay="0"/>
                                          </p:stCondLst>
                                        </p:cTn>
                                        <p:tgtEl>
                                          <p:spTgt spid="27703"/>
                                        </p:tgtEl>
                                        <p:attrNameLst>
                                          <p:attrName>style.visibility</p:attrName>
                                        </p:attrNameLst>
                                      </p:cBhvr>
                                      <p:to>
                                        <p:strVal val="visible"/>
                                      </p:to>
                                    </p:set>
                                    <p:animEffect transition="in" filter="wipe(right)">
                                      <p:cBhvr>
                                        <p:cTn id="23" dur="500"/>
                                        <p:tgtEl>
                                          <p:spTgt spid="277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灯片编号占位符 3"/>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28675" name="Rectangle 2"/>
          <p:cNvSpPr/>
          <p:nvPr/>
        </p:nvSpPr>
        <p:spPr>
          <a:xfrm>
            <a:off x="457200" y="0"/>
            <a:ext cx="8218488" cy="609600"/>
          </a:xfrm>
          <a:prstGeom prst="rect">
            <a:avLst/>
          </a:prstGeom>
          <a:noFill/>
          <a:ln w="9525">
            <a:noFill/>
          </a:ln>
        </p:spPr>
        <p:txBody>
          <a:bodyPr anchor="ctr" anchorCtr="0"/>
          <a:p>
            <a:pPr algn="ctr"/>
            <a:r>
              <a:rPr lang="zh-CN" altLang="en-US" sz="2400" b="1" dirty="0">
                <a:solidFill>
                  <a:schemeClr val="tx2"/>
                </a:solidFill>
                <a:latin typeface="黑体" panose="02010609060101010101" pitchFamily="1" charset="-122"/>
                <a:ea typeface="黑体" panose="02010609060101010101" pitchFamily="1" charset="-122"/>
              </a:rPr>
              <a:t>例</a:t>
            </a:r>
            <a:r>
              <a:rPr lang="en-US" altLang="zh-CN" sz="2400" b="1" dirty="0">
                <a:solidFill>
                  <a:schemeClr val="tx2"/>
                </a:solidFill>
                <a:latin typeface="黑体" panose="02010609060101010101" pitchFamily="1" charset="-122"/>
                <a:ea typeface="黑体" panose="02010609060101010101" pitchFamily="1" charset="-122"/>
              </a:rPr>
              <a:t>2</a:t>
            </a:r>
            <a:r>
              <a:rPr lang="zh-CN" altLang="en-US" sz="2400" b="1" dirty="0">
                <a:solidFill>
                  <a:schemeClr val="tx2"/>
                </a:solidFill>
                <a:latin typeface="黑体" panose="02010609060101010101" pitchFamily="1" charset="-122"/>
                <a:ea typeface="黑体" panose="02010609060101010101" pitchFamily="1" charset="-122"/>
              </a:rPr>
              <a:t>－为什么为什么的分析好的事例</a:t>
            </a:r>
            <a:endParaRPr lang="zh-CN" altLang="en-US" sz="2400" b="1" dirty="0">
              <a:solidFill>
                <a:schemeClr val="tx2"/>
              </a:solidFill>
              <a:latin typeface="黑体" panose="02010609060101010101" pitchFamily="1" charset="-122"/>
              <a:ea typeface="黑体" panose="02010609060101010101" pitchFamily="1" charset="-122"/>
            </a:endParaRPr>
          </a:p>
        </p:txBody>
      </p:sp>
      <p:sp>
        <p:nvSpPr>
          <p:cNvPr id="28676" name="Text Box 3"/>
          <p:cNvSpPr txBox="1"/>
          <p:nvPr/>
        </p:nvSpPr>
        <p:spPr>
          <a:xfrm>
            <a:off x="7394575" y="3055938"/>
            <a:ext cx="1073150" cy="304800"/>
          </a:xfrm>
          <a:prstGeom prst="rect">
            <a:avLst/>
          </a:prstGeom>
          <a:noFill/>
          <a:ln w="9525">
            <a:noFill/>
          </a:ln>
        </p:spPr>
        <p:txBody>
          <a:bodyPr wrap="none">
            <a:spAutoFit/>
          </a:bodyPr>
          <a:p>
            <a:r>
              <a:rPr lang="zh-CN" altLang="en-US" sz="1400" b="1" dirty="0">
                <a:latin typeface="黑体" panose="02010609060101010101" pitchFamily="1" charset="-122"/>
                <a:ea typeface="黑体" panose="02010609060101010101" pitchFamily="1" charset="-122"/>
              </a:rPr>
              <a:t>为什么</a:t>
            </a:r>
            <a:r>
              <a:rPr lang="ja-JP" altLang="en-US" sz="1400" b="1" dirty="0">
                <a:latin typeface="黑体" panose="02010609060101010101" pitchFamily="1" charset="-122"/>
                <a:ea typeface="黑体" panose="02010609060101010101" pitchFamily="1" charset="-122"/>
              </a:rPr>
              <a:t>－５</a:t>
            </a:r>
            <a:endParaRPr lang="ja-JP" altLang="en-US" sz="1400" b="1" dirty="0">
              <a:latin typeface="黑体" panose="02010609060101010101" pitchFamily="1" charset="-122"/>
              <a:ea typeface="黑体" panose="02010609060101010101" pitchFamily="1" charset="-122"/>
            </a:endParaRPr>
          </a:p>
        </p:txBody>
      </p:sp>
      <p:sp>
        <p:nvSpPr>
          <p:cNvPr id="28677" name="Rectangle 4"/>
          <p:cNvSpPr/>
          <p:nvPr/>
        </p:nvSpPr>
        <p:spPr>
          <a:xfrm>
            <a:off x="7232650" y="3375025"/>
            <a:ext cx="1190625" cy="663575"/>
          </a:xfrm>
          <a:prstGeom prst="rect">
            <a:avLst/>
          </a:prstGeom>
          <a:solidFill>
            <a:srgbClr val="CCFFFF"/>
          </a:solidFill>
          <a:ln w="12700" cap="flat" cmpd="sng">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由于没有装过滤器</a:t>
            </a:r>
            <a:endParaRPr lang="ja-JP" altLang="en-US" sz="1200" b="1" dirty="0">
              <a:latin typeface="黑体" panose="02010609060101010101" pitchFamily="1" charset="-122"/>
              <a:ea typeface="黑体" panose="02010609060101010101" pitchFamily="1" charset="-122"/>
            </a:endParaRPr>
          </a:p>
          <a:p>
            <a:pPr algn="ctr"/>
            <a:r>
              <a:rPr lang="zh-CN" altLang="en-US" sz="1200" b="1" dirty="0">
                <a:solidFill>
                  <a:srgbClr val="FF3300"/>
                </a:solidFill>
                <a:latin typeface="黑体" panose="02010609060101010101" pitchFamily="1" charset="-122"/>
                <a:ea typeface="黑体" panose="02010609060101010101" pitchFamily="1" charset="-122"/>
              </a:rPr>
              <a:t>所以有切屑掉落</a:t>
            </a:r>
            <a:endParaRPr lang="ja-JP" altLang="en-US" sz="1200" b="1" dirty="0">
              <a:solidFill>
                <a:srgbClr val="FF3300"/>
              </a:solidFill>
              <a:latin typeface="黑体" panose="02010609060101010101" pitchFamily="1" charset="-122"/>
              <a:ea typeface="黑体" panose="02010609060101010101" pitchFamily="1" charset="-122"/>
            </a:endParaRPr>
          </a:p>
          <a:p>
            <a:pPr algn="ctr"/>
            <a:r>
              <a:rPr lang="zh-CN" altLang="en-US" sz="1200" b="1" dirty="0">
                <a:solidFill>
                  <a:srgbClr val="FF3300"/>
                </a:solidFill>
                <a:latin typeface="黑体" panose="02010609060101010101" pitchFamily="1" charset="-122"/>
                <a:ea typeface="黑体" panose="02010609060101010101" pitchFamily="1" charset="-122"/>
              </a:rPr>
              <a:t>进去造成的</a:t>
            </a:r>
            <a:endParaRPr lang="ja-JP" altLang="en-US" sz="1200" b="1" dirty="0">
              <a:solidFill>
                <a:srgbClr val="FF3300"/>
              </a:solidFill>
              <a:latin typeface="黑体" panose="02010609060101010101" pitchFamily="1" charset="-122"/>
              <a:ea typeface="黑体" panose="02010609060101010101" pitchFamily="1" charset="-122"/>
            </a:endParaRPr>
          </a:p>
        </p:txBody>
      </p:sp>
      <p:sp>
        <p:nvSpPr>
          <p:cNvPr id="28678" name="AutoShape 5"/>
          <p:cNvSpPr/>
          <p:nvPr/>
        </p:nvSpPr>
        <p:spPr>
          <a:xfrm rot="5400000">
            <a:off x="7688263" y="4046538"/>
            <a:ext cx="304800" cy="441325"/>
          </a:xfrm>
          <a:prstGeom prst="rightArrow">
            <a:avLst>
              <a:gd name="adj1" fmla="val 48925"/>
              <a:gd name="adj2" fmla="val 36254"/>
            </a:avLst>
          </a:prstGeom>
          <a:solidFill>
            <a:schemeClr val="folHlink"/>
          </a:solidFill>
          <a:ln w="9525">
            <a:noFill/>
          </a:ln>
        </p:spPr>
        <p:txBody>
          <a:bodyPr wrap="none" anchor="ctr" anchorCtr="0"/>
          <a:p>
            <a:endParaRPr lang="zh-CN" altLang="en-US" dirty="0">
              <a:latin typeface="Arial" panose="020B0604020202020204" pitchFamily="34" charset="0"/>
            </a:endParaRPr>
          </a:p>
        </p:txBody>
      </p:sp>
      <p:sp>
        <p:nvSpPr>
          <p:cNvPr id="28679" name="Text Box 6"/>
          <p:cNvSpPr txBox="1"/>
          <p:nvPr/>
        </p:nvSpPr>
        <p:spPr>
          <a:xfrm>
            <a:off x="7199313" y="4689475"/>
            <a:ext cx="1200150" cy="336550"/>
          </a:xfrm>
          <a:prstGeom prst="rect">
            <a:avLst/>
          </a:prstGeom>
          <a:noFill/>
          <a:ln w="9525">
            <a:noFill/>
          </a:ln>
        </p:spPr>
        <p:txBody>
          <a:bodyPr wrap="none">
            <a:spAutoFit/>
          </a:bodyPr>
          <a:p>
            <a:r>
              <a:rPr lang="zh-CN" altLang="en-US" sz="1600" b="1" dirty="0">
                <a:solidFill>
                  <a:srgbClr val="FF3300"/>
                </a:solidFill>
                <a:latin typeface="黑体" panose="02010609060101010101" pitchFamily="1" charset="-122"/>
                <a:ea typeface="黑体" panose="02010609060101010101" pitchFamily="1" charset="-122"/>
              </a:rPr>
              <a:t>安装过滤器</a:t>
            </a:r>
            <a:endParaRPr lang="ja-JP" altLang="en-US" b="1" dirty="0">
              <a:solidFill>
                <a:srgbClr val="FF3300"/>
              </a:solidFill>
              <a:latin typeface="黑体" panose="02010609060101010101" pitchFamily="1" charset="-122"/>
              <a:ea typeface="黑体" panose="02010609060101010101" pitchFamily="1" charset="-122"/>
            </a:endParaRPr>
          </a:p>
        </p:txBody>
      </p:sp>
      <p:sp>
        <p:nvSpPr>
          <p:cNvPr id="28680" name="Text Box 7"/>
          <p:cNvSpPr txBox="1"/>
          <p:nvPr/>
        </p:nvSpPr>
        <p:spPr>
          <a:xfrm>
            <a:off x="6469063" y="4419600"/>
            <a:ext cx="1911350" cy="304800"/>
          </a:xfrm>
          <a:prstGeom prst="rect">
            <a:avLst/>
          </a:prstGeom>
          <a:noFill/>
          <a:ln w="9525">
            <a:noFill/>
          </a:ln>
        </p:spPr>
        <p:txBody>
          <a:bodyPr wrap="none">
            <a:spAutoFit/>
          </a:bodyPr>
          <a:p>
            <a:r>
              <a:rPr lang="ja-JP" altLang="en-US" sz="1400" b="1" dirty="0">
                <a:solidFill>
                  <a:srgbClr val="FF3300"/>
                </a:solidFill>
                <a:latin typeface="黑体" panose="02010609060101010101" pitchFamily="1" charset="-122"/>
                <a:ea typeface="黑体" panose="02010609060101010101" pitchFamily="1" charset="-122"/>
              </a:rPr>
              <a:t>＜</a:t>
            </a:r>
            <a:r>
              <a:rPr lang="zh-CN" altLang="en-US" sz="1200" b="1" dirty="0">
                <a:solidFill>
                  <a:srgbClr val="FF3300"/>
                </a:solidFill>
                <a:latin typeface="黑体" panose="02010609060101010101" pitchFamily="1" charset="-122"/>
                <a:ea typeface="黑体" panose="02010609060101010101" pitchFamily="1" charset="-122"/>
              </a:rPr>
              <a:t>防止再次发生的对策</a:t>
            </a:r>
            <a:r>
              <a:rPr lang="ja-JP" altLang="en-US" sz="1400" b="1" dirty="0">
                <a:solidFill>
                  <a:srgbClr val="FF3300"/>
                </a:solidFill>
                <a:latin typeface="黑体" panose="02010609060101010101" pitchFamily="1" charset="-122"/>
                <a:ea typeface="黑体" panose="02010609060101010101" pitchFamily="1" charset="-122"/>
              </a:rPr>
              <a:t>＞</a:t>
            </a:r>
            <a:endParaRPr lang="ja-JP" altLang="en-US" sz="1400" b="1" dirty="0">
              <a:solidFill>
                <a:srgbClr val="FF3300"/>
              </a:solidFill>
              <a:latin typeface="黑体" panose="02010609060101010101" pitchFamily="1" charset="-122"/>
              <a:ea typeface="黑体" panose="02010609060101010101" pitchFamily="1" charset="-122"/>
            </a:endParaRPr>
          </a:p>
        </p:txBody>
      </p:sp>
      <p:sp>
        <p:nvSpPr>
          <p:cNvPr id="28681" name="AutoShape 8"/>
          <p:cNvSpPr/>
          <p:nvPr/>
        </p:nvSpPr>
        <p:spPr>
          <a:xfrm>
            <a:off x="6907213" y="3494088"/>
            <a:ext cx="282575" cy="441325"/>
          </a:xfrm>
          <a:prstGeom prst="rightArrow">
            <a:avLst>
              <a:gd name="adj1" fmla="val 49638"/>
              <a:gd name="adj2" fmla="val 40449"/>
            </a:avLst>
          </a:prstGeom>
          <a:solidFill>
            <a:schemeClr val="folHlink"/>
          </a:solidFill>
          <a:ln w="9525">
            <a:noFill/>
          </a:ln>
        </p:spPr>
        <p:txBody>
          <a:bodyPr wrap="none" anchor="ctr" anchorCtr="0"/>
          <a:p>
            <a:endParaRPr lang="zh-CN" altLang="en-US" dirty="0">
              <a:latin typeface="Arial" panose="020B0604020202020204" pitchFamily="34" charset="0"/>
            </a:endParaRPr>
          </a:p>
        </p:txBody>
      </p:sp>
      <p:sp>
        <p:nvSpPr>
          <p:cNvPr id="28682" name="AutoShape 9"/>
          <p:cNvSpPr/>
          <p:nvPr/>
        </p:nvSpPr>
        <p:spPr>
          <a:xfrm rot="5400000">
            <a:off x="7675563" y="4992688"/>
            <a:ext cx="328612" cy="441325"/>
          </a:xfrm>
          <a:prstGeom prst="rightArrow">
            <a:avLst>
              <a:gd name="adj1" fmla="val 48925"/>
              <a:gd name="adj2" fmla="val 36254"/>
            </a:avLst>
          </a:prstGeom>
          <a:solidFill>
            <a:schemeClr val="folHlink"/>
          </a:solidFill>
          <a:ln w="9525">
            <a:noFill/>
          </a:ln>
        </p:spPr>
        <p:txBody>
          <a:bodyPr wrap="none" anchor="ctr" anchorCtr="0"/>
          <a:p>
            <a:endParaRPr lang="zh-CN" altLang="en-US" dirty="0">
              <a:latin typeface="Arial" panose="020B0604020202020204" pitchFamily="34" charset="0"/>
            </a:endParaRPr>
          </a:p>
        </p:txBody>
      </p:sp>
      <p:sp>
        <p:nvSpPr>
          <p:cNvPr id="28683" name="Text Box 10"/>
          <p:cNvSpPr txBox="1"/>
          <p:nvPr/>
        </p:nvSpPr>
        <p:spPr>
          <a:xfrm>
            <a:off x="6477000" y="5348288"/>
            <a:ext cx="2667000" cy="336550"/>
          </a:xfrm>
          <a:prstGeom prst="rect">
            <a:avLst/>
          </a:prstGeom>
          <a:noFill/>
          <a:ln w="9525">
            <a:noFill/>
          </a:ln>
        </p:spPr>
        <p:txBody>
          <a:bodyPr>
            <a:spAutoFit/>
          </a:bodyPr>
          <a:p>
            <a:r>
              <a:rPr lang="zh-CN" altLang="en-US" sz="1600" b="1" dirty="0">
                <a:solidFill>
                  <a:srgbClr val="FF3300"/>
                </a:solidFill>
                <a:latin typeface="黑体" panose="02010609060101010101" pitchFamily="1" charset="-122"/>
                <a:ea typeface="黑体" panose="02010609060101010101" pitchFamily="1" charset="-122"/>
              </a:rPr>
              <a:t>对定期清扫实施标准化管理</a:t>
            </a:r>
            <a:endParaRPr lang="ja-JP" altLang="en-US" b="1" dirty="0">
              <a:solidFill>
                <a:srgbClr val="FF3300"/>
              </a:solidFill>
              <a:latin typeface="黑体" panose="02010609060101010101" pitchFamily="1" charset="-122"/>
              <a:ea typeface="黑体" panose="02010609060101010101" pitchFamily="1" charset="-122"/>
            </a:endParaRPr>
          </a:p>
        </p:txBody>
      </p:sp>
      <p:sp>
        <p:nvSpPr>
          <p:cNvPr id="28684" name="Text Box 11"/>
          <p:cNvSpPr txBox="1"/>
          <p:nvPr/>
        </p:nvSpPr>
        <p:spPr>
          <a:xfrm>
            <a:off x="2651125" y="3044825"/>
            <a:ext cx="1073150" cy="304800"/>
          </a:xfrm>
          <a:prstGeom prst="rect">
            <a:avLst/>
          </a:prstGeom>
          <a:noFill/>
          <a:ln w="9525">
            <a:noFill/>
          </a:ln>
        </p:spPr>
        <p:txBody>
          <a:bodyPr wrap="none">
            <a:spAutoFit/>
          </a:bodyPr>
          <a:p>
            <a:r>
              <a:rPr lang="zh-CN" altLang="en-US" sz="1400" b="1" dirty="0">
                <a:latin typeface="黑体" panose="02010609060101010101" pitchFamily="1" charset="-122"/>
                <a:ea typeface="黑体" panose="02010609060101010101" pitchFamily="1" charset="-122"/>
              </a:rPr>
              <a:t>为什么</a:t>
            </a:r>
            <a:r>
              <a:rPr lang="ja-JP" altLang="en-US" sz="1400" b="1" dirty="0">
                <a:latin typeface="黑体" panose="02010609060101010101" pitchFamily="1" charset="-122"/>
                <a:ea typeface="黑体" panose="02010609060101010101" pitchFamily="1" charset="-122"/>
              </a:rPr>
              <a:t>－２</a:t>
            </a:r>
            <a:endParaRPr lang="ja-JP" altLang="en-US" sz="1400" b="1" dirty="0">
              <a:latin typeface="黑体" panose="02010609060101010101" pitchFamily="1" charset="-122"/>
              <a:ea typeface="黑体" panose="02010609060101010101" pitchFamily="1" charset="-122"/>
            </a:endParaRPr>
          </a:p>
        </p:txBody>
      </p:sp>
      <p:sp>
        <p:nvSpPr>
          <p:cNvPr id="28685" name="Rectangle 12"/>
          <p:cNvSpPr/>
          <p:nvPr/>
        </p:nvSpPr>
        <p:spPr>
          <a:xfrm>
            <a:off x="2474913" y="3352800"/>
            <a:ext cx="1190625" cy="663575"/>
          </a:xfrm>
          <a:prstGeom prst="rect">
            <a:avLst/>
          </a:prstGeom>
          <a:solidFill>
            <a:srgbClr val="CCFFFF"/>
          </a:solidFill>
          <a:ln w="12700" cap="flat" cmpd="sng">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轴承部位的</a:t>
            </a:r>
            <a:endParaRPr lang="ja-JP" altLang="en-US" sz="1200" b="1" dirty="0">
              <a:solidFill>
                <a:srgbClr val="FF3300"/>
              </a:solidFill>
              <a:latin typeface="黑体" panose="02010609060101010101" pitchFamily="1" charset="-122"/>
              <a:ea typeface="黑体" panose="02010609060101010101" pitchFamily="1" charset="-122"/>
            </a:endParaRPr>
          </a:p>
          <a:p>
            <a:pPr algn="ctr"/>
            <a:r>
              <a:rPr lang="zh-CN" altLang="en-US" sz="1200" b="1" dirty="0">
                <a:solidFill>
                  <a:srgbClr val="FF3300"/>
                </a:solidFill>
                <a:latin typeface="黑体" panose="02010609060101010101" pitchFamily="1" charset="-122"/>
                <a:ea typeface="黑体" panose="02010609060101010101" pitchFamily="1" charset="-122"/>
              </a:rPr>
              <a:t>润滑</a:t>
            </a:r>
            <a:endParaRPr lang="ja-JP" altLang="en-US" sz="1200" b="1" dirty="0">
              <a:solidFill>
                <a:srgbClr val="FF3300"/>
              </a:solidFill>
              <a:latin typeface="黑体" panose="02010609060101010101" pitchFamily="1" charset="-122"/>
              <a:ea typeface="黑体" panose="02010609060101010101" pitchFamily="1" charset="-122"/>
            </a:endParaRPr>
          </a:p>
          <a:p>
            <a:pPr algn="ctr"/>
            <a:r>
              <a:rPr lang="zh-CN" altLang="en-US" sz="1200" b="1" dirty="0">
                <a:solidFill>
                  <a:srgbClr val="FF3300"/>
                </a:solidFill>
                <a:latin typeface="黑体" panose="02010609060101010101" pitchFamily="1" charset="-122"/>
                <a:ea typeface="黑体" panose="02010609060101010101" pitchFamily="1" charset="-122"/>
              </a:rPr>
              <a:t>不充分</a:t>
            </a:r>
            <a:endParaRPr lang="ja-JP" altLang="en-US" sz="1200" b="1" dirty="0">
              <a:solidFill>
                <a:srgbClr val="FF3300"/>
              </a:solidFill>
              <a:latin typeface="黑体" panose="02010609060101010101" pitchFamily="1" charset="-122"/>
              <a:ea typeface="黑体" panose="02010609060101010101" pitchFamily="1" charset="-122"/>
            </a:endParaRPr>
          </a:p>
        </p:txBody>
      </p:sp>
      <p:sp>
        <p:nvSpPr>
          <p:cNvPr id="28686" name="AutoShape 13"/>
          <p:cNvSpPr/>
          <p:nvPr/>
        </p:nvSpPr>
        <p:spPr>
          <a:xfrm>
            <a:off x="2109788" y="3471863"/>
            <a:ext cx="282575" cy="441325"/>
          </a:xfrm>
          <a:prstGeom prst="rightArrow">
            <a:avLst>
              <a:gd name="adj1" fmla="val 49638"/>
              <a:gd name="adj2" fmla="val 40449"/>
            </a:avLst>
          </a:prstGeom>
          <a:solidFill>
            <a:schemeClr val="folHlink"/>
          </a:solidFill>
          <a:ln w="9525">
            <a:noFill/>
          </a:ln>
        </p:spPr>
        <p:txBody>
          <a:bodyPr wrap="none" anchor="ctr" anchorCtr="0"/>
          <a:p>
            <a:endParaRPr lang="zh-CN" altLang="en-US" dirty="0">
              <a:latin typeface="Arial" panose="020B0604020202020204" pitchFamily="34" charset="0"/>
            </a:endParaRPr>
          </a:p>
        </p:txBody>
      </p:sp>
      <p:sp>
        <p:nvSpPr>
          <p:cNvPr id="28687" name="Text Box 14"/>
          <p:cNvSpPr txBox="1"/>
          <p:nvPr/>
        </p:nvSpPr>
        <p:spPr>
          <a:xfrm>
            <a:off x="2525713" y="4587875"/>
            <a:ext cx="895350" cy="304800"/>
          </a:xfrm>
          <a:prstGeom prst="rect">
            <a:avLst/>
          </a:prstGeom>
          <a:noFill/>
          <a:ln w="9525">
            <a:noFill/>
          </a:ln>
        </p:spPr>
        <p:txBody>
          <a:bodyPr wrap="none">
            <a:spAutoFit/>
          </a:bodyPr>
          <a:p>
            <a:r>
              <a:rPr lang="zh-CN" altLang="en-US" sz="1400" b="1" dirty="0">
                <a:solidFill>
                  <a:schemeClr val="accent2"/>
                </a:solidFill>
                <a:latin typeface="黑体" panose="02010609060101010101" pitchFamily="1" charset="-122"/>
                <a:ea typeface="黑体" panose="02010609060101010101" pitchFamily="1" charset="-122"/>
              </a:rPr>
              <a:t>进行润滑</a:t>
            </a:r>
            <a:endParaRPr lang="ja-JP" altLang="en-US" sz="1400" b="1" dirty="0">
              <a:solidFill>
                <a:schemeClr val="accent2"/>
              </a:solidFill>
              <a:latin typeface="黑体" panose="02010609060101010101" pitchFamily="1" charset="-122"/>
              <a:ea typeface="黑体" panose="02010609060101010101" pitchFamily="1" charset="-122"/>
            </a:endParaRPr>
          </a:p>
        </p:txBody>
      </p:sp>
      <p:sp>
        <p:nvSpPr>
          <p:cNvPr id="28688" name="Text Box 15"/>
          <p:cNvSpPr txBox="1"/>
          <p:nvPr/>
        </p:nvSpPr>
        <p:spPr>
          <a:xfrm>
            <a:off x="5764213" y="3044825"/>
            <a:ext cx="1073150" cy="304800"/>
          </a:xfrm>
          <a:prstGeom prst="rect">
            <a:avLst/>
          </a:prstGeom>
          <a:noFill/>
          <a:ln w="9525">
            <a:noFill/>
          </a:ln>
        </p:spPr>
        <p:txBody>
          <a:bodyPr wrap="none">
            <a:spAutoFit/>
          </a:bodyPr>
          <a:p>
            <a:r>
              <a:rPr lang="zh-CN" altLang="en-US" sz="1400" b="1" dirty="0">
                <a:latin typeface="黑体" panose="02010609060101010101" pitchFamily="1" charset="-122"/>
                <a:ea typeface="黑体" panose="02010609060101010101" pitchFamily="1" charset="-122"/>
              </a:rPr>
              <a:t>为什么</a:t>
            </a:r>
            <a:r>
              <a:rPr lang="ja-JP" altLang="en-US" sz="1400" b="1" dirty="0">
                <a:latin typeface="黑体" panose="02010609060101010101" pitchFamily="1" charset="-122"/>
                <a:ea typeface="黑体" panose="02010609060101010101" pitchFamily="1" charset="-122"/>
              </a:rPr>
              <a:t>－４</a:t>
            </a:r>
            <a:endParaRPr lang="ja-JP" altLang="en-US" sz="1400" b="1" dirty="0">
              <a:latin typeface="黑体" panose="02010609060101010101" pitchFamily="1" charset="-122"/>
              <a:ea typeface="黑体" panose="02010609060101010101" pitchFamily="1" charset="-122"/>
            </a:endParaRPr>
          </a:p>
        </p:txBody>
      </p:sp>
      <p:sp>
        <p:nvSpPr>
          <p:cNvPr id="28689" name="Rectangle 16"/>
          <p:cNvSpPr/>
          <p:nvPr/>
        </p:nvSpPr>
        <p:spPr>
          <a:xfrm>
            <a:off x="5686425" y="3375025"/>
            <a:ext cx="1190625" cy="663575"/>
          </a:xfrm>
          <a:prstGeom prst="rect">
            <a:avLst/>
          </a:prstGeom>
          <a:solidFill>
            <a:srgbClr val="CCFFFF"/>
          </a:solidFill>
          <a:ln w="12700" cap="flat" cmpd="sng">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润滑泵的轴由于</a:t>
            </a:r>
            <a:endParaRPr lang="ja-JP" altLang="en-US" sz="1200" b="1" dirty="0">
              <a:latin typeface="黑体" panose="02010609060101010101" pitchFamily="1" charset="-122"/>
              <a:ea typeface="黑体" panose="02010609060101010101" pitchFamily="1" charset="-122"/>
            </a:endParaRPr>
          </a:p>
          <a:p>
            <a:pPr algn="ctr"/>
            <a:r>
              <a:rPr lang="zh-CN" altLang="en-US" sz="1200" b="1" dirty="0">
                <a:solidFill>
                  <a:srgbClr val="FF3300"/>
                </a:solidFill>
                <a:latin typeface="黑体" panose="02010609060101010101" pitchFamily="1" charset="-122"/>
                <a:ea typeface="黑体" panose="02010609060101010101" pitchFamily="1" charset="-122"/>
              </a:rPr>
              <a:t>损耗</a:t>
            </a:r>
            <a:endParaRPr lang="ja-JP" altLang="en-US" sz="1200" b="1" dirty="0">
              <a:latin typeface="黑体" panose="02010609060101010101" pitchFamily="1" charset="-122"/>
              <a:ea typeface="黑体" panose="02010609060101010101" pitchFamily="1" charset="-122"/>
            </a:endParaRPr>
          </a:p>
          <a:p>
            <a:pPr algn="ctr"/>
            <a:r>
              <a:rPr lang="zh-CN" altLang="en-US" sz="1200" b="1" dirty="0">
                <a:latin typeface="黑体" panose="02010609060101010101" pitchFamily="1" charset="-122"/>
                <a:ea typeface="黑体" panose="02010609060101010101" pitchFamily="1" charset="-122"/>
              </a:rPr>
              <a:t>已经松动了</a:t>
            </a:r>
            <a:endParaRPr lang="ja-JP" altLang="en-US" sz="1200" b="1" dirty="0">
              <a:latin typeface="黑体" panose="02010609060101010101" pitchFamily="1" charset="-122"/>
              <a:ea typeface="黑体" panose="02010609060101010101" pitchFamily="1" charset="-122"/>
            </a:endParaRPr>
          </a:p>
        </p:txBody>
      </p:sp>
      <p:sp>
        <p:nvSpPr>
          <p:cNvPr id="28690" name="Text Box 17"/>
          <p:cNvSpPr txBox="1"/>
          <p:nvPr/>
        </p:nvSpPr>
        <p:spPr>
          <a:xfrm>
            <a:off x="6070600" y="4587875"/>
            <a:ext cx="542925" cy="517525"/>
          </a:xfrm>
          <a:prstGeom prst="rect">
            <a:avLst/>
          </a:prstGeom>
          <a:noFill/>
          <a:ln w="9525">
            <a:noFill/>
          </a:ln>
        </p:spPr>
        <p:txBody>
          <a:bodyPr wrap="none">
            <a:spAutoFit/>
          </a:bodyPr>
          <a:p>
            <a:pPr algn="ctr"/>
            <a:r>
              <a:rPr lang="zh-CN" altLang="en-US" sz="1400" b="1" dirty="0">
                <a:solidFill>
                  <a:schemeClr val="accent2"/>
                </a:solidFill>
                <a:latin typeface="黑体" panose="02010609060101010101" pitchFamily="1" charset="-122"/>
                <a:ea typeface="黑体" panose="02010609060101010101" pitchFamily="1" charset="-122"/>
              </a:rPr>
              <a:t>更换</a:t>
            </a:r>
            <a:endParaRPr lang="ja-JP" altLang="en-US" sz="1400" b="1" dirty="0">
              <a:solidFill>
                <a:schemeClr val="accent2"/>
              </a:solidFill>
              <a:latin typeface="黑体" panose="02010609060101010101" pitchFamily="1" charset="-122"/>
              <a:ea typeface="黑体" panose="02010609060101010101" pitchFamily="1" charset="-122"/>
            </a:endParaRPr>
          </a:p>
          <a:p>
            <a:pPr algn="ctr"/>
            <a:r>
              <a:rPr lang="zh-CN" altLang="en-US" sz="1400" b="1" dirty="0">
                <a:solidFill>
                  <a:schemeClr val="accent2"/>
                </a:solidFill>
                <a:latin typeface="黑体" panose="02010609060101010101" pitchFamily="1" charset="-122"/>
                <a:ea typeface="黑体" panose="02010609060101010101" pitchFamily="1" charset="-122"/>
              </a:rPr>
              <a:t>轴</a:t>
            </a:r>
            <a:endParaRPr lang="ja-JP" altLang="en-US" sz="1400" b="1" dirty="0">
              <a:solidFill>
                <a:schemeClr val="accent2"/>
              </a:solidFill>
              <a:latin typeface="黑体" panose="02010609060101010101" pitchFamily="1" charset="-122"/>
              <a:ea typeface="黑体" panose="02010609060101010101" pitchFamily="1" charset="-122"/>
            </a:endParaRPr>
          </a:p>
        </p:txBody>
      </p:sp>
      <p:sp>
        <p:nvSpPr>
          <p:cNvPr id="28691" name="AutoShape 18"/>
          <p:cNvSpPr/>
          <p:nvPr/>
        </p:nvSpPr>
        <p:spPr>
          <a:xfrm>
            <a:off x="5316538" y="3471863"/>
            <a:ext cx="282575" cy="441325"/>
          </a:xfrm>
          <a:prstGeom prst="rightArrow">
            <a:avLst>
              <a:gd name="adj1" fmla="val 49638"/>
              <a:gd name="adj2" fmla="val 40449"/>
            </a:avLst>
          </a:prstGeom>
          <a:solidFill>
            <a:schemeClr val="folHlink"/>
          </a:solidFill>
          <a:ln w="9525">
            <a:noFill/>
          </a:ln>
        </p:spPr>
        <p:txBody>
          <a:bodyPr wrap="none" anchor="ctr" anchorCtr="0"/>
          <a:p>
            <a:endParaRPr lang="zh-CN" altLang="en-US" dirty="0">
              <a:latin typeface="Arial" panose="020B0604020202020204" pitchFamily="34" charset="0"/>
            </a:endParaRPr>
          </a:p>
        </p:txBody>
      </p:sp>
      <p:sp>
        <p:nvSpPr>
          <p:cNvPr id="28692" name="AutoShape 19"/>
          <p:cNvSpPr/>
          <p:nvPr/>
        </p:nvSpPr>
        <p:spPr>
          <a:xfrm>
            <a:off x="3702050" y="3484563"/>
            <a:ext cx="282575" cy="441325"/>
          </a:xfrm>
          <a:prstGeom prst="rightArrow">
            <a:avLst>
              <a:gd name="adj1" fmla="val 49638"/>
              <a:gd name="adj2" fmla="val 40449"/>
            </a:avLst>
          </a:prstGeom>
          <a:solidFill>
            <a:schemeClr val="folHlink"/>
          </a:solidFill>
          <a:ln w="9525">
            <a:noFill/>
          </a:ln>
        </p:spPr>
        <p:txBody>
          <a:bodyPr wrap="none" anchor="ctr" anchorCtr="0"/>
          <a:p>
            <a:endParaRPr lang="zh-CN" altLang="en-US" dirty="0">
              <a:latin typeface="Arial" panose="020B0604020202020204" pitchFamily="34" charset="0"/>
            </a:endParaRPr>
          </a:p>
        </p:txBody>
      </p:sp>
      <p:sp>
        <p:nvSpPr>
          <p:cNvPr id="28693" name="Text Box 20"/>
          <p:cNvSpPr txBox="1"/>
          <p:nvPr/>
        </p:nvSpPr>
        <p:spPr>
          <a:xfrm>
            <a:off x="4276725" y="3044825"/>
            <a:ext cx="1073150" cy="304800"/>
          </a:xfrm>
          <a:prstGeom prst="rect">
            <a:avLst/>
          </a:prstGeom>
          <a:noFill/>
          <a:ln w="9525">
            <a:noFill/>
          </a:ln>
        </p:spPr>
        <p:txBody>
          <a:bodyPr wrap="none">
            <a:spAutoFit/>
          </a:bodyPr>
          <a:p>
            <a:r>
              <a:rPr lang="zh-CN" altLang="en-US" sz="1400" b="1" dirty="0">
                <a:latin typeface="黑体" panose="02010609060101010101" pitchFamily="1" charset="-122"/>
                <a:ea typeface="黑体" panose="02010609060101010101" pitchFamily="1" charset="-122"/>
              </a:rPr>
              <a:t>为什么</a:t>
            </a:r>
            <a:r>
              <a:rPr lang="ja-JP" altLang="en-US" sz="1400" b="1" dirty="0">
                <a:latin typeface="黑体" panose="02010609060101010101" pitchFamily="1" charset="-122"/>
                <a:ea typeface="黑体" panose="02010609060101010101" pitchFamily="1" charset="-122"/>
              </a:rPr>
              <a:t>－３</a:t>
            </a:r>
            <a:endParaRPr lang="ja-JP" altLang="en-US" sz="1400" b="1" dirty="0">
              <a:latin typeface="黑体" panose="02010609060101010101" pitchFamily="1" charset="-122"/>
              <a:ea typeface="黑体" panose="02010609060101010101" pitchFamily="1" charset="-122"/>
            </a:endParaRPr>
          </a:p>
        </p:txBody>
      </p:sp>
      <p:sp>
        <p:nvSpPr>
          <p:cNvPr id="28694" name="Rectangle 21"/>
          <p:cNvSpPr/>
          <p:nvPr/>
        </p:nvSpPr>
        <p:spPr>
          <a:xfrm>
            <a:off x="4087813" y="3375025"/>
            <a:ext cx="1190625" cy="663575"/>
          </a:xfrm>
          <a:prstGeom prst="rect">
            <a:avLst/>
          </a:prstGeom>
          <a:solidFill>
            <a:srgbClr val="CCFFFF"/>
          </a:solidFill>
          <a:ln w="12700" cap="flat" cmpd="sng">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润滑泵</a:t>
            </a:r>
            <a:endParaRPr lang="ja-JP" altLang="en-US" sz="1200" b="1" dirty="0">
              <a:latin typeface="黑体" panose="02010609060101010101" pitchFamily="1" charset="-122"/>
              <a:ea typeface="黑体" panose="02010609060101010101" pitchFamily="1" charset="-122"/>
            </a:endParaRPr>
          </a:p>
          <a:p>
            <a:pPr algn="ctr"/>
            <a:r>
              <a:rPr lang="zh-CN" altLang="en-US" sz="1200" b="1" dirty="0">
                <a:solidFill>
                  <a:srgbClr val="FF3300"/>
                </a:solidFill>
                <a:latin typeface="黑体" panose="02010609060101010101" pitchFamily="1" charset="-122"/>
                <a:ea typeface="黑体" panose="02010609060101010101" pitchFamily="1" charset="-122"/>
              </a:rPr>
              <a:t>没有将润滑剂</a:t>
            </a:r>
            <a:endParaRPr lang="zh-CN" altLang="en-US" sz="1200" b="1" dirty="0">
              <a:solidFill>
                <a:srgbClr val="FF3300"/>
              </a:solidFill>
              <a:latin typeface="黑体" panose="02010609060101010101" pitchFamily="1" charset="-122"/>
              <a:ea typeface="黑体" panose="02010609060101010101" pitchFamily="1" charset="-122"/>
            </a:endParaRPr>
          </a:p>
          <a:p>
            <a:pPr algn="ctr"/>
            <a:r>
              <a:rPr lang="zh-CN" altLang="en-US" sz="1200" b="1" dirty="0">
                <a:solidFill>
                  <a:srgbClr val="FF3300"/>
                </a:solidFill>
                <a:latin typeface="黑体" panose="02010609060101010101" pitchFamily="1" charset="-122"/>
                <a:ea typeface="黑体" panose="02010609060101010101" pitchFamily="1" charset="-122"/>
              </a:rPr>
              <a:t>充分抽上来</a:t>
            </a:r>
            <a:endParaRPr lang="ja-JP" altLang="en-US" sz="1200" b="1" dirty="0">
              <a:solidFill>
                <a:srgbClr val="FF3300"/>
              </a:solidFill>
              <a:latin typeface="黑体" panose="02010609060101010101" pitchFamily="1" charset="-122"/>
              <a:ea typeface="黑体" panose="02010609060101010101" pitchFamily="1" charset="-122"/>
            </a:endParaRPr>
          </a:p>
        </p:txBody>
      </p:sp>
      <p:sp>
        <p:nvSpPr>
          <p:cNvPr id="28695" name="Text Box 22"/>
          <p:cNvSpPr txBox="1"/>
          <p:nvPr/>
        </p:nvSpPr>
        <p:spPr>
          <a:xfrm>
            <a:off x="4252913" y="4587875"/>
            <a:ext cx="1073150" cy="304800"/>
          </a:xfrm>
          <a:prstGeom prst="rect">
            <a:avLst/>
          </a:prstGeom>
          <a:noFill/>
          <a:ln w="9525">
            <a:noFill/>
          </a:ln>
        </p:spPr>
        <p:txBody>
          <a:bodyPr wrap="none">
            <a:spAutoFit/>
          </a:bodyPr>
          <a:p>
            <a:r>
              <a:rPr lang="zh-CN" altLang="en-US" sz="1400" b="1" dirty="0">
                <a:solidFill>
                  <a:schemeClr val="accent2"/>
                </a:solidFill>
                <a:latin typeface="黑体" panose="02010609060101010101" pitchFamily="1" charset="-122"/>
                <a:ea typeface="黑体" panose="02010609060101010101" pitchFamily="1" charset="-122"/>
              </a:rPr>
              <a:t>交换润滑泵</a:t>
            </a:r>
            <a:endParaRPr lang="ja-JP" altLang="en-US" sz="1400" b="1" dirty="0">
              <a:solidFill>
                <a:schemeClr val="accent2"/>
              </a:solidFill>
              <a:latin typeface="黑体" panose="02010609060101010101" pitchFamily="1" charset="-122"/>
              <a:ea typeface="黑体" panose="02010609060101010101" pitchFamily="1" charset="-122"/>
            </a:endParaRPr>
          </a:p>
        </p:txBody>
      </p:sp>
      <p:sp>
        <p:nvSpPr>
          <p:cNvPr id="28696" name="Line 23"/>
          <p:cNvSpPr/>
          <p:nvPr/>
        </p:nvSpPr>
        <p:spPr>
          <a:xfrm>
            <a:off x="3048000" y="4114800"/>
            <a:ext cx="0" cy="457200"/>
          </a:xfrm>
          <a:prstGeom prst="line">
            <a:avLst/>
          </a:prstGeom>
          <a:ln w="57150" cap="flat" cmpd="sng">
            <a:solidFill>
              <a:schemeClr val="bg2"/>
            </a:solidFill>
            <a:prstDash val="solid"/>
            <a:headEnd type="none" w="med" len="med"/>
            <a:tailEnd type="triangle" w="med" len="med"/>
          </a:ln>
        </p:spPr>
      </p:sp>
      <p:sp>
        <p:nvSpPr>
          <p:cNvPr id="28697" name="Line 24"/>
          <p:cNvSpPr/>
          <p:nvPr/>
        </p:nvSpPr>
        <p:spPr>
          <a:xfrm>
            <a:off x="6288088" y="4114800"/>
            <a:ext cx="0" cy="457200"/>
          </a:xfrm>
          <a:prstGeom prst="line">
            <a:avLst/>
          </a:prstGeom>
          <a:ln w="57150" cap="flat" cmpd="sng">
            <a:solidFill>
              <a:schemeClr val="bg2"/>
            </a:solidFill>
            <a:prstDash val="solid"/>
            <a:headEnd type="none" w="med" len="med"/>
            <a:tailEnd type="triangle" w="med" len="med"/>
          </a:ln>
        </p:spPr>
      </p:sp>
      <p:sp>
        <p:nvSpPr>
          <p:cNvPr id="28698" name="Line 25"/>
          <p:cNvSpPr/>
          <p:nvPr/>
        </p:nvSpPr>
        <p:spPr>
          <a:xfrm>
            <a:off x="4741863" y="4114800"/>
            <a:ext cx="0" cy="457200"/>
          </a:xfrm>
          <a:prstGeom prst="line">
            <a:avLst/>
          </a:prstGeom>
          <a:ln w="57150" cap="flat" cmpd="sng">
            <a:solidFill>
              <a:schemeClr val="bg2"/>
            </a:solidFill>
            <a:prstDash val="solid"/>
            <a:headEnd type="none" w="med" len="med"/>
            <a:tailEnd type="triangle" w="med" len="med"/>
          </a:ln>
        </p:spPr>
      </p:sp>
      <p:sp>
        <p:nvSpPr>
          <p:cNvPr id="28699" name="Line 26"/>
          <p:cNvSpPr/>
          <p:nvPr/>
        </p:nvSpPr>
        <p:spPr>
          <a:xfrm>
            <a:off x="1466850" y="4114800"/>
            <a:ext cx="0" cy="457200"/>
          </a:xfrm>
          <a:prstGeom prst="line">
            <a:avLst/>
          </a:prstGeom>
          <a:ln w="57150" cap="flat" cmpd="sng">
            <a:solidFill>
              <a:schemeClr val="bg2"/>
            </a:solidFill>
            <a:prstDash val="solid"/>
            <a:headEnd type="none" w="med" len="med"/>
            <a:tailEnd type="triangle" w="med" len="med"/>
          </a:ln>
        </p:spPr>
      </p:sp>
      <p:sp>
        <p:nvSpPr>
          <p:cNvPr id="28700" name="Text Box 27"/>
          <p:cNvSpPr txBox="1"/>
          <p:nvPr/>
        </p:nvSpPr>
        <p:spPr>
          <a:xfrm>
            <a:off x="1038225" y="4587875"/>
            <a:ext cx="717550" cy="517525"/>
          </a:xfrm>
          <a:prstGeom prst="rect">
            <a:avLst/>
          </a:prstGeom>
          <a:noFill/>
          <a:ln w="9525">
            <a:noFill/>
          </a:ln>
        </p:spPr>
        <p:txBody>
          <a:bodyPr wrap="none">
            <a:spAutoFit/>
          </a:bodyPr>
          <a:p>
            <a:pPr algn="ctr"/>
            <a:r>
              <a:rPr lang="zh-CN" altLang="en-US" sz="1400" b="1" dirty="0">
                <a:solidFill>
                  <a:schemeClr val="accent2"/>
                </a:solidFill>
                <a:latin typeface="黑体" panose="02010609060101010101" pitchFamily="1" charset="-122"/>
                <a:ea typeface="黑体" panose="02010609060101010101" pitchFamily="1" charset="-122"/>
              </a:rPr>
              <a:t>更换</a:t>
            </a:r>
            <a:endParaRPr lang="ja-JP" altLang="en-US" sz="1400" b="1" dirty="0">
              <a:solidFill>
                <a:schemeClr val="accent2"/>
              </a:solidFill>
              <a:latin typeface="黑体" panose="02010609060101010101" pitchFamily="1" charset="-122"/>
              <a:ea typeface="黑体" panose="02010609060101010101" pitchFamily="1" charset="-122"/>
            </a:endParaRPr>
          </a:p>
          <a:p>
            <a:pPr algn="ctr"/>
            <a:r>
              <a:rPr lang="zh-CN" altLang="en-US" sz="1400" b="1" dirty="0">
                <a:solidFill>
                  <a:schemeClr val="accent2"/>
                </a:solidFill>
                <a:latin typeface="黑体" panose="02010609060101010101" pitchFamily="1" charset="-122"/>
                <a:ea typeface="黑体" panose="02010609060101010101" pitchFamily="1" charset="-122"/>
              </a:rPr>
              <a:t>保险丝</a:t>
            </a:r>
            <a:endParaRPr lang="ja-JP" altLang="en-US" sz="1400" b="1" dirty="0">
              <a:solidFill>
                <a:schemeClr val="accent2"/>
              </a:solidFill>
              <a:latin typeface="黑体" panose="02010609060101010101" pitchFamily="1" charset="-122"/>
              <a:ea typeface="黑体" panose="02010609060101010101" pitchFamily="1" charset="-122"/>
            </a:endParaRPr>
          </a:p>
        </p:txBody>
      </p:sp>
      <p:sp>
        <p:nvSpPr>
          <p:cNvPr id="28701" name="Text Box 28"/>
          <p:cNvSpPr txBox="1"/>
          <p:nvPr/>
        </p:nvSpPr>
        <p:spPr>
          <a:xfrm>
            <a:off x="914400" y="3044825"/>
            <a:ext cx="1073150" cy="304800"/>
          </a:xfrm>
          <a:prstGeom prst="rect">
            <a:avLst/>
          </a:prstGeom>
          <a:noFill/>
          <a:ln w="9525">
            <a:noFill/>
          </a:ln>
        </p:spPr>
        <p:txBody>
          <a:bodyPr wrap="none">
            <a:spAutoFit/>
          </a:bodyPr>
          <a:p>
            <a:r>
              <a:rPr lang="zh-CN" altLang="en-US" sz="1400" b="1" dirty="0">
                <a:latin typeface="黑体" panose="02010609060101010101" pitchFamily="1" charset="-122"/>
                <a:ea typeface="黑体" panose="02010609060101010101" pitchFamily="1" charset="-122"/>
              </a:rPr>
              <a:t>为什么</a:t>
            </a:r>
            <a:r>
              <a:rPr lang="ja-JP" altLang="en-US" sz="1400" b="1" dirty="0">
                <a:latin typeface="黑体" panose="02010609060101010101" pitchFamily="1" charset="-122"/>
                <a:ea typeface="黑体" panose="02010609060101010101" pitchFamily="1" charset="-122"/>
              </a:rPr>
              <a:t>－１</a:t>
            </a:r>
            <a:endParaRPr lang="ja-JP" altLang="en-US" sz="1400" b="1" dirty="0">
              <a:latin typeface="黑体" panose="02010609060101010101" pitchFamily="1" charset="-122"/>
              <a:ea typeface="黑体" panose="02010609060101010101" pitchFamily="1" charset="-122"/>
            </a:endParaRPr>
          </a:p>
        </p:txBody>
      </p:sp>
      <p:sp>
        <p:nvSpPr>
          <p:cNvPr id="28702" name="Rectangle 29"/>
          <p:cNvSpPr/>
          <p:nvPr/>
        </p:nvSpPr>
        <p:spPr>
          <a:xfrm>
            <a:off x="884238" y="3349625"/>
            <a:ext cx="1190625" cy="663575"/>
          </a:xfrm>
          <a:prstGeom prst="rect">
            <a:avLst/>
          </a:prstGeom>
          <a:solidFill>
            <a:srgbClr val="CCFFFF"/>
          </a:solidFill>
          <a:ln w="12700" cap="flat" cmpd="sng">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是因为</a:t>
            </a:r>
            <a:r>
              <a:rPr lang="zh-CN" altLang="en-US" sz="1200" b="1" dirty="0">
                <a:solidFill>
                  <a:srgbClr val="FF3300"/>
                </a:solidFill>
                <a:latin typeface="黑体" panose="02010609060101010101" pitchFamily="1" charset="-122"/>
                <a:ea typeface="黑体" panose="02010609060101010101" pitchFamily="1" charset="-122"/>
              </a:rPr>
              <a:t>过载</a:t>
            </a:r>
            <a:r>
              <a:rPr lang="zh-CN" altLang="en-US" sz="1200" b="1" dirty="0">
                <a:latin typeface="黑体" panose="02010609060101010101" pitchFamily="1" charset="-122"/>
                <a:ea typeface="黑体" panose="02010609060101010101" pitchFamily="1" charset="-122"/>
              </a:rPr>
              <a:t>造成</a:t>
            </a:r>
            <a:endParaRPr lang="ja-JP" altLang="en-US" sz="1200" b="1" dirty="0">
              <a:latin typeface="黑体" panose="02010609060101010101" pitchFamily="1" charset="-122"/>
              <a:ea typeface="黑体" panose="02010609060101010101" pitchFamily="1" charset="-122"/>
            </a:endParaRPr>
          </a:p>
          <a:p>
            <a:pPr algn="ctr"/>
            <a:r>
              <a:rPr lang="zh-CN" altLang="en-US" sz="1200" b="1" dirty="0">
                <a:latin typeface="黑体" panose="02010609060101010101" pitchFamily="1" charset="-122"/>
                <a:ea typeface="黑体" panose="02010609060101010101" pitchFamily="1" charset="-122"/>
              </a:rPr>
              <a:t>保险丝</a:t>
            </a:r>
            <a:endParaRPr lang="ja-JP" altLang="en-US" sz="1200" b="1" dirty="0">
              <a:latin typeface="黑体" panose="02010609060101010101" pitchFamily="1" charset="-122"/>
              <a:ea typeface="黑体" panose="02010609060101010101" pitchFamily="1" charset="-122"/>
            </a:endParaRPr>
          </a:p>
          <a:p>
            <a:pPr algn="ctr"/>
            <a:r>
              <a:rPr lang="zh-CN" altLang="en-US" sz="1200" b="1" dirty="0">
                <a:latin typeface="黑体" panose="02010609060101010101" pitchFamily="1" charset="-122"/>
                <a:ea typeface="黑体" panose="02010609060101010101" pitchFamily="1" charset="-122"/>
              </a:rPr>
              <a:t>断开</a:t>
            </a:r>
            <a:endParaRPr lang="ja-JP" altLang="en-US" sz="1200" b="1" dirty="0">
              <a:latin typeface="黑体" panose="02010609060101010101" pitchFamily="1" charset="-122"/>
              <a:ea typeface="黑体" panose="02010609060101010101" pitchFamily="1" charset="-122"/>
            </a:endParaRPr>
          </a:p>
        </p:txBody>
      </p:sp>
      <p:sp>
        <p:nvSpPr>
          <p:cNvPr id="28703" name="AutoShape 30"/>
          <p:cNvSpPr/>
          <p:nvPr/>
        </p:nvSpPr>
        <p:spPr>
          <a:xfrm rot="5400000">
            <a:off x="395288" y="3392488"/>
            <a:ext cx="585787" cy="371475"/>
          </a:xfrm>
          <a:custGeom>
            <a:avLst/>
            <a:gdLst>
              <a:gd name="txL" fmla="*/ 0 w 21600"/>
              <a:gd name="txT" fmla="*/ 14868 h 21600"/>
              <a:gd name="txR" fmla="*/ 18514 w 21600"/>
              <a:gd name="txB" fmla="*/ 21600 h 21600"/>
            </a:gdLst>
            <a:ahLst/>
            <a:cxnLst>
              <a:cxn ang="17694720">
                <a:pos x="2147483647" y="0"/>
              </a:cxn>
              <a:cxn ang="11796480">
                <a:pos x="2147483647" y="2147483647"/>
              </a:cxn>
              <a:cxn ang="11796480">
                <a:pos x="0" y="2147483647"/>
              </a:cxn>
              <a:cxn ang="5898240">
                <a:pos x="2147483647" y="2147483647"/>
              </a:cxn>
              <a:cxn ang="0">
                <a:pos x="2147483647" y="2147483647"/>
              </a:cxn>
              <a:cxn ang="0">
                <a:pos x="2147483647" y="2147483647"/>
              </a:cxn>
            </a:cxnLst>
            <a:rect l="txL" t="txT" r="txR" b="txB"/>
            <a:pathLst>
              <a:path w="21600" h="21600">
                <a:moveTo>
                  <a:pt x="15629" y="0"/>
                </a:moveTo>
                <a:lnTo>
                  <a:pt x="9658" y="7200"/>
                </a:lnTo>
                <a:lnTo>
                  <a:pt x="12744" y="7200"/>
                </a:lnTo>
                <a:lnTo>
                  <a:pt x="12744" y="14868"/>
                </a:lnTo>
                <a:lnTo>
                  <a:pt x="0" y="14868"/>
                </a:lnTo>
                <a:lnTo>
                  <a:pt x="0" y="21600"/>
                </a:lnTo>
                <a:lnTo>
                  <a:pt x="18514" y="21600"/>
                </a:lnTo>
                <a:lnTo>
                  <a:pt x="18514" y="7200"/>
                </a:lnTo>
                <a:lnTo>
                  <a:pt x="21600" y="7200"/>
                </a:lnTo>
                <a:close/>
              </a:path>
            </a:pathLst>
          </a:custGeom>
          <a:solidFill>
            <a:schemeClr val="folHlink">
              <a:alpha val="100000"/>
            </a:schemeClr>
          </a:solidFill>
          <a:ln w="9525">
            <a:noFill/>
          </a:ln>
        </p:spPr>
        <p:txBody>
          <a:bodyPr/>
          <a:p>
            <a:endParaRPr lang="zh-CN" altLang="en-US"/>
          </a:p>
        </p:txBody>
      </p:sp>
      <p:sp>
        <p:nvSpPr>
          <p:cNvPr id="28704" name="Rectangle 31"/>
          <p:cNvSpPr/>
          <p:nvPr/>
        </p:nvSpPr>
        <p:spPr>
          <a:xfrm>
            <a:off x="7826375" y="2165350"/>
            <a:ext cx="1179513" cy="731838"/>
          </a:xfrm>
          <a:prstGeom prst="rect">
            <a:avLst/>
          </a:prstGeom>
          <a:solidFill>
            <a:srgbClr val="FFFF99"/>
          </a:solidFill>
          <a:ln w="38100" cap="flat" cmpd="dbl">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订购了不带</a:t>
            </a:r>
            <a:endParaRPr lang="zh-CN" altLang="en-US" sz="1200" b="1" dirty="0">
              <a:latin typeface="黑体" panose="02010609060101010101" pitchFamily="1" charset="-122"/>
              <a:ea typeface="黑体" panose="02010609060101010101" pitchFamily="1" charset="-122"/>
            </a:endParaRPr>
          </a:p>
          <a:p>
            <a:pPr algn="ctr"/>
            <a:r>
              <a:rPr lang="zh-CN" altLang="en-US" sz="1200" b="1" dirty="0">
                <a:latin typeface="黑体" panose="02010609060101010101" pitchFamily="1" charset="-122"/>
                <a:ea typeface="黑体" panose="02010609060101010101" pitchFamily="1" charset="-122"/>
              </a:rPr>
              <a:t>过滤器的设备</a:t>
            </a:r>
            <a:endParaRPr lang="ja-JP" altLang="en-US" sz="1200" b="1" dirty="0">
              <a:latin typeface="黑体" panose="02010609060101010101" pitchFamily="1" charset="-122"/>
              <a:ea typeface="黑体" panose="02010609060101010101" pitchFamily="1" charset="-122"/>
            </a:endParaRPr>
          </a:p>
        </p:txBody>
      </p:sp>
      <p:sp>
        <p:nvSpPr>
          <p:cNvPr id="28705" name="AutoShape 32"/>
          <p:cNvSpPr/>
          <p:nvPr/>
        </p:nvSpPr>
        <p:spPr>
          <a:xfrm>
            <a:off x="8477250" y="2938463"/>
            <a:ext cx="415925" cy="947737"/>
          </a:xfrm>
          <a:custGeom>
            <a:avLst/>
            <a:gdLst>
              <a:gd name="txL" fmla="*/ 0 w 21600"/>
              <a:gd name="txT" fmla="*/ 14868 h 21600"/>
              <a:gd name="txR" fmla="*/ 18514 w 21600"/>
              <a:gd name="txB" fmla="*/ 21600 h 21600"/>
            </a:gdLst>
            <a:ahLst/>
            <a:cxnLst>
              <a:cxn ang="17694720">
                <a:pos x="2147483647" y="0"/>
              </a:cxn>
              <a:cxn ang="11796480">
                <a:pos x="2147483647" y="2147483647"/>
              </a:cxn>
              <a:cxn ang="11796480">
                <a:pos x="0" y="2147483647"/>
              </a:cxn>
              <a:cxn ang="5898240">
                <a:pos x="2147483647" y="2147483647"/>
              </a:cxn>
              <a:cxn ang="0">
                <a:pos x="2147483647" y="2147483647"/>
              </a:cxn>
              <a:cxn ang="0">
                <a:pos x="2147483647" y="2147483647"/>
              </a:cxn>
            </a:cxnLst>
            <a:rect l="txL" t="txT" r="txR" b="txB"/>
            <a:pathLst>
              <a:path w="21600" h="21600">
                <a:moveTo>
                  <a:pt x="15629" y="0"/>
                </a:moveTo>
                <a:lnTo>
                  <a:pt x="9658" y="7200"/>
                </a:lnTo>
                <a:lnTo>
                  <a:pt x="12744" y="7200"/>
                </a:lnTo>
                <a:lnTo>
                  <a:pt x="12744" y="14868"/>
                </a:lnTo>
                <a:lnTo>
                  <a:pt x="0" y="14868"/>
                </a:lnTo>
                <a:lnTo>
                  <a:pt x="0" y="21600"/>
                </a:lnTo>
                <a:lnTo>
                  <a:pt x="18514" y="21600"/>
                </a:lnTo>
                <a:lnTo>
                  <a:pt x="18514" y="7200"/>
                </a:lnTo>
                <a:lnTo>
                  <a:pt x="21600" y="7200"/>
                </a:lnTo>
                <a:close/>
              </a:path>
            </a:pathLst>
          </a:custGeom>
          <a:solidFill>
            <a:schemeClr val="folHlink">
              <a:alpha val="100000"/>
            </a:schemeClr>
          </a:solidFill>
          <a:ln w="9525">
            <a:noFill/>
          </a:ln>
        </p:spPr>
        <p:txBody>
          <a:bodyPr/>
          <a:p>
            <a:endParaRPr lang="zh-CN" altLang="en-US"/>
          </a:p>
        </p:txBody>
      </p:sp>
      <p:sp>
        <p:nvSpPr>
          <p:cNvPr id="28706" name="Rectangle 33"/>
          <p:cNvSpPr/>
          <p:nvPr/>
        </p:nvSpPr>
        <p:spPr>
          <a:xfrm>
            <a:off x="7748588" y="1071563"/>
            <a:ext cx="1179512" cy="731837"/>
          </a:xfrm>
          <a:prstGeom prst="rect">
            <a:avLst/>
          </a:prstGeom>
          <a:solidFill>
            <a:srgbClr val="FFFF99"/>
          </a:solidFill>
          <a:ln w="38100" cap="flat" cmpd="dbl">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在订购设备时</a:t>
            </a:r>
            <a:endParaRPr lang="zh-CN" altLang="en-US" sz="1200" b="1" dirty="0">
              <a:latin typeface="黑体" panose="02010609060101010101" pitchFamily="1" charset="-122"/>
              <a:ea typeface="黑体" panose="02010609060101010101" pitchFamily="1" charset="-122"/>
            </a:endParaRPr>
          </a:p>
          <a:p>
            <a:pPr algn="ctr"/>
            <a:r>
              <a:rPr lang="zh-CN" altLang="en-US" sz="1200" b="1" dirty="0">
                <a:latin typeface="黑体" panose="02010609060101010101" pitchFamily="1" charset="-122"/>
                <a:ea typeface="黑体" panose="02010609060101010101" pitchFamily="1" charset="-122"/>
              </a:rPr>
              <a:t>没有进行</a:t>
            </a:r>
            <a:endParaRPr lang="zh-CN" altLang="en-US" sz="1200" b="1" dirty="0">
              <a:latin typeface="黑体" panose="02010609060101010101" pitchFamily="1" charset="-122"/>
              <a:ea typeface="黑体" panose="02010609060101010101" pitchFamily="1" charset="-122"/>
            </a:endParaRPr>
          </a:p>
          <a:p>
            <a:pPr algn="ctr"/>
            <a:r>
              <a:rPr lang="zh-CN" altLang="en-US" sz="1200" b="1" dirty="0">
                <a:latin typeface="黑体" panose="02010609060101010101" pitchFamily="1" charset="-122"/>
                <a:ea typeface="黑体" panose="02010609060101010101" pitchFamily="1" charset="-122"/>
              </a:rPr>
              <a:t>充分的确认</a:t>
            </a:r>
            <a:endParaRPr lang="ja-JP" altLang="en-US" sz="1200" b="1" dirty="0">
              <a:latin typeface="黑体" panose="02010609060101010101" pitchFamily="1" charset="-122"/>
              <a:ea typeface="黑体" panose="02010609060101010101" pitchFamily="1" charset="-122"/>
            </a:endParaRPr>
          </a:p>
        </p:txBody>
      </p:sp>
      <p:sp>
        <p:nvSpPr>
          <p:cNvPr id="28707" name="AutoShape 34"/>
          <p:cNvSpPr/>
          <p:nvPr/>
        </p:nvSpPr>
        <p:spPr>
          <a:xfrm rot="16200000">
            <a:off x="8250238" y="1771650"/>
            <a:ext cx="282575" cy="441325"/>
          </a:xfrm>
          <a:prstGeom prst="rightArrow">
            <a:avLst>
              <a:gd name="adj1" fmla="val 49638"/>
              <a:gd name="adj2" fmla="val 40449"/>
            </a:avLst>
          </a:prstGeom>
          <a:solidFill>
            <a:schemeClr val="folHlink"/>
          </a:solidFill>
          <a:ln w="9525">
            <a:noFill/>
          </a:ln>
        </p:spPr>
        <p:txBody>
          <a:bodyPr wrap="none" anchor="ctr" anchorCtr="0"/>
          <a:p>
            <a:endParaRPr lang="zh-CN" altLang="en-US" dirty="0">
              <a:latin typeface="Arial" panose="020B0604020202020204" pitchFamily="34" charset="0"/>
            </a:endParaRPr>
          </a:p>
        </p:txBody>
      </p:sp>
      <p:sp>
        <p:nvSpPr>
          <p:cNvPr id="28708" name="Text Box 35"/>
          <p:cNvSpPr txBox="1"/>
          <p:nvPr/>
        </p:nvSpPr>
        <p:spPr>
          <a:xfrm>
            <a:off x="1185863" y="5845175"/>
            <a:ext cx="6503987" cy="860425"/>
          </a:xfrm>
          <a:prstGeom prst="rect">
            <a:avLst/>
          </a:prstGeom>
          <a:solidFill>
            <a:srgbClr val="66FFFF"/>
          </a:solidFill>
          <a:ln w="38100" cap="flat" cmpd="dbl">
            <a:solidFill>
              <a:schemeClr val="accent2"/>
            </a:solidFill>
            <a:prstDash val="solid"/>
            <a:miter/>
            <a:headEnd type="none" w="med" len="med"/>
            <a:tailEnd type="none" w="med" len="med"/>
          </a:ln>
        </p:spPr>
        <p:txBody>
          <a:bodyPr wrap="none">
            <a:spAutoFit/>
          </a:bodyPr>
          <a:p>
            <a:pPr>
              <a:buFont typeface="Wingdings" panose="05000000000000000000" pitchFamily="2" charset="2"/>
              <a:buChar char="n"/>
            </a:pPr>
            <a:r>
              <a:rPr lang="zh-CN" altLang="en-US" sz="2400" b="1" dirty="0">
                <a:solidFill>
                  <a:schemeClr val="accent2"/>
                </a:solidFill>
                <a:latin typeface="黑体" panose="02010609060101010101" pitchFamily="1" charset="-122"/>
                <a:ea typeface="黑体" panose="02010609060101010101" pitchFamily="1" charset="-122"/>
              </a:rPr>
              <a:t>通过反复进行</a:t>
            </a:r>
            <a:r>
              <a:rPr lang="ja-JP" altLang="en-US" sz="2400" b="1" dirty="0">
                <a:solidFill>
                  <a:schemeClr val="accent2"/>
                </a:solidFill>
                <a:latin typeface="黑体" panose="02010609060101010101" pitchFamily="1" charset="-122"/>
                <a:ea typeface="黑体" panose="02010609060101010101" pitchFamily="1" charset="-122"/>
              </a:rPr>
              <a:t>「</a:t>
            </a:r>
            <a:r>
              <a:rPr lang="zh-CN" altLang="en-US" sz="2400" b="1" dirty="0">
                <a:solidFill>
                  <a:schemeClr val="accent2"/>
                </a:solidFill>
                <a:latin typeface="黑体" panose="02010609060101010101" pitchFamily="1" charset="-122"/>
                <a:ea typeface="黑体" panose="02010609060101010101" pitchFamily="1" charset="-122"/>
              </a:rPr>
              <a:t>为什么</a:t>
            </a:r>
            <a:r>
              <a:rPr lang="ja-JP" altLang="en-US" sz="2400" b="1" dirty="0">
                <a:solidFill>
                  <a:schemeClr val="accent2"/>
                </a:solidFill>
                <a:latin typeface="黑体" panose="02010609060101010101" pitchFamily="1" charset="-122"/>
                <a:ea typeface="黑体" panose="02010609060101010101" pitchFamily="1" charset="-122"/>
              </a:rPr>
              <a:t>」</a:t>
            </a:r>
            <a:r>
              <a:rPr lang="zh-CN" altLang="en-US" sz="2400" b="1" dirty="0">
                <a:solidFill>
                  <a:schemeClr val="accent2"/>
                </a:solidFill>
                <a:latin typeface="黑体" panose="02010609060101010101" pitchFamily="1" charset="-122"/>
                <a:ea typeface="黑体" panose="02010609060101010101" pitchFamily="1" charset="-122"/>
              </a:rPr>
              <a:t>的分析，</a:t>
            </a:r>
            <a:endParaRPr lang="ja-JP" altLang="en-US" sz="2400" b="1" dirty="0">
              <a:solidFill>
                <a:schemeClr val="accent2"/>
              </a:solidFill>
              <a:latin typeface="黑体" panose="02010609060101010101" pitchFamily="1" charset="-122"/>
              <a:ea typeface="黑体" panose="02010609060101010101" pitchFamily="1" charset="-122"/>
            </a:endParaRPr>
          </a:p>
          <a:p>
            <a:pPr>
              <a:buFont typeface="Wingdings" panose="05000000000000000000" pitchFamily="2" charset="2"/>
            </a:pPr>
            <a:r>
              <a:rPr lang="ja-JP" altLang="en-US" sz="2400" b="1" dirty="0">
                <a:solidFill>
                  <a:schemeClr val="accent2"/>
                </a:solidFill>
                <a:latin typeface="黑体" panose="02010609060101010101" pitchFamily="1" charset="-122"/>
                <a:ea typeface="黑体" panose="02010609060101010101" pitchFamily="1" charset="-122"/>
              </a:rPr>
              <a:t>　 </a:t>
            </a:r>
            <a:r>
              <a:rPr lang="zh-CN" altLang="en-US" sz="2400" b="1" dirty="0">
                <a:solidFill>
                  <a:schemeClr val="accent2"/>
                </a:solidFill>
                <a:latin typeface="黑体" panose="02010609060101010101" pitchFamily="1" charset="-122"/>
                <a:ea typeface="黑体" panose="02010609060101010101" pitchFamily="1" charset="-122"/>
              </a:rPr>
              <a:t>可以查找到潜伏在问题深处的真正的原因</a:t>
            </a:r>
            <a:r>
              <a:rPr lang="ja-JP" altLang="en-US" sz="2400" b="1" dirty="0">
                <a:solidFill>
                  <a:schemeClr val="accent2"/>
                </a:solidFill>
                <a:latin typeface="黑体" panose="02010609060101010101" pitchFamily="1" charset="-122"/>
                <a:ea typeface="黑体" panose="02010609060101010101" pitchFamily="1" charset="-122"/>
              </a:rPr>
              <a:t>。</a:t>
            </a:r>
            <a:endParaRPr lang="ja-JP" altLang="en-US" sz="2400" b="1" dirty="0">
              <a:solidFill>
                <a:schemeClr val="accent2"/>
              </a:solidFill>
              <a:latin typeface="黑体" panose="02010609060101010101" pitchFamily="1" charset="-122"/>
              <a:ea typeface="黑体" panose="02010609060101010101" pitchFamily="1" charset="-122"/>
            </a:endParaRPr>
          </a:p>
        </p:txBody>
      </p:sp>
      <p:sp>
        <p:nvSpPr>
          <p:cNvPr id="28709" name="Text Box 36"/>
          <p:cNvSpPr txBox="1"/>
          <p:nvPr/>
        </p:nvSpPr>
        <p:spPr>
          <a:xfrm>
            <a:off x="3192463" y="5399088"/>
            <a:ext cx="1606550" cy="304800"/>
          </a:xfrm>
          <a:prstGeom prst="rect">
            <a:avLst/>
          </a:prstGeom>
          <a:solidFill>
            <a:srgbClr val="FFFF66"/>
          </a:solidFill>
          <a:ln w="9525">
            <a:noFill/>
          </a:ln>
        </p:spPr>
        <p:txBody>
          <a:bodyPr wrap="none">
            <a:spAutoFit/>
          </a:bodyPr>
          <a:p>
            <a:r>
              <a:rPr lang="zh-CN" altLang="en-US" sz="1400" b="1" dirty="0">
                <a:solidFill>
                  <a:schemeClr val="accent2"/>
                </a:solidFill>
                <a:latin typeface="黑体" panose="02010609060101010101" pitchFamily="1" charset="-122"/>
                <a:ea typeface="黑体" panose="02010609060101010101" pitchFamily="1" charset="-122"/>
              </a:rPr>
              <a:t>还是出现机器停机</a:t>
            </a:r>
            <a:endParaRPr lang="ja-JP" altLang="en-US" sz="1400" b="1" dirty="0">
              <a:solidFill>
                <a:schemeClr val="accent2"/>
              </a:solidFill>
              <a:latin typeface="黑体" panose="02010609060101010101" pitchFamily="1" charset="-122"/>
              <a:ea typeface="黑体" panose="02010609060101010101" pitchFamily="1" charset="-122"/>
            </a:endParaRPr>
          </a:p>
        </p:txBody>
      </p:sp>
      <p:cxnSp>
        <p:nvCxnSpPr>
          <p:cNvPr id="28710" name="AutoShape 37"/>
          <p:cNvCxnSpPr>
            <a:stCxn id="28700" idx="2"/>
            <a:endCxn id="28709" idx="1"/>
          </p:cNvCxnSpPr>
          <p:nvPr/>
        </p:nvCxnSpPr>
        <p:spPr>
          <a:xfrm rot="-5400000" flipH="1">
            <a:off x="2071688" y="4430713"/>
            <a:ext cx="446087" cy="1795462"/>
          </a:xfrm>
          <a:prstGeom prst="bentConnector2">
            <a:avLst/>
          </a:prstGeom>
          <a:ln w="9525" cap="flat" cmpd="sng">
            <a:solidFill>
              <a:schemeClr val="tx1"/>
            </a:solidFill>
            <a:prstDash val="solid"/>
            <a:miter/>
            <a:headEnd type="none" w="med" len="med"/>
            <a:tailEnd type="triangle" w="med" len="med"/>
          </a:ln>
        </p:spPr>
      </p:cxnSp>
      <p:cxnSp>
        <p:nvCxnSpPr>
          <p:cNvPr id="28711" name="AutoShape 38"/>
          <p:cNvCxnSpPr>
            <a:stCxn id="28690" idx="2"/>
            <a:endCxn id="28709" idx="3"/>
          </p:cNvCxnSpPr>
          <p:nvPr/>
        </p:nvCxnSpPr>
        <p:spPr>
          <a:xfrm rot="5400000">
            <a:off x="5346700" y="4556125"/>
            <a:ext cx="446088" cy="1543050"/>
          </a:xfrm>
          <a:prstGeom prst="bentConnector2">
            <a:avLst/>
          </a:prstGeom>
          <a:ln w="9525" cap="flat" cmpd="sng">
            <a:solidFill>
              <a:schemeClr val="tx1"/>
            </a:solidFill>
            <a:prstDash val="solid"/>
            <a:miter/>
            <a:headEnd type="none" w="med" len="med"/>
            <a:tailEnd type="triangle" w="med" len="med"/>
          </a:ln>
        </p:spPr>
      </p:cxnSp>
      <p:cxnSp>
        <p:nvCxnSpPr>
          <p:cNvPr id="28712" name="AutoShape 39"/>
          <p:cNvCxnSpPr>
            <a:stCxn id="28695" idx="2"/>
            <a:endCxn id="28709" idx="0"/>
          </p:cNvCxnSpPr>
          <p:nvPr/>
        </p:nvCxnSpPr>
        <p:spPr>
          <a:xfrm rot="5400000">
            <a:off x="4138613" y="4748213"/>
            <a:ext cx="506412" cy="793750"/>
          </a:xfrm>
          <a:prstGeom prst="bentConnector3">
            <a:avLst>
              <a:gd name="adj1" fmla="val 49843"/>
            </a:avLst>
          </a:prstGeom>
          <a:ln w="9525" cap="flat" cmpd="sng">
            <a:solidFill>
              <a:schemeClr val="tx1"/>
            </a:solidFill>
            <a:prstDash val="solid"/>
            <a:miter/>
            <a:headEnd type="none" w="med" len="med"/>
            <a:tailEnd type="triangle" w="med" len="med"/>
          </a:ln>
        </p:spPr>
      </p:cxnSp>
      <p:cxnSp>
        <p:nvCxnSpPr>
          <p:cNvPr id="28713" name="AutoShape 40"/>
          <p:cNvCxnSpPr>
            <a:stCxn id="28687" idx="2"/>
            <a:endCxn id="28709" idx="0"/>
          </p:cNvCxnSpPr>
          <p:nvPr/>
        </p:nvCxnSpPr>
        <p:spPr>
          <a:xfrm rot="-5400000" flipH="1">
            <a:off x="3230563" y="4633913"/>
            <a:ext cx="506412" cy="1022350"/>
          </a:xfrm>
          <a:prstGeom prst="bentConnector3">
            <a:avLst>
              <a:gd name="adj1" fmla="val 49843"/>
            </a:avLst>
          </a:prstGeom>
          <a:ln w="9525" cap="flat" cmpd="sng">
            <a:solidFill>
              <a:schemeClr val="tx1"/>
            </a:solidFill>
            <a:prstDash val="solid"/>
            <a:miter/>
            <a:headEnd type="none" w="med" len="med"/>
            <a:tailEnd type="triangle" w="med" len="med"/>
          </a:ln>
        </p:spPr>
      </p:cxnSp>
      <p:grpSp>
        <p:nvGrpSpPr>
          <p:cNvPr id="28714" name="Group 41"/>
          <p:cNvGrpSpPr/>
          <p:nvPr/>
        </p:nvGrpSpPr>
        <p:grpSpPr>
          <a:xfrm>
            <a:off x="6246813" y="685800"/>
            <a:ext cx="1474787" cy="1117600"/>
            <a:chOff x="0" y="0"/>
            <a:chExt cx="929" cy="704"/>
          </a:xfrm>
        </p:grpSpPr>
        <p:sp>
          <p:nvSpPr>
            <p:cNvPr id="28715" name="Text Box 42"/>
            <p:cNvSpPr txBox="1"/>
            <p:nvPr/>
          </p:nvSpPr>
          <p:spPr>
            <a:xfrm>
              <a:off x="53" y="0"/>
              <a:ext cx="761" cy="212"/>
            </a:xfrm>
            <a:prstGeom prst="rect">
              <a:avLst/>
            </a:prstGeom>
            <a:noFill/>
            <a:ln w="9525">
              <a:noFill/>
            </a:ln>
          </p:spPr>
          <p:txBody>
            <a:bodyPr wrap="none">
              <a:spAutoFit/>
            </a:bodyPr>
            <a:p>
              <a:r>
                <a:rPr lang="zh-CN" altLang="en-US" sz="1600" b="1" dirty="0">
                  <a:solidFill>
                    <a:srgbClr val="3333CC"/>
                  </a:solidFill>
                  <a:latin typeface="黑体" panose="02010609060101010101" pitchFamily="1" charset="-122"/>
                  <a:ea typeface="黑体" panose="02010609060101010101" pitchFamily="1" charset="-122"/>
                </a:rPr>
                <a:t>真正的原因</a:t>
              </a:r>
              <a:endParaRPr lang="ja-JP" altLang="en-US" sz="1600" b="1" dirty="0">
                <a:solidFill>
                  <a:srgbClr val="3333CC"/>
                </a:solidFill>
                <a:latin typeface="黑体" panose="02010609060101010101" pitchFamily="1" charset="-122"/>
                <a:ea typeface="黑体" panose="02010609060101010101" pitchFamily="1" charset="-122"/>
              </a:endParaRPr>
            </a:p>
          </p:txBody>
        </p:sp>
        <p:sp>
          <p:nvSpPr>
            <p:cNvPr id="28716" name="Rectangle 43"/>
            <p:cNvSpPr/>
            <p:nvPr/>
          </p:nvSpPr>
          <p:spPr>
            <a:xfrm>
              <a:off x="0" y="243"/>
              <a:ext cx="743" cy="461"/>
            </a:xfrm>
            <a:prstGeom prst="rect">
              <a:avLst/>
            </a:prstGeom>
            <a:solidFill>
              <a:srgbClr val="FFFF99"/>
            </a:solidFill>
            <a:ln w="38100" cap="flat" cmpd="dbl">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没有制定订购</a:t>
              </a:r>
              <a:endParaRPr lang="ja-JP" altLang="en-US" sz="1200" b="1" dirty="0">
                <a:latin typeface="黑体" panose="02010609060101010101" pitchFamily="1" charset="-122"/>
                <a:ea typeface="黑体" panose="02010609060101010101" pitchFamily="1" charset="-122"/>
              </a:endParaRPr>
            </a:p>
            <a:p>
              <a:pPr algn="ctr"/>
              <a:r>
                <a:rPr lang="zh-CN" altLang="en-US" sz="1200" b="1" dirty="0">
                  <a:latin typeface="黑体" panose="02010609060101010101" pitchFamily="1" charset="-122"/>
                  <a:ea typeface="黑体" panose="02010609060101010101" pitchFamily="1" charset="-122"/>
                </a:rPr>
                <a:t>设备时的</a:t>
              </a:r>
              <a:endParaRPr lang="ja-JP" altLang="en-US" sz="1200" b="1" dirty="0">
                <a:latin typeface="黑体" panose="02010609060101010101" pitchFamily="1" charset="-122"/>
                <a:ea typeface="黑体" panose="02010609060101010101" pitchFamily="1" charset="-122"/>
              </a:endParaRPr>
            </a:p>
            <a:p>
              <a:pPr algn="ctr"/>
              <a:r>
                <a:rPr lang="zh-CN" altLang="en-US" sz="1200" b="1" dirty="0">
                  <a:latin typeface="黑体" panose="02010609060101010101" pitchFamily="1" charset="-122"/>
                  <a:ea typeface="黑体" panose="02010609060101010101" pitchFamily="1" charset="-122"/>
                </a:rPr>
                <a:t>规则 </a:t>
              </a:r>
              <a:r>
                <a:rPr lang="en-US" altLang="zh-CN" sz="1200" b="1" dirty="0">
                  <a:latin typeface="Times New Roman" panose="02020603050405020304" pitchFamily="2" charset="0"/>
                  <a:ea typeface="黑体" panose="02010609060101010101" pitchFamily="1" charset="-122"/>
                </a:rPr>
                <a:t>·</a:t>
              </a:r>
              <a:r>
                <a:rPr lang="en-US" altLang="zh-CN" sz="1200" b="1" dirty="0">
                  <a:latin typeface="黑体" panose="02010609060101010101" pitchFamily="1" charset="-122"/>
                  <a:ea typeface="黑体" panose="02010609060101010101" pitchFamily="1" charset="-122"/>
                </a:rPr>
                <a:t> </a:t>
              </a:r>
              <a:r>
                <a:rPr lang="zh-CN" altLang="en-US" sz="1200" b="1" dirty="0">
                  <a:latin typeface="黑体" panose="02010609060101010101" pitchFamily="1" charset="-122"/>
                  <a:ea typeface="黑体" panose="02010609060101010101" pitchFamily="1" charset="-122"/>
                </a:rPr>
                <a:t>渠道</a:t>
              </a:r>
              <a:endParaRPr lang="ja-JP" altLang="en-US" sz="1200" b="1" dirty="0">
                <a:latin typeface="黑体" panose="02010609060101010101" pitchFamily="1" charset="-122"/>
                <a:ea typeface="黑体" panose="02010609060101010101" pitchFamily="1" charset="-122"/>
              </a:endParaRPr>
            </a:p>
          </p:txBody>
        </p:sp>
        <p:sp>
          <p:nvSpPr>
            <p:cNvPr id="28717" name="AutoShape 44"/>
            <p:cNvSpPr/>
            <p:nvPr/>
          </p:nvSpPr>
          <p:spPr>
            <a:xfrm rot="10800000">
              <a:off x="751" y="349"/>
              <a:ext cx="178" cy="278"/>
            </a:xfrm>
            <a:prstGeom prst="rightArrow">
              <a:avLst>
                <a:gd name="adj1" fmla="val 49638"/>
                <a:gd name="adj2" fmla="val 40449"/>
              </a:avLst>
            </a:prstGeom>
            <a:solidFill>
              <a:schemeClr val="folHlink"/>
            </a:solidFill>
            <a:ln w="9525">
              <a:noFill/>
            </a:ln>
          </p:spPr>
          <p:txBody>
            <a:bodyPr wrap="none" anchor="ctr" anchorCtr="0"/>
            <a:p>
              <a:endParaRPr lang="zh-CN" altLang="en-US" dirty="0">
                <a:latin typeface="Arial" panose="020B0604020202020204" pitchFamily="34" charset="0"/>
              </a:endParaRPr>
            </a:p>
          </p:txBody>
        </p:sp>
      </p:grpSp>
      <p:sp>
        <p:nvSpPr>
          <p:cNvPr id="28718" name="AutoShape 45"/>
          <p:cNvSpPr/>
          <p:nvPr/>
        </p:nvSpPr>
        <p:spPr>
          <a:xfrm>
            <a:off x="3646488" y="1143000"/>
            <a:ext cx="2220912" cy="685800"/>
          </a:xfrm>
          <a:prstGeom prst="roundRect">
            <a:avLst>
              <a:gd name="adj" fmla="val 50000"/>
            </a:avLst>
          </a:prstGeom>
          <a:solidFill>
            <a:srgbClr val="99FFCC"/>
          </a:solidFill>
          <a:ln w="38100" cap="flat" cmpd="sng">
            <a:solidFill>
              <a:schemeClr val="tx1"/>
            </a:solidFill>
            <a:prstDash val="solid"/>
            <a:headEnd type="none" w="med" len="med"/>
            <a:tailEnd type="none" w="med" len="med"/>
          </a:ln>
        </p:spPr>
        <p:txBody>
          <a:bodyPr wrap="none" anchor="ctr" anchorCtr="0"/>
          <a:p>
            <a:r>
              <a:rPr lang="zh-CN" altLang="en-US" sz="1400" b="1" dirty="0">
                <a:latin typeface="黑体" panose="02010609060101010101" pitchFamily="1" charset="-122"/>
                <a:ea typeface="黑体" panose="02010609060101010101" pitchFamily="1" charset="-122"/>
              </a:rPr>
              <a:t>课题是</a:t>
            </a:r>
            <a:endParaRPr lang="ja-JP" altLang="en-US" sz="1400" b="1" dirty="0">
              <a:latin typeface="黑体" panose="02010609060101010101" pitchFamily="1" charset="-122"/>
              <a:ea typeface="黑体" panose="02010609060101010101" pitchFamily="1" charset="-122"/>
            </a:endParaRPr>
          </a:p>
          <a:p>
            <a:r>
              <a:rPr lang="ja-JP" altLang="en-US" sz="1400" b="1" dirty="0">
                <a:latin typeface="黑体" panose="02010609060101010101" pitchFamily="1" charset="-122"/>
                <a:ea typeface="黑体" panose="02010609060101010101" pitchFamily="1" charset="-122"/>
              </a:rPr>
              <a:t>　</a:t>
            </a:r>
            <a:r>
              <a:rPr lang="zh-CN" altLang="en-US" sz="1400" b="1" dirty="0">
                <a:latin typeface="黑体" panose="02010609060101010101" pitchFamily="1" charset="-122"/>
                <a:ea typeface="黑体" panose="02010609060101010101" pitchFamily="1" charset="-122"/>
              </a:rPr>
              <a:t>构筑订购设备的体系</a:t>
            </a:r>
            <a:r>
              <a:rPr lang="ja-JP" altLang="en-US" sz="1400" b="1" dirty="0">
                <a:latin typeface="黑体" panose="02010609060101010101" pitchFamily="1" charset="-122"/>
                <a:ea typeface="黑体" panose="02010609060101010101" pitchFamily="1" charset="-122"/>
              </a:rPr>
              <a:t> </a:t>
            </a:r>
            <a:endParaRPr lang="ja-JP" altLang="en-US" sz="2800" b="1" dirty="0">
              <a:latin typeface="黑体" panose="02010609060101010101" pitchFamily="1" charset="-122"/>
              <a:ea typeface="黑体" panose="02010609060101010101" pitchFamily="1" charset="-122"/>
            </a:endParaRPr>
          </a:p>
        </p:txBody>
      </p:sp>
      <p:sp>
        <p:nvSpPr>
          <p:cNvPr id="28719" name="AutoShape 46"/>
          <p:cNvSpPr/>
          <p:nvPr/>
        </p:nvSpPr>
        <p:spPr>
          <a:xfrm rot="10800000">
            <a:off x="5948363" y="1254125"/>
            <a:ext cx="282575" cy="441325"/>
          </a:xfrm>
          <a:prstGeom prst="rightArrow">
            <a:avLst>
              <a:gd name="adj1" fmla="val 49638"/>
              <a:gd name="adj2" fmla="val 40449"/>
            </a:avLst>
          </a:prstGeom>
          <a:solidFill>
            <a:schemeClr val="folHlink"/>
          </a:solidFill>
          <a:ln w="9525">
            <a:noFill/>
          </a:ln>
        </p:spPr>
        <p:txBody>
          <a:bodyPr wrap="none" anchor="ctr" anchorCtr="0"/>
          <a:p>
            <a:endParaRPr lang="zh-CN" altLang="en-US" dirty="0">
              <a:latin typeface="Arial" panose="020B0604020202020204" pitchFamily="34" charset="0"/>
            </a:endParaRPr>
          </a:p>
        </p:txBody>
      </p:sp>
      <p:sp>
        <p:nvSpPr>
          <p:cNvPr id="28720" name="Rectangle 47"/>
          <p:cNvSpPr/>
          <p:nvPr/>
        </p:nvSpPr>
        <p:spPr>
          <a:xfrm>
            <a:off x="179388" y="2038350"/>
            <a:ext cx="1130300" cy="990600"/>
          </a:xfrm>
          <a:prstGeom prst="rect">
            <a:avLst/>
          </a:prstGeom>
          <a:solidFill>
            <a:srgbClr val="FFCCFF"/>
          </a:solidFill>
          <a:ln w="38100" cap="flat" cmpd="dbl">
            <a:solidFill>
              <a:schemeClr val="tx1"/>
            </a:solidFill>
            <a:prstDash val="solid"/>
            <a:miter/>
            <a:headEnd type="none" w="med" len="med"/>
            <a:tailEnd type="none" w="med" len="med"/>
          </a:ln>
        </p:spPr>
        <p:txBody>
          <a:bodyPr wrap="none" anchor="ctr" anchorCtr="0"/>
          <a:p>
            <a:pPr algn="ctr">
              <a:spcBef>
                <a:spcPct val="20000"/>
              </a:spcBef>
            </a:pPr>
            <a:r>
              <a:rPr lang="zh-CN" altLang="en-US" sz="1600" b="1" dirty="0">
                <a:effectLst>
                  <a:outerShdw blurRad="38100" dist="38100" dir="2700000">
                    <a:srgbClr val="FFFFFF"/>
                  </a:outerShdw>
                </a:effectLst>
                <a:latin typeface="黑体" panose="02010609060101010101" pitchFamily="1" charset="-122"/>
                <a:ea typeface="黑体" panose="02010609060101010101" pitchFamily="1" charset="-122"/>
              </a:rPr>
              <a:t>为什么</a:t>
            </a:r>
            <a:endParaRPr lang="zh-CN" altLang="en-US" sz="1600" b="1" dirty="0">
              <a:effectLst>
                <a:outerShdw blurRad="38100" dist="38100" dir="2700000">
                  <a:srgbClr val="FFFFFF"/>
                </a:outerShdw>
              </a:effectLst>
              <a:latin typeface="黑体" panose="02010609060101010101" pitchFamily="1" charset="-122"/>
              <a:ea typeface="黑体" panose="02010609060101010101" pitchFamily="1" charset="-122"/>
            </a:endParaRPr>
          </a:p>
          <a:p>
            <a:pPr algn="ctr">
              <a:spcBef>
                <a:spcPct val="20000"/>
              </a:spcBef>
            </a:pPr>
            <a:r>
              <a:rPr lang="zh-CN" altLang="en-US" sz="1600" b="1" dirty="0">
                <a:effectLst>
                  <a:outerShdw blurRad="38100" dist="38100" dir="2700000">
                    <a:srgbClr val="FFFFFF"/>
                  </a:outerShdw>
                </a:effectLst>
                <a:latin typeface="黑体" panose="02010609060101010101" pitchFamily="1" charset="-122"/>
                <a:ea typeface="黑体" panose="02010609060101010101" pitchFamily="1" charset="-122"/>
              </a:rPr>
              <a:t>机器停了</a:t>
            </a:r>
            <a:endParaRPr lang="ja-JP" altLang="en-US" sz="1600" b="1" dirty="0">
              <a:effectLst>
                <a:outerShdw blurRad="38100" dist="38100" dir="2700000">
                  <a:srgbClr val="FFFFFF"/>
                </a:outerShdw>
              </a:effectLst>
              <a:latin typeface="黑体" panose="02010609060101010101" pitchFamily="1" charset="-122"/>
              <a:ea typeface="黑体" panose="02010609060101010101" pitchFamily="1" charset="-122"/>
            </a:endParaRPr>
          </a:p>
        </p:txBody>
      </p:sp>
      <p:sp>
        <p:nvSpPr>
          <p:cNvPr id="28721" name="Text Box 48"/>
          <p:cNvSpPr txBox="1"/>
          <p:nvPr/>
        </p:nvSpPr>
        <p:spPr>
          <a:xfrm>
            <a:off x="255588" y="1401763"/>
            <a:ext cx="1073150" cy="517525"/>
          </a:xfrm>
          <a:prstGeom prst="rect">
            <a:avLst/>
          </a:prstGeom>
          <a:noFill/>
          <a:ln w="9525">
            <a:noFill/>
          </a:ln>
        </p:spPr>
        <p:txBody>
          <a:bodyPr wrap="none">
            <a:spAutoFit/>
          </a:bodyPr>
          <a:p>
            <a:r>
              <a:rPr lang="zh-CN" altLang="en-US" sz="1400" b="1" dirty="0">
                <a:latin typeface="黑体" panose="02010609060101010101" pitchFamily="1" charset="-122"/>
                <a:ea typeface="黑体" panose="02010609060101010101" pitchFamily="1" charset="-122"/>
              </a:rPr>
              <a:t>最初的问题</a:t>
            </a:r>
            <a:endParaRPr lang="ja-JP" altLang="en-US" sz="1400" b="1" dirty="0">
              <a:latin typeface="黑体" panose="02010609060101010101" pitchFamily="1" charset="-122"/>
              <a:ea typeface="黑体" panose="02010609060101010101" pitchFamily="1" charset="-122"/>
            </a:endParaRPr>
          </a:p>
          <a:p>
            <a:r>
              <a:rPr lang="ja-JP" altLang="en-US" sz="1400" b="1" dirty="0">
                <a:latin typeface="黑体" panose="02010609060101010101" pitchFamily="1" charset="-122"/>
                <a:ea typeface="黑体" panose="02010609060101010101" pitchFamily="1" charset="-122"/>
              </a:rPr>
              <a:t>（</a:t>
            </a:r>
            <a:r>
              <a:rPr lang="zh-CN" altLang="en-US" sz="1400" b="1" dirty="0">
                <a:latin typeface="黑体" panose="02010609060101010101" pitchFamily="1" charset="-122"/>
                <a:ea typeface="黑体" panose="02010609060101010101" pitchFamily="1" charset="-122"/>
              </a:rPr>
              <a:t>表象的</a:t>
            </a:r>
            <a:r>
              <a:rPr lang="ja-JP" altLang="en-US" sz="1400" b="1" dirty="0">
                <a:latin typeface="黑体" panose="02010609060101010101" pitchFamily="1" charset="-122"/>
                <a:ea typeface="黑体" panose="02010609060101010101" pitchFamily="1" charset="-122"/>
              </a:rPr>
              <a:t>）</a:t>
            </a:r>
            <a:endParaRPr lang="ja-JP" altLang="en-US" sz="1400" b="1" dirty="0">
              <a:latin typeface="黑体" panose="02010609060101010101" pitchFamily="1" charset="-122"/>
              <a:ea typeface="黑体" panose="02010609060101010101" pitchFamily="1" charset="-122"/>
            </a:endParaRPr>
          </a:p>
        </p:txBody>
      </p:sp>
      <p:pic>
        <p:nvPicPr>
          <p:cNvPr id="28722" name="Picture 49" descr="PE02002_"/>
          <p:cNvPicPr>
            <a:picLocks noChangeAspect="1"/>
          </p:cNvPicPr>
          <p:nvPr/>
        </p:nvPicPr>
        <p:blipFill>
          <a:blip r:embed="rId1"/>
          <a:stretch>
            <a:fillRect/>
          </a:stretch>
        </p:blipFill>
        <p:spPr>
          <a:xfrm>
            <a:off x="1782763" y="1125538"/>
            <a:ext cx="1692275" cy="1693862"/>
          </a:xfrm>
          <a:prstGeom prst="rect">
            <a:avLst/>
          </a:prstGeom>
          <a:noFill/>
          <a:ln w="9525">
            <a:noFill/>
          </a:ln>
        </p:spPr>
      </p:pic>
      <p:sp>
        <p:nvSpPr>
          <p:cNvPr id="28723" name="Text Box 50"/>
          <p:cNvSpPr txBox="1"/>
          <p:nvPr/>
        </p:nvSpPr>
        <p:spPr>
          <a:xfrm>
            <a:off x="5903913" y="1997075"/>
            <a:ext cx="1428750" cy="517525"/>
          </a:xfrm>
          <a:prstGeom prst="rect">
            <a:avLst/>
          </a:prstGeom>
          <a:noFill/>
          <a:ln w="9525">
            <a:noFill/>
          </a:ln>
        </p:spPr>
        <p:txBody>
          <a:bodyPr wrap="none">
            <a:spAutoFit/>
          </a:bodyPr>
          <a:p>
            <a:pPr algn="ctr"/>
            <a:r>
              <a:rPr lang="ja-JP" altLang="en-US" sz="1400" b="1" dirty="0">
                <a:solidFill>
                  <a:srgbClr val="FF3300"/>
                </a:solidFill>
                <a:latin typeface="黑体" panose="02010609060101010101" pitchFamily="1" charset="-122"/>
                <a:ea typeface="黑体" panose="02010609060101010101" pitchFamily="1" charset="-122"/>
              </a:rPr>
              <a:t>＜</a:t>
            </a:r>
            <a:r>
              <a:rPr lang="zh-CN" altLang="en-US" sz="1400" b="1" dirty="0">
                <a:solidFill>
                  <a:srgbClr val="FF3300"/>
                </a:solidFill>
                <a:latin typeface="黑体" panose="02010609060101010101" pitchFamily="1" charset="-122"/>
                <a:ea typeface="黑体" panose="02010609060101010101" pitchFamily="1" charset="-122"/>
              </a:rPr>
              <a:t>防患于未然</a:t>
            </a:r>
            <a:r>
              <a:rPr lang="ja-JP" altLang="en-US" sz="1400" b="1" dirty="0">
                <a:solidFill>
                  <a:srgbClr val="FF3300"/>
                </a:solidFill>
                <a:latin typeface="黑体" panose="02010609060101010101" pitchFamily="1" charset="-122"/>
                <a:ea typeface="黑体" panose="02010609060101010101" pitchFamily="1" charset="-122"/>
              </a:rPr>
              <a:t>＞</a:t>
            </a:r>
            <a:endParaRPr lang="ja-JP" altLang="en-US" sz="1400" b="1" dirty="0">
              <a:solidFill>
                <a:srgbClr val="FF3300"/>
              </a:solidFill>
              <a:latin typeface="黑体" panose="02010609060101010101" pitchFamily="1" charset="-122"/>
              <a:ea typeface="黑体" panose="02010609060101010101" pitchFamily="1" charset="-122"/>
            </a:endParaRPr>
          </a:p>
          <a:p>
            <a:pPr algn="ctr"/>
            <a:r>
              <a:rPr lang="ja-JP" altLang="en-US" sz="1400" b="1" dirty="0">
                <a:solidFill>
                  <a:srgbClr val="FF3300"/>
                </a:solidFill>
                <a:latin typeface="黑体" panose="02010609060101010101" pitchFamily="1" charset="-122"/>
                <a:ea typeface="黑体" panose="02010609060101010101" pitchFamily="1" charset="-122"/>
              </a:rPr>
              <a:t>～</a:t>
            </a:r>
            <a:r>
              <a:rPr lang="zh-CN" altLang="en-US" sz="1400" b="1" dirty="0">
                <a:solidFill>
                  <a:srgbClr val="FF3300"/>
                </a:solidFill>
                <a:latin typeface="黑体" panose="02010609060101010101" pitchFamily="1" charset="-122"/>
                <a:ea typeface="黑体" panose="02010609060101010101" pitchFamily="1" charset="-122"/>
              </a:rPr>
              <a:t>管理水平</a:t>
            </a:r>
            <a:r>
              <a:rPr lang="ja-JP" altLang="en-US" sz="1400" b="1" dirty="0">
                <a:solidFill>
                  <a:srgbClr val="FF3300"/>
                </a:solidFill>
                <a:latin typeface="黑体" panose="02010609060101010101" pitchFamily="1" charset="-122"/>
                <a:ea typeface="黑体" panose="02010609060101010101" pitchFamily="1" charset="-122"/>
              </a:rPr>
              <a:t>～</a:t>
            </a:r>
            <a:endParaRPr lang="ja-JP" altLang="en-US" sz="1400" b="1" dirty="0">
              <a:solidFill>
                <a:srgbClr val="FF3300"/>
              </a:solidFill>
              <a:latin typeface="黑体" panose="02010609060101010101" pitchFamily="1" charset="-122"/>
              <a:ea typeface="黑体" panose="02010609060101010101" pitchFamily="1" charset="-122"/>
            </a:endParaRPr>
          </a:p>
        </p:txBody>
      </p:sp>
      <p:sp>
        <p:nvSpPr>
          <p:cNvPr id="28724" name="Rectangle 51"/>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7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grpId="0" nodeType="clickEffect">
                                  <p:stCondLst>
                                    <p:cond delay="0"/>
                                  </p:stCondLst>
                                  <p:childTnLst>
                                    <p:set>
                                      <p:cBhvr>
                                        <p:cTn id="10" dur="1" fill="hold">
                                          <p:stCondLst>
                                            <p:cond delay="0"/>
                                          </p:stCondLst>
                                        </p:cTn>
                                        <p:tgtEl>
                                          <p:spTgt spid="28720"/>
                                        </p:tgtEl>
                                        <p:attrNameLst>
                                          <p:attrName>style.visibility</p:attrName>
                                        </p:attrNameLst>
                                      </p:cBhvr>
                                      <p:to>
                                        <p:strVal val="visible"/>
                                      </p:to>
                                    </p:set>
                                    <p:animEffect transition="in" filter="fade">
                                      <p:cBhvr>
                                        <p:cTn id="11" dur="1000"/>
                                        <p:tgtEl>
                                          <p:spTgt spid="28720"/>
                                        </p:tgtEl>
                                      </p:cBhvr>
                                    </p:animEffect>
                                    <p:anim calcmode="lin" valueType="num">
                                      <p:cBhvr>
                                        <p:cTn id="12" dur="1000" fill="hold"/>
                                        <p:tgtEl>
                                          <p:spTgt spid="28720"/>
                                        </p:tgtEl>
                                        <p:attrNameLst>
                                          <p:attrName>ppt_x</p:attrName>
                                        </p:attrNameLst>
                                      </p:cBhvr>
                                      <p:tavLst>
                                        <p:tav tm="0">
                                          <p:val>
                                            <p:strVal val="#ppt_x"/>
                                          </p:val>
                                        </p:tav>
                                        <p:tav tm="100000">
                                          <p:val>
                                            <p:strVal val="#ppt_x"/>
                                          </p:val>
                                        </p:tav>
                                      </p:tavLst>
                                    </p:anim>
                                    <p:anim calcmode="lin" valueType="num">
                                      <p:cBhvr>
                                        <p:cTn id="13" dur="1000" fill="hold"/>
                                        <p:tgtEl>
                                          <p:spTgt spid="28720"/>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8721"/>
                                        </p:tgtEl>
                                        <p:attrNameLst>
                                          <p:attrName>style.visibility</p:attrName>
                                        </p:attrNameLst>
                                      </p:cBhvr>
                                      <p:to>
                                        <p:strVal val="visible"/>
                                      </p:to>
                                    </p:set>
                                    <p:animEffect transition="in" filter="fade">
                                      <p:cBhvr>
                                        <p:cTn id="16" dur="1000"/>
                                        <p:tgtEl>
                                          <p:spTgt spid="28721"/>
                                        </p:tgtEl>
                                      </p:cBhvr>
                                    </p:animEffect>
                                    <p:anim calcmode="lin" valueType="num">
                                      <p:cBhvr>
                                        <p:cTn id="17" dur="1000" fill="hold"/>
                                        <p:tgtEl>
                                          <p:spTgt spid="28721"/>
                                        </p:tgtEl>
                                        <p:attrNameLst>
                                          <p:attrName>ppt_x</p:attrName>
                                        </p:attrNameLst>
                                      </p:cBhvr>
                                      <p:tavLst>
                                        <p:tav tm="0">
                                          <p:val>
                                            <p:strVal val="#ppt_x"/>
                                          </p:val>
                                        </p:tav>
                                        <p:tav tm="100000">
                                          <p:val>
                                            <p:strVal val="#ppt_x"/>
                                          </p:val>
                                        </p:tav>
                                      </p:tavLst>
                                    </p:anim>
                                    <p:anim calcmode="lin" valueType="num">
                                      <p:cBhvr>
                                        <p:cTn id="18" dur="1000" fill="hold"/>
                                        <p:tgtEl>
                                          <p:spTgt spid="28721"/>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28701"/>
                                        </p:tgtEl>
                                        <p:attrNameLst>
                                          <p:attrName>style.visibility</p:attrName>
                                        </p:attrNameLst>
                                      </p:cBhvr>
                                      <p:to>
                                        <p:strVal val="visible"/>
                                      </p:to>
                                    </p:set>
                                    <p:animEffect transition="in" filter="fade">
                                      <p:cBhvr>
                                        <p:cTn id="23" dur="1000"/>
                                        <p:tgtEl>
                                          <p:spTgt spid="28701"/>
                                        </p:tgtEl>
                                      </p:cBhvr>
                                    </p:animEffect>
                                    <p:anim calcmode="lin" valueType="num">
                                      <p:cBhvr>
                                        <p:cTn id="24" dur="1000" fill="hold"/>
                                        <p:tgtEl>
                                          <p:spTgt spid="28701"/>
                                        </p:tgtEl>
                                        <p:attrNameLst>
                                          <p:attrName>ppt_x</p:attrName>
                                        </p:attrNameLst>
                                      </p:cBhvr>
                                      <p:tavLst>
                                        <p:tav tm="0">
                                          <p:val>
                                            <p:strVal val="#ppt_x"/>
                                          </p:val>
                                        </p:tav>
                                        <p:tav tm="100000">
                                          <p:val>
                                            <p:strVal val="#ppt_x"/>
                                          </p:val>
                                        </p:tav>
                                      </p:tavLst>
                                    </p:anim>
                                    <p:anim calcmode="lin" valueType="num">
                                      <p:cBhvr>
                                        <p:cTn id="25" dur="1000" fill="hold"/>
                                        <p:tgtEl>
                                          <p:spTgt spid="28701"/>
                                        </p:tgtEl>
                                        <p:attrNameLst>
                                          <p:attrName>ppt_y</p:attrName>
                                        </p:attrNameLst>
                                      </p:cBhvr>
                                      <p:tavLst>
                                        <p:tav tm="0">
                                          <p:val>
                                            <p:strVal val="#ppt_y-.1"/>
                                          </p:val>
                                        </p:tav>
                                        <p:tav tm="100000">
                                          <p:val>
                                            <p:strVal val="#ppt_y"/>
                                          </p:val>
                                        </p:tav>
                                      </p:tavLst>
                                    </p:anim>
                                  </p:childTnLst>
                                </p:cTn>
                              </p:par>
                              <p:par>
                                <p:cTn id="26" presetID="47" presetClass="entr" presetSubtype="0" fill="hold" grpId="0" nodeType="withEffect">
                                  <p:stCondLst>
                                    <p:cond delay="0"/>
                                  </p:stCondLst>
                                  <p:childTnLst>
                                    <p:set>
                                      <p:cBhvr>
                                        <p:cTn id="27" dur="1" fill="hold">
                                          <p:stCondLst>
                                            <p:cond delay="0"/>
                                          </p:stCondLst>
                                        </p:cTn>
                                        <p:tgtEl>
                                          <p:spTgt spid="28702"/>
                                        </p:tgtEl>
                                        <p:attrNameLst>
                                          <p:attrName>style.visibility</p:attrName>
                                        </p:attrNameLst>
                                      </p:cBhvr>
                                      <p:to>
                                        <p:strVal val="visible"/>
                                      </p:to>
                                    </p:set>
                                    <p:animEffect transition="in" filter="fade">
                                      <p:cBhvr>
                                        <p:cTn id="28" dur="1000"/>
                                        <p:tgtEl>
                                          <p:spTgt spid="28702"/>
                                        </p:tgtEl>
                                      </p:cBhvr>
                                    </p:animEffect>
                                    <p:anim calcmode="lin" valueType="num">
                                      <p:cBhvr>
                                        <p:cTn id="29" dur="1000" fill="hold"/>
                                        <p:tgtEl>
                                          <p:spTgt spid="28702"/>
                                        </p:tgtEl>
                                        <p:attrNameLst>
                                          <p:attrName>ppt_x</p:attrName>
                                        </p:attrNameLst>
                                      </p:cBhvr>
                                      <p:tavLst>
                                        <p:tav tm="0">
                                          <p:val>
                                            <p:strVal val="#ppt_x"/>
                                          </p:val>
                                        </p:tav>
                                        <p:tav tm="100000">
                                          <p:val>
                                            <p:strVal val="#ppt_x"/>
                                          </p:val>
                                        </p:tav>
                                      </p:tavLst>
                                    </p:anim>
                                    <p:anim calcmode="lin" valueType="num">
                                      <p:cBhvr>
                                        <p:cTn id="30" dur="1000" fill="hold"/>
                                        <p:tgtEl>
                                          <p:spTgt spid="28702"/>
                                        </p:tgtEl>
                                        <p:attrNameLst>
                                          <p:attrName>ppt_y</p:attrName>
                                        </p:attrNameLst>
                                      </p:cBhvr>
                                      <p:tavLst>
                                        <p:tav tm="0">
                                          <p:val>
                                            <p:strVal val="#ppt_y-.1"/>
                                          </p:val>
                                        </p:tav>
                                        <p:tav tm="100000">
                                          <p:val>
                                            <p:strVal val="#ppt_y"/>
                                          </p:val>
                                        </p:tav>
                                      </p:tavLst>
                                    </p:anim>
                                  </p:childTnLst>
                                </p:cTn>
                              </p:par>
                              <p:par>
                                <p:cTn id="31" presetID="47" presetClass="entr" presetSubtype="0" fill="hold" nodeType="withEffect">
                                  <p:stCondLst>
                                    <p:cond delay="0"/>
                                  </p:stCondLst>
                                  <p:childTnLst>
                                    <p:set>
                                      <p:cBhvr>
                                        <p:cTn id="32" dur="1" fill="hold">
                                          <p:stCondLst>
                                            <p:cond delay="0"/>
                                          </p:stCondLst>
                                        </p:cTn>
                                        <p:tgtEl>
                                          <p:spTgt spid="28703"/>
                                        </p:tgtEl>
                                        <p:attrNameLst>
                                          <p:attrName>style.visibility</p:attrName>
                                        </p:attrNameLst>
                                      </p:cBhvr>
                                      <p:to>
                                        <p:strVal val="visible"/>
                                      </p:to>
                                    </p:set>
                                    <p:animEffect transition="in" filter="fade">
                                      <p:cBhvr>
                                        <p:cTn id="33" dur="1000"/>
                                        <p:tgtEl>
                                          <p:spTgt spid="28703"/>
                                        </p:tgtEl>
                                      </p:cBhvr>
                                    </p:animEffect>
                                    <p:anim calcmode="lin" valueType="num">
                                      <p:cBhvr>
                                        <p:cTn id="34" dur="1000" fill="hold"/>
                                        <p:tgtEl>
                                          <p:spTgt spid="28703"/>
                                        </p:tgtEl>
                                        <p:attrNameLst>
                                          <p:attrName>ppt_x</p:attrName>
                                        </p:attrNameLst>
                                      </p:cBhvr>
                                      <p:tavLst>
                                        <p:tav tm="0">
                                          <p:val>
                                            <p:strVal val="#ppt_x"/>
                                          </p:val>
                                        </p:tav>
                                        <p:tav tm="100000">
                                          <p:val>
                                            <p:strVal val="#ppt_x"/>
                                          </p:val>
                                        </p:tav>
                                      </p:tavLst>
                                    </p:anim>
                                    <p:anim calcmode="lin" valueType="num">
                                      <p:cBhvr>
                                        <p:cTn id="35" dur="1000" fill="hold"/>
                                        <p:tgtEl>
                                          <p:spTgt spid="28703"/>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7" presetClass="entr" presetSubtype="10" fill="hold" nodeType="clickEffect">
                                  <p:stCondLst>
                                    <p:cond delay="0"/>
                                  </p:stCondLst>
                                  <p:childTnLst>
                                    <p:set>
                                      <p:cBhvr>
                                        <p:cTn id="39" dur="1" fill="hold">
                                          <p:stCondLst>
                                            <p:cond delay="0"/>
                                          </p:stCondLst>
                                        </p:cTn>
                                        <p:tgtEl>
                                          <p:spTgt spid="28699"/>
                                        </p:tgtEl>
                                        <p:attrNameLst>
                                          <p:attrName>style.visibility</p:attrName>
                                        </p:attrNameLst>
                                      </p:cBhvr>
                                      <p:to>
                                        <p:strVal val="visible"/>
                                      </p:to>
                                    </p:set>
                                    <p:anim calcmode="lin" valueType="num">
                                      <p:cBhvr>
                                        <p:cTn id="40" dur="500" fill="hold"/>
                                        <p:tgtEl>
                                          <p:spTgt spid="28699"/>
                                        </p:tgtEl>
                                        <p:attrNameLst>
                                          <p:attrName>ppt_w</p:attrName>
                                        </p:attrNameLst>
                                      </p:cBhvr>
                                      <p:tavLst>
                                        <p:tav tm="0">
                                          <p:val>
                                            <p:fltVal val="0.000000"/>
                                          </p:val>
                                        </p:tav>
                                        <p:tav tm="100000">
                                          <p:val>
                                            <p:strVal val="#ppt_w"/>
                                          </p:val>
                                        </p:tav>
                                      </p:tavLst>
                                    </p:anim>
                                    <p:anim calcmode="lin" valueType="num">
                                      <p:cBhvr>
                                        <p:cTn id="41" dur="500" fill="hold"/>
                                        <p:tgtEl>
                                          <p:spTgt spid="28699"/>
                                        </p:tgtEl>
                                        <p:attrNameLst>
                                          <p:attrName>ppt_h</p:attrName>
                                        </p:attrNameLst>
                                      </p:cBhvr>
                                      <p:tavLst>
                                        <p:tav tm="0">
                                          <p:val>
                                            <p:strVal val="#ppt_h"/>
                                          </p:val>
                                        </p:tav>
                                        <p:tav tm="100000">
                                          <p:val>
                                            <p:strVal val="#ppt_h"/>
                                          </p:val>
                                        </p:tav>
                                      </p:tavLst>
                                    </p:anim>
                                  </p:childTnLst>
                                </p:cTn>
                              </p:par>
                              <p:par>
                                <p:cTn id="42" presetID="17" presetClass="entr" presetSubtype="10" fill="hold" grpId="0" nodeType="withEffect">
                                  <p:stCondLst>
                                    <p:cond delay="0"/>
                                  </p:stCondLst>
                                  <p:childTnLst>
                                    <p:set>
                                      <p:cBhvr>
                                        <p:cTn id="43" dur="1" fill="hold">
                                          <p:stCondLst>
                                            <p:cond delay="0"/>
                                          </p:stCondLst>
                                        </p:cTn>
                                        <p:tgtEl>
                                          <p:spTgt spid="28700"/>
                                        </p:tgtEl>
                                        <p:attrNameLst>
                                          <p:attrName>style.visibility</p:attrName>
                                        </p:attrNameLst>
                                      </p:cBhvr>
                                      <p:to>
                                        <p:strVal val="visible"/>
                                      </p:to>
                                    </p:set>
                                    <p:anim calcmode="lin" valueType="num">
                                      <p:cBhvr>
                                        <p:cTn id="44" dur="500" fill="hold"/>
                                        <p:tgtEl>
                                          <p:spTgt spid="28700"/>
                                        </p:tgtEl>
                                        <p:attrNameLst>
                                          <p:attrName>ppt_w</p:attrName>
                                        </p:attrNameLst>
                                      </p:cBhvr>
                                      <p:tavLst>
                                        <p:tav tm="0">
                                          <p:val>
                                            <p:fltVal val="0.000000"/>
                                          </p:val>
                                        </p:tav>
                                        <p:tav tm="100000">
                                          <p:val>
                                            <p:strVal val="#ppt_w"/>
                                          </p:val>
                                        </p:tav>
                                      </p:tavLst>
                                    </p:anim>
                                    <p:anim calcmode="lin" valueType="num">
                                      <p:cBhvr>
                                        <p:cTn id="45" dur="500" fill="hold"/>
                                        <p:tgtEl>
                                          <p:spTgt spid="28700"/>
                                        </p:tgtEl>
                                        <p:attrNameLst>
                                          <p:attrName>ppt_h</p:attrName>
                                        </p:attrNameLst>
                                      </p:cBhvr>
                                      <p:tavLst>
                                        <p:tav tm="0">
                                          <p:val>
                                            <p:strVal val="#ppt_h"/>
                                          </p:val>
                                        </p:tav>
                                        <p:tav tm="100000">
                                          <p:val>
                                            <p:strVal val="#ppt_h"/>
                                          </p:val>
                                        </p:tav>
                                      </p:tavLst>
                                    </p:anim>
                                  </p:childTnLst>
                                </p:cTn>
                              </p:par>
                              <p:par>
                                <p:cTn id="46" presetID="17" presetClass="entr" presetSubtype="10" fill="hold" nodeType="withEffect">
                                  <p:stCondLst>
                                    <p:cond delay="0"/>
                                  </p:stCondLst>
                                  <p:childTnLst>
                                    <p:set>
                                      <p:cBhvr>
                                        <p:cTn id="47" dur="1" fill="hold">
                                          <p:stCondLst>
                                            <p:cond delay="0"/>
                                          </p:stCondLst>
                                        </p:cTn>
                                        <p:tgtEl>
                                          <p:spTgt spid="28710"/>
                                        </p:tgtEl>
                                        <p:attrNameLst>
                                          <p:attrName>style.visibility</p:attrName>
                                        </p:attrNameLst>
                                      </p:cBhvr>
                                      <p:to>
                                        <p:strVal val="visible"/>
                                      </p:to>
                                    </p:set>
                                    <p:anim calcmode="lin" valueType="num">
                                      <p:cBhvr>
                                        <p:cTn id="48" dur="500" fill="hold"/>
                                        <p:tgtEl>
                                          <p:spTgt spid="28710"/>
                                        </p:tgtEl>
                                        <p:attrNameLst>
                                          <p:attrName>ppt_w</p:attrName>
                                        </p:attrNameLst>
                                      </p:cBhvr>
                                      <p:tavLst>
                                        <p:tav tm="0">
                                          <p:val>
                                            <p:fltVal val="0.000000"/>
                                          </p:val>
                                        </p:tav>
                                        <p:tav tm="100000">
                                          <p:val>
                                            <p:strVal val="#ppt_w"/>
                                          </p:val>
                                        </p:tav>
                                      </p:tavLst>
                                    </p:anim>
                                    <p:anim calcmode="lin" valueType="num">
                                      <p:cBhvr>
                                        <p:cTn id="49" dur="500" fill="hold"/>
                                        <p:tgtEl>
                                          <p:spTgt spid="28710"/>
                                        </p:tgtEl>
                                        <p:attrNameLst>
                                          <p:attrName>ppt_h</p:attrName>
                                        </p:attrNameLst>
                                      </p:cBhvr>
                                      <p:tavLst>
                                        <p:tav tm="0">
                                          <p:val>
                                            <p:strVal val="#ppt_h"/>
                                          </p:val>
                                        </p:tav>
                                        <p:tav tm="100000">
                                          <p:val>
                                            <p:strVal val="#ppt_h"/>
                                          </p:val>
                                        </p:tav>
                                      </p:tavLst>
                                    </p:anim>
                                  </p:childTnLst>
                                </p:cTn>
                              </p:par>
                              <p:par>
                                <p:cTn id="50" presetID="12" presetClass="entr" presetSubtype="4" fill="hold" grpId="0" nodeType="withEffect">
                                  <p:stCondLst>
                                    <p:cond delay="0"/>
                                  </p:stCondLst>
                                  <p:childTnLst>
                                    <p:set>
                                      <p:cBhvr>
                                        <p:cTn id="51" dur="1" fill="hold">
                                          <p:stCondLst>
                                            <p:cond delay="0"/>
                                          </p:stCondLst>
                                        </p:cTn>
                                        <p:tgtEl>
                                          <p:spTgt spid="28709"/>
                                        </p:tgtEl>
                                        <p:attrNameLst>
                                          <p:attrName>style.visibility</p:attrName>
                                        </p:attrNameLst>
                                      </p:cBhvr>
                                      <p:to>
                                        <p:strVal val="visible"/>
                                      </p:to>
                                    </p:set>
                                    <p:animEffect transition="in" filter="slide(fromBottom)">
                                      <p:cBhvr>
                                        <p:cTn id="52" dur="500"/>
                                        <p:tgtEl>
                                          <p:spTgt spid="28709"/>
                                        </p:tgtEl>
                                      </p:cBhvr>
                                    </p:animEffect>
                                  </p:childTnLst>
                                </p:cTn>
                              </p:par>
                            </p:childTnLst>
                          </p:cTn>
                        </p:par>
                      </p:childTnLst>
                    </p:cTn>
                  </p:par>
                  <p:par>
                    <p:cTn id="53" fill="hold">
                      <p:stCondLst>
                        <p:cond delay="indefinite"/>
                      </p:stCondLst>
                      <p:childTnLst>
                        <p:par>
                          <p:cTn id="54" fill="hold">
                            <p:stCondLst>
                              <p:cond delay="0"/>
                            </p:stCondLst>
                            <p:childTnLst>
                              <p:par>
                                <p:cTn id="55" presetID="47" presetClass="entr" presetSubtype="0" fill="hold" grpId="0" nodeType="clickEffect">
                                  <p:stCondLst>
                                    <p:cond delay="0"/>
                                  </p:stCondLst>
                                  <p:childTnLst>
                                    <p:set>
                                      <p:cBhvr>
                                        <p:cTn id="56" dur="1" fill="hold">
                                          <p:stCondLst>
                                            <p:cond delay="0"/>
                                          </p:stCondLst>
                                        </p:cTn>
                                        <p:tgtEl>
                                          <p:spTgt spid="28684"/>
                                        </p:tgtEl>
                                        <p:attrNameLst>
                                          <p:attrName>style.visibility</p:attrName>
                                        </p:attrNameLst>
                                      </p:cBhvr>
                                      <p:to>
                                        <p:strVal val="visible"/>
                                      </p:to>
                                    </p:set>
                                    <p:animEffect transition="in" filter="fade">
                                      <p:cBhvr>
                                        <p:cTn id="57" dur="1000"/>
                                        <p:tgtEl>
                                          <p:spTgt spid="28684"/>
                                        </p:tgtEl>
                                      </p:cBhvr>
                                    </p:animEffect>
                                    <p:anim calcmode="lin" valueType="num">
                                      <p:cBhvr>
                                        <p:cTn id="58" dur="1000" fill="hold"/>
                                        <p:tgtEl>
                                          <p:spTgt spid="28684"/>
                                        </p:tgtEl>
                                        <p:attrNameLst>
                                          <p:attrName>ppt_x</p:attrName>
                                        </p:attrNameLst>
                                      </p:cBhvr>
                                      <p:tavLst>
                                        <p:tav tm="0">
                                          <p:val>
                                            <p:strVal val="#ppt_x"/>
                                          </p:val>
                                        </p:tav>
                                        <p:tav tm="100000">
                                          <p:val>
                                            <p:strVal val="#ppt_x"/>
                                          </p:val>
                                        </p:tav>
                                      </p:tavLst>
                                    </p:anim>
                                    <p:anim calcmode="lin" valueType="num">
                                      <p:cBhvr>
                                        <p:cTn id="59" dur="1000" fill="hold"/>
                                        <p:tgtEl>
                                          <p:spTgt spid="28684"/>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28685"/>
                                        </p:tgtEl>
                                        <p:attrNameLst>
                                          <p:attrName>style.visibility</p:attrName>
                                        </p:attrNameLst>
                                      </p:cBhvr>
                                      <p:to>
                                        <p:strVal val="visible"/>
                                      </p:to>
                                    </p:set>
                                    <p:animEffect transition="in" filter="fade">
                                      <p:cBhvr>
                                        <p:cTn id="62" dur="1000"/>
                                        <p:tgtEl>
                                          <p:spTgt spid="28685"/>
                                        </p:tgtEl>
                                      </p:cBhvr>
                                    </p:animEffect>
                                    <p:anim calcmode="lin" valueType="num">
                                      <p:cBhvr>
                                        <p:cTn id="63" dur="1000" fill="hold"/>
                                        <p:tgtEl>
                                          <p:spTgt spid="28685"/>
                                        </p:tgtEl>
                                        <p:attrNameLst>
                                          <p:attrName>ppt_x</p:attrName>
                                        </p:attrNameLst>
                                      </p:cBhvr>
                                      <p:tavLst>
                                        <p:tav tm="0">
                                          <p:val>
                                            <p:strVal val="#ppt_x"/>
                                          </p:val>
                                        </p:tav>
                                        <p:tav tm="100000">
                                          <p:val>
                                            <p:strVal val="#ppt_x"/>
                                          </p:val>
                                        </p:tav>
                                      </p:tavLst>
                                    </p:anim>
                                    <p:anim calcmode="lin" valueType="num">
                                      <p:cBhvr>
                                        <p:cTn id="64" dur="1000" fill="hold"/>
                                        <p:tgtEl>
                                          <p:spTgt spid="28685"/>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28686"/>
                                        </p:tgtEl>
                                        <p:attrNameLst>
                                          <p:attrName>style.visibility</p:attrName>
                                        </p:attrNameLst>
                                      </p:cBhvr>
                                      <p:to>
                                        <p:strVal val="visible"/>
                                      </p:to>
                                    </p:set>
                                    <p:animEffect transition="in" filter="fade">
                                      <p:cBhvr>
                                        <p:cTn id="67" dur="1000"/>
                                        <p:tgtEl>
                                          <p:spTgt spid="28686"/>
                                        </p:tgtEl>
                                      </p:cBhvr>
                                    </p:animEffect>
                                    <p:anim calcmode="lin" valueType="num">
                                      <p:cBhvr>
                                        <p:cTn id="68" dur="1000" fill="hold"/>
                                        <p:tgtEl>
                                          <p:spTgt spid="28686"/>
                                        </p:tgtEl>
                                        <p:attrNameLst>
                                          <p:attrName>ppt_x</p:attrName>
                                        </p:attrNameLst>
                                      </p:cBhvr>
                                      <p:tavLst>
                                        <p:tav tm="0">
                                          <p:val>
                                            <p:strVal val="#ppt_x"/>
                                          </p:val>
                                        </p:tav>
                                        <p:tav tm="100000">
                                          <p:val>
                                            <p:strVal val="#ppt_x"/>
                                          </p:val>
                                        </p:tav>
                                      </p:tavLst>
                                    </p:anim>
                                    <p:anim calcmode="lin" valueType="num">
                                      <p:cBhvr>
                                        <p:cTn id="69" dur="1000" fill="hold"/>
                                        <p:tgtEl>
                                          <p:spTgt spid="28686"/>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17" presetClass="entr" presetSubtype="10" fill="hold" grpId="0" nodeType="clickEffect">
                                  <p:stCondLst>
                                    <p:cond delay="0"/>
                                  </p:stCondLst>
                                  <p:childTnLst>
                                    <p:set>
                                      <p:cBhvr>
                                        <p:cTn id="73" dur="1" fill="hold">
                                          <p:stCondLst>
                                            <p:cond delay="0"/>
                                          </p:stCondLst>
                                        </p:cTn>
                                        <p:tgtEl>
                                          <p:spTgt spid="28687"/>
                                        </p:tgtEl>
                                        <p:attrNameLst>
                                          <p:attrName>style.visibility</p:attrName>
                                        </p:attrNameLst>
                                      </p:cBhvr>
                                      <p:to>
                                        <p:strVal val="visible"/>
                                      </p:to>
                                    </p:set>
                                    <p:anim calcmode="lin" valueType="num">
                                      <p:cBhvr>
                                        <p:cTn id="74" dur="500" fill="hold"/>
                                        <p:tgtEl>
                                          <p:spTgt spid="28687"/>
                                        </p:tgtEl>
                                        <p:attrNameLst>
                                          <p:attrName>ppt_w</p:attrName>
                                        </p:attrNameLst>
                                      </p:cBhvr>
                                      <p:tavLst>
                                        <p:tav tm="0">
                                          <p:val>
                                            <p:fltVal val="0.000000"/>
                                          </p:val>
                                        </p:tav>
                                        <p:tav tm="100000">
                                          <p:val>
                                            <p:strVal val="#ppt_w"/>
                                          </p:val>
                                        </p:tav>
                                      </p:tavLst>
                                    </p:anim>
                                    <p:anim calcmode="lin" valueType="num">
                                      <p:cBhvr>
                                        <p:cTn id="75" dur="500" fill="hold"/>
                                        <p:tgtEl>
                                          <p:spTgt spid="28687"/>
                                        </p:tgtEl>
                                        <p:attrNameLst>
                                          <p:attrName>ppt_h</p:attrName>
                                        </p:attrNameLst>
                                      </p:cBhvr>
                                      <p:tavLst>
                                        <p:tav tm="0">
                                          <p:val>
                                            <p:strVal val="#ppt_h"/>
                                          </p:val>
                                        </p:tav>
                                        <p:tav tm="100000">
                                          <p:val>
                                            <p:strVal val="#ppt_h"/>
                                          </p:val>
                                        </p:tav>
                                      </p:tavLst>
                                    </p:anim>
                                  </p:childTnLst>
                                </p:cTn>
                              </p:par>
                              <p:par>
                                <p:cTn id="76" presetID="17" presetClass="entr" presetSubtype="10" fill="hold" nodeType="withEffect">
                                  <p:stCondLst>
                                    <p:cond delay="0"/>
                                  </p:stCondLst>
                                  <p:childTnLst>
                                    <p:set>
                                      <p:cBhvr>
                                        <p:cTn id="77" dur="1" fill="hold">
                                          <p:stCondLst>
                                            <p:cond delay="0"/>
                                          </p:stCondLst>
                                        </p:cTn>
                                        <p:tgtEl>
                                          <p:spTgt spid="28696"/>
                                        </p:tgtEl>
                                        <p:attrNameLst>
                                          <p:attrName>style.visibility</p:attrName>
                                        </p:attrNameLst>
                                      </p:cBhvr>
                                      <p:to>
                                        <p:strVal val="visible"/>
                                      </p:to>
                                    </p:set>
                                    <p:anim calcmode="lin" valueType="num">
                                      <p:cBhvr>
                                        <p:cTn id="78" dur="500" fill="hold"/>
                                        <p:tgtEl>
                                          <p:spTgt spid="28696"/>
                                        </p:tgtEl>
                                        <p:attrNameLst>
                                          <p:attrName>ppt_w</p:attrName>
                                        </p:attrNameLst>
                                      </p:cBhvr>
                                      <p:tavLst>
                                        <p:tav tm="0">
                                          <p:val>
                                            <p:fltVal val="0.000000"/>
                                          </p:val>
                                        </p:tav>
                                        <p:tav tm="100000">
                                          <p:val>
                                            <p:strVal val="#ppt_w"/>
                                          </p:val>
                                        </p:tav>
                                      </p:tavLst>
                                    </p:anim>
                                    <p:anim calcmode="lin" valueType="num">
                                      <p:cBhvr>
                                        <p:cTn id="79" dur="500" fill="hold"/>
                                        <p:tgtEl>
                                          <p:spTgt spid="28696"/>
                                        </p:tgtEl>
                                        <p:attrNameLst>
                                          <p:attrName>ppt_h</p:attrName>
                                        </p:attrNameLst>
                                      </p:cBhvr>
                                      <p:tavLst>
                                        <p:tav tm="0">
                                          <p:val>
                                            <p:strVal val="#ppt_h"/>
                                          </p:val>
                                        </p:tav>
                                        <p:tav tm="100000">
                                          <p:val>
                                            <p:strVal val="#ppt_h"/>
                                          </p:val>
                                        </p:tav>
                                      </p:tavLst>
                                    </p:anim>
                                  </p:childTnLst>
                                </p:cTn>
                              </p:par>
                              <p:par>
                                <p:cTn id="80" presetID="17" presetClass="entr" presetSubtype="10" fill="hold" nodeType="withEffect">
                                  <p:stCondLst>
                                    <p:cond delay="0"/>
                                  </p:stCondLst>
                                  <p:childTnLst>
                                    <p:set>
                                      <p:cBhvr>
                                        <p:cTn id="81" dur="1" fill="hold">
                                          <p:stCondLst>
                                            <p:cond delay="0"/>
                                          </p:stCondLst>
                                        </p:cTn>
                                        <p:tgtEl>
                                          <p:spTgt spid="28713"/>
                                        </p:tgtEl>
                                        <p:attrNameLst>
                                          <p:attrName>style.visibility</p:attrName>
                                        </p:attrNameLst>
                                      </p:cBhvr>
                                      <p:to>
                                        <p:strVal val="visible"/>
                                      </p:to>
                                    </p:set>
                                    <p:anim calcmode="lin" valueType="num">
                                      <p:cBhvr>
                                        <p:cTn id="82" dur="500" fill="hold"/>
                                        <p:tgtEl>
                                          <p:spTgt spid="28713"/>
                                        </p:tgtEl>
                                        <p:attrNameLst>
                                          <p:attrName>ppt_w</p:attrName>
                                        </p:attrNameLst>
                                      </p:cBhvr>
                                      <p:tavLst>
                                        <p:tav tm="0">
                                          <p:val>
                                            <p:fltVal val="0.000000"/>
                                          </p:val>
                                        </p:tav>
                                        <p:tav tm="100000">
                                          <p:val>
                                            <p:strVal val="#ppt_w"/>
                                          </p:val>
                                        </p:tav>
                                      </p:tavLst>
                                    </p:anim>
                                    <p:anim calcmode="lin" valueType="num">
                                      <p:cBhvr>
                                        <p:cTn id="83" dur="500" fill="hold"/>
                                        <p:tgtEl>
                                          <p:spTgt spid="28713"/>
                                        </p:tgtEl>
                                        <p:attrNameLst>
                                          <p:attrName>ppt_h</p:attrName>
                                        </p:attrNameLst>
                                      </p:cBhvr>
                                      <p:tavLst>
                                        <p:tav tm="0">
                                          <p:val>
                                            <p:strVal val="#ppt_h"/>
                                          </p:val>
                                        </p:tav>
                                        <p:tav tm="100000">
                                          <p:val>
                                            <p:strVal val="#ppt_h"/>
                                          </p:val>
                                        </p:tav>
                                      </p:tavLst>
                                    </p:anim>
                                  </p:childTnLst>
                                </p:cTn>
                              </p:par>
                            </p:childTnLst>
                          </p:cTn>
                        </p:par>
                      </p:childTnLst>
                    </p:cTn>
                  </p:par>
                  <p:par>
                    <p:cTn id="84" fill="hold">
                      <p:stCondLst>
                        <p:cond delay="indefinite"/>
                      </p:stCondLst>
                      <p:childTnLst>
                        <p:par>
                          <p:cTn id="85" fill="hold">
                            <p:stCondLst>
                              <p:cond delay="0"/>
                            </p:stCondLst>
                            <p:childTnLst>
                              <p:par>
                                <p:cTn id="86" presetID="47" presetClass="entr" presetSubtype="0" fill="hold" grpId="0" nodeType="clickEffect">
                                  <p:stCondLst>
                                    <p:cond delay="0"/>
                                  </p:stCondLst>
                                  <p:childTnLst>
                                    <p:set>
                                      <p:cBhvr>
                                        <p:cTn id="87" dur="1" fill="hold">
                                          <p:stCondLst>
                                            <p:cond delay="0"/>
                                          </p:stCondLst>
                                        </p:cTn>
                                        <p:tgtEl>
                                          <p:spTgt spid="28692"/>
                                        </p:tgtEl>
                                        <p:attrNameLst>
                                          <p:attrName>style.visibility</p:attrName>
                                        </p:attrNameLst>
                                      </p:cBhvr>
                                      <p:to>
                                        <p:strVal val="visible"/>
                                      </p:to>
                                    </p:set>
                                    <p:animEffect transition="in" filter="fade">
                                      <p:cBhvr>
                                        <p:cTn id="88" dur="1000"/>
                                        <p:tgtEl>
                                          <p:spTgt spid="28692"/>
                                        </p:tgtEl>
                                      </p:cBhvr>
                                    </p:animEffect>
                                    <p:anim calcmode="lin" valueType="num">
                                      <p:cBhvr>
                                        <p:cTn id="89" dur="1000" fill="hold"/>
                                        <p:tgtEl>
                                          <p:spTgt spid="28692"/>
                                        </p:tgtEl>
                                        <p:attrNameLst>
                                          <p:attrName>ppt_x</p:attrName>
                                        </p:attrNameLst>
                                      </p:cBhvr>
                                      <p:tavLst>
                                        <p:tav tm="0">
                                          <p:val>
                                            <p:strVal val="#ppt_x"/>
                                          </p:val>
                                        </p:tav>
                                        <p:tav tm="100000">
                                          <p:val>
                                            <p:strVal val="#ppt_x"/>
                                          </p:val>
                                        </p:tav>
                                      </p:tavLst>
                                    </p:anim>
                                    <p:anim calcmode="lin" valueType="num">
                                      <p:cBhvr>
                                        <p:cTn id="90" dur="1000" fill="hold"/>
                                        <p:tgtEl>
                                          <p:spTgt spid="28692"/>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28693"/>
                                        </p:tgtEl>
                                        <p:attrNameLst>
                                          <p:attrName>style.visibility</p:attrName>
                                        </p:attrNameLst>
                                      </p:cBhvr>
                                      <p:to>
                                        <p:strVal val="visible"/>
                                      </p:to>
                                    </p:set>
                                    <p:animEffect transition="in" filter="fade">
                                      <p:cBhvr>
                                        <p:cTn id="93" dur="1000"/>
                                        <p:tgtEl>
                                          <p:spTgt spid="28693"/>
                                        </p:tgtEl>
                                      </p:cBhvr>
                                    </p:animEffect>
                                    <p:anim calcmode="lin" valueType="num">
                                      <p:cBhvr>
                                        <p:cTn id="94" dur="1000" fill="hold"/>
                                        <p:tgtEl>
                                          <p:spTgt spid="28693"/>
                                        </p:tgtEl>
                                        <p:attrNameLst>
                                          <p:attrName>ppt_x</p:attrName>
                                        </p:attrNameLst>
                                      </p:cBhvr>
                                      <p:tavLst>
                                        <p:tav tm="0">
                                          <p:val>
                                            <p:strVal val="#ppt_x"/>
                                          </p:val>
                                        </p:tav>
                                        <p:tav tm="100000">
                                          <p:val>
                                            <p:strVal val="#ppt_x"/>
                                          </p:val>
                                        </p:tav>
                                      </p:tavLst>
                                    </p:anim>
                                    <p:anim calcmode="lin" valueType="num">
                                      <p:cBhvr>
                                        <p:cTn id="95" dur="1000" fill="hold"/>
                                        <p:tgtEl>
                                          <p:spTgt spid="28693"/>
                                        </p:tgtEl>
                                        <p:attrNameLst>
                                          <p:attrName>ppt_y</p:attrName>
                                        </p:attrNameLst>
                                      </p:cBhvr>
                                      <p:tavLst>
                                        <p:tav tm="0">
                                          <p:val>
                                            <p:strVal val="#ppt_y-.1"/>
                                          </p:val>
                                        </p:tav>
                                        <p:tav tm="100000">
                                          <p:val>
                                            <p:strVal val="#ppt_y"/>
                                          </p:val>
                                        </p:tav>
                                      </p:tavLst>
                                    </p:anim>
                                  </p:childTnLst>
                                </p:cTn>
                              </p:par>
                              <p:par>
                                <p:cTn id="96" presetID="47" presetClass="entr" presetSubtype="0" fill="hold" grpId="0" nodeType="withEffect">
                                  <p:stCondLst>
                                    <p:cond delay="0"/>
                                  </p:stCondLst>
                                  <p:childTnLst>
                                    <p:set>
                                      <p:cBhvr>
                                        <p:cTn id="97" dur="1" fill="hold">
                                          <p:stCondLst>
                                            <p:cond delay="0"/>
                                          </p:stCondLst>
                                        </p:cTn>
                                        <p:tgtEl>
                                          <p:spTgt spid="28694"/>
                                        </p:tgtEl>
                                        <p:attrNameLst>
                                          <p:attrName>style.visibility</p:attrName>
                                        </p:attrNameLst>
                                      </p:cBhvr>
                                      <p:to>
                                        <p:strVal val="visible"/>
                                      </p:to>
                                    </p:set>
                                    <p:animEffect transition="in" filter="fade">
                                      <p:cBhvr>
                                        <p:cTn id="98" dur="1000"/>
                                        <p:tgtEl>
                                          <p:spTgt spid="28694"/>
                                        </p:tgtEl>
                                      </p:cBhvr>
                                    </p:animEffect>
                                    <p:anim calcmode="lin" valueType="num">
                                      <p:cBhvr>
                                        <p:cTn id="99" dur="1000" fill="hold"/>
                                        <p:tgtEl>
                                          <p:spTgt spid="28694"/>
                                        </p:tgtEl>
                                        <p:attrNameLst>
                                          <p:attrName>ppt_x</p:attrName>
                                        </p:attrNameLst>
                                      </p:cBhvr>
                                      <p:tavLst>
                                        <p:tav tm="0">
                                          <p:val>
                                            <p:strVal val="#ppt_x"/>
                                          </p:val>
                                        </p:tav>
                                        <p:tav tm="100000">
                                          <p:val>
                                            <p:strVal val="#ppt_x"/>
                                          </p:val>
                                        </p:tav>
                                      </p:tavLst>
                                    </p:anim>
                                    <p:anim calcmode="lin" valueType="num">
                                      <p:cBhvr>
                                        <p:cTn id="100" dur="1000" fill="hold"/>
                                        <p:tgtEl>
                                          <p:spTgt spid="28694"/>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17" presetClass="entr" presetSubtype="10" fill="hold" grpId="0" nodeType="clickEffect">
                                  <p:stCondLst>
                                    <p:cond delay="0"/>
                                  </p:stCondLst>
                                  <p:childTnLst>
                                    <p:set>
                                      <p:cBhvr>
                                        <p:cTn id="104" dur="1" fill="hold">
                                          <p:stCondLst>
                                            <p:cond delay="0"/>
                                          </p:stCondLst>
                                        </p:cTn>
                                        <p:tgtEl>
                                          <p:spTgt spid="28695"/>
                                        </p:tgtEl>
                                        <p:attrNameLst>
                                          <p:attrName>style.visibility</p:attrName>
                                        </p:attrNameLst>
                                      </p:cBhvr>
                                      <p:to>
                                        <p:strVal val="visible"/>
                                      </p:to>
                                    </p:set>
                                    <p:anim calcmode="lin" valueType="num">
                                      <p:cBhvr>
                                        <p:cTn id="105" dur="500" fill="hold"/>
                                        <p:tgtEl>
                                          <p:spTgt spid="28695"/>
                                        </p:tgtEl>
                                        <p:attrNameLst>
                                          <p:attrName>ppt_w</p:attrName>
                                        </p:attrNameLst>
                                      </p:cBhvr>
                                      <p:tavLst>
                                        <p:tav tm="0">
                                          <p:val>
                                            <p:fltVal val="0.000000"/>
                                          </p:val>
                                        </p:tav>
                                        <p:tav tm="100000">
                                          <p:val>
                                            <p:strVal val="#ppt_w"/>
                                          </p:val>
                                        </p:tav>
                                      </p:tavLst>
                                    </p:anim>
                                    <p:anim calcmode="lin" valueType="num">
                                      <p:cBhvr>
                                        <p:cTn id="106" dur="500" fill="hold"/>
                                        <p:tgtEl>
                                          <p:spTgt spid="28695"/>
                                        </p:tgtEl>
                                        <p:attrNameLst>
                                          <p:attrName>ppt_h</p:attrName>
                                        </p:attrNameLst>
                                      </p:cBhvr>
                                      <p:tavLst>
                                        <p:tav tm="0">
                                          <p:val>
                                            <p:strVal val="#ppt_h"/>
                                          </p:val>
                                        </p:tav>
                                        <p:tav tm="100000">
                                          <p:val>
                                            <p:strVal val="#ppt_h"/>
                                          </p:val>
                                        </p:tav>
                                      </p:tavLst>
                                    </p:anim>
                                  </p:childTnLst>
                                </p:cTn>
                              </p:par>
                              <p:par>
                                <p:cTn id="107" presetID="17" presetClass="entr" presetSubtype="10" fill="hold" nodeType="withEffect">
                                  <p:stCondLst>
                                    <p:cond delay="0"/>
                                  </p:stCondLst>
                                  <p:childTnLst>
                                    <p:set>
                                      <p:cBhvr>
                                        <p:cTn id="108" dur="1" fill="hold">
                                          <p:stCondLst>
                                            <p:cond delay="0"/>
                                          </p:stCondLst>
                                        </p:cTn>
                                        <p:tgtEl>
                                          <p:spTgt spid="28698"/>
                                        </p:tgtEl>
                                        <p:attrNameLst>
                                          <p:attrName>style.visibility</p:attrName>
                                        </p:attrNameLst>
                                      </p:cBhvr>
                                      <p:to>
                                        <p:strVal val="visible"/>
                                      </p:to>
                                    </p:set>
                                    <p:anim calcmode="lin" valueType="num">
                                      <p:cBhvr>
                                        <p:cTn id="109" dur="500" fill="hold"/>
                                        <p:tgtEl>
                                          <p:spTgt spid="28698"/>
                                        </p:tgtEl>
                                        <p:attrNameLst>
                                          <p:attrName>ppt_w</p:attrName>
                                        </p:attrNameLst>
                                      </p:cBhvr>
                                      <p:tavLst>
                                        <p:tav tm="0">
                                          <p:val>
                                            <p:fltVal val="0.000000"/>
                                          </p:val>
                                        </p:tav>
                                        <p:tav tm="100000">
                                          <p:val>
                                            <p:strVal val="#ppt_w"/>
                                          </p:val>
                                        </p:tav>
                                      </p:tavLst>
                                    </p:anim>
                                    <p:anim calcmode="lin" valueType="num">
                                      <p:cBhvr>
                                        <p:cTn id="110" dur="500" fill="hold"/>
                                        <p:tgtEl>
                                          <p:spTgt spid="28698"/>
                                        </p:tgtEl>
                                        <p:attrNameLst>
                                          <p:attrName>ppt_h</p:attrName>
                                        </p:attrNameLst>
                                      </p:cBhvr>
                                      <p:tavLst>
                                        <p:tav tm="0">
                                          <p:val>
                                            <p:strVal val="#ppt_h"/>
                                          </p:val>
                                        </p:tav>
                                        <p:tav tm="100000">
                                          <p:val>
                                            <p:strVal val="#ppt_h"/>
                                          </p:val>
                                        </p:tav>
                                      </p:tavLst>
                                    </p:anim>
                                  </p:childTnLst>
                                </p:cTn>
                              </p:par>
                              <p:par>
                                <p:cTn id="111" presetID="17" presetClass="entr" presetSubtype="10" fill="hold" nodeType="withEffect">
                                  <p:stCondLst>
                                    <p:cond delay="0"/>
                                  </p:stCondLst>
                                  <p:childTnLst>
                                    <p:set>
                                      <p:cBhvr>
                                        <p:cTn id="112" dur="1" fill="hold">
                                          <p:stCondLst>
                                            <p:cond delay="0"/>
                                          </p:stCondLst>
                                        </p:cTn>
                                        <p:tgtEl>
                                          <p:spTgt spid="28712"/>
                                        </p:tgtEl>
                                        <p:attrNameLst>
                                          <p:attrName>style.visibility</p:attrName>
                                        </p:attrNameLst>
                                      </p:cBhvr>
                                      <p:to>
                                        <p:strVal val="visible"/>
                                      </p:to>
                                    </p:set>
                                    <p:anim calcmode="lin" valueType="num">
                                      <p:cBhvr>
                                        <p:cTn id="113" dur="500" fill="hold"/>
                                        <p:tgtEl>
                                          <p:spTgt spid="28712"/>
                                        </p:tgtEl>
                                        <p:attrNameLst>
                                          <p:attrName>ppt_w</p:attrName>
                                        </p:attrNameLst>
                                      </p:cBhvr>
                                      <p:tavLst>
                                        <p:tav tm="0">
                                          <p:val>
                                            <p:fltVal val="0.000000"/>
                                          </p:val>
                                        </p:tav>
                                        <p:tav tm="100000">
                                          <p:val>
                                            <p:strVal val="#ppt_w"/>
                                          </p:val>
                                        </p:tav>
                                      </p:tavLst>
                                    </p:anim>
                                    <p:anim calcmode="lin" valueType="num">
                                      <p:cBhvr>
                                        <p:cTn id="114" dur="500" fill="hold"/>
                                        <p:tgtEl>
                                          <p:spTgt spid="28712"/>
                                        </p:tgtEl>
                                        <p:attrNameLst>
                                          <p:attrName>ppt_h</p:attrName>
                                        </p:attrNameLst>
                                      </p:cBhvr>
                                      <p:tavLst>
                                        <p:tav tm="0">
                                          <p:val>
                                            <p:strVal val="#ppt_h"/>
                                          </p:val>
                                        </p:tav>
                                        <p:tav tm="100000">
                                          <p:val>
                                            <p:strVal val="#ppt_h"/>
                                          </p:val>
                                        </p:tav>
                                      </p:tavLst>
                                    </p:anim>
                                  </p:childTnLst>
                                </p:cTn>
                              </p:par>
                            </p:childTnLst>
                          </p:cTn>
                        </p:par>
                      </p:childTnLst>
                    </p:cTn>
                  </p:par>
                  <p:par>
                    <p:cTn id="115" fill="hold">
                      <p:stCondLst>
                        <p:cond delay="indefinite"/>
                      </p:stCondLst>
                      <p:childTnLst>
                        <p:par>
                          <p:cTn id="116" fill="hold">
                            <p:stCondLst>
                              <p:cond delay="0"/>
                            </p:stCondLst>
                            <p:childTnLst>
                              <p:par>
                                <p:cTn id="117" presetID="47" presetClass="entr" presetSubtype="0" fill="hold" grpId="0" nodeType="clickEffect">
                                  <p:stCondLst>
                                    <p:cond delay="0"/>
                                  </p:stCondLst>
                                  <p:childTnLst>
                                    <p:set>
                                      <p:cBhvr>
                                        <p:cTn id="118" dur="1" fill="hold">
                                          <p:stCondLst>
                                            <p:cond delay="0"/>
                                          </p:stCondLst>
                                        </p:cTn>
                                        <p:tgtEl>
                                          <p:spTgt spid="28688"/>
                                        </p:tgtEl>
                                        <p:attrNameLst>
                                          <p:attrName>style.visibility</p:attrName>
                                        </p:attrNameLst>
                                      </p:cBhvr>
                                      <p:to>
                                        <p:strVal val="visible"/>
                                      </p:to>
                                    </p:set>
                                    <p:animEffect transition="in" filter="fade">
                                      <p:cBhvr>
                                        <p:cTn id="119" dur="1000"/>
                                        <p:tgtEl>
                                          <p:spTgt spid="28688"/>
                                        </p:tgtEl>
                                      </p:cBhvr>
                                    </p:animEffect>
                                    <p:anim calcmode="lin" valueType="num">
                                      <p:cBhvr>
                                        <p:cTn id="120" dur="1000" fill="hold"/>
                                        <p:tgtEl>
                                          <p:spTgt spid="28688"/>
                                        </p:tgtEl>
                                        <p:attrNameLst>
                                          <p:attrName>ppt_x</p:attrName>
                                        </p:attrNameLst>
                                      </p:cBhvr>
                                      <p:tavLst>
                                        <p:tav tm="0">
                                          <p:val>
                                            <p:strVal val="#ppt_x"/>
                                          </p:val>
                                        </p:tav>
                                        <p:tav tm="100000">
                                          <p:val>
                                            <p:strVal val="#ppt_x"/>
                                          </p:val>
                                        </p:tav>
                                      </p:tavLst>
                                    </p:anim>
                                    <p:anim calcmode="lin" valueType="num">
                                      <p:cBhvr>
                                        <p:cTn id="121" dur="1000" fill="hold"/>
                                        <p:tgtEl>
                                          <p:spTgt spid="28688"/>
                                        </p:tgtEl>
                                        <p:attrNameLst>
                                          <p:attrName>ppt_y</p:attrName>
                                        </p:attrNameLst>
                                      </p:cBhvr>
                                      <p:tavLst>
                                        <p:tav tm="0">
                                          <p:val>
                                            <p:strVal val="#ppt_y-.1"/>
                                          </p:val>
                                        </p:tav>
                                        <p:tav tm="100000">
                                          <p:val>
                                            <p:strVal val="#ppt_y"/>
                                          </p:val>
                                        </p:tav>
                                      </p:tavLst>
                                    </p:anim>
                                  </p:childTnLst>
                                </p:cTn>
                              </p:par>
                              <p:par>
                                <p:cTn id="122" presetID="47" presetClass="entr" presetSubtype="0" fill="hold" grpId="0" nodeType="withEffect">
                                  <p:stCondLst>
                                    <p:cond delay="0"/>
                                  </p:stCondLst>
                                  <p:childTnLst>
                                    <p:set>
                                      <p:cBhvr>
                                        <p:cTn id="123" dur="1" fill="hold">
                                          <p:stCondLst>
                                            <p:cond delay="0"/>
                                          </p:stCondLst>
                                        </p:cTn>
                                        <p:tgtEl>
                                          <p:spTgt spid="28689"/>
                                        </p:tgtEl>
                                        <p:attrNameLst>
                                          <p:attrName>style.visibility</p:attrName>
                                        </p:attrNameLst>
                                      </p:cBhvr>
                                      <p:to>
                                        <p:strVal val="visible"/>
                                      </p:to>
                                    </p:set>
                                    <p:animEffect transition="in" filter="fade">
                                      <p:cBhvr>
                                        <p:cTn id="124" dur="1000"/>
                                        <p:tgtEl>
                                          <p:spTgt spid="28689"/>
                                        </p:tgtEl>
                                      </p:cBhvr>
                                    </p:animEffect>
                                    <p:anim calcmode="lin" valueType="num">
                                      <p:cBhvr>
                                        <p:cTn id="125" dur="1000" fill="hold"/>
                                        <p:tgtEl>
                                          <p:spTgt spid="28689"/>
                                        </p:tgtEl>
                                        <p:attrNameLst>
                                          <p:attrName>ppt_x</p:attrName>
                                        </p:attrNameLst>
                                      </p:cBhvr>
                                      <p:tavLst>
                                        <p:tav tm="0">
                                          <p:val>
                                            <p:strVal val="#ppt_x"/>
                                          </p:val>
                                        </p:tav>
                                        <p:tav tm="100000">
                                          <p:val>
                                            <p:strVal val="#ppt_x"/>
                                          </p:val>
                                        </p:tav>
                                      </p:tavLst>
                                    </p:anim>
                                    <p:anim calcmode="lin" valueType="num">
                                      <p:cBhvr>
                                        <p:cTn id="126" dur="1000" fill="hold"/>
                                        <p:tgtEl>
                                          <p:spTgt spid="28689"/>
                                        </p:tgtEl>
                                        <p:attrNameLst>
                                          <p:attrName>ppt_y</p:attrName>
                                        </p:attrNameLst>
                                      </p:cBhvr>
                                      <p:tavLst>
                                        <p:tav tm="0">
                                          <p:val>
                                            <p:strVal val="#ppt_y-.1"/>
                                          </p:val>
                                        </p:tav>
                                        <p:tav tm="100000">
                                          <p:val>
                                            <p:strVal val="#ppt_y"/>
                                          </p:val>
                                        </p:tav>
                                      </p:tavLst>
                                    </p:anim>
                                  </p:childTnLst>
                                </p:cTn>
                              </p:par>
                              <p:par>
                                <p:cTn id="127" presetID="47" presetClass="entr" presetSubtype="0" fill="hold" grpId="0" nodeType="withEffect">
                                  <p:stCondLst>
                                    <p:cond delay="0"/>
                                  </p:stCondLst>
                                  <p:childTnLst>
                                    <p:set>
                                      <p:cBhvr>
                                        <p:cTn id="128" dur="1" fill="hold">
                                          <p:stCondLst>
                                            <p:cond delay="0"/>
                                          </p:stCondLst>
                                        </p:cTn>
                                        <p:tgtEl>
                                          <p:spTgt spid="28691"/>
                                        </p:tgtEl>
                                        <p:attrNameLst>
                                          <p:attrName>style.visibility</p:attrName>
                                        </p:attrNameLst>
                                      </p:cBhvr>
                                      <p:to>
                                        <p:strVal val="visible"/>
                                      </p:to>
                                    </p:set>
                                    <p:animEffect transition="in" filter="fade">
                                      <p:cBhvr>
                                        <p:cTn id="129" dur="1000"/>
                                        <p:tgtEl>
                                          <p:spTgt spid="28691"/>
                                        </p:tgtEl>
                                      </p:cBhvr>
                                    </p:animEffect>
                                    <p:anim calcmode="lin" valueType="num">
                                      <p:cBhvr>
                                        <p:cTn id="130" dur="1000" fill="hold"/>
                                        <p:tgtEl>
                                          <p:spTgt spid="28691"/>
                                        </p:tgtEl>
                                        <p:attrNameLst>
                                          <p:attrName>ppt_x</p:attrName>
                                        </p:attrNameLst>
                                      </p:cBhvr>
                                      <p:tavLst>
                                        <p:tav tm="0">
                                          <p:val>
                                            <p:strVal val="#ppt_x"/>
                                          </p:val>
                                        </p:tav>
                                        <p:tav tm="100000">
                                          <p:val>
                                            <p:strVal val="#ppt_x"/>
                                          </p:val>
                                        </p:tav>
                                      </p:tavLst>
                                    </p:anim>
                                    <p:anim calcmode="lin" valueType="num">
                                      <p:cBhvr>
                                        <p:cTn id="131" dur="1000" fill="hold"/>
                                        <p:tgtEl>
                                          <p:spTgt spid="28691"/>
                                        </p:tgtEl>
                                        <p:attrNameLst>
                                          <p:attrName>ppt_y</p:attrName>
                                        </p:attrNameLst>
                                      </p:cBhvr>
                                      <p:tavLst>
                                        <p:tav tm="0">
                                          <p:val>
                                            <p:strVal val="#ppt_y-.1"/>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17" presetClass="entr" presetSubtype="10" fill="hold" grpId="0" nodeType="clickEffect">
                                  <p:stCondLst>
                                    <p:cond delay="0"/>
                                  </p:stCondLst>
                                  <p:childTnLst>
                                    <p:set>
                                      <p:cBhvr>
                                        <p:cTn id="135" dur="1" fill="hold">
                                          <p:stCondLst>
                                            <p:cond delay="0"/>
                                          </p:stCondLst>
                                        </p:cTn>
                                        <p:tgtEl>
                                          <p:spTgt spid="28690"/>
                                        </p:tgtEl>
                                        <p:attrNameLst>
                                          <p:attrName>style.visibility</p:attrName>
                                        </p:attrNameLst>
                                      </p:cBhvr>
                                      <p:to>
                                        <p:strVal val="visible"/>
                                      </p:to>
                                    </p:set>
                                    <p:anim calcmode="lin" valueType="num">
                                      <p:cBhvr>
                                        <p:cTn id="136" dur="500" fill="hold"/>
                                        <p:tgtEl>
                                          <p:spTgt spid="28690"/>
                                        </p:tgtEl>
                                        <p:attrNameLst>
                                          <p:attrName>ppt_w</p:attrName>
                                        </p:attrNameLst>
                                      </p:cBhvr>
                                      <p:tavLst>
                                        <p:tav tm="0">
                                          <p:val>
                                            <p:fltVal val="0.000000"/>
                                          </p:val>
                                        </p:tav>
                                        <p:tav tm="100000">
                                          <p:val>
                                            <p:strVal val="#ppt_w"/>
                                          </p:val>
                                        </p:tav>
                                      </p:tavLst>
                                    </p:anim>
                                    <p:anim calcmode="lin" valueType="num">
                                      <p:cBhvr>
                                        <p:cTn id="137" dur="500" fill="hold"/>
                                        <p:tgtEl>
                                          <p:spTgt spid="28690"/>
                                        </p:tgtEl>
                                        <p:attrNameLst>
                                          <p:attrName>ppt_h</p:attrName>
                                        </p:attrNameLst>
                                      </p:cBhvr>
                                      <p:tavLst>
                                        <p:tav tm="0">
                                          <p:val>
                                            <p:strVal val="#ppt_h"/>
                                          </p:val>
                                        </p:tav>
                                        <p:tav tm="100000">
                                          <p:val>
                                            <p:strVal val="#ppt_h"/>
                                          </p:val>
                                        </p:tav>
                                      </p:tavLst>
                                    </p:anim>
                                  </p:childTnLst>
                                </p:cTn>
                              </p:par>
                              <p:par>
                                <p:cTn id="138" presetID="17" presetClass="entr" presetSubtype="10" fill="hold" nodeType="withEffect">
                                  <p:stCondLst>
                                    <p:cond delay="0"/>
                                  </p:stCondLst>
                                  <p:childTnLst>
                                    <p:set>
                                      <p:cBhvr>
                                        <p:cTn id="139" dur="1" fill="hold">
                                          <p:stCondLst>
                                            <p:cond delay="0"/>
                                          </p:stCondLst>
                                        </p:cTn>
                                        <p:tgtEl>
                                          <p:spTgt spid="28697"/>
                                        </p:tgtEl>
                                        <p:attrNameLst>
                                          <p:attrName>style.visibility</p:attrName>
                                        </p:attrNameLst>
                                      </p:cBhvr>
                                      <p:to>
                                        <p:strVal val="visible"/>
                                      </p:to>
                                    </p:set>
                                    <p:anim calcmode="lin" valueType="num">
                                      <p:cBhvr>
                                        <p:cTn id="140" dur="500" fill="hold"/>
                                        <p:tgtEl>
                                          <p:spTgt spid="28697"/>
                                        </p:tgtEl>
                                        <p:attrNameLst>
                                          <p:attrName>ppt_w</p:attrName>
                                        </p:attrNameLst>
                                      </p:cBhvr>
                                      <p:tavLst>
                                        <p:tav tm="0">
                                          <p:val>
                                            <p:fltVal val="0.000000"/>
                                          </p:val>
                                        </p:tav>
                                        <p:tav tm="100000">
                                          <p:val>
                                            <p:strVal val="#ppt_w"/>
                                          </p:val>
                                        </p:tav>
                                      </p:tavLst>
                                    </p:anim>
                                    <p:anim calcmode="lin" valueType="num">
                                      <p:cBhvr>
                                        <p:cTn id="141" dur="500" fill="hold"/>
                                        <p:tgtEl>
                                          <p:spTgt spid="28697"/>
                                        </p:tgtEl>
                                        <p:attrNameLst>
                                          <p:attrName>ppt_h</p:attrName>
                                        </p:attrNameLst>
                                      </p:cBhvr>
                                      <p:tavLst>
                                        <p:tav tm="0">
                                          <p:val>
                                            <p:strVal val="#ppt_h"/>
                                          </p:val>
                                        </p:tav>
                                        <p:tav tm="100000">
                                          <p:val>
                                            <p:strVal val="#ppt_h"/>
                                          </p:val>
                                        </p:tav>
                                      </p:tavLst>
                                    </p:anim>
                                  </p:childTnLst>
                                </p:cTn>
                              </p:par>
                              <p:par>
                                <p:cTn id="142" presetID="17" presetClass="entr" presetSubtype="10" fill="hold" nodeType="withEffect">
                                  <p:stCondLst>
                                    <p:cond delay="0"/>
                                  </p:stCondLst>
                                  <p:childTnLst>
                                    <p:set>
                                      <p:cBhvr>
                                        <p:cTn id="143" dur="1" fill="hold">
                                          <p:stCondLst>
                                            <p:cond delay="0"/>
                                          </p:stCondLst>
                                        </p:cTn>
                                        <p:tgtEl>
                                          <p:spTgt spid="28711"/>
                                        </p:tgtEl>
                                        <p:attrNameLst>
                                          <p:attrName>style.visibility</p:attrName>
                                        </p:attrNameLst>
                                      </p:cBhvr>
                                      <p:to>
                                        <p:strVal val="visible"/>
                                      </p:to>
                                    </p:set>
                                    <p:anim calcmode="lin" valueType="num">
                                      <p:cBhvr>
                                        <p:cTn id="144" dur="500" fill="hold"/>
                                        <p:tgtEl>
                                          <p:spTgt spid="28711"/>
                                        </p:tgtEl>
                                        <p:attrNameLst>
                                          <p:attrName>ppt_w</p:attrName>
                                        </p:attrNameLst>
                                      </p:cBhvr>
                                      <p:tavLst>
                                        <p:tav tm="0">
                                          <p:val>
                                            <p:fltVal val="0.000000"/>
                                          </p:val>
                                        </p:tav>
                                        <p:tav tm="100000">
                                          <p:val>
                                            <p:strVal val="#ppt_w"/>
                                          </p:val>
                                        </p:tav>
                                      </p:tavLst>
                                    </p:anim>
                                    <p:anim calcmode="lin" valueType="num">
                                      <p:cBhvr>
                                        <p:cTn id="145" dur="500" fill="hold"/>
                                        <p:tgtEl>
                                          <p:spTgt spid="28711"/>
                                        </p:tgtEl>
                                        <p:attrNameLst>
                                          <p:attrName>ppt_h</p:attrName>
                                        </p:attrNameLst>
                                      </p:cBhvr>
                                      <p:tavLst>
                                        <p:tav tm="0">
                                          <p:val>
                                            <p:strVal val="#ppt_h"/>
                                          </p:val>
                                        </p:tav>
                                        <p:tav tm="100000">
                                          <p:val>
                                            <p:strVal val="#ppt_h"/>
                                          </p:val>
                                        </p:tav>
                                      </p:tavLst>
                                    </p:anim>
                                  </p:childTnLst>
                                </p:cTn>
                              </p:par>
                            </p:childTnLst>
                          </p:cTn>
                        </p:par>
                      </p:childTnLst>
                    </p:cTn>
                  </p:par>
                  <p:par>
                    <p:cTn id="146" fill="hold">
                      <p:stCondLst>
                        <p:cond delay="indefinite"/>
                      </p:stCondLst>
                      <p:childTnLst>
                        <p:par>
                          <p:cTn id="147" fill="hold">
                            <p:stCondLst>
                              <p:cond delay="0"/>
                            </p:stCondLst>
                            <p:childTnLst>
                              <p:par>
                                <p:cTn id="148" presetID="47" presetClass="entr" presetSubtype="0" fill="hold" grpId="0" nodeType="clickEffect">
                                  <p:stCondLst>
                                    <p:cond delay="0"/>
                                  </p:stCondLst>
                                  <p:childTnLst>
                                    <p:set>
                                      <p:cBhvr>
                                        <p:cTn id="149" dur="1" fill="hold">
                                          <p:stCondLst>
                                            <p:cond delay="0"/>
                                          </p:stCondLst>
                                        </p:cTn>
                                        <p:tgtEl>
                                          <p:spTgt spid="28676"/>
                                        </p:tgtEl>
                                        <p:attrNameLst>
                                          <p:attrName>style.visibility</p:attrName>
                                        </p:attrNameLst>
                                      </p:cBhvr>
                                      <p:to>
                                        <p:strVal val="visible"/>
                                      </p:to>
                                    </p:set>
                                    <p:animEffect transition="in" filter="fade">
                                      <p:cBhvr>
                                        <p:cTn id="150" dur="1000"/>
                                        <p:tgtEl>
                                          <p:spTgt spid="28676"/>
                                        </p:tgtEl>
                                      </p:cBhvr>
                                    </p:animEffect>
                                    <p:anim calcmode="lin" valueType="num">
                                      <p:cBhvr>
                                        <p:cTn id="151" dur="1000" fill="hold"/>
                                        <p:tgtEl>
                                          <p:spTgt spid="28676"/>
                                        </p:tgtEl>
                                        <p:attrNameLst>
                                          <p:attrName>ppt_x</p:attrName>
                                        </p:attrNameLst>
                                      </p:cBhvr>
                                      <p:tavLst>
                                        <p:tav tm="0">
                                          <p:val>
                                            <p:strVal val="#ppt_x"/>
                                          </p:val>
                                        </p:tav>
                                        <p:tav tm="100000">
                                          <p:val>
                                            <p:strVal val="#ppt_x"/>
                                          </p:val>
                                        </p:tav>
                                      </p:tavLst>
                                    </p:anim>
                                    <p:anim calcmode="lin" valueType="num">
                                      <p:cBhvr>
                                        <p:cTn id="152" dur="1000" fill="hold"/>
                                        <p:tgtEl>
                                          <p:spTgt spid="28676"/>
                                        </p:tgtEl>
                                        <p:attrNameLst>
                                          <p:attrName>ppt_y</p:attrName>
                                        </p:attrNameLst>
                                      </p:cBhvr>
                                      <p:tavLst>
                                        <p:tav tm="0">
                                          <p:val>
                                            <p:strVal val="#ppt_y-.1"/>
                                          </p:val>
                                        </p:tav>
                                        <p:tav tm="100000">
                                          <p:val>
                                            <p:strVal val="#ppt_y"/>
                                          </p:val>
                                        </p:tav>
                                      </p:tavLst>
                                    </p:anim>
                                  </p:childTnLst>
                                </p:cTn>
                              </p:par>
                              <p:par>
                                <p:cTn id="153" presetID="47" presetClass="entr" presetSubtype="0" fill="hold" grpId="0" nodeType="withEffect">
                                  <p:stCondLst>
                                    <p:cond delay="0"/>
                                  </p:stCondLst>
                                  <p:childTnLst>
                                    <p:set>
                                      <p:cBhvr>
                                        <p:cTn id="154" dur="1" fill="hold">
                                          <p:stCondLst>
                                            <p:cond delay="0"/>
                                          </p:stCondLst>
                                        </p:cTn>
                                        <p:tgtEl>
                                          <p:spTgt spid="28677"/>
                                        </p:tgtEl>
                                        <p:attrNameLst>
                                          <p:attrName>style.visibility</p:attrName>
                                        </p:attrNameLst>
                                      </p:cBhvr>
                                      <p:to>
                                        <p:strVal val="visible"/>
                                      </p:to>
                                    </p:set>
                                    <p:animEffect transition="in" filter="fade">
                                      <p:cBhvr>
                                        <p:cTn id="155" dur="1000"/>
                                        <p:tgtEl>
                                          <p:spTgt spid="28677"/>
                                        </p:tgtEl>
                                      </p:cBhvr>
                                    </p:animEffect>
                                    <p:anim calcmode="lin" valueType="num">
                                      <p:cBhvr>
                                        <p:cTn id="156" dur="1000" fill="hold"/>
                                        <p:tgtEl>
                                          <p:spTgt spid="28677"/>
                                        </p:tgtEl>
                                        <p:attrNameLst>
                                          <p:attrName>ppt_x</p:attrName>
                                        </p:attrNameLst>
                                      </p:cBhvr>
                                      <p:tavLst>
                                        <p:tav tm="0">
                                          <p:val>
                                            <p:strVal val="#ppt_x"/>
                                          </p:val>
                                        </p:tav>
                                        <p:tav tm="100000">
                                          <p:val>
                                            <p:strVal val="#ppt_x"/>
                                          </p:val>
                                        </p:tav>
                                      </p:tavLst>
                                    </p:anim>
                                    <p:anim calcmode="lin" valueType="num">
                                      <p:cBhvr>
                                        <p:cTn id="157" dur="1000" fill="hold"/>
                                        <p:tgtEl>
                                          <p:spTgt spid="28677"/>
                                        </p:tgtEl>
                                        <p:attrNameLst>
                                          <p:attrName>ppt_y</p:attrName>
                                        </p:attrNameLst>
                                      </p:cBhvr>
                                      <p:tavLst>
                                        <p:tav tm="0">
                                          <p:val>
                                            <p:strVal val="#ppt_y-.1"/>
                                          </p:val>
                                        </p:tav>
                                        <p:tav tm="100000">
                                          <p:val>
                                            <p:strVal val="#ppt_y"/>
                                          </p:val>
                                        </p:tav>
                                      </p:tavLst>
                                    </p:anim>
                                  </p:childTnLst>
                                </p:cTn>
                              </p:par>
                              <p:par>
                                <p:cTn id="158" presetID="47" presetClass="entr" presetSubtype="0" fill="hold" grpId="0" nodeType="withEffect">
                                  <p:stCondLst>
                                    <p:cond delay="0"/>
                                  </p:stCondLst>
                                  <p:childTnLst>
                                    <p:set>
                                      <p:cBhvr>
                                        <p:cTn id="159" dur="1" fill="hold">
                                          <p:stCondLst>
                                            <p:cond delay="0"/>
                                          </p:stCondLst>
                                        </p:cTn>
                                        <p:tgtEl>
                                          <p:spTgt spid="28681"/>
                                        </p:tgtEl>
                                        <p:attrNameLst>
                                          <p:attrName>style.visibility</p:attrName>
                                        </p:attrNameLst>
                                      </p:cBhvr>
                                      <p:to>
                                        <p:strVal val="visible"/>
                                      </p:to>
                                    </p:set>
                                    <p:animEffect transition="in" filter="fade">
                                      <p:cBhvr>
                                        <p:cTn id="160" dur="1000"/>
                                        <p:tgtEl>
                                          <p:spTgt spid="28681"/>
                                        </p:tgtEl>
                                      </p:cBhvr>
                                    </p:animEffect>
                                    <p:anim calcmode="lin" valueType="num">
                                      <p:cBhvr>
                                        <p:cTn id="161" dur="1000" fill="hold"/>
                                        <p:tgtEl>
                                          <p:spTgt spid="28681"/>
                                        </p:tgtEl>
                                        <p:attrNameLst>
                                          <p:attrName>ppt_x</p:attrName>
                                        </p:attrNameLst>
                                      </p:cBhvr>
                                      <p:tavLst>
                                        <p:tav tm="0">
                                          <p:val>
                                            <p:strVal val="#ppt_x"/>
                                          </p:val>
                                        </p:tav>
                                        <p:tav tm="100000">
                                          <p:val>
                                            <p:strVal val="#ppt_x"/>
                                          </p:val>
                                        </p:tav>
                                      </p:tavLst>
                                    </p:anim>
                                    <p:anim calcmode="lin" valueType="num">
                                      <p:cBhvr>
                                        <p:cTn id="162" dur="1000" fill="hold"/>
                                        <p:tgtEl>
                                          <p:spTgt spid="28681"/>
                                        </p:tgtEl>
                                        <p:attrNameLst>
                                          <p:attrName>ppt_y</p:attrName>
                                        </p:attrNameLst>
                                      </p:cBhvr>
                                      <p:tavLst>
                                        <p:tav tm="0">
                                          <p:val>
                                            <p:strVal val="#ppt_y-.1"/>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17" presetClass="entr" presetSubtype="10" fill="hold" grpId="0" nodeType="clickEffect">
                                  <p:stCondLst>
                                    <p:cond delay="0"/>
                                  </p:stCondLst>
                                  <p:childTnLst>
                                    <p:set>
                                      <p:cBhvr>
                                        <p:cTn id="166" dur="1" fill="hold">
                                          <p:stCondLst>
                                            <p:cond delay="0"/>
                                          </p:stCondLst>
                                        </p:cTn>
                                        <p:tgtEl>
                                          <p:spTgt spid="28678"/>
                                        </p:tgtEl>
                                        <p:attrNameLst>
                                          <p:attrName>style.visibility</p:attrName>
                                        </p:attrNameLst>
                                      </p:cBhvr>
                                      <p:to>
                                        <p:strVal val="visible"/>
                                      </p:to>
                                    </p:set>
                                    <p:anim calcmode="lin" valueType="num">
                                      <p:cBhvr>
                                        <p:cTn id="167" dur="500" fill="hold"/>
                                        <p:tgtEl>
                                          <p:spTgt spid="28678"/>
                                        </p:tgtEl>
                                        <p:attrNameLst>
                                          <p:attrName>ppt_w</p:attrName>
                                        </p:attrNameLst>
                                      </p:cBhvr>
                                      <p:tavLst>
                                        <p:tav tm="0">
                                          <p:val>
                                            <p:fltVal val="0.000000"/>
                                          </p:val>
                                        </p:tav>
                                        <p:tav tm="100000">
                                          <p:val>
                                            <p:strVal val="#ppt_w"/>
                                          </p:val>
                                        </p:tav>
                                      </p:tavLst>
                                    </p:anim>
                                    <p:anim calcmode="lin" valueType="num">
                                      <p:cBhvr>
                                        <p:cTn id="168" dur="500" fill="hold"/>
                                        <p:tgtEl>
                                          <p:spTgt spid="28678"/>
                                        </p:tgtEl>
                                        <p:attrNameLst>
                                          <p:attrName>ppt_h</p:attrName>
                                        </p:attrNameLst>
                                      </p:cBhvr>
                                      <p:tavLst>
                                        <p:tav tm="0">
                                          <p:val>
                                            <p:strVal val="#ppt_h"/>
                                          </p:val>
                                        </p:tav>
                                        <p:tav tm="100000">
                                          <p:val>
                                            <p:strVal val="#ppt_h"/>
                                          </p:val>
                                        </p:tav>
                                      </p:tavLst>
                                    </p:anim>
                                  </p:childTnLst>
                                </p:cTn>
                              </p:par>
                              <p:par>
                                <p:cTn id="169" presetID="17" presetClass="entr" presetSubtype="10" fill="hold" grpId="0" nodeType="withEffect">
                                  <p:stCondLst>
                                    <p:cond delay="0"/>
                                  </p:stCondLst>
                                  <p:childTnLst>
                                    <p:set>
                                      <p:cBhvr>
                                        <p:cTn id="170" dur="1" fill="hold">
                                          <p:stCondLst>
                                            <p:cond delay="0"/>
                                          </p:stCondLst>
                                        </p:cTn>
                                        <p:tgtEl>
                                          <p:spTgt spid="28679"/>
                                        </p:tgtEl>
                                        <p:attrNameLst>
                                          <p:attrName>style.visibility</p:attrName>
                                        </p:attrNameLst>
                                      </p:cBhvr>
                                      <p:to>
                                        <p:strVal val="visible"/>
                                      </p:to>
                                    </p:set>
                                    <p:anim calcmode="lin" valueType="num">
                                      <p:cBhvr>
                                        <p:cTn id="171" dur="500" fill="hold"/>
                                        <p:tgtEl>
                                          <p:spTgt spid="28679"/>
                                        </p:tgtEl>
                                        <p:attrNameLst>
                                          <p:attrName>ppt_w</p:attrName>
                                        </p:attrNameLst>
                                      </p:cBhvr>
                                      <p:tavLst>
                                        <p:tav tm="0">
                                          <p:val>
                                            <p:fltVal val="0.000000"/>
                                          </p:val>
                                        </p:tav>
                                        <p:tav tm="100000">
                                          <p:val>
                                            <p:strVal val="#ppt_w"/>
                                          </p:val>
                                        </p:tav>
                                      </p:tavLst>
                                    </p:anim>
                                    <p:anim calcmode="lin" valueType="num">
                                      <p:cBhvr>
                                        <p:cTn id="172" dur="500" fill="hold"/>
                                        <p:tgtEl>
                                          <p:spTgt spid="28679"/>
                                        </p:tgtEl>
                                        <p:attrNameLst>
                                          <p:attrName>ppt_h</p:attrName>
                                        </p:attrNameLst>
                                      </p:cBhvr>
                                      <p:tavLst>
                                        <p:tav tm="0">
                                          <p:val>
                                            <p:strVal val="#ppt_h"/>
                                          </p:val>
                                        </p:tav>
                                        <p:tav tm="100000">
                                          <p:val>
                                            <p:strVal val="#ppt_h"/>
                                          </p:val>
                                        </p:tav>
                                      </p:tavLst>
                                    </p:anim>
                                  </p:childTnLst>
                                </p:cTn>
                              </p:par>
                              <p:par>
                                <p:cTn id="173" presetID="17" presetClass="entr" presetSubtype="10" fill="hold" grpId="0" nodeType="withEffect">
                                  <p:stCondLst>
                                    <p:cond delay="0"/>
                                  </p:stCondLst>
                                  <p:childTnLst>
                                    <p:set>
                                      <p:cBhvr>
                                        <p:cTn id="174" dur="1" fill="hold">
                                          <p:stCondLst>
                                            <p:cond delay="0"/>
                                          </p:stCondLst>
                                        </p:cTn>
                                        <p:tgtEl>
                                          <p:spTgt spid="28680"/>
                                        </p:tgtEl>
                                        <p:attrNameLst>
                                          <p:attrName>style.visibility</p:attrName>
                                        </p:attrNameLst>
                                      </p:cBhvr>
                                      <p:to>
                                        <p:strVal val="visible"/>
                                      </p:to>
                                    </p:set>
                                    <p:anim calcmode="lin" valueType="num">
                                      <p:cBhvr>
                                        <p:cTn id="175" dur="500" fill="hold"/>
                                        <p:tgtEl>
                                          <p:spTgt spid="28680"/>
                                        </p:tgtEl>
                                        <p:attrNameLst>
                                          <p:attrName>ppt_w</p:attrName>
                                        </p:attrNameLst>
                                      </p:cBhvr>
                                      <p:tavLst>
                                        <p:tav tm="0">
                                          <p:val>
                                            <p:fltVal val="0.000000"/>
                                          </p:val>
                                        </p:tav>
                                        <p:tav tm="100000">
                                          <p:val>
                                            <p:strVal val="#ppt_w"/>
                                          </p:val>
                                        </p:tav>
                                      </p:tavLst>
                                    </p:anim>
                                    <p:anim calcmode="lin" valueType="num">
                                      <p:cBhvr>
                                        <p:cTn id="176" dur="500" fill="hold"/>
                                        <p:tgtEl>
                                          <p:spTgt spid="28680"/>
                                        </p:tgtEl>
                                        <p:attrNameLst>
                                          <p:attrName>ppt_h</p:attrName>
                                        </p:attrNameLst>
                                      </p:cBhvr>
                                      <p:tavLst>
                                        <p:tav tm="0">
                                          <p:val>
                                            <p:strVal val="#ppt_h"/>
                                          </p:val>
                                        </p:tav>
                                        <p:tav tm="100000">
                                          <p:val>
                                            <p:strVal val="#ppt_h"/>
                                          </p:val>
                                        </p:tav>
                                      </p:tavLst>
                                    </p:anim>
                                  </p:childTnLst>
                                </p:cTn>
                              </p:par>
                              <p:par>
                                <p:cTn id="177" presetID="17" presetClass="entr" presetSubtype="10" fill="hold" grpId="0" nodeType="withEffect">
                                  <p:stCondLst>
                                    <p:cond delay="0"/>
                                  </p:stCondLst>
                                  <p:childTnLst>
                                    <p:set>
                                      <p:cBhvr>
                                        <p:cTn id="178" dur="1" fill="hold">
                                          <p:stCondLst>
                                            <p:cond delay="0"/>
                                          </p:stCondLst>
                                        </p:cTn>
                                        <p:tgtEl>
                                          <p:spTgt spid="28682"/>
                                        </p:tgtEl>
                                        <p:attrNameLst>
                                          <p:attrName>style.visibility</p:attrName>
                                        </p:attrNameLst>
                                      </p:cBhvr>
                                      <p:to>
                                        <p:strVal val="visible"/>
                                      </p:to>
                                    </p:set>
                                    <p:anim calcmode="lin" valueType="num">
                                      <p:cBhvr>
                                        <p:cTn id="179" dur="500" fill="hold"/>
                                        <p:tgtEl>
                                          <p:spTgt spid="28682"/>
                                        </p:tgtEl>
                                        <p:attrNameLst>
                                          <p:attrName>ppt_w</p:attrName>
                                        </p:attrNameLst>
                                      </p:cBhvr>
                                      <p:tavLst>
                                        <p:tav tm="0">
                                          <p:val>
                                            <p:fltVal val="0.000000"/>
                                          </p:val>
                                        </p:tav>
                                        <p:tav tm="100000">
                                          <p:val>
                                            <p:strVal val="#ppt_w"/>
                                          </p:val>
                                        </p:tav>
                                      </p:tavLst>
                                    </p:anim>
                                    <p:anim calcmode="lin" valueType="num">
                                      <p:cBhvr>
                                        <p:cTn id="180" dur="500" fill="hold"/>
                                        <p:tgtEl>
                                          <p:spTgt spid="28682"/>
                                        </p:tgtEl>
                                        <p:attrNameLst>
                                          <p:attrName>ppt_h</p:attrName>
                                        </p:attrNameLst>
                                      </p:cBhvr>
                                      <p:tavLst>
                                        <p:tav tm="0">
                                          <p:val>
                                            <p:strVal val="#ppt_h"/>
                                          </p:val>
                                        </p:tav>
                                        <p:tav tm="100000">
                                          <p:val>
                                            <p:strVal val="#ppt_h"/>
                                          </p:val>
                                        </p:tav>
                                      </p:tavLst>
                                    </p:anim>
                                  </p:childTnLst>
                                </p:cTn>
                              </p:par>
                              <p:par>
                                <p:cTn id="181" presetID="17" presetClass="entr" presetSubtype="10" fill="hold" grpId="0" nodeType="withEffect">
                                  <p:stCondLst>
                                    <p:cond delay="0"/>
                                  </p:stCondLst>
                                  <p:childTnLst>
                                    <p:set>
                                      <p:cBhvr>
                                        <p:cTn id="182" dur="1" fill="hold">
                                          <p:stCondLst>
                                            <p:cond delay="0"/>
                                          </p:stCondLst>
                                        </p:cTn>
                                        <p:tgtEl>
                                          <p:spTgt spid="28683"/>
                                        </p:tgtEl>
                                        <p:attrNameLst>
                                          <p:attrName>style.visibility</p:attrName>
                                        </p:attrNameLst>
                                      </p:cBhvr>
                                      <p:to>
                                        <p:strVal val="visible"/>
                                      </p:to>
                                    </p:set>
                                    <p:anim calcmode="lin" valueType="num">
                                      <p:cBhvr>
                                        <p:cTn id="183" dur="500" fill="hold"/>
                                        <p:tgtEl>
                                          <p:spTgt spid="28683"/>
                                        </p:tgtEl>
                                        <p:attrNameLst>
                                          <p:attrName>ppt_w</p:attrName>
                                        </p:attrNameLst>
                                      </p:cBhvr>
                                      <p:tavLst>
                                        <p:tav tm="0">
                                          <p:val>
                                            <p:fltVal val="0.000000"/>
                                          </p:val>
                                        </p:tav>
                                        <p:tav tm="100000">
                                          <p:val>
                                            <p:strVal val="#ppt_w"/>
                                          </p:val>
                                        </p:tav>
                                      </p:tavLst>
                                    </p:anim>
                                    <p:anim calcmode="lin" valueType="num">
                                      <p:cBhvr>
                                        <p:cTn id="184" dur="500" fill="hold"/>
                                        <p:tgtEl>
                                          <p:spTgt spid="28683"/>
                                        </p:tgtEl>
                                        <p:attrNameLst>
                                          <p:attrName>ppt_h</p:attrName>
                                        </p:attrNameLst>
                                      </p:cBhvr>
                                      <p:tavLst>
                                        <p:tav tm="0">
                                          <p:val>
                                            <p:strVal val="#ppt_h"/>
                                          </p:val>
                                        </p:tav>
                                        <p:tav tm="100000">
                                          <p:val>
                                            <p:strVal val="#ppt_h"/>
                                          </p:val>
                                        </p:tav>
                                      </p:tavLst>
                                    </p:anim>
                                  </p:childTnLst>
                                </p:cTn>
                              </p:par>
                            </p:childTnLst>
                          </p:cTn>
                        </p:par>
                      </p:childTnLst>
                    </p:cTn>
                  </p:par>
                  <p:par>
                    <p:cTn id="185" fill="hold">
                      <p:stCondLst>
                        <p:cond delay="indefinite"/>
                      </p:stCondLst>
                      <p:childTnLst>
                        <p:par>
                          <p:cTn id="186" fill="hold">
                            <p:stCondLst>
                              <p:cond delay="0"/>
                            </p:stCondLst>
                            <p:childTnLst>
                              <p:par>
                                <p:cTn id="187" presetID="12" presetClass="entr" presetSubtype="4" fill="hold" nodeType="clickEffect">
                                  <p:stCondLst>
                                    <p:cond delay="0"/>
                                  </p:stCondLst>
                                  <p:childTnLst>
                                    <p:set>
                                      <p:cBhvr>
                                        <p:cTn id="188" dur="1" fill="hold">
                                          <p:stCondLst>
                                            <p:cond delay="0"/>
                                          </p:stCondLst>
                                        </p:cTn>
                                        <p:tgtEl>
                                          <p:spTgt spid="28705"/>
                                        </p:tgtEl>
                                        <p:attrNameLst>
                                          <p:attrName>style.visibility</p:attrName>
                                        </p:attrNameLst>
                                      </p:cBhvr>
                                      <p:to>
                                        <p:strVal val="visible"/>
                                      </p:to>
                                    </p:set>
                                    <p:animEffect transition="in" filter="slide(fromBottom)">
                                      <p:cBhvr>
                                        <p:cTn id="189" dur="500"/>
                                        <p:tgtEl>
                                          <p:spTgt spid="28705"/>
                                        </p:tgtEl>
                                      </p:cBhvr>
                                    </p:animEffect>
                                  </p:childTnLst>
                                </p:cTn>
                              </p:par>
                              <p:par>
                                <p:cTn id="190" presetID="12" presetClass="entr" presetSubtype="4" fill="hold" grpId="0" nodeType="withEffect">
                                  <p:stCondLst>
                                    <p:cond delay="0"/>
                                  </p:stCondLst>
                                  <p:childTnLst>
                                    <p:set>
                                      <p:cBhvr>
                                        <p:cTn id="191" dur="1" fill="hold">
                                          <p:stCondLst>
                                            <p:cond delay="0"/>
                                          </p:stCondLst>
                                        </p:cTn>
                                        <p:tgtEl>
                                          <p:spTgt spid="28704"/>
                                        </p:tgtEl>
                                        <p:attrNameLst>
                                          <p:attrName>style.visibility</p:attrName>
                                        </p:attrNameLst>
                                      </p:cBhvr>
                                      <p:to>
                                        <p:strVal val="visible"/>
                                      </p:to>
                                    </p:set>
                                    <p:animEffect transition="in" filter="slide(fromBottom)">
                                      <p:cBhvr>
                                        <p:cTn id="192" dur="500"/>
                                        <p:tgtEl>
                                          <p:spTgt spid="28704"/>
                                        </p:tgtEl>
                                      </p:cBhvr>
                                    </p:animEffect>
                                  </p:childTnLst>
                                </p:cTn>
                              </p:par>
                            </p:childTnLst>
                          </p:cTn>
                        </p:par>
                      </p:childTnLst>
                    </p:cTn>
                  </p:par>
                  <p:par>
                    <p:cTn id="193" fill="hold">
                      <p:stCondLst>
                        <p:cond delay="indefinite"/>
                      </p:stCondLst>
                      <p:childTnLst>
                        <p:par>
                          <p:cTn id="194" fill="hold">
                            <p:stCondLst>
                              <p:cond delay="0"/>
                            </p:stCondLst>
                            <p:childTnLst>
                              <p:par>
                                <p:cTn id="195" presetID="12" presetClass="entr" presetSubtype="4" fill="hold" grpId="0" nodeType="clickEffect">
                                  <p:stCondLst>
                                    <p:cond delay="0"/>
                                  </p:stCondLst>
                                  <p:childTnLst>
                                    <p:set>
                                      <p:cBhvr>
                                        <p:cTn id="196" dur="1" fill="hold">
                                          <p:stCondLst>
                                            <p:cond delay="0"/>
                                          </p:stCondLst>
                                        </p:cTn>
                                        <p:tgtEl>
                                          <p:spTgt spid="28706"/>
                                        </p:tgtEl>
                                        <p:attrNameLst>
                                          <p:attrName>style.visibility</p:attrName>
                                        </p:attrNameLst>
                                      </p:cBhvr>
                                      <p:to>
                                        <p:strVal val="visible"/>
                                      </p:to>
                                    </p:set>
                                    <p:animEffect transition="in" filter="slide(fromBottom)">
                                      <p:cBhvr>
                                        <p:cTn id="197" dur="500"/>
                                        <p:tgtEl>
                                          <p:spTgt spid="28706"/>
                                        </p:tgtEl>
                                      </p:cBhvr>
                                    </p:animEffect>
                                  </p:childTnLst>
                                </p:cTn>
                              </p:par>
                              <p:par>
                                <p:cTn id="198" presetID="12" presetClass="entr" presetSubtype="4" fill="hold" grpId="0" nodeType="withEffect">
                                  <p:stCondLst>
                                    <p:cond delay="0"/>
                                  </p:stCondLst>
                                  <p:childTnLst>
                                    <p:set>
                                      <p:cBhvr>
                                        <p:cTn id="199" dur="1" fill="hold">
                                          <p:stCondLst>
                                            <p:cond delay="0"/>
                                          </p:stCondLst>
                                        </p:cTn>
                                        <p:tgtEl>
                                          <p:spTgt spid="28707"/>
                                        </p:tgtEl>
                                        <p:attrNameLst>
                                          <p:attrName>style.visibility</p:attrName>
                                        </p:attrNameLst>
                                      </p:cBhvr>
                                      <p:to>
                                        <p:strVal val="visible"/>
                                      </p:to>
                                    </p:set>
                                    <p:animEffect transition="in" filter="slide(fromBottom)">
                                      <p:cBhvr>
                                        <p:cTn id="200" dur="500"/>
                                        <p:tgtEl>
                                          <p:spTgt spid="28707"/>
                                        </p:tgtEl>
                                      </p:cBhvr>
                                    </p:animEffect>
                                  </p:childTnLst>
                                </p:cTn>
                              </p:par>
                            </p:childTnLst>
                          </p:cTn>
                        </p:par>
                      </p:childTnLst>
                    </p:cTn>
                  </p:par>
                  <p:par>
                    <p:cTn id="201" fill="hold">
                      <p:stCondLst>
                        <p:cond delay="indefinite"/>
                      </p:stCondLst>
                      <p:childTnLst>
                        <p:par>
                          <p:cTn id="202" fill="hold">
                            <p:stCondLst>
                              <p:cond delay="0"/>
                            </p:stCondLst>
                            <p:childTnLst>
                              <p:par>
                                <p:cTn id="203" presetID="12" presetClass="entr" presetSubtype="4" fill="hold" nodeType="clickEffect">
                                  <p:stCondLst>
                                    <p:cond delay="0"/>
                                  </p:stCondLst>
                                  <p:childTnLst>
                                    <p:set>
                                      <p:cBhvr>
                                        <p:cTn id="204" dur="1" fill="hold">
                                          <p:stCondLst>
                                            <p:cond delay="0"/>
                                          </p:stCondLst>
                                        </p:cTn>
                                        <p:tgtEl>
                                          <p:spTgt spid="28714"/>
                                        </p:tgtEl>
                                        <p:attrNameLst>
                                          <p:attrName>style.visibility</p:attrName>
                                        </p:attrNameLst>
                                      </p:cBhvr>
                                      <p:to>
                                        <p:strVal val="visible"/>
                                      </p:to>
                                    </p:set>
                                    <p:animEffect transition="in" filter="slide(fromBottom)">
                                      <p:cBhvr>
                                        <p:cTn id="205" dur="500"/>
                                        <p:tgtEl>
                                          <p:spTgt spid="28714"/>
                                        </p:tgtEl>
                                      </p:cBhvr>
                                    </p:animEffect>
                                  </p:childTnLst>
                                </p:cTn>
                              </p:par>
                            </p:childTnLst>
                          </p:cTn>
                        </p:par>
                      </p:childTnLst>
                    </p:cTn>
                  </p:par>
                  <p:par>
                    <p:cTn id="206" fill="hold">
                      <p:stCondLst>
                        <p:cond delay="indefinite"/>
                      </p:stCondLst>
                      <p:childTnLst>
                        <p:par>
                          <p:cTn id="207" fill="hold">
                            <p:stCondLst>
                              <p:cond delay="0"/>
                            </p:stCondLst>
                            <p:childTnLst>
                              <p:par>
                                <p:cTn id="208" presetID="12" presetClass="entr" presetSubtype="4" fill="hold" grpId="0" nodeType="clickEffect">
                                  <p:stCondLst>
                                    <p:cond delay="0"/>
                                  </p:stCondLst>
                                  <p:childTnLst>
                                    <p:set>
                                      <p:cBhvr>
                                        <p:cTn id="209" dur="1" fill="hold">
                                          <p:stCondLst>
                                            <p:cond delay="0"/>
                                          </p:stCondLst>
                                        </p:cTn>
                                        <p:tgtEl>
                                          <p:spTgt spid="28718"/>
                                        </p:tgtEl>
                                        <p:attrNameLst>
                                          <p:attrName>style.visibility</p:attrName>
                                        </p:attrNameLst>
                                      </p:cBhvr>
                                      <p:to>
                                        <p:strVal val="visible"/>
                                      </p:to>
                                    </p:set>
                                    <p:animEffect transition="in" filter="slide(fromBottom)">
                                      <p:cBhvr>
                                        <p:cTn id="210" dur="500"/>
                                        <p:tgtEl>
                                          <p:spTgt spid="28718"/>
                                        </p:tgtEl>
                                      </p:cBhvr>
                                    </p:animEffect>
                                  </p:childTnLst>
                                </p:cTn>
                              </p:par>
                              <p:par>
                                <p:cTn id="211" presetID="12" presetClass="entr" presetSubtype="4" fill="hold" grpId="0" nodeType="withEffect">
                                  <p:stCondLst>
                                    <p:cond delay="0"/>
                                  </p:stCondLst>
                                  <p:childTnLst>
                                    <p:set>
                                      <p:cBhvr>
                                        <p:cTn id="212" dur="1" fill="hold">
                                          <p:stCondLst>
                                            <p:cond delay="0"/>
                                          </p:stCondLst>
                                        </p:cTn>
                                        <p:tgtEl>
                                          <p:spTgt spid="28719"/>
                                        </p:tgtEl>
                                        <p:attrNameLst>
                                          <p:attrName>style.visibility</p:attrName>
                                        </p:attrNameLst>
                                      </p:cBhvr>
                                      <p:to>
                                        <p:strVal val="visible"/>
                                      </p:to>
                                    </p:set>
                                    <p:animEffect transition="in" filter="slide(fromBottom)">
                                      <p:cBhvr>
                                        <p:cTn id="213" dur="500"/>
                                        <p:tgtEl>
                                          <p:spTgt spid="28719"/>
                                        </p:tgtEl>
                                      </p:cBhvr>
                                    </p:animEffect>
                                  </p:childTnLst>
                                </p:cTn>
                              </p:par>
                            </p:childTnLst>
                          </p:cTn>
                        </p:par>
                      </p:childTnLst>
                    </p:cTn>
                  </p:par>
                  <p:par>
                    <p:cTn id="214" fill="hold">
                      <p:stCondLst>
                        <p:cond delay="indefinite"/>
                      </p:stCondLst>
                      <p:childTnLst>
                        <p:par>
                          <p:cTn id="215" fill="hold">
                            <p:stCondLst>
                              <p:cond delay="0"/>
                            </p:stCondLst>
                            <p:childTnLst>
                              <p:par>
                                <p:cTn id="216" presetID="47" presetClass="entr" presetSubtype="0" fill="hold" grpId="0" nodeType="clickEffect">
                                  <p:stCondLst>
                                    <p:cond delay="0"/>
                                  </p:stCondLst>
                                  <p:childTnLst>
                                    <p:set>
                                      <p:cBhvr>
                                        <p:cTn id="217" dur="1" fill="hold">
                                          <p:stCondLst>
                                            <p:cond delay="0"/>
                                          </p:stCondLst>
                                        </p:cTn>
                                        <p:tgtEl>
                                          <p:spTgt spid="28723"/>
                                        </p:tgtEl>
                                        <p:attrNameLst>
                                          <p:attrName>style.visibility</p:attrName>
                                        </p:attrNameLst>
                                      </p:cBhvr>
                                      <p:to>
                                        <p:strVal val="visible"/>
                                      </p:to>
                                    </p:set>
                                    <p:animEffect transition="in" filter="fade">
                                      <p:cBhvr>
                                        <p:cTn id="218" dur="1000"/>
                                        <p:tgtEl>
                                          <p:spTgt spid="28723"/>
                                        </p:tgtEl>
                                      </p:cBhvr>
                                    </p:animEffect>
                                    <p:anim calcmode="lin" valueType="num">
                                      <p:cBhvr>
                                        <p:cTn id="219" dur="1000" fill="hold"/>
                                        <p:tgtEl>
                                          <p:spTgt spid="28723"/>
                                        </p:tgtEl>
                                        <p:attrNameLst>
                                          <p:attrName>ppt_x</p:attrName>
                                        </p:attrNameLst>
                                      </p:cBhvr>
                                      <p:tavLst>
                                        <p:tav tm="0">
                                          <p:val>
                                            <p:strVal val="#ppt_x"/>
                                          </p:val>
                                        </p:tav>
                                        <p:tav tm="100000">
                                          <p:val>
                                            <p:strVal val="#ppt_x"/>
                                          </p:val>
                                        </p:tav>
                                      </p:tavLst>
                                    </p:anim>
                                    <p:anim calcmode="lin" valueType="num">
                                      <p:cBhvr>
                                        <p:cTn id="220" dur="1000" fill="hold"/>
                                        <p:tgtEl>
                                          <p:spTgt spid="28723"/>
                                        </p:tgtEl>
                                        <p:attrNameLst>
                                          <p:attrName>ppt_y</p:attrName>
                                        </p:attrNameLst>
                                      </p:cBhvr>
                                      <p:tavLst>
                                        <p:tav tm="0">
                                          <p:val>
                                            <p:strVal val="#ppt_y-.1"/>
                                          </p:val>
                                        </p:tav>
                                        <p:tav tm="100000">
                                          <p:val>
                                            <p:strVal val="#ppt_y"/>
                                          </p:val>
                                        </p:tav>
                                      </p:tavLst>
                                    </p:anim>
                                  </p:childTnLst>
                                </p:cTn>
                              </p:par>
                            </p:childTnLst>
                          </p:cTn>
                        </p:par>
                      </p:childTnLst>
                    </p:cTn>
                  </p:par>
                  <p:par>
                    <p:cTn id="221" fill="hold">
                      <p:stCondLst>
                        <p:cond delay="indefinite"/>
                      </p:stCondLst>
                      <p:childTnLst>
                        <p:par>
                          <p:cTn id="222" fill="hold">
                            <p:stCondLst>
                              <p:cond delay="0"/>
                            </p:stCondLst>
                            <p:childTnLst>
                              <p:par>
                                <p:cTn id="223" presetID="17" presetClass="entr" presetSubtype="10" fill="hold" grpId="0" nodeType="clickEffect">
                                  <p:stCondLst>
                                    <p:cond delay="0"/>
                                  </p:stCondLst>
                                  <p:childTnLst>
                                    <p:set>
                                      <p:cBhvr>
                                        <p:cTn id="224" dur="1" fill="hold">
                                          <p:stCondLst>
                                            <p:cond delay="0"/>
                                          </p:stCondLst>
                                        </p:cTn>
                                        <p:tgtEl>
                                          <p:spTgt spid="28708"/>
                                        </p:tgtEl>
                                        <p:attrNameLst>
                                          <p:attrName>style.visibility</p:attrName>
                                        </p:attrNameLst>
                                      </p:cBhvr>
                                      <p:to>
                                        <p:strVal val="visible"/>
                                      </p:to>
                                    </p:set>
                                    <p:anim calcmode="lin" valueType="num">
                                      <p:cBhvr>
                                        <p:cTn id="225" dur="500" fill="hold"/>
                                        <p:tgtEl>
                                          <p:spTgt spid="28708"/>
                                        </p:tgtEl>
                                        <p:attrNameLst>
                                          <p:attrName>ppt_w</p:attrName>
                                        </p:attrNameLst>
                                      </p:cBhvr>
                                      <p:tavLst>
                                        <p:tav tm="0">
                                          <p:val>
                                            <p:fltVal val="0.000000"/>
                                          </p:val>
                                        </p:tav>
                                        <p:tav tm="100000">
                                          <p:val>
                                            <p:strVal val="#ppt_w"/>
                                          </p:val>
                                        </p:tav>
                                      </p:tavLst>
                                    </p:anim>
                                    <p:anim calcmode="lin" valueType="num">
                                      <p:cBhvr>
                                        <p:cTn id="226" dur="500" fill="hold"/>
                                        <p:tgtEl>
                                          <p:spTgt spid="2870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P spid="28677" grpId="0" animBg="1"/>
      <p:bldP spid="28678" grpId="0" animBg="1"/>
      <p:bldP spid="28679" grpId="0"/>
      <p:bldP spid="28680" grpId="0"/>
      <p:bldP spid="28681" grpId="0" animBg="1"/>
      <p:bldP spid="28682" grpId="0" animBg="1"/>
      <p:bldP spid="28683" grpId="0"/>
      <p:bldP spid="28684" grpId="0"/>
      <p:bldP spid="28685" grpId="0" animBg="1"/>
      <p:bldP spid="28686" grpId="0" animBg="1"/>
      <p:bldP spid="28687" grpId="0"/>
      <p:bldP spid="28688" grpId="0"/>
      <p:bldP spid="28689" grpId="0" animBg="1"/>
      <p:bldP spid="28690" grpId="0"/>
      <p:bldP spid="28691" grpId="0" animBg="1"/>
      <p:bldP spid="28692" grpId="0" animBg="1"/>
      <p:bldP spid="28693" grpId="0"/>
      <p:bldP spid="28694" grpId="0" animBg="1"/>
      <p:bldP spid="28695" grpId="0"/>
      <p:bldP spid="28700" grpId="0"/>
      <p:bldP spid="28701" grpId="0"/>
      <p:bldP spid="28702" grpId="0" animBg="1"/>
      <p:bldP spid="28704" grpId="0" animBg="1"/>
      <p:bldP spid="28706" grpId="0" animBg="1"/>
      <p:bldP spid="28707" grpId="0" animBg="1"/>
      <p:bldP spid="28708" grpId="0" animBg="1"/>
      <p:bldP spid="28709" grpId="0" animBg="1"/>
      <p:bldP spid="28718" grpId="0" animBg="1"/>
      <p:bldP spid="28719" grpId="0" animBg="1"/>
      <p:bldP spid="28720" grpId="0" animBg="1"/>
      <p:bldP spid="28721" grpId="0"/>
      <p:bldP spid="2872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灯片编号占位符 3"/>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29699" name="Freeform 2"/>
          <p:cNvSpPr/>
          <p:nvPr/>
        </p:nvSpPr>
        <p:spPr>
          <a:xfrm>
            <a:off x="4191000" y="1211263"/>
            <a:ext cx="4572000" cy="5557837"/>
          </a:xfrm>
          <a:custGeom>
            <a:avLst/>
            <a:gdLst>
              <a:gd name="txL" fmla="*/ 0 w 2880"/>
              <a:gd name="txT" fmla="*/ 0 h 3501"/>
              <a:gd name="txR" fmla="*/ 2880 w 2880"/>
              <a:gd name="txB" fmla="*/ 3501 h 350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Lst>
            <a:rect l="txL" t="txT" r="txR" b="txB"/>
            <a:pathLst>
              <a:path w="2880" h="3501">
                <a:moveTo>
                  <a:pt x="7" y="3221"/>
                </a:moveTo>
                <a:lnTo>
                  <a:pt x="485" y="2981"/>
                </a:lnTo>
                <a:lnTo>
                  <a:pt x="485" y="3077"/>
                </a:lnTo>
                <a:cubicBezTo>
                  <a:pt x="485" y="3077"/>
                  <a:pt x="2163" y="3077"/>
                  <a:pt x="2163" y="3077"/>
                </a:cubicBezTo>
                <a:cubicBezTo>
                  <a:pt x="2266" y="3071"/>
                  <a:pt x="2348" y="3005"/>
                  <a:pt x="2349" y="2909"/>
                </a:cubicBezTo>
                <a:cubicBezTo>
                  <a:pt x="2353" y="2387"/>
                  <a:pt x="2346" y="9"/>
                  <a:pt x="2346" y="9"/>
                </a:cubicBezTo>
                <a:cubicBezTo>
                  <a:pt x="2336" y="9"/>
                  <a:pt x="2874" y="23"/>
                  <a:pt x="2878" y="5"/>
                </a:cubicBezTo>
                <a:cubicBezTo>
                  <a:pt x="2880" y="0"/>
                  <a:pt x="2878" y="2831"/>
                  <a:pt x="2878" y="3083"/>
                </a:cubicBezTo>
                <a:cubicBezTo>
                  <a:pt x="2871" y="3335"/>
                  <a:pt x="2605" y="3414"/>
                  <a:pt x="2353" y="3413"/>
                </a:cubicBezTo>
                <a:cubicBezTo>
                  <a:pt x="817" y="3413"/>
                  <a:pt x="787" y="3393"/>
                  <a:pt x="476" y="3409"/>
                </a:cubicBezTo>
                <a:lnTo>
                  <a:pt x="476" y="3501"/>
                </a:lnTo>
                <a:lnTo>
                  <a:pt x="0" y="3221"/>
                </a:lnTo>
              </a:path>
            </a:pathLst>
          </a:custGeom>
          <a:gradFill rotWithShape="0">
            <a:gsLst>
              <a:gs pos="0">
                <a:srgbClr val="004700">
                  <a:alpha val="100000"/>
                </a:srgbClr>
              </a:gs>
              <a:gs pos="100000">
                <a:srgbClr val="009900">
                  <a:alpha val="100000"/>
                </a:srgbClr>
              </a:gs>
            </a:gsLst>
            <a:lin ang="0" scaled="1"/>
            <a:tileRect/>
          </a:gradFill>
          <a:ln w="9525" cap="flat" cmpd="sng">
            <a:solidFill>
              <a:schemeClr val="tx1"/>
            </a:solidFill>
            <a:prstDash val="solid"/>
            <a:bevel/>
            <a:headEnd type="none" w="med" len="med"/>
            <a:tailEnd type="none" w="med" len="med"/>
          </a:ln>
        </p:spPr>
        <p:txBody>
          <a:bodyPr/>
          <a:p>
            <a:endParaRPr lang="zh-CN" altLang="en-US"/>
          </a:p>
        </p:txBody>
      </p:sp>
      <p:sp>
        <p:nvSpPr>
          <p:cNvPr id="29700" name="AutoShape 3"/>
          <p:cNvSpPr/>
          <p:nvPr/>
        </p:nvSpPr>
        <p:spPr>
          <a:xfrm>
            <a:off x="1143000" y="762000"/>
            <a:ext cx="6781800" cy="609600"/>
          </a:xfrm>
          <a:prstGeom prst="rightArrow">
            <a:avLst>
              <a:gd name="adj1" fmla="val 50000"/>
              <a:gd name="adj2" fmla="val 240114"/>
            </a:avLst>
          </a:prstGeom>
          <a:gradFill rotWithShape="0">
            <a:gsLst>
              <a:gs pos="0">
                <a:srgbClr val="009900"/>
              </a:gs>
              <a:gs pos="100000">
                <a:srgbClr val="002A00"/>
              </a:gs>
            </a:gsLst>
            <a:lin ang="0" scaled="1"/>
            <a:tileRect/>
          </a:gra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29701" name="Text Box 4"/>
          <p:cNvSpPr txBox="1"/>
          <p:nvPr/>
        </p:nvSpPr>
        <p:spPr>
          <a:xfrm>
            <a:off x="1219200" y="882650"/>
            <a:ext cx="1208088" cy="336550"/>
          </a:xfrm>
          <a:prstGeom prst="rect">
            <a:avLst/>
          </a:prstGeom>
          <a:noFill/>
          <a:ln w="9525">
            <a:noFill/>
          </a:ln>
        </p:spPr>
        <p:txBody>
          <a:bodyPr wrap="none">
            <a:spAutoFit/>
          </a:bodyPr>
          <a:p>
            <a:pPr eaLnBrk="0" hangingPunct="0"/>
            <a:r>
              <a:rPr lang="zh-CN" altLang="en-US" sz="1600" b="1" i="1" dirty="0">
                <a:solidFill>
                  <a:schemeClr val="bg1"/>
                </a:solidFill>
                <a:latin typeface="黑体" panose="02010609060101010101" pitchFamily="1" charset="-122"/>
                <a:ea typeface="黑体" panose="02010609060101010101" pitchFamily="1" charset="-122"/>
              </a:rPr>
              <a:t>为什么</a:t>
            </a:r>
            <a:r>
              <a:rPr lang="ja-JP" altLang="en-US" sz="1600" b="1" i="1" dirty="0">
                <a:solidFill>
                  <a:schemeClr val="bg1"/>
                </a:solidFill>
                <a:latin typeface="黑体" panose="02010609060101010101" pitchFamily="1" charset="-122"/>
                <a:ea typeface="黑体" panose="02010609060101010101" pitchFamily="1" charset="-122"/>
              </a:rPr>
              <a:t>ー１</a:t>
            </a:r>
            <a:endParaRPr lang="ja-JP" altLang="en-US" sz="1600" b="1" i="1" dirty="0">
              <a:solidFill>
                <a:schemeClr val="bg1"/>
              </a:solidFill>
              <a:latin typeface="黑体" panose="02010609060101010101" pitchFamily="1" charset="-122"/>
              <a:ea typeface="黑体" panose="02010609060101010101" pitchFamily="1" charset="-122"/>
            </a:endParaRPr>
          </a:p>
        </p:txBody>
      </p:sp>
      <p:sp>
        <p:nvSpPr>
          <p:cNvPr id="29702" name="Text Box 5"/>
          <p:cNvSpPr txBox="1"/>
          <p:nvPr/>
        </p:nvSpPr>
        <p:spPr>
          <a:xfrm>
            <a:off x="2362200" y="882650"/>
            <a:ext cx="1208088" cy="336550"/>
          </a:xfrm>
          <a:prstGeom prst="rect">
            <a:avLst/>
          </a:prstGeom>
          <a:noFill/>
          <a:ln w="9525">
            <a:noFill/>
          </a:ln>
        </p:spPr>
        <p:txBody>
          <a:bodyPr wrap="none">
            <a:spAutoFit/>
          </a:bodyPr>
          <a:p>
            <a:pPr eaLnBrk="0" hangingPunct="0"/>
            <a:r>
              <a:rPr lang="zh-CN" altLang="en-US" sz="1600" b="1" i="1" dirty="0">
                <a:solidFill>
                  <a:schemeClr val="bg1"/>
                </a:solidFill>
                <a:latin typeface="黑体" panose="02010609060101010101" pitchFamily="1" charset="-122"/>
                <a:ea typeface="黑体" panose="02010609060101010101" pitchFamily="1" charset="-122"/>
              </a:rPr>
              <a:t>为什么</a:t>
            </a:r>
            <a:r>
              <a:rPr lang="ja-JP" altLang="en-US" sz="1600" b="1" i="1" dirty="0">
                <a:solidFill>
                  <a:schemeClr val="bg1"/>
                </a:solidFill>
                <a:latin typeface="黑体" panose="02010609060101010101" pitchFamily="1" charset="-122"/>
                <a:ea typeface="黑体" panose="02010609060101010101" pitchFamily="1" charset="-122"/>
              </a:rPr>
              <a:t>ー２</a:t>
            </a:r>
            <a:endParaRPr lang="ja-JP" altLang="en-US" sz="1600" b="1" i="1" dirty="0">
              <a:solidFill>
                <a:schemeClr val="bg1"/>
              </a:solidFill>
              <a:latin typeface="黑体" panose="02010609060101010101" pitchFamily="1" charset="-122"/>
              <a:ea typeface="黑体" panose="02010609060101010101" pitchFamily="1" charset="-122"/>
            </a:endParaRPr>
          </a:p>
        </p:txBody>
      </p:sp>
      <p:sp>
        <p:nvSpPr>
          <p:cNvPr id="29703" name="Text Box 6"/>
          <p:cNvSpPr txBox="1"/>
          <p:nvPr/>
        </p:nvSpPr>
        <p:spPr>
          <a:xfrm>
            <a:off x="3657600" y="882650"/>
            <a:ext cx="1208088" cy="336550"/>
          </a:xfrm>
          <a:prstGeom prst="rect">
            <a:avLst/>
          </a:prstGeom>
          <a:noFill/>
          <a:ln w="9525">
            <a:noFill/>
          </a:ln>
        </p:spPr>
        <p:txBody>
          <a:bodyPr wrap="none">
            <a:spAutoFit/>
          </a:bodyPr>
          <a:p>
            <a:pPr eaLnBrk="0" hangingPunct="0"/>
            <a:r>
              <a:rPr lang="zh-CN" altLang="en-US" sz="1600" b="1" i="1" dirty="0">
                <a:solidFill>
                  <a:schemeClr val="bg1"/>
                </a:solidFill>
                <a:latin typeface="黑体" panose="02010609060101010101" pitchFamily="1" charset="-122"/>
                <a:ea typeface="黑体" panose="02010609060101010101" pitchFamily="1" charset="-122"/>
              </a:rPr>
              <a:t>为什么</a:t>
            </a:r>
            <a:r>
              <a:rPr lang="ja-JP" altLang="en-US" sz="1600" b="1" i="1" dirty="0">
                <a:solidFill>
                  <a:schemeClr val="bg1"/>
                </a:solidFill>
                <a:latin typeface="黑体" panose="02010609060101010101" pitchFamily="1" charset="-122"/>
                <a:ea typeface="黑体" panose="02010609060101010101" pitchFamily="1" charset="-122"/>
              </a:rPr>
              <a:t>ー３</a:t>
            </a:r>
            <a:endParaRPr lang="ja-JP" altLang="en-US" sz="1600" b="1" i="1" dirty="0">
              <a:solidFill>
                <a:schemeClr val="bg1"/>
              </a:solidFill>
              <a:latin typeface="黑体" panose="02010609060101010101" pitchFamily="1" charset="-122"/>
              <a:ea typeface="黑体" panose="02010609060101010101" pitchFamily="1" charset="-122"/>
            </a:endParaRPr>
          </a:p>
        </p:txBody>
      </p:sp>
      <p:sp>
        <p:nvSpPr>
          <p:cNvPr id="29704" name="Text Box 7"/>
          <p:cNvSpPr txBox="1"/>
          <p:nvPr/>
        </p:nvSpPr>
        <p:spPr>
          <a:xfrm>
            <a:off x="4953000" y="882650"/>
            <a:ext cx="1208088" cy="336550"/>
          </a:xfrm>
          <a:prstGeom prst="rect">
            <a:avLst/>
          </a:prstGeom>
          <a:noFill/>
          <a:ln w="9525">
            <a:noFill/>
          </a:ln>
        </p:spPr>
        <p:txBody>
          <a:bodyPr wrap="none">
            <a:spAutoFit/>
          </a:bodyPr>
          <a:p>
            <a:pPr eaLnBrk="0" hangingPunct="0"/>
            <a:r>
              <a:rPr lang="zh-CN" altLang="en-US" sz="1600" b="1" i="1" dirty="0">
                <a:solidFill>
                  <a:schemeClr val="bg1"/>
                </a:solidFill>
                <a:latin typeface="黑体" panose="02010609060101010101" pitchFamily="1" charset="-122"/>
                <a:ea typeface="黑体" panose="02010609060101010101" pitchFamily="1" charset="-122"/>
              </a:rPr>
              <a:t>为什么</a:t>
            </a:r>
            <a:r>
              <a:rPr lang="ja-JP" altLang="en-US" sz="1600" b="1" i="1" dirty="0">
                <a:solidFill>
                  <a:schemeClr val="bg1"/>
                </a:solidFill>
                <a:latin typeface="黑体" panose="02010609060101010101" pitchFamily="1" charset="-122"/>
                <a:ea typeface="黑体" panose="02010609060101010101" pitchFamily="1" charset="-122"/>
              </a:rPr>
              <a:t>ー４</a:t>
            </a:r>
            <a:endParaRPr lang="ja-JP" altLang="en-US" sz="1600" b="1" i="1" dirty="0">
              <a:solidFill>
                <a:schemeClr val="bg1"/>
              </a:solidFill>
              <a:latin typeface="黑体" panose="02010609060101010101" pitchFamily="1" charset="-122"/>
              <a:ea typeface="黑体" panose="02010609060101010101" pitchFamily="1" charset="-122"/>
            </a:endParaRPr>
          </a:p>
        </p:txBody>
      </p:sp>
      <p:sp>
        <p:nvSpPr>
          <p:cNvPr id="29705" name="Text Box 8"/>
          <p:cNvSpPr txBox="1"/>
          <p:nvPr/>
        </p:nvSpPr>
        <p:spPr>
          <a:xfrm>
            <a:off x="6400800" y="882650"/>
            <a:ext cx="1208088" cy="336550"/>
          </a:xfrm>
          <a:prstGeom prst="rect">
            <a:avLst/>
          </a:prstGeom>
          <a:noFill/>
          <a:ln w="9525">
            <a:noFill/>
          </a:ln>
        </p:spPr>
        <p:txBody>
          <a:bodyPr wrap="none">
            <a:spAutoFit/>
          </a:bodyPr>
          <a:p>
            <a:pPr eaLnBrk="0" hangingPunct="0"/>
            <a:r>
              <a:rPr lang="zh-CN" altLang="en-US" sz="1600" b="1" i="1" dirty="0">
                <a:solidFill>
                  <a:schemeClr val="bg1"/>
                </a:solidFill>
                <a:latin typeface="黑体" panose="02010609060101010101" pitchFamily="1" charset="-122"/>
                <a:ea typeface="黑体" panose="02010609060101010101" pitchFamily="1" charset="-122"/>
              </a:rPr>
              <a:t>为什么</a:t>
            </a:r>
            <a:r>
              <a:rPr lang="ja-JP" altLang="en-US" sz="1600" b="1" i="1" dirty="0">
                <a:solidFill>
                  <a:schemeClr val="bg1"/>
                </a:solidFill>
                <a:latin typeface="黑体" panose="02010609060101010101" pitchFamily="1" charset="-122"/>
                <a:ea typeface="黑体" panose="02010609060101010101" pitchFamily="1" charset="-122"/>
              </a:rPr>
              <a:t>ー５</a:t>
            </a:r>
            <a:endParaRPr lang="ja-JP" altLang="en-US" sz="1600" b="1" i="1" dirty="0">
              <a:solidFill>
                <a:schemeClr val="bg1"/>
              </a:solidFill>
              <a:latin typeface="黑体" panose="02010609060101010101" pitchFamily="1" charset="-122"/>
              <a:ea typeface="黑体" panose="02010609060101010101" pitchFamily="1" charset="-122"/>
            </a:endParaRPr>
          </a:p>
        </p:txBody>
      </p:sp>
      <p:sp>
        <p:nvSpPr>
          <p:cNvPr id="29706" name="Text Box 9"/>
          <p:cNvSpPr txBox="1"/>
          <p:nvPr/>
        </p:nvSpPr>
        <p:spPr>
          <a:xfrm>
            <a:off x="7772400" y="855663"/>
            <a:ext cx="1436688" cy="366712"/>
          </a:xfrm>
          <a:prstGeom prst="rect">
            <a:avLst/>
          </a:prstGeom>
          <a:noFill/>
          <a:ln w="9525">
            <a:noFill/>
          </a:ln>
        </p:spPr>
        <p:txBody>
          <a:bodyPr>
            <a:spAutoFit/>
          </a:bodyPr>
          <a:p>
            <a:pPr eaLnBrk="0" hangingPunct="0"/>
            <a:r>
              <a:rPr lang="zh-CN" altLang="en-US" b="1" i="1" dirty="0">
                <a:solidFill>
                  <a:srgbClr val="3333CC"/>
                </a:solidFill>
                <a:latin typeface="黑体" panose="02010609060101010101" pitchFamily="1" charset="-122"/>
                <a:ea typeface="黑体" panose="02010609060101010101" pitchFamily="1" charset="-122"/>
              </a:rPr>
              <a:t>真正的原因</a:t>
            </a:r>
            <a:endParaRPr lang="ja-JP" altLang="en-US" b="1" i="1" dirty="0">
              <a:solidFill>
                <a:srgbClr val="3333CC"/>
              </a:solidFill>
              <a:latin typeface="黑体" panose="02010609060101010101" pitchFamily="1" charset="-122"/>
              <a:ea typeface="黑体" panose="02010609060101010101" pitchFamily="1" charset="-122"/>
            </a:endParaRPr>
          </a:p>
        </p:txBody>
      </p:sp>
      <p:sp>
        <p:nvSpPr>
          <p:cNvPr id="29707" name="Text Box 10"/>
          <p:cNvSpPr txBox="1"/>
          <p:nvPr/>
        </p:nvSpPr>
        <p:spPr>
          <a:xfrm>
            <a:off x="7848600" y="1828800"/>
            <a:ext cx="1143000" cy="863600"/>
          </a:xfrm>
          <a:prstGeom prst="rect">
            <a:avLst/>
          </a:prstGeom>
          <a:solidFill>
            <a:srgbClr val="FFFF66"/>
          </a:solidFill>
          <a:ln w="38100" cap="flat" cmpd="dbl">
            <a:solidFill>
              <a:schemeClr val="accent2"/>
            </a:solidFill>
            <a:prstDash val="solid"/>
            <a:miter/>
            <a:headEnd type="none" w="med" len="med"/>
            <a:tailEnd type="none" w="med" len="med"/>
          </a:ln>
        </p:spPr>
        <p:txBody>
          <a:bodyPr wrap="none"/>
          <a:p>
            <a:pPr algn="ctr" eaLnBrk="0" hangingPunct="0"/>
            <a:r>
              <a:rPr lang="zh-CN" altLang="en-US" sz="1600" b="1" dirty="0">
                <a:latin typeface="黑体" panose="02010609060101010101" pitchFamily="1" charset="-122"/>
                <a:ea typeface="黑体" panose="02010609060101010101" pitchFamily="1" charset="-122"/>
              </a:rPr>
              <a:t>对实践性的</a:t>
            </a:r>
            <a:endParaRPr lang="zh-CN" altLang="en-US" sz="1600" b="1" dirty="0">
              <a:latin typeface="黑体" panose="02010609060101010101" pitchFamily="1" charset="-122"/>
              <a:ea typeface="黑体" panose="02010609060101010101" pitchFamily="1" charset="-122"/>
            </a:endParaRPr>
          </a:p>
          <a:p>
            <a:pPr algn="ctr" eaLnBrk="0" hangingPunct="0"/>
            <a:r>
              <a:rPr lang="zh-CN" altLang="en-US" sz="1600" b="1" dirty="0">
                <a:latin typeface="黑体" panose="02010609060101010101" pitchFamily="1" charset="-122"/>
                <a:ea typeface="黑体" panose="02010609060101010101" pitchFamily="1" charset="-122"/>
              </a:rPr>
              <a:t>教育开展得</a:t>
            </a:r>
            <a:endParaRPr lang="zh-CN" altLang="en-US" sz="1600" b="1" dirty="0">
              <a:latin typeface="黑体" panose="02010609060101010101" pitchFamily="1" charset="-122"/>
              <a:ea typeface="黑体" panose="02010609060101010101" pitchFamily="1" charset="-122"/>
            </a:endParaRPr>
          </a:p>
          <a:p>
            <a:pPr algn="ctr" eaLnBrk="0" hangingPunct="0"/>
            <a:r>
              <a:rPr lang="zh-CN" altLang="en-US" sz="1600" b="1" dirty="0">
                <a:latin typeface="黑体" panose="02010609060101010101" pitchFamily="1" charset="-122"/>
                <a:ea typeface="黑体" panose="02010609060101010101" pitchFamily="1" charset="-122"/>
              </a:rPr>
              <a:t>不充分</a:t>
            </a:r>
            <a:endParaRPr lang="ja-JP" altLang="en-US" sz="1600" b="1" dirty="0">
              <a:latin typeface="黑体" panose="02010609060101010101" pitchFamily="1" charset="-122"/>
              <a:ea typeface="黑体" panose="02010609060101010101" pitchFamily="1" charset="-122"/>
            </a:endParaRPr>
          </a:p>
        </p:txBody>
      </p:sp>
      <p:sp>
        <p:nvSpPr>
          <p:cNvPr id="29708" name="Text Box 11"/>
          <p:cNvSpPr txBox="1"/>
          <p:nvPr/>
        </p:nvSpPr>
        <p:spPr>
          <a:xfrm>
            <a:off x="7848600" y="4114800"/>
            <a:ext cx="1143000" cy="838200"/>
          </a:xfrm>
          <a:prstGeom prst="rect">
            <a:avLst/>
          </a:prstGeom>
          <a:solidFill>
            <a:srgbClr val="FFFF66"/>
          </a:solidFill>
          <a:ln w="38100" cap="flat" cmpd="dbl">
            <a:solidFill>
              <a:schemeClr val="accent2"/>
            </a:solidFill>
            <a:prstDash val="solid"/>
            <a:miter/>
            <a:headEnd type="none" w="med" len="med"/>
            <a:tailEnd type="none" w="med" len="med"/>
          </a:ln>
        </p:spPr>
        <p:txBody>
          <a:bodyPr wrap="none"/>
          <a:p>
            <a:pPr algn="ctr" eaLnBrk="0" hangingPunct="0"/>
            <a:r>
              <a:rPr lang="zh-CN" altLang="en-US" sz="1600" b="1" dirty="0">
                <a:latin typeface="黑体" panose="02010609060101010101" pitchFamily="1" charset="-122"/>
                <a:ea typeface="黑体" panose="02010609060101010101" pitchFamily="1" charset="-122"/>
              </a:rPr>
              <a:t>没有决定</a:t>
            </a:r>
            <a:endParaRPr lang="ja-JP" altLang="en-US" sz="1600" b="1" dirty="0">
              <a:latin typeface="黑体" panose="02010609060101010101" pitchFamily="1" charset="-122"/>
              <a:ea typeface="黑体" panose="02010609060101010101" pitchFamily="1" charset="-122"/>
            </a:endParaRPr>
          </a:p>
          <a:p>
            <a:pPr algn="ctr" eaLnBrk="0" hangingPunct="0"/>
            <a:r>
              <a:rPr lang="zh-CN" altLang="en-US" sz="1600" b="1" dirty="0">
                <a:latin typeface="黑体" panose="02010609060101010101" pitchFamily="1" charset="-122"/>
                <a:ea typeface="黑体" panose="02010609060101010101" pitchFamily="1" charset="-122"/>
              </a:rPr>
              <a:t>由谁来</a:t>
            </a:r>
            <a:endParaRPr lang="ja-JP" altLang="en-US" sz="1600" b="1" dirty="0">
              <a:latin typeface="黑体" panose="02010609060101010101" pitchFamily="1" charset="-122"/>
              <a:ea typeface="黑体" panose="02010609060101010101" pitchFamily="1" charset="-122"/>
            </a:endParaRPr>
          </a:p>
          <a:p>
            <a:pPr algn="ctr" eaLnBrk="0" hangingPunct="0"/>
            <a:r>
              <a:rPr lang="zh-CN" altLang="en-US" sz="1600" b="1" dirty="0">
                <a:latin typeface="黑体" panose="02010609060101010101" pitchFamily="1" charset="-122"/>
                <a:ea typeface="黑体" panose="02010609060101010101" pitchFamily="1" charset="-122"/>
              </a:rPr>
              <a:t>负责推进</a:t>
            </a:r>
            <a:endParaRPr lang="ja-JP" altLang="en-US" sz="1600" b="1" dirty="0">
              <a:latin typeface="黑体" panose="02010609060101010101" pitchFamily="1" charset="-122"/>
              <a:ea typeface="黑体" panose="02010609060101010101" pitchFamily="1" charset="-122"/>
            </a:endParaRPr>
          </a:p>
        </p:txBody>
      </p:sp>
      <p:cxnSp>
        <p:nvCxnSpPr>
          <p:cNvPr id="29709" name="AutoShape 12"/>
          <p:cNvCxnSpPr>
            <a:stCxn id="29762" idx="2"/>
            <a:endCxn id="29718" idx="1"/>
          </p:cNvCxnSpPr>
          <p:nvPr/>
        </p:nvCxnSpPr>
        <p:spPr>
          <a:xfrm rot="-5400000" flipH="1">
            <a:off x="-412750" y="3395663"/>
            <a:ext cx="2514600" cy="598487"/>
          </a:xfrm>
          <a:prstGeom prst="bentConnector2">
            <a:avLst/>
          </a:prstGeom>
          <a:ln w="28575" cap="flat" cmpd="sng">
            <a:solidFill>
              <a:schemeClr val="tx1"/>
            </a:solidFill>
            <a:prstDash val="solid"/>
            <a:miter/>
            <a:headEnd type="none" w="med" len="med"/>
            <a:tailEnd type="none" w="med" len="med"/>
          </a:ln>
        </p:spPr>
      </p:cxnSp>
      <p:sp>
        <p:nvSpPr>
          <p:cNvPr id="29710" name="Rectangle 13"/>
          <p:cNvSpPr/>
          <p:nvPr/>
        </p:nvSpPr>
        <p:spPr>
          <a:xfrm>
            <a:off x="4953000" y="5181600"/>
            <a:ext cx="1219200" cy="6858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没有通过</a:t>
            </a:r>
            <a:endParaRPr lang="zh-CN" altLang="en-US" sz="1400" b="1" dirty="0">
              <a:latin typeface="黑体" panose="02010609060101010101" pitchFamily="1" charset="-122"/>
              <a:ea typeface="黑体" panose="02010609060101010101" pitchFamily="1" charset="-122"/>
            </a:endParaRPr>
          </a:p>
          <a:p>
            <a:pPr algn="ctr" eaLnBrk="0" hangingPunct="0"/>
            <a:r>
              <a:rPr lang="ja-JP" altLang="en-US" sz="1400" b="1" dirty="0">
                <a:latin typeface="黑体" panose="02010609060101010101" pitchFamily="1" charset="-122"/>
                <a:ea typeface="黑体" panose="02010609060101010101" pitchFamily="1" charset="-122"/>
              </a:rPr>
              <a:t>２ＷＡＹ</a:t>
            </a:r>
            <a:r>
              <a:rPr lang="zh-CN" altLang="en-US" sz="1400" b="1" dirty="0">
                <a:latin typeface="黑体" panose="02010609060101010101" pitchFamily="1" charset="-122"/>
                <a:ea typeface="黑体" panose="02010609060101010101" pitchFamily="1" charset="-122"/>
              </a:rPr>
              <a:t>进行</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充分讨论</a:t>
            </a:r>
            <a:endParaRPr lang="ja-JP" altLang="en-US" sz="1400" b="1" dirty="0">
              <a:latin typeface="黑体" panose="02010609060101010101" pitchFamily="1" charset="-122"/>
              <a:ea typeface="黑体" panose="02010609060101010101" pitchFamily="1" charset="-122"/>
            </a:endParaRPr>
          </a:p>
        </p:txBody>
      </p:sp>
      <p:sp>
        <p:nvSpPr>
          <p:cNvPr id="29711" name="Rectangle 14"/>
          <p:cNvSpPr/>
          <p:nvPr/>
        </p:nvSpPr>
        <p:spPr>
          <a:xfrm>
            <a:off x="3657600" y="5181600"/>
            <a:ext cx="1066800" cy="6858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成了应付</a:t>
            </a:r>
            <a:endParaRPr lang="ja-JP"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指示的</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五原则</a:t>
            </a:r>
            <a:endParaRPr lang="zh-CN" altLang="en-US" sz="1400" b="1" dirty="0">
              <a:latin typeface="黑体" panose="02010609060101010101" pitchFamily="1" charset="-122"/>
              <a:ea typeface="黑体" panose="02010609060101010101" pitchFamily="1" charset="-122"/>
            </a:endParaRPr>
          </a:p>
        </p:txBody>
      </p:sp>
      <p:sp>
        <p:nvSpPr>
          <p:cNvPr id="29712" name="Rectangle 15"/>
          <p:cNvSpPr/>
          <p:nvPr/>
        </p:nvSpPr>
        <p:spPr>
          <a:xfrm>
            <a:off x="6400800" y="5181600"/>
            <a:ext cx="1143000" cy="6858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不是全体人员</a:t>
            </a:r>
            <a:endParaRPr lang="ja-JP"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共同参与</a:t>
            </a:r>
            <a:endParaRPr lang="ja-JP" altLang="en-US" sz="1400" b="1" dirty="0">
              <a:latin typeface="黑体" panose="02010609060101010101" pitchFamily="1" charset="-122"/>
              <a:ea typeface="黑体" panose="02010609060101010101" pitchFamily="1" charset="-122"/>
            </a:endParaRPr>
          </a:p>
        </p:txBody>
      </p:sp>
      <p:sp>
        <p:nvSpPr>
          <p:cNvPr id="29713" name="Rectangle 16"/>
          <p:cNvSpPr/>
          <p:nvPr/>
        </p:nvSpPr>
        <p:spPr>
          <a:xfrm>
            <a:off x="2362200" y="5181600"/>
            <a:ext cx="1066800" cy="6858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部门间的</a:t>
            </a:r>
            <a:endParaRPr lang="ja-JP"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水平的差距</a:t>
            </a:r>
            <a:endParaRPr lang="ja-JP"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太大</a:t>
            </a:r>
            <a:endParaRPr lang="ja-JP" altLang="en-US" sz="1400" b="1" dirty="0">
              <a:latin typeface="黑体" panose="02010609060101010101" pitchFamily="1" charset="-122"/>
              <a:ea typeface="黑体" panose="02010609060101010101" pitchFamily="1" charset="-122"/>
            </a:endParaRPr>
          </a:p>
        </p:txBody>
      </p:sp>
      <p:sp>
        <p:nvSpPr>
          <p:cNvPr id="29714" name="Rectangle 17"/>
          <p:cNvSpPr/>
          <p:nvPr/>
        </p:nvSpPr>
        <p:spPr>
          <a:xfrm>
            <a:off x="3657600" y="4191000"/>
            <a:ext cx="1073150" cy="6858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按以往的</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老方法工作</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也能正常运行</a:t>
            </a:r>
            <a:endParaRPr lang="ja-JP" altLang="en-US" sz="1400" b="1" dirty="0">
              <a:latin typeface="黑体" panose="02010609060101010101" pitchFamily="1" charset="-122"/>
              <a:ea typeface="黑体" panose="02010609060101010101" pitchFamily="1" charset="-122"/>
            </a:endParaRPr>
          </a:p>
        </p:txBody>
      </p:sp>
      <p:sp>
        <p:nvSpPr>
          <p:cNvPr id="29715" name="Rectangle 18"/>
          <p:cNvSpPr/>
          <p:nvPr/>
        </p:nvSpPr>
        <p:spPr>
          <a:xfrm>
            <a:off x="4953000" y="4135438"/>
            <a:ext cx="1203325" cy="822325"/>
          </a:xfrm>
          <a:prstGeom prst="rect">
            <a:avLst/>
          </a:prstGeom>
          <a:solidFill>
            <a:srgbClr val="99CCFF"/>
          </a:solidFill>
          <a:ln w="9525" cap="flat" cmpd="sng">
            <a:solidFill>
              <a:schemeClr val="tx1"/>
            </a:solidFill>
            <a:prstDash val="solid"/>
            <a:miter/>
            <a:headEnd type="none" w="med" len="med"/>
            <a:tailEnd type="none" w="med" len="med"/>
          </a:ln>
        </p:spPr>
        <p:txBody>
          <a:bodyPr anchor="ctr" anchorCtr="0"/>
          <a:p>
            <a:pPr algn="ctr" eaLnBrk="0" hangingPunct="0"/>
            <a:r>
              <a:rPr lang="zh-CN" altLang="en-US" sz="1400" b="1" dirty="0">
                <a:latin typeface="黑体" panose="02010609060101010101" pitchFamily="1" charset="-122"/>
                <a:ea typeface="黑体" panose="02010609060101010101" pitchFamily="1" charset="-122"/>
              </a:rPr>
              <a:t>在日常工中</a:t>
            </a:r>
            <a:endParaRPr lang="ja-JP"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没有进行五原则解析的习惯公司</a:t>
            </a:r>
            <a:endParaRPr lang="ja-JP" altLang="en-US" sz="1400" b="1" dirty="0">
              <a:latin typeface="黑体" panose="02010609060101010101" pitchFamily="1" charset="-122"/>
              <a:ea typeface="黑体" panose="02010609060101010101" pitchFamily="1" charset="-122"/>
            </a:endParaRPr>
          </a:p>
        </p:txBody>
      </p:sp>
      <p:sp>
        <p:nvSpPr>
          <p:cNvPr id="29716" name="Rectangle 19"/>
          <p:cNvSpPr/>
          <p:nvPr/>
        </p:nvSpPr>
        <p:spPr>
          <a:xfrm>
            <a:off x="6372225" y="4206875"/>
            <a:ext cx="1143000" cy="6858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指示检查</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不充分</a:t>
            </a:r>
            <a:endParaRPr lang="ja-JP" altLang="en-US" sz="1400" b="1" dirty="0">
              <a:latin typeface="黑体" panose="02010609060101010101" pitchFamily="1" charset="-122"/>
              <a:ea typeface="黑体" panose="02010609060101010101" pitchFamily="1" charset="-122"/>
            </a:endParaRPr>
          </a:p>
        </p:txBody>
      </p:sp>
      <p:sp>
        <p:nvSpPr>
          <p:cNvPr id="29717" name="Rectangle 20"/>
          <p:cNvSpPr/>
          <p:nvPr/>
        </p:nvSpPr>
        <p:spPr>
          <a:xfrm>
            <a:off x="2362200" y="4191000"/>
            <a:ext cx="1066800" cy="6858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不使用五原则</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也没有感觉到</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有什么不方便</a:t>
            </a:r>
            <a:endParaRPr lang="ja-JP" altLang="en-US" sz="1400" b="1" dirty="0">
              <a:latin typeface="黑体" panose="02010609060101010101" pitchFamily="1" charset="-122"/>
              <a:ea typeface="黑体" panose="02010609060101010101" pitchFamily="1" charset="-122"/>
            </a:endParaRPr>
          </a:p>
        </p:txBody>
      </p:sp>
      <p:sp>
        <p:nvSpPr>
          <p:cNvPr id="29718" name="Rectangle 21"/>
          <p:cNvSpPr/>
          <p:nvPr/>
        </p:nvSpPr>
        <p:spPr>
          <a:xfrm>
            <a:off x="1143000" y="4572000"/>
            <a:ext cx="990600" cy="7620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没有能够在</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日常工作中</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得到充分使用</a:t>
            </a:r>
            <a:endParaRPr lang="ja-JP" altLang="en-US" sz="1400" b="1" dirty="0">
              <a:latin typeface="黑体" panose="02010609060101010101" pitchFamily="1" charset="-122"/>
              <a:ea typeface="黑体" panose="02010609060101010101" pitchFamily="1" charset="-122"/>
            </a:endParaRPr>
          </a:p>
        </p:txBody>
      </p:sp>
      <p:cxnSp>
        <p:nvCxnSpPr>
          <p:cNvPr id="29719" name="AutoShape 22"/>
          <p:cNvCxnSpPr>
            <a:stCxn id="29717" idx="1"/>
            <a:endCxn id="29718" idx="3"/>
          </p:cNvCxnSpPr>
          <p:nvPr/>
        </p:nvCxnSpPr>
        <p:spPr>
          <a:xfrm rot="-10800000" flipV="1">
            <a:off x="2133600" y="4533900"/>
            <a:ext cx="228600" cy="419100"/>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29720" name="AutoShape 23"/>
          <p:cNvCxnSpPr>
            <a:stCxn id="29718" idx="3"/>
            <a:endCxn id="29713" idx="1"/>
          </p:cNvCxnSpPr>
          <p:nvPr/>
        </p:nvCxnSpPr>
        <p:spPr>
          <a:xfrm>
            <a:off x="2133600" y="4953000"/>
            <a:ext cx="228600" cy="571500"/>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29721" name="AutoShape 24"/>
          <p:cNvCxnSpPr>
            <a:stCxn id="29713" idx="3"/>
            <a:endCxn id="29711" idx="1"/>
          </p:cNvCxnSpPr>
          <p:nvPr/>
        </p:nvCxnSpPr>
        <p:spPr>
          <a:xfrm>
            <a:off x="3429000" y="5524500"/>
            <a:ext cx="228600" cy="0"/>
          </a:xfrm>
          <a:prstGeom prst="straightConnector1">
            <a:avLst/>
          </a:prstGeom>
          <a:ln w="28575" cap="flat" cmpd="sng">
            <a:solidFill>
              <a:schemeClr val="tx1"/>
            </a:solidFill>
            <a:prstDash val="solid"/>
            <a:headEnd type="none" w="med" len="med"/>
            <a:tailEnd type="none" w="med" len="med"/>
          </a:ln>
        </p:spPr>
      </p:cxnSp>
      <p:cxnSp>
        <p:nvCxnSpPr>
          <p:cNvPr id="29722" name="AutoShape 25"/>
          <p:cNvCxnSpPr>
            <a:stCxn id="29711" idx="3"/>
            <a:endCxn id="29710" idx="1"/>
          </p:cNvCxnSpPr>
          <p:nvPr/>
        </p:nvCxnSpPr>
        <p:spPr>
          <a:xfrm>
            <a:off x="4724400" y="5524500"/>
            <a:ext cx="228600" cy="0"/>
          </a:xfrm>
          <a:prstGeom prst="straightConnector1">
            <a:avLst/>
          </a:prstGeom>
          <a:ln w="28575" cap="flat" cmpd="sng">
            <a:solidFill>
              <a:schemeClr val="tx1"/>
            </a:solidFill>
            <a:prstDash val="solid"/>
            <a:headEnd type="none" w="med" len="med"/>
            <a:tailEnd type="none" w="med" len="med"/>
          </a:ln>
        </p:spPr>
      </p:cxnSp>
      <p:cxnSp>
        <p:nvCxnSpPr>
          <p:cNvPr id="29723" name="AutoShape 26"/>
          <p:cNvCxnSpPr>
            <a:stCxn id="29710" idx="3"/>
            <a:endCxn id="29712" idx="1"/>
          </p:cNvCxnSpPr>
          <p:nvPr/>
        </p:nvCxnSpPr>
        <p:spPr>
          <a:xfrm>
            <a:off x="6172200" y="5524500"/>
            <a:ext cx="228600" cy="0"/>
          </a:xfrm>
          <a:prstGeom prst="straightConnector1">
            <a:avLst/>
          </a:prstGeom>
          <a:ln w="28575" cap="flat" cmpd="sng">
            <a:solidFill>
              <a:schemeClr val="tx1"/>
            </a:solidFill>
            <a:prstDash val="solid"/>
            <a:headEnd type="none" w="med" len="med"/>
            <a:tailEnd type="none" w="med" len="med"/>
          </a:ln>
        </p:spPr>
      </p:cxnSp>
      <p:cxnSp>
        <p:nvCxnSpPr>
          <p:cNvPr id="29724" name="AutoShape 27"/>
          <p:cNvCxnSpPr>
            <a:stCxn id="29714" idx="3"/>
            <a:endCxn id="29715" idx="1"/>
          </p:cNvCxnSpPr>
          <p:nvPr/>
        </p:nvCxnSpPr>
        <p:spPr>
          <a:xfrm>
            <a:off x="4730750" y="4533900"/>
            <a:ext cx="222250" cy="12700"/>
          </a:xfrm>
          <a:prstGeom prst="straightConnector1">
            <a:avLst/>
          </a:prstGeom>
          <a:ln w="28575" cap="flat" cmpd="sng">
            <a:solidFill>
              <a:schemeClr val="tx1"/>
            </a:solidFill>
            <a:prstDash val="solid"/>
            <a:headEnd type="none" w="med" len="med"/>
            <a:tailEnd type="none" w="med" len="med"/>
          </a:ln>
        </p:spPr>
      </p:cxnSp>
      <p:cxnSp>
        <p:nvCxnSpPr>
          <p:cNvPr id="29725" name="AutoShape 28"/>
          <p:cNvCxnSpPr>
            <a:stCxn id="29715" idx="3"/>
            <a:endCxn id="29716" idx="1"/>
          </p:cNvCxnSpPr>
          <p:nvPr/>
        </p:nvCxnSpPr>
        <p:spPr>
          <a:xfrm>
            <a:off x="6156325" y="4546600"/>
            <a:ext cx="215900" cy="3175"/>
          </a:xfrm>
          <a:prstGeom prst="straightConnector1">
            <a:avLst/>
          </a:prstGeom>
          <a:ln w="28575" cap="flat" cmpd="sng">
            <a:solidFill>
              <a:schemeClr val="tx1"/>
            </a:solidFill>
            <a:prstDash val="solid"/>
            <a:headEnd type="none" w="med" len="med"/>
            <a:tailEnd type="none" w="med" len="med"/>
          </a:ln>
        </p:spPr>
      </p:cxnSp>
      <p:cxnSp>
        <p:nvCxnSpPr>
          <p:cNvPr id="29726" name="AutoShape 29"/>
          <p:cNvCxnSpPr>
            <a:stCxn id="29717" idx="3"/>
            <a:endCxn id="29714" idx="1"/>
          </p:cNvCxnSpPr>
          <p:nvPr/>
        </p:nvCxnSpPr>
        <p:spPr>
          <a:xfrm>
            <a:off x="3429000" y="4533900"/>
            <a:ext cx="228600" cy="0"/>
          </a:xfrm>
          <a:prstGeom prst="straightConnector1">
            <a:avLst/>
          </a:prstGeom>
          <a:ln w="28575" cap="flat" cmpd="sng">
            <a:solidFill>
              <a:schemeClr val="tx1"/>
            </a:solidFill>
            <a:prstDash val="solid"/>
            <a:headEnd type="none" w="med" len="med"/>
            <a:tailEnd type="none" w="med" len="med"/>
          </a:ln>
        </p:spPr>
      </p:cxnSp>
      <p:sp>
        <p:nvSpPr>
          <p:cNvPr id="29727" name="Rectangle 30"/>
          <p:cNvSpPr/>
          <p:nvPr/>
        </p:nvSpPr>
        <p:spPr>
          <a:xfrm>
            <a:off x="1066800" y="2514600"/>
            <a:ext cx="990600" cy="6858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对五原则</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不是很了解</a:t>
            </a:r>
            <a:endParaRPr lang="ja-JP" altLang="en-US" sz="1400" b="1" dirty="0">
              <a:latin typeface="黑体" panose="02010609060101010101" pitchFamily="1" charset="-122"/>
              <a:ea typeface="黑体" panose="02010609060101010101" pitchFamily="1" charset="-122"/>
            </a:endParaRPr>
          </a:p>
        </p:txBody>
      </p:sp>
      <p:sp>
        <p:nvSpPr>
          <p:cNvPr id="29728" name="Rectangle 31"/>
          <p:cNvSpPr/>
          <p:nvPr/>
        </p:nvSpPr>
        <p:spPr>
          <a:xfrm>
            <a:off x="2286000" y="1524000"/>
            <a:ext cx="1066800" cy="6858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虽然参加了</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进修，但仍然</a:t>
            </a:r>
            <a:endParaRPr lang="ja-JP"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不是很懂</a:t>
            </a:r>
            <a:endParaRPr lang="ja-JP" altLang="en-US" sz="1400" b="1" dirty="0">
              <a:latin typeface="黑体" panose="02010609060101010101" pitchFamily="1" charset="-122"/>
              <a:ea typeface="黑体" panose="02010609060101010101" pitchFamily="1" charset="-122"/>
            </a:endParaRPr>
          </a:p>
        </p:txBody>
      </p:sp>
      <p:sp>
        <p:nvSpPr>
          <p:cNvPr id="29729" name="Rectangle 32"/>
          <p:cNvSpPr/>
          <p:nvPr/>
        </p:nvSpPr>
        <p:spPr>
          <a:xfrm>
            <a:off x="3581400" y="1600200"/>
            <a:ext cx="10668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eaLnBrk="0" hangingPunct="0"/>
            <a:r>
              <a:rPr lang="zh-CN" altLang="en-US" sz="1400" b="1" dirty="0">
                <a:latin typeface="黑体" panose="02010609060101010101" pitchFamily="1" charset="-122"/>
                <a:ea typeface="黑体" panose="02010609060101010101" pitchFamily="1" charset="-122"/>
              </a:rPr>
              <a:t>进修的内容</a:t>
            </a:r>
            <a:endParaRPr lang="zh-CN" altLang="en-US" sz="1400" b="1" dirty="0">
              <a:latin typeface="黑体" panose="02010609060101010101" pitchFamily="1" charset="-122"/>
              <a:ea typeface="黑体" panose="02010609060101010101" pitchFamily="1" charset="-122"/>
            </a:endParaRPr>
          </a:p>
          <a:p>
            <a:pPr eaLnBrk="0" hangingPunct="0"/>
            <a:r>
              <a:rPr lang="zh-CN" altLang="en-US" sz="1400" b="1" dirty="0">
                <a:latin typeface="黑体" panose="02010609060101010101" pitchFamily="1" charset="-122"/>
                <a:ea typeface="黑体" panose="02010609060101010101" pitchFamily="1" charset="-122"/>
              </a:rPr>
              <a:t>太难了</a:t>
            </a:r>
            <a:endParaRPr lang="ja-JP" altLang="en-US" sz="1400" b="1" dirty="0">
              <a:latin typeface="黑体" panose="02010609060101010101" pitchFamily="1" charset="-122"/>
              <a:ea typeface="黑体" panose="02010609060101010101" pitchFamily="1" charset="-122"/>
            </a:endParaRPr>
          </a:p>
        </p:txBody>
      </p:sp>
      <p:sp>
        <p:nvSpPr>
          <p:cNvPr id="29730" name="Rectangle 33"/>
          <p:cNvSpPr/>
          <p:nvPr/>
        </p:nvSpPr>
        <p:spPr>
          <a:xfrm>
            <a:off x="4876800" y="1295400"/>
            <a:ext cx="12192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lang="zh-CN" altLang="en-US" sz="1400" b="1" dirty="0">
                <a:latin typeface="黑体" panose="02010609060101010101" pitchFamily="1" charset="-122"/>
                <a:ea typeface="黑体" panose="02010609060101010101" pitchFamily="1" charset="-122"/>
              </a:rPr>
              <a:t>不是能够在日</a:t>
            </a:r>
            <a:endParaRPr lang="zh-CN" altLang="en-US" sz="1400" b="1" dirty="0">
              <a:latin typeface="黑体" panose="02010609060101010101" pitchFamily="1" charset="-122"/>
              <a:ea typeface="黑体" panose="02010609060101010101" pitchFamily="1" charset="-122"/>
            </a:endParaRPr>
          </a:p>
          <a:p>
            <a:pPr algn="ctr" eaLnBrk="0" hangingPunct="0">
              <a:lnSpc>
                <a:spcPct val="85000"/>
              </a:lnSpc>
            </a:pPr>
            <a:r>
              <a:rPr lang="zh-CN" altLang="en-US" sz="1400" b="1" dirty="0">
                <a:latin typeface="黑体" panose="02010609060101010101" pitchFamily="1" charset="-122"/>
                <a:ea typeface="黑体" panose="02010609060101010101" pitchFamily="1" charset="-122"/>
              </a:rPr>
              <a:t>常工作中活学</a:t>
            </a:r>
            <a:endParaRPr lang="zh-CN" altLang="en-US" sz="1400" b="1" dirty="0">
              <a:latin typeface="黑体" panose="02010609060101010101" pitchFamily="1" charset="-122"/>
              <a:ea typeface="黑体" panose="02010609060101010101" pitchFamily="1" charset="-122"/>
            </a:endParaRPr>
          </a:p>
          <a:p>
            <a:pPr algn="ctr" eaLnBrk="0" hangingPunct="0">
              <a:lnSpc>
                <a:spcPct val="85000"/>
              </a:lnSpc>
            </a:pPr>
            <a:r>
              <a:rPr lang="zh-CN" altLang="en-US" sz="1400" b="1" dirty="0">
                <a:latin typeface="黑体" panose="02010609060101010101" pitchFamily="1" charset="-122"/>
                <a:ea typeface="黑体" panose="02010609060101010101" pitchFamily="1" charset="-122"/>
              </a:rPr>
              <a:t>活用的内容</a:t>
            </a:r>
            <a:endParaRPr lang="ja-JP" altLang="en-US" sz="1400" b="1" dirty="0">
              <a:latin typeface="黑体" panose="02010609060101010101" pitchFamily="1" charset="-122"/>
              <a:ea typeface="黑体" panose="02010609060101010101" pitchFamily="1" charset="-122"/>
            </a:endParaRPr>
          </a:p>
        </p:txBody>
      </p:sp>
      <p:sp>
        <p:nvSpPr>
          <p:cNvPr id="29731" name="Rectangle 34"/>
          <p:cNvSpPr/>
          <p:nvPr/>
        </p:nvSpPr>
        <p:spPr>
          <a:xfrm>
            <a:off x="2286000" y="3048000"/>
            <a:ext cx="10668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全体人员没能</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都参加听课</a:t>
            </a:r>
            <a:endParaRPr lang="ja-JP" altLang="en-US" sz="1400" b="1" dirty="0">
              <a:latin typeface="黑体" panose="02010609060101010101" pitchFamily="1" charset="-122"/>
              <a:ea typeface="黑体" panose="02010609060101010101" pitchFamily="1" charset="-122"/>
            </a:endParaRPr>
          </a:p>
        </p:txBody>
      </p:sp>
      <p:sp>
        <p:nvSpPr>
          <p:cNvPr id="29732" name="Rectangle 35"/>
          <p:cNvSpPr/>
          <p:nvPr/>
        </p:nvSpPr>
        <p:spPr>
          <a:xfrm>
            <a:off x="3581400" y="3352800"/>
            <a:ext cx="10668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听课的机会</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太少</a:t>
            </a:r>
            <a:endParaRPr lang="ja-JP" altLang="en-US" sz="1400" b="1" dirty="0">
              <a:latin typeface="黑体" panose="02010609060101010101" pitchFamily="1" charset="-122"/>
              <a:ea typeface="黑体" panose="02010609060101010101" pitchFamily="1" charset="-122"/>
            </a:endParaRPr>
          </a:p>
        </p:txBody>
      </p:sp>
      <p:sp>
        <p:nvSpPr>
          <p:cNvPr id="29733" name="Rectangle 36"/>
          <p:cNvSpPr/>
          <p:nvPr/>
        </p:nvSpPr>
        <p:spPr>
          <a:xfrm>
            <a:off x="4876800" y="1981200"/>
            <a:ext cx="12192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eaLnBrk="0" hangingPunct="0"/>
            <a:r>
              <a:rPr lang="zh-CN" altLang="en-US" sz="1400" b="1" dirty="0">
                <a:latin typeface="黑体" panose="02010609060101010101" pitchFamily="1" charset="-122"/>
                <a:ea typeface="黑体" panose="02010609060101010101" pitchFamily="1" charset="-122"/>
              </a:rPr>
              <a:t>是拘泥于形式</a:t>
            </a:r>
            <a:endParaRPr lang="zh-CN" altLang="en-US" sz="1400" b="1" dirty="0">
              <a:latin typeface="黑体" panose="02010609060101010101" pitchFamily="1" charset="-122"/>
              <a:ea typeface="黑体" panose="02010609060101010101" pitchFamily="1" charset="-122"/>
            </a:endParaRPr>
          </a:p>
          <a:p>
            <a:pPr eaLnBrk="0" hangingPunct="0"/>
            <a:r>
              <a:rPr lang="zh-CN" altLang="en-US" sz="1400" b="1" dirty="0">
                <a:latin typeface="黑体" panose="02010609060101010101" pitchFamily="1" charset="-122"/>
                <a:ea typeface="黑体" panose="02010609060101010101" pitchFamily="1" charset="-122"/>
              </a:rPr>
              <a:t>的进修</a:t>
            </a:r>
            <a:endParaRPr lang="ja-JP" altLang="en-US" sz="1400" b="1" dirty="0">
              <a:latin typeface="黑体" panose="02010609060101010101" pitchFamily="1" charset="-122"/>
              <a:ea typeface="黑体" panose="02010609060101010101" pitchFamily="1" charset="-122"/>
            </a:endParaRPr>
          </a:p>
        </p:txBody>
      </p:sp>
      <p:sp>
        <p:nvSpPr>
          <p:cNvPr id="29734" name="Rectangle 37"/>
          <p:cNvSpPr/>
          <p:nvPr/>
        </p:nvSpPr>
        <p:spPr>
          <a:xfrm>
            <a:off x="3581400" y="2667000"/>
            <a:ext cx="10668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上司没有教</a:t>
            </a:r>
            <a:endParaRPr lang="ja-JP" altLang="en-US" sz="1400" b="1" dirty="0">
              <a:latin typeface="黑体" panose="02010609060101010101" pitchFamily="1" charset="-122"/>
              <a:ea typeface="黑体" panose="02010609060101010101" pitchFamily="1" charset="-122"/>
            </a:endParaRPr>
          </a:p>
        </p:txBody>
      </p:sp>
      <p:sp>
        <p:nvSpPr>
          <p:cNvPr id="29735" name="Rectangle 38"/>
          <p:cNvSpPr/>
          <p:nvPr/>
        </p:nvSpPr>
        <p:spPr>
          <a:xfrm>
            <a:off x="4876800" y="2667000"/>
            <a:ext cx="12192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上司本身也</a:t>
            </a:r>
            <a:endParaRPr lang="ja-JP"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不是很清楚</a:t>
            </a:r>
            <a:endParaRPr lang="ja-JP" altLang="en-US" sz="1400" b="1" dirty="0">
              <a:latin typeface="黑体" panose="02010609060101010101" pitchFamily="1" charset="-122"/>
              <a:ea typeface="黑体" panose="02010609060101010101" pitchFamily="1" charset="-122"/>
            </a:endParaRPr>
          </a:p>
        </p:txBody>
      </p:sp>
      <p:sp>
        <p:nvSpPr>
          <p:cNvPr id="29736" name="Rectangle 39"/>
          <p:cNvSpPr/>
          <p:nvPr/>
        </p:nvSpPr>
        <p:spPr>
          <a:xfrm>
            <a:off x="4876800" y="3352800"/>
            <a:ext cx="12192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进修的</a:t>
            </a:r>
            <a:endParaRPr lang="ja-JP"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次数太少</a:t>
            </a:r>
            <a:endParaRPr lang="ja-JP" altLang="en-US" sz="1400" b="1" dirty="0">
              <a:latin typeface="黑体" panose="02010609060101010101" pitchFamily="1" charset="-122"/>
              <a:ea typeface="黑体" panose="02010609060101010101" pitchFamily="1" charset="-122"/>
            </a:endParaRPr>
          </a:p>
        </p:txBody>
      </p:sp>
      <p:sp>
        <p:nvSpPr>
          <p:cNvPr id="29737" name="Rectangle 40"/>
          <p:cNvSpPr/>
          <p:nvPr/>
        </p:nvSpPr>
        <p:spPr>
          <a:xfrm>
            <a:off x="6324600" y="2667000"/>
            <a:ext cx="11430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eaLnBrk="0" hangingPunct="0"/>
            <a:r>
              <a:rPr lang="zh-CN" altLang="en-US" sz="1400" b="1" dirty="0">
                <a:latin typeface="黑体" panose="02010609060101010101" pitchFamily="1" charset="-122"/>
                <a:ea typeface="黑体" panose="02010609060101010101" pitchFamily="1" charset="-122"/>
              </a:rPr>
              <a:t>没有什么</a:t>
            </a:r>
            <a:endParaRPr lang="zh-CN" altLang="en-US" sz="1400" b="1" dirty="0">
              <a:latin typeface="黑体" panose="02010609060101010101" pitchFamily="1" charset="-122"/>
              <a:ea typeface="黑体" panose="02010609060101010101" pitchFamily="1" charset="-122"/>
            </a:endParaRPr>
          </a:p>
          <a:p>
            <a:pPr eaLnBrk="0" hangingPunct="0"/>
            <a:r>
              <a:rPr lang="zh-CN" altLang="en-US" sz="1400" b="1" dirty="0">
                <a:latin typeface="黑体" panose="02010609060101010101" pitchFamily="1" charset="-122"/>
                <a:ea typeface="黑体" panose="02010609060101010101" pitchFamily="1" charset="-122"/>
              </a:rPr>
              <a:t>好的教材</a:t>
            </a:r>
            <a:endParaRPr lang="ja-JP" altLang="en-US" sz="1400" b="1" dirty="0">
              <a:latin typeface="黑体" panose="02010609060101010101" pitchFamily="1" charset="-122"/>
              <a:ea typeface="黑体" panose="02010609060101010101" pitchFamily="1" charset="-122"/>
            </a:endParaRPr>
          </a:p>
        </p:txBody>
      </p:sp>
      <p:sp>
        <p:nvSpPr>
          <p:cNvPr id="29738" name="Line 41"/>
          <p:cNvSpPr/>
          <p:nvPr/>
        </p:nvSpPr>
        <p:spPr>
          <a:xfrm flipV="1">
            <a:off x="3346450" y="2752725"/>
            <a:ext cx="1588" cy="1588"/>
          </a:xfrm>
          <a:prstGeom prst="line">
            <a:avLst/>
          </a:prstGeom>
          <a:ln w="9525" cap="flat" cmpd="sng">
            <a:solidFill>
              <a:schemeClr val="tx1"/>
            </a:solidFill>
            <a:prstDash val="solid"/>
            <a:headEnd type="none" w="med" len="med"/>
            <a:tailEnd type="none" w="med" len="med"/>
          </a:ln>
        </p:spPr>
      </p:sp>
      <p:cxnSp>
        <p:nvCxnSpPr>
          <p:cNvPr id="29739" name="AutoShape 42"/>
          <p:cNvCxnSpPr>
            <a:stCxn id="29762" idx="2"/>
            <a:endCxn id="29727" idx="1"/>
          </p:cNvCxnSpPr>
          <p:nvPr/>
        </p:nvCxnSpPr>
        <p:spPr>
          <a:xfrm rot="-5400000" flipH="1">
            <a:off x="595313" y="2386013"/>
            <a:ext cx="419100" cy="522287"/>
          </a:xfrm>
          <a:prstGeom prst="bentConnector2">
            <a:avLst/>
          </a:prstGeom>
          <a:ln w="28575" cap="flat" cmpd="sng">
            <a:solidFill>
              <a:schemeClr val="tx1"/>
            </a:solidFill>
            <a:prstDash val="solid"/>
            <a:miter/>
            <a:headEnd type="none" w="med" len="med"/>
            <a:tailEnd type="none" w="med" len="med"/>
          </a:ln>
        </p:spPr>
      </p:cxnSp>
      <p:cxnSp>
        <p:nvCxnSpPr>
          <p:cNvPr id="29740" name="AutoShape 43"/>
          <p:cNvCxnSpPr>
            <a:stCxn id="29728" idx="1"/>
            <a:endCxn id="29727" idx="3"/>
          </p:cNvCxnSpPr>
          <p:nvPr/>
        </p:nvCxnSpPr>
        <p:spPr>
          <a:xfrm rot="-10800000" flipV="1">
            <a:off x="2057400" y="1866900"/>
            <a:ext cx="228600" cy="990600"/>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29741" name="AutoShape 44"/>
          <p:cNvCxnSpPr>
            <a:stCxn id="29727" idx="3"/>
            <a:endCxn id="29731" idx="1"/>
          </p:cNvCxnSpPr>
          <p:nvPr/>
        </p:nvCxnSpPr>
        <p:spPr>
          <a:xfrm>
            <a:off x="2057400" y="2857500"/>
            <a:ext cx="228600" cy="457200"/>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29742" name="AutoShape 45"/>
          <p:cNvCxnSpPr>
            <a:stCxn id="29728" idx="3"/>
            <a:endCxn id="29729" idx="1"/>
          </p:cNvCxnSpPr>
          <p:nvPr/>
        </p:nvCxnSpPr>
        <p:spPr>
          <a:xfrm>
            <a:off x="3352800" y="1866900"/>
            <a:ext cx="228600" cy="0"/>
          </a:xfrm>
          <a:prstGeom prst="straightConnector1">
            <a:avLst/>
          </a:prstGeom>
          <a:ln w="28575" cap="flat" cmpd="sng">
            <a:solidFill>
              <a:schemeClr val="tx1"/>
            </a:solidFill>
            <a:prstDash val="solid"/>
            <a:headEnd type="none" w="med" len="med"/>
            <a:tailEnd type="none" w="med" len="med"/>
          </a:ln>
        </p:spPr>
      </p:cxnSp>
      <p:cxnSp>
        <p:nvCxnSpPr>
          <p:cNvPr id="29743" name="AutoShape 46"/>
          <p:cNvCxnSpPr>
            <a:stCxn id="29732" idx="3"/>
            <a:endCxn id="29736" idx="1"/>
          </p:cNvCxnSpPr>
          <p:nvPr/>
        </p:nvCxnSpPr>
        <p:spPr>
          <a:xfrm>
            <a:off x="4648200" y="3619500"/>
            <a:ext cx="228600" cy="0"/>
          </a:xfrm>
          <a:prstGeom prst="straightConnector1">
            <a:avLst/>
          </a:prstGeom>
          <a:ln w="28575" cap="flat" cmpd="sng">
            <a:solidFill>
              <a:schemeClr val="tx1"/>
            </a:solidFill>
            <a:prstDash val="solid"/>
            <a:headEnd type="none" w="med" len="med"/>
            <a:tailEnd type="none" w="med" len="med"/>
          </a:ln>
        </p:spPr>
      </p:cxnSp>
      <p:cxnSp>
        <p:nvCxnSpPr>
          <p:cNvPr id="29744" name="AutoShape 47"/>
          <p:cNvCxnSpPr>
            <a:stCxn id="29734" idx="3"/>
            <a:endCxn id="29735" idx="1"/>
          </p:cNvCxnSpPr>
          <p:nvPr/>
        </p:nvCxnSpPr>
        <p:spPr>
          <a:xfrm>
            <a:off x="4648200" y="2933700"/>
            <a:ext cx="228600" cy="0"/>
          </a:xfrm>
          <a:prstGeom prst="straightConnector1">
            <a:avLst/>
          </a:prstGeom>
          <a:ln w="28575" cap="flat" cmpd="sng">
            <a:solidFill>
              <a:schemeClr val="tx1"/>
            </a:solidFill>
            <a:prstDash val="solid"/>
            <a:headEnd type="none" w="med" len="med"/>
            <a:tailEnd type="none" w="med" len="med"/>
          </a:ln>
        </p:spPr>
      </p:cxnSp>
      <p:cxnSp>
        <p:nvCxnSpPr>
          <p:cNvPr id="29745" name="AutoShape 48"/>
          <p:cNvCxnSpPr>
            <a:stCxn id="29731" idx="3"/>
            <a:endCxn id="29732" idx="1"/>
          </p:cNvCxnSpPr>
          <p:nvPr/>
        </p:nvCxnSpPr>
        <p:spPr>
          <a:xfrm>
            <a:off x="3352800" y="3314700"/>
            <a:ext cx="228600" cy="304800"/>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29746" name="AutoShape 49"/>
          <p:cNvCxnSpPr>
            <a:stCxn id="29731" idx="3"/>
            <a:endCxn id="29734" idx="1"/>
          </p:cNvCxnSpPr>
          <p:nvPr/>
        </p:nvCxnSpPr>
        <p:spPr>
          <a:xfrm flipV="1">
            <a:off x="3352800" y="2933700"/>
            <a:ext cx="228600" cy="381000"/>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29747" name="AutoShape 50"/>
          <p:cNvCxnSpPr>
            <a:stCxn id="29729" idx="3"/>
            <a:endCxn id="29730" idx="1"/>
          </p:cNvCxnSpPr>
          <p:nvPr/>
        </p:nvCxnSpPr>
        <p:spPr>
          <a:xfrm flipV="1">
            <a:off x="4648200" y="1562100"/>
            <a:ext cx="228600" cy="304800"/>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29748" name="AutoShape 51"/>
          <p:cNvCxnSpPr>
            <a:stCxn id="29729" idx="3"/>
            <a:endCxn id="29733" idx="1"/>
          </p:cNvCxnSpPr>
          <p:nvPr/>
        </p:nvCxnSpPr>
        <p:spPr>
          <a:xfrm>
            <a:off x="4648200" y="1866900"/>
            <a:ext cx="228600" cy="381000"/>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29749" name="AutoShape 52"/>
          <p:cNvCxnSpPr>
            <a:stCxn id="29736" idx="3"/>
            <a:endCxn id="29766" idx="1"/>
          </p:cNvCxnSpPr>
          <p:nvPr/>
        </p:nvCxnSpPr>
        <p:spPr>
          <a:xfrm>
            <a:off x="6096000" y="3619500"/>
            <a:ext cx="228600" cy="0"/>
          </a:xfrm>
          <a:prstGeom prst="straightConnector1">
            <a:avLst/>
          </a:prstGeom>
          <a:ln w="28575" cap="flat" cmpd="sng">
            <a:solidFill>
              <a:schemeClr val="tx1"/>
            </a:solidFill>
            <a:prstDash val="solid"/>
            <a:headEnd type="none" w="med" len="med"/>
            <a:tailEnd type="none" w="med" len="med"/>
          </a:ln>
        </p:spPr>
      </p:cxnSp>
      <p:cxnSp>
        <p:nvCxnSpPr>
          <p:cNvPr id="29750" name="AutoShape 53"/>
          <p:cNvCxnSpPr>
            <a:stCxn id="29735" idx="3"/>
            <a:endCxn id="29737" idx="1"/>
          </p:cNvCxnSpPr>
          <p:nvPr/>
        </p:nvCxnSpPr>
        <p:spPr>
          <a:xfrm>
            <a:off x="6096000" y="2933700"/>
            <a:ext cx="228600" cy="0"/>
          </a:xfrm>
          <a:prstGeom prst="straightConnector1">
            <a:avLst/>
          </a:prstGeom>
          <a:ln w="28575" cap="flat" cmpd="sng">
            <a:solidFill>
              <a:schemeClr val="tx1"/>
            </a:solidFill>
            <a:prstDash val="solid"/>
            <a:headEnd type="none" w="med" len="med"/>
            <a:tailEnd type="none" w="med" len="med"/>
          </a:ln>
        </p:spPr>
      </p:cxnSp>
      <p:cxnSp>
        <p:nvCxnSpPr>
          <p:cNvPr id="29751" name="AutoShape 54"/>
          <p:cNvCxnSpPr>
            <a:stCxn id="29755" idx="3"/>
            <a:endCxn id="29707" idx="0"/>
          </p:cNvCxnSpPr>
          <p:nvPr/>
        </p:nvCxnSpPr>
        <p:spPr>
          <a:xfrm>
            <a:off x="7696200" y="1562100"/>
            <a:ext cx="723900" cy="247650"/>
          </a:xfrm>
          <a:prstGeom prst="bentConnector2">
            <a:avLst/>
          </a:prstGeom>
          <a:ln w="28575" cap="flat" cmpd="sng">
            <a:solidFill>
              <a:schemeClr val="tx1"/>
            </a:solidFill>
            <a:prstDash val="solid"/>
            <a:miter/>
            <a:headEnd type="none" w="med" len="med"/>
            <a:tailEnd type="triangle" w="med" len="med"/>
          </a:ln>
        </p:spPr>
      </p:cxnSp>
      <p:cxnSp>
        <p:nvCxnSpPr>
          <p:cNvPr id="29752" name="AutoShape 55"/>
          <p:cNvCxnSpPr>
            <a:stCxn id="29737" idx="3"/>
            <a:endCxn id="29707" idx="2"/>
          </p:cNvCxnSpPr>
          <p:nvPr/>
        </p:nvCxnSpPr>
        <p:spPr>
          <a:xfrm flipV="1">
            <a:off x="7467600" y="2711450"/>
            <a:ext cx="952500" cy="222250"/>
          </a:xfrm>
          <a:prstGeom prst="bentConnector2">
            <a:avLst/>
          </a:prstGeom>
          <a:ln w="28575" cap="flat" cmpd="sng">
            <a:solidFill>
              <a:schemeClr val="tx1"/>
            </a:solidFill>
            <a:prstDash val="solid"/>
            <a:miter/>
            <a:headEnd type="none" w="med" len="med"/>
            <a:tailEnd type="triangle" w="med" len="med"/>
          </a:ln>
        </p:spPr>
      </p:cxnSp>
      <p:cxnSp>
        <p:nvCxnSpPr>
          <p:cNvPr id="29753" name="AutoShape 56"/>
          <p:cNvCxnSpPr>
            <a:stCxn id="29716" idx="3"/>
            <a:endCxn id="29708" idx="1"/>
          </p:cNvCxnSpPr>
          <p:nvPr/>
        </p:nvCxnSpPr>
        <p:spPr>
          <a:xfrm flipV="1">
            <a:off x="7515225" y="4533900"/>
            <a:ext cx="314325" cy="15875"/>
          </a:xfrm>
          <a:prstGeom prst="bentConnector3">
            <a:avLst>
              <a:gd name="adj1" fmla="val 53032"/>
            </a:avLst>
          </a:prstGeom>
          <a:ln w="28575" cap="flat" cmpd="sng">
            <a:solidFill>
              <a:schemeClr val="tx1"/>
            </a:solidFill>
            <a:prstDash val="solid"/>
            <a:miter/>
            <a:headEnd type="none" w="med" len="med"/>
            <a:tailEnd type="triangle" w="med" len="med"/>
          </a:ln>
        </p:spPr>
      </p:cxnSp>
      <p:cxnSp>
        <p:nvCxnSpPr>
          <p:cNvPr id="29754" name="AutoShape 57"/>
          <p:cNvCxnSpPr>
            <a:stCxn id="29712" idx="3"/>
            <a:endCxn id="29708" idx="2"/>
          </p:cNvCxnSpPr>
          <p:nvPr/>
        </p:nvCxnSpPr>
        <p:spPr>
          <a:xfrm flipV="1">
            <a:off x="7543800" y="4972050"/>
            <a:ext cx="876300" cy="552450"/>
          </a:xfrm>
          <a:prstGeom prst="bentConnector2">
            <a:avLst/>
          </a:prstGeom>
          <a:ln w="28575" cap="flat" cmpd="sng">
            <a:solidFill>
              <a:schemeClr val="tx1"/>
            </a:solidFill>
            <a:prstDash val="solid"/>
            <a:miter/>
            <a:headEnd type="none" w="med" len="med"/>
            <a:tailEnd type="triangle" w="med" len="med"/>
          </a:ln>
        </p:spPr>
      </p:cxnSp>
      <p:sp>
        <p:nvSpPr>
          <p:cNvPr id="29755" name="Rectangle 58"/>
          <p:cNvSpPr/>
          <p:nvPr/>
        </p:nvSpPr>
        <p:spPr>
          <a:xfrm>
            <a:off x="6324600" y="1295400"/>
            <a:ext cx="13716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没有通过身边的</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课题进行实践演习</a:t>
            </a:r>
            <a:endParaRPr lang="ja-JP" altLang="en-US" sz="1400" b="1" dirty="0">
              <a:latin typeface="黑体" panose="02010609060101010101" pitchFamily="1" charset="-122"/>
              <a:ea typeface="黑体" panose="02010609060101010101" pitchFamily="1" charset="-122"/>
            </a:endParaRPr>
          </a:p>
        </p:txBody>
      </p:sp>
      <p:cxnSp>
        <p:nvCxnSpPr>
          <p:cNvPr id="29756" name="AutoShape 59"/>
          <p:cNvCxnSpPr>
            <a:stCxn id="29730" idx="3"/>
            <a:endCxn id="29755" idx="1"/>
          </p:cNvCxnSpPr>
          <p:nvPr/>
        </p:nvCxnSpPr>
        <p:spPr>
          <a:xfrm>
            <a:off x="6096000" y="1562100"/>
            <a:ext cx="228600" cy="0"/>
          </a:xfrm>
          <a:prstGeom prst="straightConnector1">
            <a:avLst/>
          </a:prstGeom>
          <a:ln w="28575" cap="flat" cmpd="sng">
            <a:solidFill>
              <a:schemeClr val="tx1"/>
            </a:solidFill>
            <a:prstDash val="solid"/>
            <a:headEnd type="none" w="med" len="med"/>
            <a:tailEnd type="none" w="med" len="med"/>
          </a:ln>
        </p:spPr>
      </p:cxnSp>
      <p:cxnSp>
        <p:nvCxnSpPr>
          <p:cNvPr id="29757" name="AutoShape 60"/>
          <p:cNvCxnSpPr>
            <a:stCxn id="29733" idx="3"/>
            <a:endCxn id="29767" idx="1"/>
          </p:cNvCxnSpPr>
          <p:nvPr/>
        </p:nvCxnSpPr>
        <p:spPr>
          <a:xfrm>
            <a:off x="6096000" y="2247900"/>
            <a:ext cx="228600" cy="0"/>
          </a:xfrm>
          <a:prstGeom prst="straightConnector1">
            <a:avLst/>
          </a:prstGeom>
          <a:ln w="28575" cap="flat" cmpd="sng">
            <a:solidFill>
              <a:schemeClr val="tx1"/>
            </a:solidFill>
            <a:prstDash val="solid"/>
            <a:headEnd type="none" w="med" len="med"/>
            <a:tailEnd type="none" w="med" len="med"/>
          </a:ln>
        </p:spPr>
      </p:cxnSp>
      <p:sp>
        <p:nvSpPr>
          <p:cNvPr id="29758" name="Rectangle 61"/>
          <p:cNvSpPr/>
          <p:nvPr/>
        </p:nvSpPr>
        <p:spPr>
          <a:xfrm>
            <a:off x="228600" y="-44450"/>
            <a:ext cx="8915400" cy="730250"/>
          </a:xfrm>
          <a:prstGeom prst="rect">
            <a:avLst/>
          </a:prstGeom>
          <a:noFill/>
          <a:ln w="9525">
            <a:noFill/>
          </a:ln>
        </p:spPr>
        <p:txBody>
          <a:bodyPr wrap="none" anchor="ctr" anchorCtr="0"/>
          <a:p>
            <a:pPr eaLnBrk="0" hangingPunct="0"/>
            <a:r>
              <a:rPr lang="zh-CN" altLang="en-US" sz="2800" b="1" dirty="0">
                <a:solidFill>
                  <a:schemeClr val="accent2"/>
                </a:solidFill>
                <a:latin typeface="黑体" panose="02010609060101010101" pitchFamily="1" charset="-122"/>
                <a:ea typeface="黑体" panose="02010609060101010101" pitchFamily="1" charset="-122"/>
              </a:rPr>
              <a:t>通过为什么为什么分析</a:t>
            </a:r>
            <a:r>
              <a:rPr lang="ja-JP" altLang="en-US" sz="2800" b="1" i="1" dirty="0">
                <a:solidFill>
                  <a:schemeClr val="accent2"/>
                </a:solidFill>
                <a:latin typeface="黑体" panose="02010609060101010101" pitchFamily="1" charset="-122"/>
                <a:ea typeface="黑体" panose="02010609060101010101" pitchFamily="1" charset="-122"/>
              </a:rPr>
              <a:t> </a:t>
            </a:r>
            <a:r>
              <a:rPr lang="zh-CN" altLang="en-US" sz="2800" b="1" dirty="0">
                <a:solidFill>
                  <a:schemeClr val="accent2"/>
                </a:solidFill>
                <a:latin typeface="黑体" panose="02010609060101010101" pitchFamily="1" charset="-122"/>
                <a:ea typeface="黑体" panose="02010609060101010101" pitchFamily="1" charset="-122"/>
              </a:rPr>
              <a:t>研究原因、课题</a:t>
            </a:r>
            <a:endParaRPr lang="ja-JP" altLang="en-US" sz="2800" b="1" i="1" dirty="0">
              <a:solidFill>
                <a:schemeClr val="accent2"/>
              </a:solidFill>
              <a:latin typeface="黑体" panose="02010609060101010101" pitchFamily="1" charset="-122"/>
              <a:ea typeface="黑体" panose="02010609060101010101" pitchFamily="1" charset="-122"/>
            </a:endParaRPr>
          </a:p>
        </p:txBody>
      </p:sp>
      <p:sp>
        <p:nvSpPr>
          <p:cNvPr id="29759" name="Line 62"/>
          <p:cNvSpPr/>
          <p:nvPr/>
        </p:nvSpPr>
        <p:spPr>
          <a:xfrm>
            <a:off x="0" y="609600"/>
            <a:ext cx="9144000" cy="0"/>
          </a:xfrm>
          <a:prstGeom prst="line">
            <a:avLst/>
          </a:prstGeom>
          <a:ln w="38100" cap="flat" cmpd="sng">
            <a:solidFill>
              <a:schemeClr val="accent2"/>
            </a:solidFill>
            <a:prstDash val="solid"/>
            <a:headEnd type="none" w="med" len="med"/>
            <a:tailEnd type="none" w="med" len="med"/>
          </a:ln>
          <a:effectLst>
            <a:outerShdw dist="35921" dir="2699999" algn="ctr" rotWithShape="0">
              <a:schemeClr val="bg2"/>
            </a:outerShdw>
          </a:effectLst>
        </p:spPr>
      </p:sp>
      <p:sp>
        <p:nvSpPr>
          <p:cNvPr id="29760" name="Text Box 63"/>
          <p:cNvSpPr txBox="1"/>
          <p:nvPr/>
        </p:nvSpPr>
        <p:spPr>
          <a:xfrm>
            <a:off x="-74612" y="838200"/>
            <a:ext cx="1141412" cy="517525"/>
          </a:xfrm>
          <a:prstGeom prst="rect">
            <a:avLst/>
          </a:prstGeom>
          <a:noFill/>
          <a:ln w="9525">
            <a:noFill/>
          </a:ln>
        </p:spPr>
        <p:txBody>
          <a:bodyPr>
            <a:spAutoFit/>
          </a:bodyPr>
          <a:p>
            <a:pPr algn="ctr" eaLnBrk="0" hangingPunct="0"/>
            <a:r>
              <a:rPr lang="zh-CN" altLang="en-US" sz="1400" b="1" i="1" dirty="0">
                <a:latin typeface="黑体" panose="02010609060101010101" pitchFamily="1" charset="-122"/>
                <a:ea typeface="黑体" panose="02010609060101010101" pitchFamily="1" charset="-122"/>
              </a:rPr>
              <a:t>好的事情</a:t>
            </a:r>
            <a:endParaRPr lang="zh-CN" altLang="en-US" sz="1400" b="1" i="1" dirty="0">
              <a:latin typeface="黑体" panose="02010609060101010101" pitchFamily="1" charset="-122"/>
              <a:ea typeface="黑体" panose="02010609060101010101" pitchFamily="1" charset="-122"/>
            </a:endParaRPr>
          </a:p>
          <a:p>
            <a:pPr algn="ctr" eaLnBrk="0" hangingPunct="0"/>
            <a:r>
              <a:rPr lang="zh-CN" altLang="en-US" sz="1400" b="1" i="1" dirty="0">
                <a:latin typeface="黑体" panose="02010609060101010101" pitchFamily="1" charset="-122"/>
                <a:ea typeface="黑体" panose="02010609060101010101" pitchFamily="1" charset="-122"/>
              </a:rPr>
              <a:t>不好的事情</a:t>
            </a:r>
            <a:endParaRPr lang="ja-JP" altLang="en-US" sz="1400" b="1" i="1" dirty="0">
              <a:latin typeface="黑体" panose="02010609060101010101" pitchFamily="1" charset="-122"/>
              <a:ea typeface="黑体" panose="02010609060101010101" pitchFamily="1" charset="-122"/>
            </a:endParaRPr>
          </a:p>
        </p:txBody>
      </p:sp>
      <p:grpSp>
        <p:nvGrpSpPr>
          <p:cNvPr id="29761" name="Group 64"/>
          <p:cNvGrpSpPr/>
          <p:nvPr/>
        </p:nvGrpSpPr>
        <p:grpSpPr>
          <a:xfrm>
            <a:off x="49213" y="1371600"/>
            <a:ext cx="1066800" cy="1066800"/>
            <a:chOff x="0" y="0"/>
            <a:chExt cx="672" cy="672"/>
          </a:xfrm>
        </p:grpSpPr>
        <p:sp>
          <p:nvSpPr>
            <p:cNvPr id="29762" name="Rectangle 65"/>
            <p:cNvSpPr/>
            <p:nvPr/>
          </p:nvSpPr>
          <p:spPr>
            <a:xfrm>
              <a:off x="240" y="480"/>
              <a:ext cx="144" cy="192"/>
            </a:xfrm>
            <a:prstGeom prst="rect">
              <a:avLst/>
            </a:prstGeom>
            <a:noFill/>
            <a:ln w="9525">
              <a:noFill/>
            </a:ln>
          </p:spPr>
          <p:txBody>
            <a:bodyPr anchor="ctr" anchorCtr="0"/>
            <a:p>
              <a:endParaRPr lang="zh-CN" altLang="en-US" dirty="0">
                <a:latin typeface="Arial" panose="020B0604020202020204" pitchFamily="34" charset="0"/>
              </a:endParaRPr>
            </a:p>
          </p:txBody>
        </p:sp>
        <p:sp>
          <p:nvSpPr>
            <p:cNvPr id="29763" name="Rectangle 66"/>
            <p:cNvSpPr/>
            <p:nvPr/>
          </p:nvSpPr>
          <p:spPr>
            <a:xfrm>
              <a:off x="0" y="0"/>
              <a:ext cx="672" cy="672"/>
            </a:xfrm>
            <a:prstGeom prst="rect">
              <a:avLst/>
            </a:prstGeom>
            <a:solidFill>
              <a:srgbClr val="FF99FF"/>
            </a:solidFill>
            <a:ln w="38100" cap="flat" cmpd="dbl">
              <a:solidFill>
                <a:schemeClr val="tx1"/>
              </a:solidFill>
              <a:prstDash val="solid"/>
              <a:miter/>
              <a:headEnd type="none" w="med" len="med"/>
              <a:tailEnd type="none" w="med" len="med"/>
            </a:ln>
          </p:spPr>
          <p:txBody>
            <a:bodyPr anchor="ctr" anchorCtr="0"/>
            <a:p>
              <a:pPr algn="ctr" eaLnBrk="0" hangingPunct="0">
                <a:spcBef>
                  <a:spcPct val="20000"/>
                </a:spcBef>
              </a:pPr>
              <a:r>
                <a:rPr lang="zh-CN" altLang="en-US" sz="1500" b="1" dirty="0">
                  <a:effectLst>
                    <a:outerShdw blurRad="38100" dist="38100" dir="2700000">
                      <a:srgbClr val="FFFFFF"/>
                    </a:outerShdw>
                  </a:effectLst>
                  <a:latin typeface="黑体" panose="02010609060101010101" pitchFamily="1" charset="-122"/>
                  <a:ea typeface="黑体" panose="02010609060101010101" pitchFamily="1" charset="-122"/>
                </a:rPr>
                <a:t>五原则没有能够在各部门扎根</a:t>
              </a:r>
              <a:endParaRPr lang="ja-JP" altLang="en-US" sz="1500" b="1" dirty="0">
                <a:effectLst>
                  <a:outerShdw blurRad="38100" dist="38100" dir="2700000">
                    <a:srgbClr val="FFFFFF"/>
                  </a:outerShdw>
                </a:effectLst>
                <a:latin typeface="黑体" panose="02010609060101010101" pitchFamily="1" charset="-122"/>
                <a:ea typeface="黑体" panose="02010609060101010101" pitchFamily="1" charset="-122"/>
              </a:endParaRPr>
            </a:p>
          </p:txBody>
        </p:sp>
      </p:grpSp>
      <p:sp>
        <p:nvSpPr>
          <p:cNvPr id="29764" name="Rectangle 67"/>
          <p:cNvSpPr/>
          <p:nvPr/>
        </p:nvSpPr>
        <p:spPr>
          <a:xfrm>
            <a:off x="4495800" y="6048375"/>
            <a:ext cx="4876800" cy="581025"/>
          </a:xfrm>
          <a:prstGeom prst="rect">
            <a:avLst/>
          </a:prstGeom>
          <a:noFill/>
          <a:ln w="9525">
            <a:noFill/>
          </a:ln>
        </p:spPr>
        <p:txBody>
          <a:bodyPr anchor="ctr" anchorCtr="0">
            <a:spAutoFit/>
          </a:bodyPr>
          <a:p>
            <a:pPr eaLnBrk="0" hangingPunct="0"/>
            <a:r>
              <a:rPr lang="en-US" altLang="zh-CN" sz="1600" b="1" i="1" dirty="0">
                <a:solidFill>
                  <a:schemeClr val="bg1"/>
                </a:solidFill>
                <a:latin typeface="Times New Roman" panose="02020603050405020304" pitchFamily="2" charset="0"/>
                <a:ea typeface="黑体" panose="02010609060101010101" pitchFamily="1" charset="-122"/>
              </a:rPr>
              <a:t>·</a:t>
            </a:r>
            <a:r>
              <a:rPr lang="zh-CN" altLang="en-US" sz="1600" b="1" i="1" dirty="0">
                <a:solidFill>
                  <a:schemeClr val="bg1"/>
                </a:solidFill>
                <a:latin typeface="黑体" panose="02010609060101010101" pitchFamily="1" charset="-122"/>
                <a:ea typeface="黑体" panose="02010609060101010101" pitchFamily="1" charset="-122"/>
              </a:rPr>
              <a:t>为了让好的事情持续、或者变得更好的课题</a:t>
            </a:r>
            <a:endParaRPr lang="ja-JP" altLang="en-US" sz="1600" b="1" i="1" dirty="0">
              <a:solidFill>
                <a:schemeClr val="bg1"/>
              </a:solidFill>
              <a:latin typeface="黑体" panose="02010609060101010101" pitchFamily="1" charset="-122"/>
              <a:ea typeface="黑体" panose="02010609060101010101" pitchFamily="1" charset="-122"/>
            </a:endParaRPr>
          </a:p>
          <a:p>
            <a:pPr eaLnBrk="0" hangingPunct="0"/>
            <a:r>
              <a:rPr lang="en-US" altLang="zh-CN" sz="1600" b="1" i="1" dirty="0">
                <a:solidFill>
                  <a:schemeClr val="bg1"/>
                </a:solidFill>
                <a:latin typeface="Times New Roman" panose="02020603050405020304" pitchFamily="2" charset="0"/>
                <a:ea typeface="黑体" panose="02010609060101010101" pitchFamily="1" charset="-122"/>
              </a:rPr>
              <a:t>·</a:t>
            </a:r>
            <a:r>
              <a:rPr lang="zh-CN" altLang="en-US" sz="1600" b="1" i="1" dirty="0">
                <a:solidFill>
                  <a:schemeClr val="bg1"/>
                </a:solidFill>
                <a:latin typeface="黑体" panose="02010609060101010101" pitchFamily="1" charset="-122"/>
                <a:ea typeface="黑体" panose="02010609060101010101" pitchFamily="1" charset="-122"/>
              </a:rPr>
              <a:t>为了防止不好的事情再次发生的课题</a:t>
            </a:r>
            <a:endParaRPr lang="ja-JP" altLang="en-US" sz="1600" b="1" dirty="0">
              <a:solidFill>
                <a:schemeClr val="bg1"/>
              </a:solidFill>
              <a:latin typeface="黑体" panose="02010609060101010101" pitchFamily="1" charset="-122"/>
              <a:ea typeface="黑体" panose="02010609060101010101" pitchFamily="1" charset="-122"/>
            </a:endParaRPr>
          </a:p>
        </p:txBody>
      </p:sp>
      <p:sp>
        <p:nvSpPr>
          <p:cNvPr id="29765" name="AutoShape 68"/>
          <p:cNvSpPr/>
          <p:nvPr/>
        </p:nvSpPr>
        <p:spPr>
          <a:xfrm>
            <a:off x="457200" y="5899150"/>
            <a:ext cx="3733800" cy="914400"/>
          </a:xfrm>
          <a:prstGeom prst="roundRect">
            <a:avLst>
              <a:gd name="adj" fmla="val 16667"/>
            </a:avLst>
          </a:prstGeom>
          <a:solidFill>
            <a:srgbClr val="FFCCFF"/>
          </a:solidFill>
          <a:ln w="38100" cap="flat" cmpd="sng">
            <a:solidFill>
              <a:schemeClr val="tx1"/>
            </a:solidFill>
            <a:prstDash val="solid"/>
            <a:headEnd type="none" w="med" len="med"/>
            <a:tailEnd type="none" w="med" len="med"/>
          </a:ln>
        </p:spPr>
        <p:txBody>
          <a:bodyPr wrap="none" anchor="ctr" anchorCtr="0"/>
          <a:p>
            <a:pPr eaLnBrk="0" hangingPunct="0">
              <a:lnSpc>
                <a:spcPct val="90000"/>
              </a:lnSpc>
            </a:pPr>
            <a:r>
              <a:rPr lang="zh-CN" altLang="en-US" sz="1600" b="1" dirty="0">
                <a:effectLst>
                  <a:outerShdw blurRad="38100" dist="38100" dir="2700000">
                    <a:srgbClr val="FFFFFF"/>
                  </a:outerShdw>
                </a:effectLst>
                <a:latin typeface="黑体" panose="02010609060101010101" pitchFamily="1" charset="-122"/>
                <a:ea typeface="黑体" panose="02010609060101010101" pitchFamily="1" charset="-122"/>
              </a:rPr>
              <a:t>课题</a:t>
            </a:r>
            <a:r>
              <a:rPr lang="ja-JP" altLang="en-US" sz="1600" b="1" dirty="0">
                <a:effectLst>
                  <a:outerShdw blurRad="38100" dist="38100" dir="2700000">
                    <a:srgbClr val="FFFFFF"/>
                  </a:outerShdw>
                </a:effectLst>
                <a:latin typeface="黑体" panose="02010609060101010101" pitchFamily="1" charset="-122"/>
                <a:ea typeface="黑体" panose="02010609060101010101" pitchFamily="1" charset="-122"/>
              </a:rPr>
              <a:t>  </a:t>
            </a:r>
            <a:endParaRPr lang="ja-JP" altLang="en-US" sz="1600" b="1" dirty="0">
              <a:effectLst>
                <a:outerShdw blurRad="38100" dist="38100" dir="2700000">
                  <a:srgbClr val="FFFFFF"/>
                </a:outerShdw>
              </a:effectLst>
              <a:latin typeface="黑体" panose="02010609060101010101" pitchFamily="1" charset="-122"/>
              <a:ea typeface="黑体" panose="02010609060101010101" pitchFamily="1" charset="-122"/>
            </a:endParaRPr>
          </a:p>
          <a:p>
            <a:pPr eaLnBrk="0" hangingPunct="0">
              <a:lnSpc>
                <a:spcPct val="85000"/>
              </a:lnSpc>
            </a:pPr>
            <a:r>
              <a:rPr lang="ja-JP" altLang="en-US" sz="1600" b="1" dirty="0">
                <a:effectLst>
                  <a:outerShdw blurRad="38100" dist="38100" dir="2700000">
                    <a:srgbClr val="FFFFFF"/>
                  </a:outerShdw>
                </a:effectLst>
                <a:latin typeface="黑体" panose="02010609060101010101" pitchFamily="1" charset="-122"/>
                <a:ea typeface="黑体" panose="02010609060101010101" pitchFamily="1" charset="-122"/>
              </a:rPr>
              <a:t> １．</a:t>
            </a:r>
            <a:r>
              <a:rPr lang="zh-CN" altLang="en-US" sz="1600" b="1" dirty="0">
                <a:effectLst>
                  <a:outerShdw blurRad="38100" dist="38100" dir="2700000">
                    <a:srgbClr val="FFFFFF"/>
                  </a:outerShdw>
                </a:effectLst>
                <a:latin typeface="黑体" panose="02010609060101010101" pitchFamily="1" charset="-122"/>
                <a:ea typeface="黑体" panose="02010609060101010101" pitchFamily="1" charset="-122"/>
              </a:rPr>
              <a:t>举办能够在日常工作中被广泛</a:t>
            </a:r>
            <a:endParaRPr lang="zh-CN" altLang="en-US" sz="1600" b="1" dirty="0">
              <a:effectLst>
                <a:outerShdw blurRad="38100" dist="38100" dir="2700000">
                  <a:srgbClr val="FFFFFF"/>
                </a:outerShdw>
              </a:effectLst>
              <a:latin typeface="黑体" panose="02010609060101010101" pitchFamily="1" charset="-122"/>
              <a:ea typeface="黑体" panose="02010609060101010101" pitchFamily="1" charset="-122"/>
            </a:endParaRPr>
          </a:p>
          <a:p>
            <a:pPr eaLnBrk="0" hangingPunct="0">
              <a:lnSpc>
                <a:spcPct val="85000"/>
              </a:lnSpc>
            </a:pPr>
            <a:r>
              <a:rPr lang="zh-CN" altLang="en-US" sz="1600" b="1" dirty="0">
                <a:effectLst>
                  <a:outerShdw blurRad="38100" dist="38100" dir="2700000">
                    <a:srgbClr val="FFFFFF"/>
                  </a:outerShdw>
                </a:effectLst>
                <a:latin typeface="黑体" panose="02010609060101010101" pitchFamily="1" charset="-122"/>
                <a:ea typeface="黑体" panose="02010609060101010101" pitchFamily="1" charset="-122"/>
              </a:rPr>
              <a:t>     使用的五原则的进修</a:t>
            </a:r>
            <a:endParaRPr lang="ja-JP" altLang="en-US" sz="1600" b="1" dirty="0">
              <a:effectLst>
                <a:outerShdw blurRad="38100" dist="38100" dir="2700000">
                  <a:srgbClr val="FFFFFF"/>
                </a:outerShdw>
              </a:effectLst>
              <a:latin typeface="黑体" panose="02010609060101010101" pitchFamily="1" charset="-122"/>
              <a:ea typeface="黑体" panose="02010609060101010101" pitchFamily="1" charset="-122"/>
            </a:endParaRPr>
          </a:p>
          <a:p>
            <a:pPr eaLnBrk="0" hangingPunct="0">
              <a:lnSpc>
                <a:spcPct val="85000"/>
              </a:lnSpc>
            </a:pPr>
            <a:r>
              <a:rPr lang="ja-JP" altLang="en-US" sz="1600" b="1" dirty="0">
                <a:effectLst>
                  <a:outerShdw blurRad="38100" dist="38100" dir="2700000">
                    <a:srgbClr val="FFFFFF"/>
                  </a:outerShdw>
                </a:effectLst>
                <a:latin typeface="黑体" panose="02010609060101010101" pitchFamily="1" charset="-122"/>
                <a:ea typeface="黑体" panose="02010609060101010101" pitchFamily="1" charset="-122"/>
              </a:rPr>
              <a:t> ２．</a:t>
            </a:r>
            <a:r>
              <a:rPr lang="zh-CN" altLang="en-US" sz="1600" b="1" dirty="0">
                <a:effectLst>
                  <a:outerShdw blurRad="38100" dist="38100" dir="2700000">
                    <a:srgbClr val="FFFFFF"/>
                  </a:outerShdw>
                </a:effectLst>
                <a:latin typeface="黑体" panose="02010609060101010101" pitchFamily="1" charset="-122"/>
                <a:ea typeface="黑体" panose="02010609060101010101" pitchFamily="1" charset="-122"/>
              </a:rPr>
              <a:t>构筑五原则的公司推进体制</a:t>
            </a:r>
            <a:endParaRPr lang="ja-JP" altLang="en-US" sz="1600" b="1" dirty="0">
              <a:effectLst>
                <a:outerShdw blurRad="38100" dist="38100" dir="2700000">
                  <a:srgbClr val="FFFFFF"/>
                </a:outerShdw>
              </a:effectLst>
              <a:latin typeface="黑体" panose="02010609060101010101" pitchFamily="1" charset="-122"/>
              <a:ea typeface="黑体" panose="02010609060101010101" pitchFamily="1" charset="-122"/>
            </a:endParaRPr>
          </a:p>
        </p:txBody>
      </p:sp>
      <p:sp>
        <p:nvSpPr>
          <p:cNvPr id="29766" name="Rectangle 69"/>
          <p:cNvSpPr/>
          <p:nvPr/>
        </p:nvSpPr>
        <p:spPr>
          <a:xfrm>
            <a:off x="6324600" y="3352800"/>
            <a:ext cx="11430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eaLnBrk="0" hangingPunct="0"/>
            <a:r>
              <a:rPr lang="zh-CN" altLang="en-US" sz="1400" b="1" dirty="0">
                <a:latin typeface="黑体" panose="02010609060101010101" pitchFamily="1" charset="-122"/>
                <a:ea typeface="黑体" panose="02010609060101010101" pitchFamily="1" charset="-122"/>
              </a:rPr>
              <a:t>进修计划</a:t>
            </a:r>
            <a:endParaRPr lang="ja-JP" altLang="en-US" sz="1400" b="1" dirty="0">
              <a:latin typeface="黑体" panose="02010609060101010101" pitchFamily="1" charset="-122"/>
              <a:ea typeface="黑体" panose="02010609060101010101" pitchFamily="1" charset="-122"/>
            </a:endParaRPr>
          </a:p>
          <a:p>
            <a:pPr eaLnBrk="0" hangingPunct="0"/>
            <a:r>
              <a:rPr lang="zh-CN" altLang="en-US" sz="1400" b="1" dirty="0">
                <a:latin typeface="黑体" panose="02010609060101010101" pitchFamily="1" charset="-122"/>
                <a:ea typeface="黑体" panose="02010609060101010101" pitchFamily="1" charset="-122"/>
              </a:rPr>
              <a:t>不明确</a:t>
            </a:r>
            <a:endParaRPr lang="ja-JP" altLang="en-US" sz="1400" b="1" dirty="0">
              <a:latin typeface="黑体" panose="02010609060101010101" pitchFamily="1" charset="-122"/>
              <a:ea typeface="黑体" panose="02010609060101010101" pitchFamily="1" charset="-122"/>
            </a:endParaRPr>
          </a:p>
        </p:txBody>
      </p:sp>
      <p:sp>
        <p:nvSpPr>
          <p:cNvPr id="29767" name="Rectangle 70"/>
          <p:cNvSpPr/>
          <p:nvPr/>
        </p:nvSpPr>
        <p:spPr>
          <a:xfrm>
            <a:off x="6324600" y="1981200"/>
            <a:ext cx="1219200" cy="533400"/>
          </a:xfrm>
          <a:prstGeom prst="rect">
            <a:avLst/>
          </a:prstGeom>
          <a:solidFill>
            <a:srgbClr val="99CCFF"/>
          </a:solidFill>
          <a:ln w="9525" cap="flat" cmpd="sng">
            <a:solidFill>
              <a:schemeClr val="tx1"/>
            </a:solidFill>
            <a:prstDash val="solid"/>
            <a:miter/>
            <a:headEnd type="none" w="med" len="med"/>
            <a:tailEnd type="none" w="med" len="med"/>
          </a:ln>
        </p:spPr>
        <p:txBody>
          <a:bodyPr wrap="none" anchor="ctr" anchorCtr="0"/>
          <a:p>
            <a:pPr algn="ctr" eaLnBrk="0" hangingPunct="0"/>
            <a:r>
              <a:rPr lang="zh-CN" altLang="en-US" sz="1400" b="1" dirty="0">
                <a:latin typeface="黑体" panose="02010609060101010101" pitchFamily="1" charset="-122"/>
                <a:ea typeface="黑体" panose="02010609060101010101" pitchFamily="1" charset="-122"/>
              </a:rPr>
              <a:t>是以基础内容</a:t>
            </a:r>
            <a:endParaRPr lang="zh-CN" altLang="en-US" sz="1400" b="1" dirty="0">
              <a:latin typeface="黑体" panose="02010609060101010101" pitchFamily="1" charset="-122"/>
              <a:ea typeface="黑体" panose="02010609060101010101" pitchFamily="1" charset="-122"/>
            </a:endParaRPr>
          </a:p>
          <a:p>
            <a:pPr algn="ctr" eaLnBrk="0" hangingPunct="0"/>
            <a:r>
              <a:rPr lang="zh-CN" altLang="en-US" sz="1400" b="1" dirty="0">
                <a:latin typeface="黑体" panose="02010609060101010101" pitchFamily="1" charset="-122"/>
                <a:ea typeface="黑体" panose="02010609060101010101" pitchFamily="1" charset="-122"/>
              </a:rPr>
              <a:t>为中心来推进的</a:t>
            </a:r>
            <a:endParaRPr lang="ja-JP" altLang="en-US" sz="1400" b="1" dirty="0">
              <a:latin typeface="黑体" panose="02010609060101010101" pitchFamily="1" charset="-122"/>
              <a:ea typeface="黑体" panose="02010609060101010101" pitchFamily="1" charset="-122"/>
            </a:endParaRPr>
          </a:p>
        </p:txBody>
      </p:sp>
      <p:cxnSp>
        <p:nvCxnSpPr>
          <p:cNvPr id="29768" name="AutoShape 71"/>
          <p:cNvCxnSpPr>
            <a:stCxn id="29767" idx="3"/>
            <a:endCxn id="29707" idx="1"/>
          </p:cNvCxnSpPr>
          <p:nvPr/>
        </p:nvCxnSpPr>
        <p:spPr>
          <a:xfrm>
            <a:off x="7543800" y="2247900"/>
            <a:ext cx="285750" cy="12700"/>
          </a:xfrm>
          <a:prstGeom prst="bentConnector3">
            <a:avLst>
              <a:gd name="adj1" fmla="val 53333"/>
            </a:avLst>
          </a:prstGeom>
          <a:ln w="28575" cap="flat" cmpd="sng">
            <a:solidFill>
              <a:schemeClr val="tx1"/>
            </a:solidFill>
            <a:prstDash val="solid"/>
            <a:miter/>
            <a:headEnd type="none" w="med" len="med"/>
            <a:tailEnd type="triangle" w="med" len="med"/>
          </a:ln>
        </p:spPr>
      </p:cxnSp>
      <p:cxnSp>
        <p:nvCxnSpPr>
          <p:cNvPr id="29769" name="AutoShape 72"/>
          <p:cNvCxnSpPr>
            <a:stCxn id="29766" idx="3"/>
            <a:endCxn id="29708" idx="0"/>
          </p:cNvCxnSpPr>
          <p:nvPr/>
        </p:nvCxnSpPr>
        <p:spPr>
          <a:xfrm>
            <a:off x="7467600" y="3619500"/>
            <a:ext cx="952500" cy="476250"/>
          </a:xfrm>
          <a:prstGeom prst="bentConnector2">
            <a:avLst/>
          </a:prstGeom>
          <a:ln w="28575" cap="flat" cmpd="sng">
            <a:solidFill>
              <a:schemeClr val="tx1"/>
            </a:solidFill>
            <a:prstDash val="solid"/>
            <a:miter/>
            <a:headEnd type="none" w="med" len="med"/>
            <a:tailEnd type="triangle" w="med" len="med"/>
          </a:ln>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灯片编号占位符 5"/>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30723" name="Text Box 73"/>
          <p:cNvSpPr txBox="1"/>
          <p:nvPr/>
        </p:nvSpPr>
        <p:spPr>
          <a:xfrm>
            <a:off x="179388" y="188913"/>
            <a:ext cx="7200900" cy="641350"/>
          </a:xfrm>
          <a:prstGeom prst="rect">
            <a:avLst/>
          </a:prstGeom>
          <a:noFill/>
          <a:ln w="9525">
            <a:noFill/>
          </a:ln>
        </p:spPr>
        <p:txBody>
          <a:bodyPr>
            <a:spAutoFit/>
          </a:bodyPr>
          <a:p>
            <a:pPr>
              <a:spcBef>
                <a:spcPct val="50000"/>
              </a:spcBef>
            </a:pPr>
            <a:r>
              <a:rPr lang="zh-CN" altLang="en-US" sz="3600" b="1" dirty="0">
                <a:latin typeface="Arial" panose="020B0604020202020204" pitchFamily="34" charset="0"/>
              </a:rPr>
              <a:t>练习</a:t>
            </a:r>
            <a:r>
              <a:rPr lang="en-US" altLang="zh-CN" sz="3600" b="1" dirty="0">
                <a:latin typeface="Arial" panose="020B0604020202020204" pitchFamily="34" charset="0"/>
              </a:rPr>
              <a:t>——</a:t>
            </a:r>
            <a:r>
              <a:rPr lang="zh-CN" altLang="en-US" sz="3600" b="1" dirty="0">
                <a:latin typeface="Arial" panose="020B0604020202020204" pitchFamily="34" charset="0"/>
              </a:rPr>
              <a:t>为什么为什么分析</a:t>
            </a:r>
            <a:endParaRPr lang="zh-CN" altLang="en-US" sz="3600" b="1" dirty="0">
              <a:latin typeface="Arial" panose="020B0604020202020204" pitchFamily="34" charset="0"/>
            </a:endParaRPr>
          </a:p>
        </p:txBody>
      </p:sp>
      <p:sp>
        <p:nvSpPr>
          <p:cNvPr id="30724" name="Text Box 74"/>
          <p:cNvSpPr txBox="1"/>
          <p:nvPr/>
        </p:nvSpPr>
        <p:spPr>
          <a:xfrm>
            <a:off x="395288" y="908050"/>
            <a:ext cx="8064500" cy="1552575"/>
          </a:xfrm>
          <a:prstGeom prst="rect">
            <a:avLst/>
          </a:prstGeom>
          <a:noFill/>
          <a:ln w="9525">
            <a:noFill/>
          </a:ln>
        </p:spPr>
        <p:txBody>
          <a:bodyPr>
            <a:spAutoFit/>
          </a:bodyPr>
          <a:p>
            <a:pPr>
              <a:spcBef>
                <a:spcPct val="50000"/>
              </a:spcBef>
            </a:pPr>
            <a:r>
              <a:rPr lang="en-US" altLang="zh-CN" sz="2400" b="1" dirty="0">
                <a:latin typeface="Arial" panose="020B0604020202020204" pitchFamily="34" charset="0"/>
              </a:rPr>
              <a:t>      </a:t>
            </a:r>
            <a:r>
              <a:rPr lang="zh-CN" altLang="en-US" sz="2400" b="1" dirty="0">
                <a:latin typeface="Arial" panose="020B0604020202020204" pitchFamily="34" charset="0"/>
              </a:rPr>
              <a:t>案例：某公司生产线员工经常流失，只好临时从劳务市场招收新人进行应急补充，造成制造的产品不良多发，多次收到顾客投诉。请针对上述描述的事实，结合你自身的分析进行为什么为什么分析。</a:t>
            </a:r>
            <a:r>
              <a:rPr lang="zh-CN" altLang="en-US" sz="1400" b="1" dirty="0">
                <a:solidFill>
                  <a:schemeClr val="accent2"/>
                </a:solidFill>
                <a:latin typeface="Arial" panose="020B0604020202020204" pitchFamily="34" charset="0"/>
              </a:rPr>
              <a:t>（每组讨论后请选一名代表发表）</a:t>
            </a:r>
            <a:endParaRPr lang="zh-CN" altLang="en-US" sz="1400" b="1" dirty="0">
              <a:solidFill>
                <a:schemeClr val="accent2"/>
              </a:solidFill>
              <a:latin typeface="Arial" panose="020B0604020202020204" pitchFamily="34" charset="0"/>
            </a:endParaRPr>
          </a:p>
        </p:txBody>
      </p:sp>
      <p:grpSp>
        <p:nvGrpSpPr>
          <p:cNvPr id="30725" name="Group 168"/>
          <p:cNvGrpSpPr/>
          <p:nvPr/>
        </p:nvGrpSpPr>
        <p:grpSpPr>
          <a:xfrm>
            <a:off x="1116013" y="2924175"/>
            <a:ext cx="5708650" cy="3359150"/>
            <a:chOff x="0" y="0"/>
            <a:chExt cx="3596" cy="2116"/>
          </a:xfrm>
        </p:grpSpPr>
        <p:grpSp>
          <p:nvGrpSpPr>
            <p:cNvPr id="30726" name="Group 122"/>
            <p:cNvGrpSpPr/>
            <p:nvPr/>
          </p:nvGrpSpPr>
          <p:grpSpPr>
            <a:xfrm>
              <a:off x="0" y="0"/>
              <a:ext cx="3596" cy="2116"/>
              <a:chOff x="0" y="0"/>
              <a:chExt cx="3506" cy="2116"/>
            </a:xfrm>
          </p:grpSpPr>
          <p:sp>
            <p:nvSpPr>
              <p:cNvPr id="30727" name="AutoShape 123"/>
              <p:cNvSpPr/>
              <p:nvPr/>
            </p:nvSpPr>
            <p:spPr>
              <a:xfrm>
                <a:off x="0" y="0"/>
                <a:ext cx="3506" cy="2116"/>
              </a:xfrm>
              <a:prstGeom prst="foldedCorner">
                <a:avLst>
                  <a:gd name="adj" fmla="val 12500"/>
                </a:avLst>
              </a:prstGeom>
              <a:solidFill>
                <a:schemeClr val="bg1"/>
              </a:solidFill>
              <a:ln w="9525" cap="flat" cmpd="sng">
                <a:solidFill>
                  <a:schemeClr val="tx1"/>
                </a:solidFill>
                <a:prstDash val="solid"/>
                <a:headEnd type="none" w="med" len="med"/>
                <a:tailEnd type="none" w="med" len="med"/>
              </a:ln>
            </p:spPr>
            <p:txBody>
              <a:bodyPr wrap="none" anchor="ctr" anchorCtr="0"/>
              <a:p>
                <a:pPr algn="ctr"/>
                <a:endParaRPr lang="en-US" altLang="x-none" sz="1400" b="1" dirty="0">
                  <a:latin typeface="Times New Roman" panose="02020603050405020304" pitchFamily="2" charset="0"/>
                  <a:ea typeface="MS PGothic" panose="020B0600070205080204" pitchFamily="2" charset="-128"/>
                </a:endParaRPr>
              </a:p>
            </p:txBody>
          </p:sp>
          <p:sp>
            <p:nvSpPr>
              <p:cNvPr id="30728" name="AutoShape 124"/>
              <p:cNvSpPr/>
              <p:nvPr/>
            </p:nvSpPr>
            <p:spPr>
              <a:xfrm>
                <a:off x="556" y="394"/>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29" name="AutoShape 125"/>
              <p:cNvSpPr/>
              <p:nvPr/>
            </p:nvSpPr>
            <p:spPr>
              <a:xfrm>
                <a:off x="563" y="1142"/>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30" name="AutoShape 126"/>
              <p:cNvSpPr/>
              <p:nvPr/>
            </p:nvSpPr>
            <p:spPr>
              <a:xfrm>
                <a:off x="2952" y="242"/>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31" name="AutoShape 127"/>
              <p:cNvSpPr/>
              <p:nvPr/>
            </p:nvSpPr>
            <p:spPr>
              <a:xfrm>
                <a:off x="1024" y="393"/>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32" name="AutoShape 128"/>
              <p:cNvSpPr/>
              <p:nvPr/>
            </p:nvSpPr>
            <p:spPr>
              <a:xfrm>
                <a:off x="1009" y="773"/>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33" name="AutoShape 129"/>
              <p:cNvSpPr/>
              <p:nvPr/>
            </p:nvSpPr>
            <p:spPr>
              <a:xfrm>
                <a:off x="110" y="723"/>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34" name="AutoShape 130"/>
              <p:cNvSpPr/>
              <p:nvPr/>
            </p:nvSpPr>
            <p:spPr>
              <a:xfrm>
                <a:off x="1002" y="82"/>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35" name="AutoShape 131"/>
              <p:cNvSpPr/>
              <p:nvPr/>
            </p:nvSpPr>
            <p:spPr>
              <a:xfrm>
                <a:off x="2024" y="773"/>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36" name="AutoShape 132"/>
              <p:cNvSpPr/>
              <p:nvPr/>
            </p:nvSpPr>
            <p:spPr>
              <a:xfrm>
                <a:off x="1520" y="1148"/>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37" name="AutoShape 133"/>
              <p:cNvSpPr/>
              <p:nvPr/>
            </p:nvSpPr>
            <p:spPr>
              <a:xfrm>
                <a:off x="1506" y="76"/>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38" name="AutoShape 134"/>
              <p:cNvSpPr/>
              <p:nvPr/>
            </p:nvSpPr>
            <p:spPr>
              <a:xfrm>
                <a:off x="1499" y="394"/>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39" name="AutoShape 135"/>
              <p:cNvSpPr/>
              <p:nvPr/>
            </p:nvSpPr>
            <p:spPr>
              <a:xfrm>
                <a:off x="1491" y="767"/>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pPr algn="ctr"/>
                <a:endParaRPr lang="en-US" altLang="x-none" sz="1400" b="1" dirty="0">
                  <a:latin typeface="Times New Roman" panose="02020603050405020304" pitchFamily="2" charset="0"/>
                  <a:ea typeface="MS PGothic" panose="020B0600070205080204" pitchFamily="2" charset="-128"/>
                </a:endParaRPr>
              </a:p>
            </p:txBody>
          </p:sp>
          <p:sp>
            <p:nvSpPr>
              <p:cNvPr id="30740" name="AutoShape 136"/>
              <p:cNvSpPr/>
              <p:nvPr/>
            </p:nvSpPr>
            <p:spPr>
              <a:xfrm>
                <a:off x="1045" y="1142"/>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41" name="AutoShape 137"/>
              <p:cNvSpPr/>
              <p:nvPr/>
            </p:nvSpPr>
            <p:spPr>
              <a:xfrm>
                <a:off x="1059" y="1458"/>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42" name="AutoShape 138"/>
              <p:cNvSpPr/>
              <p:nvPr/>
            </p:nvSpPr>
            <p:spPr>
              <a:xfrm>
                <a:off x="2017" y="82"/>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43" name="AutoShape 139"/>
              <p:cNvSpPr/>
              <p:nvPr/>
            </p:nvSpPr>
            <p:spPr>
              <a:xfrm>
                <a:off x="2031" y="393"/>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44" name="AutoShape 140"/>
              <p:cNvSpPr/>
              <p:nvPr/>
            </p:nvSpPr>
            <p:spPr>
              <a:xfrm>
                <a:off x="2039" y="1148"/>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45" name="AutoShape 141"/>
              <p:cNvSpPr/>
              <p:nvPr/>
            </p:nvSpPr>
            <p:spPr>
              <a:xfrm>
                <a:off x="1541" y="1459"/>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46" name="AutoShape 142"/>
              <p:cNvSpPr/>
              <p:nvPr/>
            </p:nvSpPr>
            <p:spPr>
              <a:xfrm>
                <a:off x="2961" y="946"/>
                <a:ext cx="360" cy="216"/>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0747" name="Rectangle 143"/>
              <p:cNvSpPr/>
              <p:nvPr/>
            </p:nvSpPr>
            <p:spPr>
              <a:xfrm>
                <a:off x="507" y="1763"/>
                <a:ext cx="2275" cy="244"/>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r>
                  <a:rPr lang="zh-CN" altLang="en-US" b="1" dirty="0">
                    <a:latin typeface="Times New Roman" panose="02020603050405020304" pitchFamily="2" charset="0"/>
                  </a:rPr>
                  <a:t>填入课题</a:t>
                </a:r>
                <a:endParaRPr lang="ja-JP" altLang="en-US" b="1" dirty="0">
                  <a:latin typeface="Times New Roman" panose="02020603050405020304" pitchFamily="2" charset="0"/>
                </a:endParaRPr>
              </a:p>
            </p:txBody>
          </p:sp>
          <p:cxnSp>
            <p:nvCxnSpPr>
              <p:cNvPr id="30748" name="AutoShape 144"/>
              <p:cNvCxnSpPr>
                <a:stCxn id="30733" idx="3"/>
                <a:endCxn id="30728" idx="1"/>
              </p:cNvCxnSpPr>
              <p:nvPr/>
            </p:nvCxnSpPr>
            <p:spPr>
              <a:xfrm flipV="1">
                <a:off x="470" y="502"/>
                <a:ext cx="86" cy="329"/>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0749" name="AutoShape 145"/>
              <p:cNvCxnSpPr>
                <a:stCxn id="30733" idx="3"/>
                <a:endCxn id="30729" idx="1"/>
              </p:cNvCxnSpPr>
              <p:nvPr/>
            </p:nvCxnSpPr>
            <p:spPr>
              <a:xfrm>
                <a:off x="470" y="831"/>
                <a:ext cx="93" cy="419"/>
              </a:xfrm>
              <a:prstGeom prst="bentConnector3">
                <a:avLst>
                  <a:gd name="adj1" fmla="val 49463"/>
                </a:avLst>
              </a:prstGeom>
              <a:ln w="9525" cap="flat" cmpd="sng">
                <a:solidFill>
                  <a:schemeClr val="tx1"/>
                </a:solidFill>
                <a:prstDash val="solid"/>
                <a:miter/>
                <a:headEnd type="none" w="med" len="med"/>
                <a:tailEnd type="none" w="med" len="med"/>
              </a:ln>
            </p:spPr>
          </p:cxnSp>
          <p:cxnSp>
            <p:nvCxnSpPr>
              <p:cNvPr id="30750" name="AutoShape 146"/>
              <p:cNvCxnSpPr>
                <a:stCxn id="30728" idx="3"/>
                <a:endCxn id="30734" idx="1"/>
              </p:cNvCxnSpPr>
              <p:nvPr/>
            </p:nvCxnSpPr>
            <p:spPr>
              <a:xfrm flipV="1">
                <a:off x="916" y="190"/>
                <a:ext cx="86" cy="312"/>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0751" name="AutoShape 147"/>
              <p:cNvCxnSpPr>
                <a:stCxn id="30728" idx="3"/>
                <a:endCxn id="30732" idx="1"/>
              </p:cNvCxnSpPr>
              <p:nvPr/>
            </p:nvCxnSpPr>
            <p:spPr>
              <a:xfrm>
                <a:off x="916" y="502"/>
                <a:ext cx="93" cy="379"/>
              </a:xfrm>
              <a:prstGeom prst="bentConnector3">
                <a:avLst>
                  <a:gd name="adj1" fmla="val 49463"/>
                </a:avLst>
              </a:prstGeom>
              <a:ln w="9525" cap="flat" cmpd="sng">
                <a:solidFill>
                  <a:schemeClr val="tx1"/>
                </a:solidFill>
                <a:prstDash val="solid"/>
                <a:miter/>
                <a:headEnd type="none" w="med" len="med"/>
                <a:tailEnd type="none" w="med" len="med"/>
              </a:ln>
            </p:spPr>
          </p:cxnSp>
          <p:cxnSp>
            <p:nvCxnSpPr>
              <p:cNvPr id="30752" name="AutoShape 148"/>
              <p:cNvCxnSpPr>
                <a:stCxn id="30729" idx="3"/>
                <a:endCxn id="30741" idx="1"/>
              </p:cNvCxnSpPr>
              <p:nvPr/>
            </p:nvCxnSpPr>
            <p:spPr>
              <a:xfrm>
                <a:off x="923" y="1250"/>
                <a:ext cx="136" cy="316"/>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0753" name="AutoShape 149"/>
              <p:cNvCxnSpPr>
                <a:stCxn id="30742" idx="3"/>
                <a:endCxn id="30730" idx="0"/>
              </p:cNvCxnSpPr>
              <p:nvPr/>
            </p:nvCxnSpPr>
            <p:spPr>
              <a:xfrm>
                <a:off x="2377" y="190"/>
                <a:ext cx="755" cy="52"/>
              </a:xfrm>
              <a:prstGeom prst="bentConnector2">
                <a:avLst/>
              </a:prstGeom>
              <a:ln w="9525" cap="flat" cmpd="sng">
                <a:solidFill>
                  <a:schemeClr val="tx1"/>
                </a:solidFill>
                <a:prstDash val="solid"/>
                <a:miter/>
                <a:headEnd type="none" w="med" len="med"/>
                <a:tailEnd type="none" w="med" len="med"/>
              </a:ln>
            </p:spPr>
          </p:cxnSp>
          <p:cxnSp>
            <p:nvCxnSpPr>
              <p:cNvPr id="30754" name="AutoShape 150"/>
              <p:cNvCxnSpPr>
                <a:stCxn id="30743" idx="3"/>
                <a:endCxn id="30730" idx="2"/>
              </p:cNvCxnSpPr>
              <p:nvPr/>
            </p:nvCxnSpPr>
            <p:spPr>
              <a:xfrm flipV="1">
                <a:off x="2391" y="458"/>
                <a:ext cx="741" cy="43"/>
              </a:xfrm>
              <a:prstGeom prst="bentConnector2">
                <a:avLst/>
              </a:prstGeom>
              <a:ln w="9525" cap="flat" cmpd="sng">
                <a:solidFill>
                  <a:schemeClr val="tx1"/>
                </a:solidFill>
                <a:prstDash val="solid"/>
                <a:miter/>
                <a:headEnd type="none" w="med" len="med"/>
                <a:tailEnd type="none" w="med" len="med"/>
              </a:ln>
            </p:spPr>
          </p:cxnSp>
          <p:cxnSp>
            <p:nvCxnSpPr>
              <p:cNvPr id="30755" name="AutoShape 151"/>
              <p:cNvCxnSpPr>
                <a:stCxn id="30735" idx="3"/>
                <a:endCxn id="30746" idx="0"/>
              </p:cNvCxnSpPr>
              <p:nvPr/>
            </p:nvCxnSpPr>
            <p:spPr>
              <a:xfrm>
                <a:off x="2384" y="881"/>
                <a:ext cx="757" cy="65"/>
              </a:xfrm>
              <a:prstGeom prst="bentConnector2">
                <a:avLst/>
              </a:prstGeom>
              <a:ln w="9525" cap="flat" cmpd="sng">
                <a:solidFill>
                  <a:schemeClr val="tx1"/>
                </a:solidFill>
                <a:prstDash val="solid"/>
                <a:miter/>
                <a:headEnd type="none" w="med" len="med"/>
                <a:tailEnd type="none" w="med" len="med"/>
              </a:ln>
            </p:spPr>
          </p:cxnSp>
          <p:cxnSp>
            <p:nvCxnSpPr>
              <p:cNvPr id="30756" name="AutoShape 152"/>
              <p:cNvCxnSpPr>
                <a:stCxn id="30744" idx="3"/>
                <a:endCxn id="30746" idx="2"/>
              </p:cNvCxnSpPr>
              <p:nvPr/>
            </p:nvCxnSpPr>
            <p:spPr>
              <a:xfrm flipV="1">
                <a:off x="2399" y="1162"/>
                <a:ext cx="742" cy="94"/>
              </a:xfrm>
              <a:prstGeom prst="bentConnector2">
                <a:avLst/>
              </a:prstGeom>
              <a:ln w="9525" cap="flat" cmpd="sng">
                <a:solidFill>
                  <a:schemeClr val="tx1"/>
                </a:solidFill>
                <a:prstDash val="solid"/>
                <a:miter/>
                <a:headEnd type="none" w="med" len="med"/>
                <a:tailEnd type="none" w="med" len="med"/>
              </a:ln>
            </p:spPr>
          </p:cxnSp>
          <p:cxnSp>
            <p:nvCxnSpPr>
              <p:cNvPr id="30757" name="AutoShape 153"/>
              <p:cNvCxnSpPr>
                <a:stCxn id="30737" idx="3"/>
                <a:endCxn id="30742" idx="1"/>
              </p:cNvCxnSpPr>
              <p:nvPr/>
            </p:nvCxnSpPr>
            <p:spPr>
              <a:xfrm>
                <a:off x="1866" y="184"/>
                <a:ext cx="151" cy="6"/>
              </a:xfrm>
              <a:prstGeom prst="bentConnector3">
                <a:avLst>
                  <a:gd name="adj1" fmla="val 49667"/>
                </a:avLst>
              </a:prstGeom>
              <a:ln w="9525" cap="flat" cmpd="sng">
                <a:solidFill>
                  <a:schemeClr val="tx1"/>
                </a:solidFill>
                <a:prstDash val="solid"/>
                <a:miter/>
                <a:headEnd type="none" w="med" len="med"/>
                <a:tailEnd type="none" w="med" len="med"/>
              </a:ln>
            </p:spPr>
          </p:cxnSp>
          <p:cxnSp>
            <p:nvCxnSpPr>
              <p:cNvPr id="30758" name="AutoShape 154"/>
              <p:cNvCxnSpPr>
                <a:stCxn id="30734" idx="3"/>
                <a:endCxn id="30737" idx="1"/>
              </p:cNvCxnSpPr>
              <p:nvPr/>
            </p:nvCxnSpPr>
            <p:spPr>
              <a:xfrm flipV="1">
                <a:off x="1362" y="184"/>
                <a:ext cx="144" cy="6"/>
              </a:xfrm>
              <a:prstGeom prst="straightConnector1">
                <a:avLst/>
              </a:prstGeom>
              <a:ln w="9525" cap="flat" cmpd="sng">
                <a:solidFill>
                  <a:schemeClr val="tx1"/>
                </a:solidFill>
                <a:prstDash val="solid"/>
                <a:headEnd type="none" w="med" len="med"/>
                <a:tailEnd type="none" w="med" len="med"/>
              </a:ln>
            </p:spPr>
          </p:cxnSp>
          <p:cxnSp>
            <p:nvCxnSpPr>
              <p:cNvPr id="30759" name="AutoShape 155"/>
              <p:cNvCxnSpPr>
                <a:stCxn id="30731" idx="3"/>
                <a:endCxn id="30738" idx="1"/>
              </p:cNvCxnSpPr>
              <p:nvPr/>
            </p:nvCxnSpPr>
            <p:spPr>
              <a:xfrm>
                <a:off x="1384" y="501"/>
                <a:ext cx="115" cy="1"/>
              </a:xfrm>
              <a:prstGeom prst="straightConnector1">
                <a:avLst/>
              </a:prstGeom>
              <a:ln w="9525" cap="flat" cmpd="sng">
                <a:solidFill>
                  <a:schemeClr val="tx1"/>
                </a:solidFill>
                <a:prstDash val="solid"/>
                <a:headEnd type="none" w="med" len="med"/>
                <a:tailEnd type="none" w="med" len="med"/>
              </a:ln>
            </p:spPr>
          </p:cxnSp>
          <p:cxnSp>
            <p:nvCxnSpPr>
              <p:cNvPr id="30760" name="AutoShape 156"/>
              <p:cNvCxnSpPr>
                <a:stCxn id="30738" idx="3"/>
                <a:endCxn id="30743" idx="1"/>
              </p:cNvCxnSpPr>
              <p:nvPr/>
            </p:nvCxnSpPr>
            <p:spPr>
              <a:xfrm flipV="1">
                <a:off x="1859" y="501"/>
                <a:ext cx="172" cy="1"/>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0761" name="AutoShape 157"/>
              <p:cNvCxnSpPr>
                <a:stCxn id="30735" idx="1"/>
                <a:endCxn id="30739" idx="3"/>
              </p:cNvCxnSpPr>
              <p:nvPr/>
            </p:nvCxnSpPr>
            <p:spPr>
              <a:xfrm flipH="1" flipV="1">
                <a:off x="1851" y="875"/>
                <a:ext cx="173" cy="6"/>
              </a:xfrm>
              <a:prstGeom prst="straightConnector1">
                <a:avLst/>
              </a:prstGeom>
              <a:ln w="9525" cap="flat" cmpd="sng">
                <a:solidFill>
                  <a:schemeClr val="tx1"/>
                </a:solidFill>
                <a:prstDash val="solid"/>
                <a:headEnd type="none" w="med" len="med"/>
                <a:tailEnd type="none" w="med" len="med"/>
              </a:ln>
            </p:spPr>
          </p:cxnSp>
          <p:cxnSp>
            <p:nvCxnSpPr>
              <p:cNvPr id="30762" name="AutoShape 158"/>
              <p:cNvCxnSpPr>
                <a:stCxn id="30736" idx="3"/>
                <a:endCxn id="30744" idx="1"/>
              </p:cNvCxnSpPr>
              <p:nvPr/>
            </p:nvCxnSpPr>
            <p:spPr>
              <a:xfrm>
                <a:off x="1880" y="1256"/>
                <a:ext cx="159" cy="0"/>
              </a:xfrm>
              <a:prstGeom prst="straightConnector1">
                <a:avLst/>
              </a:prstGeom>
              <a:ln w="9525" cap="flat" cmpd="sng">
                <a:solidFill>
                  <a:schemeClr val="tx1"/>
                </a:solidFill>
                <a:prstDash val="solid"/>
                <a:headEnd type="none" w="med" len="med"/>
                <a:tailEnd type="none" w="med" len="med"/>
              </a:ln>
            </p:spPr>
          </p:cxnSp>
          <p:cxnSp>
            <p:nvCxnSpPr>
              <p:cNvPr id="30763" name="AutoShape 159"/>
              <p:cNvCxnSpPr>
                <a:stCxn id="30736" idx="1"/>
                <a:endCxn id="30740" idx="3"/>
              </p:cNvCxnSpPr>
              <p:nvPr/>
            </p:nvCxnSpPr>
            <p:spPr>
              <a:xfrm flipH="1" flipV="1">
                <a:off x="1405" y="1250"/>
                <a:ext cx="115" cy="6"/>
              </a:xfrm>
              <a:prstGeom prst="straightConnector1">
                <a:avLst/>
              </a:prstGeom>
              <a:ln w="9525" cap="flat" cmpd="sng">
                <a:solidFill>
                  <a:schemeClr val="tx1"/>
                </a:solidFill>
                <a:prstDash val="solid"/>
                <a:headEnd type="none" w="med" len="med"/>
                <a:tailEnd type="none" w="med" len="med"/>
              </a:ln>
            </p:spPr>
          </p:cxnSp>
          <p:cxnSp>
            <p:nvCxnSpPr>
              <p:cNvPr id="30764" name="AutoShape 160"/>
              <p:cNvCxnSpPr>
                <a:stCxn id="30745" idx="1"/>
                <a:endCxn id="30741" idx="3"/>
              </p:cNvCxnSpPr>
              <p:nvPr/>
            </p:nvCxnSpPr>
            <p:spPr>
              <a:xfrm flipH="1" flipV="1">
                <a:off x="1419" y="1566"/>
                <a:ext cx="122" cy="1"/>
              </a:xfrm>
              <a:prstGeom prst="straightConnector1">
                <a:avLst/>
              </a:prstGeom>
              <a:ln w="9525" cap="flat" cmpd="sng">
                <a:solidFill>
                  <a:schemeClr val="tx1"/>
                </a:solidFill>
                <a:prstDash val="solid"/>
                <a:headEnd type="none" w="med" len="med"/>
                <a:tailEnd type="none" w="med" len="med"/>
              </a:ln>
            </p:spPr>
          </p:cxnSp>
          <p:cxnSp>
            <p:nvCxnSpPr>
              <p:cNvPr id="30765" name="AutoShape 161"/>
              <p:cNvCxnSpPr>
                <a:stCxn id="30732" idx="3"/>
                <a:endCxn id="30739" idx="1"/>
              </p:cNvCxnSpPr>
              <p:nvPr/>
            </p:nvCxnSpPr>
            <p:spPr>
              <a:xfrm flipV="1">
                <a:off x="1369" y="875"/>
                <a:ext cx="122" cy="6"/>
              </a:xfrm>
              <a:prstGeom prst="straightConnector1">
                <a:avLst/>
              </a:prstGeom>
              <a:ln w="9525" cap="flat" cmpd="sng">
                <a:solidFill>
                  <a:schemeClr val="tx1"/>
                </a:solidFill>
                <a:prstDash val="solid"/>
                <a:headEnd type="none" w="med" len="med"/>
                <a:tailEnd type="none" w="med" len="med"/>
              </a:ln>
            </p:spPr>
          </p:cxnSp>
          <p:cxnSp>
            <p:nvCxnSpPr>
              <p:cNvPr id="30766" name="AutoShape 162"/>
              <p:cNvCxnSpPr>
                <a:stCxn id="30729" idx="3"/>
                <a:endCxn id="30740" idx="1"/>
              </p:cNvCxnSpPr>
              <p:nvPr/>
            </p:nvCxnSpPr>
            <p:spPr>
              <a:xfrm>
                <a:off x="923" y="1250"/>
                <a:ext cx="122" cy="0"/>
              </a:xfrm>
              <a:prstGeom prst="straightConnector1">
                <a:avLst/>
              </a:prstGeom>
              <a:ln w="9525" cap="flat" cmpd="sng">
                <a:solidFill>
                  <a:schemeClr val="tx1"/>
                </a:solidFill>
                <a:prstDash val="solid"/>
                <a:headEnd type="none" w="med" len="med"/>
                <a:tailEnd type="none" w="med" len="med"/>
              </a:ln>
            </p:spPr>
          </p:cxnSp>
          <p:cxnSp>
            <p:nvCxnSpPr>
              <p:cNvPr id="30767" name="AutoShape 163"/>
              <p:cNvCxnSpPr>
                <a:stCxn id="30731" idx="1"/>
                <a:endCxn id="30728" idx="3"/>
              </p:cNvCxnSpPr>
              <p:nvPr/>
            </p:nvCxnSpPr>
            <p:spPr>
              <a:xfrm flipH="1">
                <a:off x="916" y="501"/>
                <a:ext cx="108" cy="1"/>
              </a:xfrm>
              <a:prstGeom prst="straightConnector1">
                <a:avLst/>
              </a:prstGeom>
              <a:ln w="9525" cap="flat" cmpd="sng">
                <a:solidFill>
                  <a:schemeClr val="tx1"/>
                </a:solidFill>
                <a:prstDash val="solid"/>
                <a:headEnd type="none" w="med" len="med"/>
                <a:tailEnd type="none" w="med" len="med"/>
              </a:ln>
            </p:spPr>
          </p:cxnSp>
          <p:cxnSp>
            <p:nvCxnSpPr>
              <p:cNvPr id="30768" name="AutoShape 164"/>
              <p:cNvCxnSpPr>
                <a:stCxn id="30745" idx="3"/>
                <a:endCxn id="30746" idx="2"/>
              </p:cNvCxnSpPr>
              <p:nvPr/>
            </p:nvCxnSpPr>
            <p:spPr>
              <a:xfrm flipV="1">
                <a:off x="1901" y="1162"/>
                <a:ext cx="1240" cy="405"/>
              </a:xfrm>
              <a:prstGeom prst="bentConnector2">
                <a:avLst/>
              </a:prstGeom>
              <a:ln w="9525" cap="flat" cmpd="sng">
                <a:solidFill>
                  <a:schemeClr val="tx1"/>
                </a:solidFill>
                <a:prstDash val="solid"/>
                <a:miter/>
                <a:headEnd type="none" w="med" len="med"/>
                <a:tailEnd type="none" w="med" len="med"/>
              </a:ln>
            </p:spPr>
          </p:cxnSp>
        </p:grpSp>
        <p:sp>
          <p:nvSpPr>
            <p:cNvPr id="30769" name="Rectangle 167"/>
            <p:cNvSpPr/>
            <p:nvPr/>
          </p:nvSpPr>
          <p:spPr>
            <a:xfrm>
              <a:off x="45" y="545"/>
              <a:ext cx="454" cy="756"/>
            </a:xfrm>
            <a:prstGeom prst="rect">
              <a:avLst/>
            </a:prstGeom>
            <a:solidFill>
              <a:srgbClr val="FFFF00"/>
            </a:solidFill>
            <a:ln w="9525" cap="flat" cmpd="sng">
              <a:solidFill>
                <a:schemeClr val="tx1"/>
              </a:solidFill>
              <a:prstDash val="solid"/>
              <a:miter/>
              <a:headEnd type="none" w="med" len="med"/>
              <a:tailEnd type="none" w="med" len="med"/>
            </a:ln>
          </p:spPr>
          <p:txBody>
            <a:bodyPr>
              <a:spAutoFit/>
            </a:bodyPr>
            <a:p>
              <a:r>
                <a:rPr lang="zh-CN" altLang="en-US" dirty="0">
                  <a:latin typeface="Arial" panose="020B0604020202020204" pitchFamily="34" charset="0"/>
                </a:rPr>
                <a:t>产品不良投诉多</a:t>
              </a:r>
              <a:endParaRPr lang="zh-CN" altLang="en-US" dirty="0">
                <a:latin typeface="Arial" panose="020B0604020202020204" pitchFamily="34" charset="0"/>
              </a:endParaRPr>
            </a:p>
          </p:txBody>
        </p:sp>
      </p:grpSp>
      <p:sp>
        <p:nvSpPr>
          <p:cNvPr id="30770" name="AutoShape 165"/>
          <p:cNvSpPr/>
          <p:nvPr/>
        </p:nvSpPr>
        <p:spPr>
          <a:xfrm>
            <a:off x="7235825" y="3933825"/>
            <a:ext cx="1439863" cy="1800225"/>
          </a:xfrm>
          <a:prstGeom prst="wedgeRoundRectCallout">
            <a:avLst>
              <a:gd name="adj1" fmla="val -86051"/>
              <a:gd name="adj2" fmla="val -27074"/>
              <a:gd name="adj3" fmla="val 16667"/>
            </a:avLst>
          </a:prstGeom>
          <a:solidFill>
            <a:srgbClr val="99CCFF"/>
          </a:solidFill>
          <a:ln w="9525" cap="flat" cmpd="sng">
            <a:solidFill>
              <a:schemeClr val="tx1"/>
            </a:solidFill>
            <a:prstDash val="solid"/>
            <a:miter/>
            <a:headEnd type="none" w="med" len="med"/>
            <a:tailEnd type="none" w="med" len="med"/>
          </a:ln>
        </p:spPr>
        <p:txBody>
          <a:bodyPr anchor="ctr" anchorCtr="0"/>
          <a:p>
            <a:r>
              <a:rPr lang="zh-CN" altLang="en-US" sz="1600" b="1" dirty="0">
                <a:latin typeface="Times New Roman" panose="02020603050405020304" pitchFamily="2" charset="0"/>
              </a:rPr>
              <a:t>把分析内容简单明了的写在贴纸上，然后请每组选派一名代表进行发表。</a:t>
            </a:r>
            <a:endParaRPr lang="ja-JP" altLang="en-US" sz="1600" b="1" dirty="0">
              <a:latin typeface="Times New Roman" panose="02020603050405020304" pitchFamily="2" charset="0"/>
              <a:ea typeface="MS PGothic" panose="020B0600070205080204" pitchFamily="2" charset="-12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灯片编号占位符 5"/>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31747" name="Rectangle 2"/>
          <p:cNvSpPr/>
          <p:nvPr/>
        </p:nvSpPr>
        <p:spPr>
          <a:xfrm>
            <a:off x="3327400" y="5457825"/>
            <a:ext cx="922338" cy="595313"/>
          </a:xfrm>
          <a:prstGeom prst="rect">
            <a:avLst/>
          </a:prstGeom>
          <a:noFill/>
          <a:ln w="9525">
            <a:noFill/>
          </a:ln>
        </p:spPr>
        <p:txBody>
          <a:bodyPr/>
          <a:p>
            <a:endParaRPr lang="zh-CN" altLang="en-US" dirty="0">
              <a:latin typeface="Arial" panose="020B0604020202020204" pitchFamily="34" charset="0"/>
            </a:endParaRPr>
          </a:p>
        </p:txBody>
      </p:sp>
      <p:sp>
        <p:nvSpPr>
          <p:cNvPr id="31748" name="Rectangle 3"/>
          <p:cNvSpPr/>
          <p:nvPr/>
        </p:nvSpPr>
        <p:spPr>
          <a:xfrm>
            <a:off x="4835525" y="5499100"/>
            <a:ext cx="825500" cy="596900"/>
          </a:xfrm>
          <a:prstGeom prst="rect">
            <a:avLst/>
          </a:prstGeom>
          <a:noFill/>
          <a:ln w="9525">
            <a:noFill/>
          </a:ln>
        </p:spPr>
        <p:txBody>
          <a:bodyPr/>
          <a:p>
            <a:endParaRPr lang="zh-CN" altLang="en-US" dirty="0">
              <a:latin typeface="Arial" panose="020B0604020202020204" pitchFamily="34" charset="0"/>
            </a:endParaRPr>
          </a:p>
        </p:txBody>
      </p:sp>
      <p:sp>
        <p:nvSpPr>
          <p:cNvPr id="31749" name="Rectangle 4"/>
          <p:cNvSpPr/>
          <p:nvPr/>
        </p:nvSpPr>
        <p:spPr>
          <a:xfrm>
            <a:off x="3563938" y="6491288"/>
            <a:ext cx="414337" cy="366712"/>
          </a:xfrm>
          <a:prstGeom prst="rect">
            <a:avLst/>
          </a:prstGeom>
          <a:noFill/>
          <a:ln w="9525">
            <a:noFill/>
          </a:ln>
        </p:spPr>
        <p:txBody>
          <a:bodyPr wrap="none" anchor="ctr" anchorCtr="0">
            <a:spAutoFit/>
          </a:bodyPr>
          <a:p>
            <a:pPr algn="ctr"/>
            <a:r>
              <a:rPr lang="ja-JP" altLang="en-US" b="1" dirty="0">
                <a:solidFill>
                  <a:schemeClr val="bg1"/>
                </a:solidFill>
                <a:latin typeface="宋体" panose="02010600030101010101" pitchFamily="2" charset="-122"/>
              </a:rPr>
              <a:t>Ｐ</a:t>
            </a:r>
            <a:endParaRPr lang="ja-JP" altLang="en-US" b="1" dirty="0">
              <a:solidFill>
                <a:schemeClr val="bg1"/>
              </a:solidFill>
              <a:latin typeface="宋体" panose="02010600030101010101" pitchFamily="2" charset="-122"/>
            </a:endParaRPr>
          </a:p>
        </p:txBody>
      </p:sp>
      <p:grpSp>
        <p:nvGrpSpPr>
          <p:cNvPr id="31750" name="Group 5"/>
          <p:cNvGrpSpPr/>
          <p:nvPr/>
        </p:nvGrpSpPr>
        <p:grpSpPr>
          <a:xfrm flipH="1">
            <a:off x="3360738" y="5857875"/>
            <a:ext cx="1651000" cy="152400"/>
            <a:chOff x="0" y="0"/>
            <a:chExt cx="645" cy="53"/>
          </a:xfrm>
        </p:grpSpPr>
        <p:sp>
          <p:nvSpPr>
            <p:cNvPr id="31751" name="Line 6"/>
            <p:cNvSpPr/>
            <p:nvPr/>
          </p:nvSpPr>
          <p:spPr>
            <a:xfrm>
              <a:off x="0" y="26"/>
              <a:ext cx="595" cy="1"/>
            </a:xfrm>
            <a:prstGeom prst="line">
              <a:avLst/>
            </a:prstGeom>
            <a:ln w="19050" cap="flat" cmpd="sng">
              <a:solidFill>
                <a:schemeClr val="accent2"/>
              </a:solidFill>
              <a:prstDash val="solid"/>
              <a:headEnd type="none" w="med" len="med"/>
              <a:tailEnd type="none" w="med" len="med"/>
            </a:ln>
          </p:spPr>
        </p:sp>
        <p:sp>
          <p:nvSpPr>
            <p:cNvPr id="31752" name="Freeform 7"/>
            <p:cNvSpPr/>
            <p:nvPr/>
          </p:nvSpPr>
          <p:spPr>
            <a:xfrm>
              <a:off x="593" y="0"/>
              <a:ext cx="52" cy="53"/>
            </a:xfrm>
            <a:custGeom>
              <a:avLst/>
              <a:gdLst>
                <a:gd name="txL" fmla="*/ 0 w 104"/>
                <a:gd name="txT" fmla="*/ 0 h 106"/>
                <a:gd name="txR" fmla="*/ 104 w 104"/>
                <a:gd name="txB" fmla="*/ 106 h 106"/>
              </a:gdLst>
              <a:ahLst/>
              <a:cxnLst>
                <a:cxn ang="0">
                  <a:pos x="0" y="3"/>
                </a:cxn>
                <a:cxn ang="0">
                  <a:pos x="3" y="2"/>
                </a:cxn>
                <a:cxn ang="0">
                  <a:pos x="0" y="0"/>
                </a:cxn>
                <a:cxn ang="0">
                  <a:pos x="0" y="3"/>
                </a:cxn>
              </a:cxnLst>
              <a:rect l="txL" t="txT" r="txR" b="txB"/>
              <a:pathLst>
                <a:path w="104" h="106">
                  <a:moveTo>
                    <a:pt x="0" y="106"/>
                  </a:moveTo>
                  <a:lnTo>
                    <a:pt x="104" y="52"/>
                  </a:lnTo>
                  <a:lnTo>
                    <a:pt x="0" y="0"/>
                  </a:lnTo>
                  <a:lnTo>
                    <a:pt x="0" y="106"/>
                  </a:lnTo>
                  <a:close/>
                </a:path>
              </a:pathLst>
            </a:custGeom>
            <a:solidFill>
              <a:srgbClr val="3366FF">
                <a:alpha val="100000"/>
              </a:srgbClr>
            </a:solidFill>
            <a:ln w="19050" cap="flat" cmpd="sng">
              <a:solidFill>
                <a:schemeClr val="accent2"/>
              </a:solidFill>
              <a:prstDash val="solid"/>
              <a:bevel/>
              <a:headEnd type="none" w="med" len="med"/>
              <a:tailEnd type="none" w="med" len="med"/>
            </a:ln>
          </p:spPr>
          <p:txBody>
            <a:bodyPr/>
            <a:p>
              <a:endParaRPr lang="zh-CN" altLang="en-US"/>
            </a:p>
          </p:txBody>
        </p:sp>
      </p:grpSp>
      <p:sp>
        <p:nvSpPr>
          <p:cNvPr id="31753" name="Rectangle 9"/>
          <p:cNvSpPr/>
          <p:nvPr/>
        </p:nvSpPr>
        <p:spPr>
          <a:xfrm>
            <a:off x="711200" y="6243638"/>
            <a:ext cx="4357688" cy="257175"/>
          </a:xfrm>
          <a:prstGeom prst="rect">
            <a:avLst/>
          </a:prstGeom>
          <a:noFill/>
          <a:ln w="9525">
            <a:noFill/>
          </a:ln>
        </p:spPr>
        <p:txBody>
          <a:bodyPr/>
          <a:p>
            <a:endParaRPr lang="zh-CN" altLang="en-US" dirty="0">
              <a:latin typeface="Arial" panose="020B0604020202020204" pitchFamily="34" charset="0"/>
            </a:endParaRPr>
          </a:p>
        </p:txBody>
      </p:sp>
      <p:sp>
        <p:nvSpPr>
          <p:cNvPr id="31754" name="Rectangle 10"/>
          <p:cNvSpPr/>
          <p:nvPr/>
        </p:nvSpPr>
        <p:spPr>
          <a:xfrm>
            <a:off x="282575" y="3573463"/>
            <a:ext cx="4668838" cy="212725"/>
          </a:xfrm>
          <a:prstGeom prst="rect">
            <a:avLst/>
          </a:prstGeom>
          <a:noFill/>
          <a:ln w="9525">
            <a:noFill/>
          </a:ln>
        </p:spPr>
        <p:txBody>
          <a:bodyPr lIns="0" tIns="0" rIns="0" bIns="0">
            <a:spAutoFit/>
          </a:bodyPr>
          <a:p>
            <a:pPr algn="ctr"/>
            <a:r>
              <a:rPr lang="zh-CN" altLang="en-US" sz="1400" b="1" dirty="0">
                <a:solidFill>
                  <a:srgbClr val="000000"/>
                </a:solidFill>
                <a:latin typeface="宋体" panose="02010600030101010101" pitchFamily="2" charset="-122"/>
              </a:rPr>
              <a:t>寻找课题</a:t>
            </a:r>
            <a:endParaRPr lang="ja-JP" altLang="en-US" sz="1400" b="1" dirty="0">
              <a:latin typeface="宋体" panose="02010600030101010101" pitchFamily="2" charset="-122"/>
            </a:endParaRPr>
          </a:p>
        </p:txBody>
      </p:sp>
      <p:sp>
        <p:nvSpPr>
          <p:cNvPr id="31755" name="Rectangle 11"/>
          <p:cNvSpPr/>
          <p:nvPr/>
        </p:nvSpPr>
        <p:spPr>
          <a:xfrm>
            <a:off x="5772150" y="6456363"/>
            <a:ext cx="711200" cy="212725"/>
          </a:xfrm>
          <a:prstGeom prst="rect">
            <a:avLst/>
          </a:prstGeom>
          <a:noFill/>
          <a:ln w="9525">
            <a:noFill/>
          </a:ln>
        </p:spPr>
        <p:txBody>
          <a:bodyPr wrap="none" lIns="0" tIns="0" rIns="0" bIns="0">
            <a:spAutoFit/>
          </a:bodyPr>
          <a:p>
            <a:pPr algn="ctr"/>
            <a:r>
              <a:rPr lang="zh-CN" altLang="en-US" sz="1400" b="1" dirty="0">
                <a:solidFill>
                  <a:srgbClr val="000000"/>
                </a:solidFill>
                <a:latin typeface="宋体" panose="02010600030101010101" pitchFamily="2" charset="-122"/>
              </a:rPr>
              <a:t>展开课题</a:t>
            </a:r>
            <a:endParaRPr lang="ja-JP" altLang="en-US" sz="1400" b="1" dirty="0">
              <a:latin typeface="宋体" panose="02010600030101010101" pitchFamily="2" charset="-122"/>
            </a:endParaRPr>
          </a:p>
        </p:txBody>
      </p:sp>
      <p:grpSp>
        <p:nvGrpSpPr>
          <p:cNvPr id="31756" name="Group 12"/>
          <p:cNvGrpSpPr/>
          <p:nvPr/>
        </p:nvGrpSpPr>
        <p:grpSpPr>
          <a:xfrm>
            <a:off x="844550" y="3630613"/>
            <a:ext cx="1079500" cy="130175"/>
            <a:chOff x="0" y="0"/>
            <a:chExt cx="403" cy="53"/>
          </a:xfrm>
        </p:grpSpPr>
        <p:sp>
          <p:nvSpPr>
            <p:cNvPr id="31757" name="Line 13"/>
            <p:cNvSpPr/>
            <p:nvPr/>
          </p:nvSpPr>
          <p:spPr>
            <a:xfrm>
              <a:off x="50" y="27"/>
              <a:ext cx="353" cy="1"/>
            </a:xfrm>
            <a:prstGeom prst="line">
              <a:avLst/>
            </a:prstGeom>
            <a:ln w="19050" cap="flat" cmpd="sng">
              <a:solidFill>
                <a:schemeClr val="accent2"/>
              </a:solidFill>
              <a:prstDash val="solid"/>
              <a:headEnd type="none" w="med" len="med"/>
              <a:tailEnd type="none" w="med" len="med"/>
            </a:ln>
          </p:spPr>
        </p:sp>
        <p:sp>
          <p:nvSpPr>
            <p:cNvPr id="31758" name="Freeform 14"/>
            <p:cNvSpPr/>
            <p:nvPr/>
          </p:nvSpPr>
          <p:spPr>
            <a:xfrm>
              <a:off x="0" y="0"/>
              <a:ext cx="52" cy="53"/>
            </a:xfrm>
            <a:custGeom>
              <a:avLst/>
              <a:gdLst>
                <a:gd name="txL" fmla="*/ 0 w 104"/>
                <a:gd name="txT" fmla="*/ 0 h 105"/>
                <a:gd name="txR" fmla="*/ 104 w 104"/>
                <a:gd name="txB" fmla="*/ 105 h 105"/>
              </a:gdLst>
              <a:ahLst/>
              <a:cxnLst>
                <a:cxn ang="0">
                  <a:pos x="3" y="0"/>
                </a:cxn>
                <a:cxn ang="0">
                  <a:pos x="0" y="2"/>
                </a:cxn>
                <a:cxn ang="0">
                  <a:pos x="3" y="4"/>
                </a:cxn>
                <a:cxn ang="0">
                  <a:pos x="3" y="0"/>
                </a:cxn>
              </a:cxnLst>
              <a:rect l="txL" t="txT" r="txR" b="txB"/>
              <a:pathLst>
                <a:path w="104" h="105">
                  <a:moveTo>
                    <a:pt x="104" y="0"/>
                  </a:moveTo>
                  <a:lnTo>
                    <a:pt x="0" y="53"/>
                  </a:lnTo>
                  <a:lnTo>
                    <a:pt x="104" y="105"/>
                  </a:lnTo>
                  <a:lnTo>
                    <a:pt x="104" y="0"/>
                  </a:lnTo>
                  <a:close/>
                </a:path>
              </a:pathLst>
            </a:custGeom>
            <a:solidFill>
              <a:srgbClr val="3366FF">
                <a:alpha val="100000"/>
              </a:srgbClr>
            </a:solidFill>
            <a:ln w="19050" cap="flat" cmpd="sng">
              <a:solidFill>
                <a:schemeClr val="accent2"/>
              </a:solidFill>
              <a:prstDash val="solid"/>
              <a:bevel/>
              <a:headEnd type="none" w="med" len="med"/>
              <a:tailEnd type="none" w="med" len="med"/>
            </a:ln>
          </p:spPr>
          <p:txBody>
            <a:bodyPr/>
            <a:p>
              <a:endParaRPr lang="zh-CN" altLang="en-US"/>
            </a:p>
          </p:txBody>
        </p:sp>
      </p:grpSp>
      <p:grpSp>
        <p:nvGrpSpPr>
          <p:cNvPr id="31759" name="Group 15"/>
          <p:cNvGrpSpPr/>
          <p:nvPr/>
        </p:nvGrpSpPr>
        <p:grpSpPr>
          <a:xfrm>
            <a:off x="7232650" y="6481763"/>
            <a:ext cx="1816100" cy="152400"/>
            <a:chOff x="0" y="0"/>
            <a:chExt cx="645" cy="53"/>
          </a:xfrm>
        </p:grpSpPr>
        <p:sp>
          <p:nvSpPr>
            <p:cNvPr id="31760" name="Line 16"/>
            <p:cNvSpPr/>
            <p:nvPr/>
          </p:nvSpPr>
          <p:spPr>
            <a:xfrm>
              <a:off x="0" y="26"/>
              <a:ext cx="595" cy="1"/>
            </a:xfrm>
            <a:prstGeom prst="line">
              <a:avLst/>
            </a:prstGeom>
            <a:ln w="19050" cap="flat" cmpd="sng">
              <a:solidFill>
                <a:schemeClr val="accent2"/>
              </a:solidFill>
              <a:prstDash val="solid"/>
              <a:headEnd type="none" w="med" len="med"/>
              <a:tailEnd type="none" w="med" len="med"/>
            </a:ln>
          </p:spPr>
        </p:sp>
        <p:sp>
          <p:nvSpPr>
            <p:cNvPr id="31761" name="Freeform 17"/>
            <p:cNvSpPr/>
            <p:nvPr/>
          </p:nvSpPr>
          <p:spPr>
            <a:xfrm>
              <a:off x="593" y="0"/>
              <a:ext cx="52" cy="53"/>
            </a:xfrm>
            <a:custGeom>
              <a:avLst/>
              <a:gdLst>
                <a:gd name="txL" fmla="*/ 0 w 104"/>
                <a:gd name="txT" fmla="*/ 0 h 106"/>
                <a:gd name="txR" fmla="*/ 104 w 104"/>
                <a:gd name="txB" fmla="*/ 106 h 106"/>
              </a:gdLst>
              <a:ahLst/>
              <a:cxnLst>
                <a:cxn ang="0">
                  <a:pos x="0" y="3"/>
                </a:cxn>
                <a:cxn ang="0">
                  <a:pos x="3" y="2"/>
                </a:cxn>
                <a:cxn ang="0">
                  <a:pos x="0" y="0"/>
                </a:cxn>
                <a:cxn ang="0">
                  <a:pos x="0" y="3"/>
                </a:cxn>
              </a:cxnLst>
              <a:rect l="txL" t="txT" r="txR" b="txB"/>
              <a:pathLst>
                <a:path w="104" h="106">
                  <a:moveTo>
                    <a:pt x="0" y="106"/>
                  </a:moveTo>
                  <a:lnTo>
                    <a:pt x="104" y="52"/>
                  </a:lnTo>
                  <a:lnTo>
                    <a:pt x="0" y="0"/>
                  </a:lnTo>
                  <a:lnTo>
                    <a:pt x="0" y="106"/>
                  </a:lnTo>
                  <a:close/>
                </a:path>
              </a:pathLst>
            </a:custGeom>
            <a:solidFill>
              <a:srgbClr val="3366FF">
                <a:alpha val="100000"/>
              </a:srgbClr>
            </a:solidFill>
            <a:ln w="19050" cap="flat" cmpd="sng">
              <a:solidFill>
                <a:schemeClr val="accent2"/>
              </a:solidFill>
              <a:prstDash val="solid"/>
              <a:bevel/>
              <a:headEnd type="none" w="med" len="med"/>
              <a:tailEnd type="none" w="med" len="med"/>
            </a:ln>
          </p:spPr>
          <p:txBody>
            <a:bodyPr/>
            <a:p>
              <a:endParaRPr lang="zh-CN" altLang="en-US"/>
            </a:p>
          </p:txBody>
        </p:sp>
      </p:grpSp>
      <p:sp>
        <p:nvSpPr>
          <p:cNvPr id="31762" name="Rectangle 18"/>
          <p:cNvSpPr/>
          <p:nvPr/>
        </p:nvSpPr>
        <p:spPr>
          <a:xfrm>
            <a:off x="411163" y="3881438"/>
            <a:ext cx="1454150" cy="614362"/>
          </a:xfrm>
          <a:prstGeom prst="rect">
            <a:avLst/>
          </a:prstGeom>
          <a:solidFill>
            <a:srgbClr val="FFCC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63" name="Rectangle 19"/>
          <p:cNvSpPr/>
          <p:nvPr/>
        </p:nvSpPr>
        <p:spPr>
          <a:xfrm>
            <a:off x="1863725" y="3881438"/>
            <a:ext cx="1457325" cy="614362"/>
          </a:xfrm>
          <a:prstGeom prst="rect">
            <a:avLst/>
          </a:prstGeom>
          <a:solidFill>
            <a:srgbClr val="FFCC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64" name="Rectangle 20"/>
          <p:cNvSpPr/>
          <p:nvPr/>
        </p:nvSpPr>
        <p:spPr>
          <a:xfrm>
            <a:off x="3316288" y="3881438"/>
            <a:ext cx="1458912" cy="614362"/>
          </a:xfrm>
          <a:prstGeom prst="rect">
            <a:avLst/>
          </a:prstGeom>
          <a:solidFill>
            <a:srgbClr val="FFCC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65" name="Rectangle 21"/>
          <p:cNvSpPr/>
          <p:nvPr/>
        </p:nvSpPr>
        <p:spPr>
          <a:xfrm>
            <a:off x="3316288" y="5167313"/>
            <a:ext cx="1458912" cy="612775"/>
          </a:xfrm>
          <a:prstGeom prst="rect">
            <a:avLst/>
          </a:prstGeom>
          <a:solidFill>
            <a:srgbClr val="CCCC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66" name="Rectangle 22"/>
          <p:cNvSpPr/>
          <p:nvPr/>
        </p:nvSpPr>
        <p:spPr>
          <a:xfrm>
            <a:off x="4775200" y="5167313"/>
            <a:ext cx="1457325" cy="612775"/>
          </a:xfrm>
          <a:prstGeom prst="rect">
            <a:avLst/>
          </a:prstGeom>
          <a:solidFill>
            <a:srgbClr val="CCCC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67" name="Rectangle 23"/>
          <p:cNvSpPr/>
          <p:nvPr/>
        </p:nvSpPr>
        <p:spPr>
          <a:xfrm>
            <a:off x="6232525" y="5167313"/>
            <a:ext cx="1457325" cy="612775"/>
          </a:xfrm>
          <a:prstGeom prst="rect">
            <a:avLst/>
          </a:prstGeom>
          <a:solidFill>
            <a:srgbClr val="CCCC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68" name="Rectangle 24"/>
          <p:cNvSpPr/>
          <p:nvPr/>
        </p:nvSpPr>
        <p:spPr>
          <a:xfrm>
            <a:off x="7688263" y="5167313"/>
            <a:ext cx="1455737" cy="612775"/>
          </a:xfrm>
          <a:prstGeom prst="rect">
            <a:avLst/>
          </a:prstGeom>
          <a:solidFill>
            <a:srgbClr val="CCCC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69" name="Rectangle 25"/>
          <p:cNvSpPr/>
          <p:nvPr/>
        </p:nvSpPr>
        <p:spPr>
          <a:xfrm>
            <a:off x="311150" y="4137025"/>
            <a:ext cx="1587500" cy="298450"/>
          </a:xfrm>
          <a:prstGeom prst="rect">
            <a:avLst/>
          </a:prstGeom>
          <a:noFill/>
          <a:ln w="9525">
            <a:noFill/>
          </a:ln>
        </p:spPr>
        <p:txBody>
          <a:bodyPr/>
          <a:p>
            <a:endParaRPr lang="zh-CN" altLang="en-US" dirty="0">
              <a:latin typeface="Arial" panose="020B0604020202020204" pitchFamily="34" charset="0"/>
            </a:endParaRPr>
          </a:p>
        </p:txBody>
      </p:sp>
      <p:sp>
        <p:nvSpPr>
          <p:cNvPr id="31770" name="Rectangle 27"/>
          <p:cNvSpPr/>
          <p:nvPr/>
        </p:nvSpPr>
        <p:spPr>
          <a:xfrm>
            <a:off x="1770063" y="4137025"/>
            <a:ext cx="1655762" cy="298450"/>
          </a:xfrm>
          <a:prstGeom prst="rect">
            <a:avLst/>
          </a:prstGeom>
          <a:noFill/>
          <a:ln w="9525">
            <a:noFill/>
          </a:ln>
        </p:spPr>
        <p:txBody>
          <a:bodyPr/>
          <a:p>
            <a:endParaRPr lang="zh-CN" altLang="en-US" dirty="0">
              <a:latin typeface="Arial" panose="020B0604020202020204" pitchFamily="34" charset="0"/>
            </a:endParaRPr>
          </a:p>
        </p:txBody>
      </p:sp>
      <p:sp>
        <p:nvSpPr>
          <p:cNvPr id="31771" name="Rectangle 28"/>
          <p:cNvSpPr/>
          <p:nvPr/>
        </p:nvSpPr>
        <p:spPr>
          <a:xfrm>
            <a:off x="3316288" y="4052888"/>
            <a:ext cx="1527175" cy="496887"/>
          </a:xfrm>
          <a:prstGeom prst="rect">
            <a:avLst/>
          </a:prstGeom>
          <a:noFill/>
          <a:ln w="9525">
            <a:noFill/>
          </a:ln>
        </p:spPr>
        <p:txBody>
          <a:bodyPr/>
          <a:p>
            <a:endParaRPr lang="zh-CN" altLang="en-US" dirty="0">
              <a:latin typeface="Arial" panose="020B0604020202020204" pitchFamily="34" charset="0"/>
            </a:endParaRPr>
          </a:p>
        </p:txBody>
      </p:sp>
      <p:sp>
        <p:nvSpPr>
          <p:cNvPr id="31772" name="Rectangle 29"/>
          <p:cNvSpPr/>
          <p:nvPr/>
        </p:nvSpPr>
        <p:spPr>
          <a:xfrm>
            <a:off x="3489325" y="4208463"/>
            <a:ext cx="1219200" cy="182562"/>
          </a:xfrm>
          <a:prstGeom prst="rect">
            <a:avLst/>
          </a:prstGeom>
          <a:noFill/>
          <a:ln w="9525">
            <a:noFill/>
          </a:ln>
        </p:spPr>
        <p:txBody>
          <a:bodyPr wrap="none" lIns="0" tIns="0" rIns="0" bIns="0">
            <a:spAutoFit/>
          </a:bodyPr>
          <a:p>
            <a:pPr algn="ctr"/>
            <a:r>
              <a:rPr lang="zh-CN" altLang="en-US" sz="1200" b="1" dirty="0">
                <a:solidFill>
                  <a:srgbClr val="000000"/>
                </a:solidFill>
                <a:latin typeface="宋体" panose="02010600030101010101" pitchFamily="2" charset="-122"/>
              </a:rPr>
              <a:t>考虑应该做些什么</a:t>
            </a:r>
            <a:endParaRPr lang="ja-JP" altLang="en-US" sz="1200" b="1" dirty="0">
              <a:latin typeface="宋体" panose="02010600030101010101" pitchFamily="2" charset="-122"/>
            </a:endParaRPr>
          </a:p>
        </p:txBody>
      </p:sp>
      <p:sp>
        <p:nvSpPr>
          <p:cNvPr id="31773" name="Rectangle 30"/>
          <p:cNvSpPr/>
          <p:nvPr/>
        </p:nvSpPr>
        <p:spPr>
          <a:xfrm>
            <a:off x="3316288" y="5414963"/>
            <a:ext cx="1560512" cy="298450"/>
          </a:xfrm>
          <a:prstGeom prst="rect">
            <a:avLst/>
          </a:prstGeom>
          <a:noFill/>
          <a:ln w="9525">
            <a:noFill/>
          </a:ln>
        </p:spPr>
        <p:txBody>
          <a:bodyPr/>
          <a:p>
            <a:endParaRPr lang="zh-CN" altLang="en-US" dirty="0">
              <a:latin typeface="Arial" panose="020B0604020202020204" pitchFamily="34" charset="0"/>
            </a:endParaRPr>
          </a:p>
        </p:txBody>
      </p:sp>
      <p:sp>
        <p:nvSpPr>
          <p:cNvPr id="31774" name="Rectangle 31"/>
          <p:cNvSpPr/>
          <p:nvPr/>
        </p:nvSpPr>
        <p:spPr>
          <a:xfrm>
            <a:off x="3625850" y="5521325"/>
            <a:ext cx="914400" cy="182563"/>
          </a:xfrm>
          <a:prstGeom prst="rect">
            <a:avLst/>
          </a:prstGeom>
          <a:noFill/>
          <a:ln w="9525">
            <a:noFill/>
          </a:ln>
        </p:spPr>
        <p:txBody>
          <a:bodyPr wrap="none" lIns="0" tIns="0" rIns="0" bIns="0">
            <a:spAutoFit/>
          </a:bodyPr>
          <a:p>
            <a:pPr algn="ctr"/>
            <a:r>
              <a:rPr lang="zh-CN" altLang="en-US" sz="1200" b="1" dirty="0">
                <a:solidFill>
                  <a:srgbClr val="000000"/>
                </a:solidFill>
                <a:latin typeface="宋体" panose="02010600030101010101" pitchFamily="2" charset="-122"/>
              </a:rPr>
              <a:t>制定实施计划</a:t>
            </a:r>
            <a:endParaRPr lang="ja-JP" altLang="en-US" sz="1200" b="1" dirty="0">
              <a:latin typeface="宋体" panose="02010600030101010101" pitchFamily="2" charset="-122"/>
            </a:endParaRPr>
          </a:p>
        </p:txBody>
      </p:sp>
      <p:sp>
        <p:nvSpPr>
          <p:cNvPr id="31775" name="Rectangle 32"/>
          <p:cNvSpPr/>
          <p:nvPr/>
        </p:nvSpPr>
        <p:spPr>
          <a:xfrm>
            <a:off x="4775200" y="5414963"/>
            <a:ext cx="1547813" cy="298450"/>
          </a:xfrm>
          <a:prstGeom prst="rect">
            <a:avLst/>
          </a:prstGeom>
          <a:noFill/>
          <a:ln w="9525">
            <a:noFill/>
          </a:ln>
        </p:spPr>
        <p:txBody>
          <a:bodyPr/>
          <a:p>
            <a:endParaRPr lang="zh-CN" altLang="en-US" dirty="0">
              <a:latin typeface="Arial" panose="020B0604020202020204" pitchFamily="34" charset="0"/>
            </a:endParaRPr>
          </a:p>
        </p:txBody>
      </p:sp>
      <p:sp>
        <p:nvSpPr>
          <p:cNvPr id="31776" name="Rectangle 33"/>
          <p:cNvSpPr/>
          <p:nvPr/>
        </p:nvSpPr>
        <p:spPr>
          <a:xfrm>
            <a:off x="5226050" y="5521325"/>
            <a:ext cx="609600" cy="182563"/>
          </a:xfrm>
          <a:prstGeom prst="rect">
            <a:avLst/>
          </a:prstGeom>
          <a:noFill/>
          <a:ln w="9525">
            <a:noFill/>
          </a:ln>
        </p:spPr>
        <p:txBody>
          <a:bodyPr wrap="none" lIns="0" tIns="0" rIns="0" bIns="0">
            <a:spAutoFit/>
          </a:bodyPr>
          <a:p>
            <a:pPr algn="ctr"/>
            <a:r>
              <a:rPr lang="zh-CN" altLang="en-US" sz="1200" b="1" dirty="0">
                <a:solidFill>
                  <a:srgbClr val="000000"/>
                </a:solidFill>
                <a:latin typeface="宋体" panose="02010600030101010101" pitchFamily="2" charset="-122"/>
              </a:rPr>
              <a:t>实施计划</a:t>
            </a:r>
            <a:endParaRPr lang="ja-JP" altLang="en-US" sz="1200" b="1" dirty="0">
              <a:latin typeface="宋体" panose="02010600030101010101" pitchFamily="2" charset="-122"/>
            </a:endParaRPr>
          </a:p>
        </p:txBody>
      </p:sp>
      <p:sp>
        <p:nvSpPr>
          <p:cNvPr id="31777" name="Rectangle 34"/>
          <p:cNvSpPr/>
          <p:nvPr/>
        </p:nvSpPr>
        <p:spPr>
          <a:xfrm>
            <a:off x="6224588" y="5414963"/>
            <a:ext cx="1571625" cy="298450"/>
          </a:xfrm>
          <a:prstGeom prst="rect">
            <a:avLst/>
          </a:prstGeom>
          <a:noFill/>
          <a:ln w="9525">
            <a:noFill/>
          </a:ln>
        </p:spPr>
        <p:txBody>
          <a:bodyPr/>
          <a:p>
            <a:endParaRPr lang="zh-CN" altLang="en-US" dirty="0">
              <a:latin typeface="Arial" panose="020B0604020202020204" pitchFamily="34" charset="0"/>
            </a:endParaRPr>
          </a:p>
        </p:txBody>
      </p:sp>
      <p:sp>
        <p:nvSpPr>
          <p:cNvPr id="31778" name="Rectangle 35"/>
          <p:cNvSpPr/>
          <p:nvPr/>
        </p:nvSpPr>
        <p:spPr>
          <a:xfrm>
            <a:off x="6534150" y="5521325"/>
            <a:ext cx="914400" cy="182563"/>
          </a:xfrm>
          <a:prstGeom prst="rect">
            <a:avLst/>
          </a:prstGeom>
          <a:noFill/>
          <a:ln w="9525">
            <a:noFill/>
          </a:ln>
        </p:spPr>
        <p:txBody>
          <a:bodyPr wrap="none" lIns="0" tIns="0" rIns="0" bIns="0">
            <a:spAutoFit/>
          </a:bodyPr>
          <a:p>
            <a:pPr algn="ctr"/>
            <a:r>
              <a:rPr lang="zh-CN" altLang="en-US" sz="1200" b="1" dirty="0">
                <a:solidFill>
                  <a:srgbClr val="000000"/>
                </a:solidFill>
                <a:latin typeface="宋体" panose="02010600030101010101" pitchFamily="2" charset="-122"/>
              </a:rPr>
              <a:t>检查实际成绩</a:t>
            </a:r>
            <a:endParaRPr lang="ja-JP" altLang="en-US" sz="1200" b="1" dirty="0">
              <a:latin typeface="宋体" panose="02010600030101010101" pitchFamily="2" charset="-122"/>
            </a:endParaRPr>
          </a:p>
        </p:txBody>
      </p:sp>
      <p:sp>
        <p:nvSpPr>
          <p:cNvPr id="31779" name="Rectangle 36"/>
          <p:cNvSpPr/>
          <p:nvPr/>
        </p:nvSpPr>
        <p:spPr>
          <a:xfrm>
            <a:off x="7688263" y="5414963"/>
            <a:ext cx="1376362" cy="298450"/>
          </a:xfrm>
          <a:prstGeom prst="rect">
            <a:avLst/>
          </a:prstGeom>
          <a:noFill/>
          <a:ln w="9525">
            <a:noFill/>
          </a:ln>
        </p:spPr>
        <p:txBody>
          <a:bodyPr/>
          <a:p>
            <a:endParaRPr lang="zh-CN" altLang="en-US" dirty="0">
              <a:latin typeface="Arial" panose="020B0604020202020204" pitchFamily="34" charset="0"/>
            </a:endParaRPr>
          </a:p>
        </p:txBody>
      </p:sp>
      <p:sp>
        <p:nvSpPr>
          <p:cNvPr id="31780" name="Rectangle 37"/>
          <p:cNvSpPr/>
          <p:nvPr/>
        </p:nvSpPr>
        <p:spPr>
          <a:xfrm>
            <a:off x="8042275" y="5521325"/>
            <a:ext cx="609600" cy="182563"/>
          </a:xfrm>
          <a:prstGeom prst="rect">
            <a:avLst/>
          </a:prstGeom>
          <a:noFill/>
          <a:ln w="9525">
            <a:noFill/>
          </a:ln>
        </p:spPr>
        <p:txBody>
          <a:bodyPr wrap="none" lIns="0" tIns="0" rIns="0" bIns="0">
            <a:spAutoFit/>
          </a:bodyPr>
          <a:p>
            <a:pPr algn="ctr"/>
            <a:r>
              <a:rPr lang="zh-CN" altLang="en-US" sz="1200" b="1" dirty="0">
                <a:solidFill>
                  <a:srgbClr val="000000"/>
                </a:solidFill>
                <a:latin typeface="宋体" panose="02010600030101010101" pitchFamily="2" charset="-122"/>
              </a:rPr>
              <a:t>对应处理</a:t>
            </a:r>
            <a:endParaRPr lang="ja-JP" altLang="en-US" sz="1200" b="1" dirty="0">
              <a:latin typeface="宋体" panose="02010600030101010101" pitchFamily="2" charset="-122"/>
            </a:endParaRPr>
          </a:p>
        </p:txBody>
      </p:sp>
      <p:sp>
        <p:nvSpPr>
          <p:cNvPr id="31781" name="Rectangle 38"/>
          <p:cNvSpPr/>
          <p:nvPr/>
        </p:nvSpPr>
        <p:spPr>
          <a:xfrm>
            <a:off x="700088" y="3802063"/>
            <a:ext cx="893762" cy="369887"/>
          </a:xfrm>
          <a:prstGeom prst="rect">
            <a:avLst/>
          </a:prstGeom>
          <a:noFill/>
          <a:ln w="9525">
            <a:noFill/>
          </a:ln>
        </p:spPr>
        <p:txBody>
          <a:bodyPr/>
          <a:p>
            <a:endParaRPr lang="zh-CN" altLang="en-US" dirty="0">
              <a:latin typeface="Arial" panose="020B0604020202020204" pitchFamily="34" charset="0"/>
            </a:endParaRPr>
          </a:p>
        </p:txBody>
      </p:sp>
      <p:sp>
        <p:nvSpPr>
          <p:cNvPr id="31782" name="Rectangle 39"/>
          <p:cNvSpPr/>
          <p:nvPr/>
        </p:nvSpPr>
        <p:spPr>
          <a:xfrm>
            <a:off x="2252663" y="3802063"/>
            <a:ext cx="725487" cy="369887"/>
          </a:xfrm>
          <a:prstGeom prst="rect">
            <a:avLst/>
          </a:prstGeom>
          <a:noFill/>
          <a:ln w="9525">
            <a:noFill/>
          </a:ln>
        </p:spPr>
        <p:txBody>
          <a:bodyPr/>
          <a:p>
            <a:endParaRPr lang="zh-CN" altLang="en-US" dirty="0">
              <a:latin typeface="Arial" panose="020B0604020202020204" pitchFamily="34" charset="0"/>
            </a:endParaRPr>
          </a:p>
        </p:txBody>
      </p:sp>
      <p:sp>
        <p:nvSpPr>
          <p:cNvPr id="31783" name="Rectangle 40"/>
          <p:cNvSpPr/>
          <p:nvPr/>
        </p:nvSpPr>
        <p:spPr>
          <a:xfrm>
            <a:off x="1924050" y="3884613"/>
            <a:ext cx="1296988" cy="274637"/>
          </a:xfrm>
          <a:prstGeom prst="rect">
            <a:avLst/>
          </a:prstGeom>
          <a:noFill/>
          <a:ln w="9525">
            <a:noFill/>
          </a:ln>
        </p:spPr>
        <p:txBody>
          <a:bodyPr lIns="0" tIns="0" rIns="0" bIns="0">
            <a:spAutoFit/>
          </a:bodyPr>
          <a:p>
            <a:pPr algn="ctr"/>
            <a:r>
              <a:rPr lang="zh-CN" altLang="en-US" b="1" dirty="0">
                <a:solidFill>
                  <a:srgbClr val="FF0066"/>
                </a:solidFill>
                <a:latin typeface="宋体" panose="02010600030101010101" pitchFamily="2" charset="-122"/>
              </a:rPr>
              <a:t>真正原因</a:t>
            </a:r>
            <a:endParaRPr lang="zh-CN" altLang="en-US" b="1" dirty="0">
              <a:latin typeface="宋体" panose="02010600030101010101" pitchFamily="2" charset="-122"/>
            </a:endParaRPr>
          </a:p>
        </p:txBody>
      </p:sp>
      <p:sp>
        <p:nvSpPr>
          <p:cNvPr id="31784" name="Rectangle 41"/>
          <p:cNvSpPr/>
          <p:nvPr/>
        </p:nvSpPr>
        <p:spPr>
          <a:xfrm>
            <a:off x="3513138" y="3802063"/>
            <a:ext cx="946150" cy="369887"/>
          </a:xfrm>
          <a:prstGeom prst="rect">
            <a:avLst/>
          </a:prstGeom>
          <a:noFill/>
          <a:ln w="9525">
            <a:noFill/>
          </a:ln>
        </p:spPr>
        <p:txBody>
          <a:bodyPr/>
          <a:p>
            <a:endParaRPr lang="zh-CN" altLang="en-US" dirty="0">
              <a:latin typeface="Arial" panose="020B0604020202020204" pitchFamily="34" charset="0"/>
            </a:endParaRPr>
          </a:p>
        </p:txBody>
      </p:sp>
      <p:sp>
        <p:nvSpPr>
          <p:cNvPr id="31785" name="Rectangle 42"/>
          <p:cNvSpPr/>
          <p:nvPr/>
        </p:nvSpPr>
        <p:spPr>
          <a:xfrm>
            <a:off x="484188" y="3917950"/>
            <a:ext cx="1295400" cy="274638"/>
          </a:xfrm>
          <a:prstGeom prst="rect">
            <a:avLst/>
          </a:prstGeom>
          <a:noFill/>
          <a:ln w="9525">
            <a:noFill/>
          </a:ln>
        </p:spPr>
        <p:txBody>
          <a:bodyPr lIns="0" tIns="0" rIns="0" bIns="0">
            <a:spAutoFit/>
          </a:bodyPr>
          <a:p>
            <a:pPr algn="ctr"/>
            <a:r>
              <a:rPr lang="en-US" altLang="zh-CN" b="1" dirty="0">
                <a:solidFill>
                  <a:srgbClr val="FF0066"/>
                </a:solidFill>
                <a:latin typeface="宋体" panose="02010600030101010101" pitchFamily="2" charset="-122"/>
              </a:rPr>
              <a:t>WHY WHY</a:t>
            </a:r>
            <a:r>
              <a:rPr lang="zh-CN" altLang="en-US" b="1" dirty="0">
                <a:solidFill>
                  <a:srgbClr val="FF0066"/>
                </a:solidFill>
                <a:latin typeface="宋体" panose="02010600030101010101" pitchFamily="2" charset="-122"/>
              </a:rPr>
              <a:t>分析</a:t>
            </a:r>
            <a:endParaRPr lang="ja-JP" altLang="en-US" b="1" dirty="0">
              <a:latin typeface="宋体" panose="02010600030101010101" pitchFamily="2" charset="-122"/>
            </a:endParaRPr>
          </a:p>
        </p:txBody>
      </p:sp>
      <p:sp>
        <p:nvSpPr>
          <p:cNvPr id="31786" name="Rectangle 43"/>
          <p:cNvSpPr/>
          <p:nvPr/>
        </p:nvSpPr>
        <p:spPr>
          <a:xfrm>
            <a:off x="3686175" y="5086350"/>
            <a:ext cx="801688" cy="365125"/>
          </a:xfrm>
          <a:prstGeom prst="rect">
            <a:avLst/>
          </a:prstGeom>
          <a:noFill/>
          <a:ln w="9525">
            <a:noFill/>
          </a:ln>
        </p:spPr>
        <p:txBody>
          <a:bodyPr/>
          <a:p>
            <a:endParaRPr lang="zh-CN" altLang="en-US" dirty="0">
              <a:latin typeface="Arial" panose="020B0604020202020204" pitchFamily="34" charset="0"/>
            </a:endParaRPr>
          </a:p>
        </p:txBody>
      </p:sp>
      <p:sp>
        <p:nvSpPr>
          <p:cNvPr id="31787" name="Rectangle 44"/>
          <p:cNvSpPr/>
          <p:nvPr/>
        </p:nvSpPr>
        <p:spPr>
          <a:xfrm>
            <a:off x="3925888" y="5167313"/>
            <a:ext cx="463550" cy="274637"/>
          </a:xfrm>
          <a:prstGeom prst="rect">
            <a:avLst/>
          </a:prstGeom>
          <a:noFill/>
          <a:ln w="9525">
            <a:noFill/>
          </a:ln>
        </p:spPr>
        <p:txBody>
          <a:bodyPr wrap="none" lIns="0" tIns="0" rIns="0" bIns="0">
            <a:spAutoFit/>
          </a:bodyPr>
          <a:p>
            <a:pPr algn="ctr"/>
            <a:r>
              <a:rPr lang="en-US" altLang="zh-CN" b="1" dirty="0">
                <a:solidFill>
                  <a:srgbClr val="FF0066"/>
                </a:solidFill>
                <a:latin typeface="宋体" panose="02010600030101010101" pitchFamily="2" charset="-122"/>
              </a:rPr>
              <a:t>Plan</a:t>
            </a:r>
            <a:endParaRPr lang="en-US" altLang="zh-CN" b="1" dirty="0">
              <a:latin typeface="宋体" panose="02010600030101010101" pitchFamily="2" charset="-122"/>
            </a:endParaRPr>
          </a:p>
        </p:txBody>
      </p:sp>
      <p:sp>
        <p:nvSpPr>
          <p:cNvPr id="31788" name="Rectangle 45"/>
          <p:cNvSpPr/>
          <p:nvPr/>
        </p:nvSpPr>
        <p:spPr>
          <a:xfrm>
            <a:off x="5260975" y="5086350"/>
            <a:ext cx="595313" cy="365125"/>
          </a:xfrm>
          <a:prstGeom prst="rect">
            <a:avLst/>
          </a:prstGeom>
          <a:noFill/>
          <a:ln w="9525">
            <a:noFill/>
          </a:ln>
        </p:spPr>
        <p:txBody>
          <a:bodyPr/>
          <a:p>
            <a:endParaRPr lang="zh-CN" altLang="en-US" dirty="0">
              <a:latin typeface="Arial" panose="020B0604020202020204" pitchFamily="34" charset="0"/>
            </a:endParaRPr>
          </a:p>
        </p:txBody>
      </p:sp>
      <p:sp>
        <p:nvSpPr>
          <p:cNvPr id="31789" name="Rectangle 46"/>
          <p:cNvSpPr/>
          <p:nvPr/>
        </p:nvSpPr>
        <p:spPr>
          <a:xfrm>
            <a:off x="5500688" y="5167313"/>
            <a:ext cx="231775" cy="274637"/>
          </a:xfrm>
          <a:prstGeom prst="rect">
            <a:avLst/>
          </a:prstGeom>
          <a:noFill/>
          <a:ln w="9525">
            <a:noFill/>
          </a:ln>
        </p:spPr>
        <p:txBody>
          <a:bodyPr wrap="none" lIns="0" tIns="0" rIns="0" bIns="0">
            <a:spAutoFit/>
          </a:bodyPr>
          <a:p>
            <a:pPr algn="ctr"/>
            <a:r>
              <a:rPr lang="en-US" altLang="zh-CN" b="1" dirty="0">
                <a:solidFill>
                  <a:srgbClr val="FF0066"/>
                </a:solidFill>
                <a:latin typeface="宋体" panose="02010600030101010101" pitchFamily="2" charset="-122"/>
              </a:rPr>
              <a:t>Do</a:t>
            </a:r>
            <a:endParaRPr lang="en-US" altLang="zh-CN" b="1" dirty="0">
              <a:latin typeface="宋体" panose="02010600030101010101" pitchFamily="2" charset="-122"/>
            </a:endParaRPr>
          </a:p>
        </p:txBody>
      </p:sp>
      <p:sp>
        <p:nvSpPr>
          <p:cNvPr id="31790" name="Rectangle 47"/>
          <p:cNvSpPr/>
          <p:nvPr/>
        </p:nvSpPr>
        <p:spPr>
          <a:xfrm>
            <a:off x="6424613" y="5086350"/>
            <a:ext cx="1044575" cy="365125"/>
          </a:xfrm>
          <a:prstGeom prst="rect">
            <a:avLst/>
          </a:prstGeom>
          <a:noFill/>
          <a:ln w="9525">
            <a:noFill/>
          </a:ln>
        </p:spPr>
        <p:txBody>
          <a:bodyPr/>
          <a:p>
            <a:endParaRPr lang="zh-CN" altLang="en-US" dirty="0">
              <a:latin typeface="Arial" panose="020B0604020202020204" pitchFamily="34" charset="0"/>
            </a:endParaRPr>
          </a:p>
        </p:txBody>
      </p:sp>
      <p:sp>
        <p:nvSpPr>
          <p:cNvPr id="31791" name="Rectangle 48"/>
          <p:cNvSpPr/>
          <p:nvPr/>
        </p:nvSpPr>
        <p:spPr>
          <a:xfrm>
            <a:off x="6734175" y="5167313"/>
            <a:ext cx="579438" cy="274637"/>
          </a:xfrm>
          <a:prstGeom prst="rect">
            <a:avLst/>
          </a:prstGeom>
          <a:noFill/>
          <a:ln w="9525">
            <a:noFill/>
          </a:ln>
        </p:spPr>
        <p:txBody>
          <a:bodyPr wrap="none" lIns="0" tIns="0" rIns="0" bIns="0">
            <a:spAutoFit/>
          </a:bodyPr>
          <a:p>
            <a:pPr algn="ctr"/>
            <a:r>
              <a:rPr lang="en-US" altLang="zh-CN" b="1" dirty="0">
                <a:solidFill>
                  <a:srgbClr val="FF0066"/>
                </a:solidFill>
                <a:latin typeface="宋体" panose="02010600030101010101" pitchFamily="2" charset="-122"/>
              </a:rPr>
              <a:t>Check</a:t>
            </a:r>
            <a:endParaRPr lang="en-US" altLang="zh-CN" b="1" dirty="0">
              <a:latin typeface="宋体" panose="02010600030101010101" pitchFamily="2" charset="-122"/>
            </a:endParaRPr>
          </a:p>
        </p:txBody>
      </p:sp>
      <p:sp>
        <p:nvSpPr>
          <p:cNvPr id="31792" name="Rectangle 49"/>
          <p:cNvSpPr/>
          <p:nvPr/>
        </p:nvSpPr>
        <p:spPr>
          <a:xfrm>
            <a:off x="7896225" y="5086350"/>
            <a:ext cx="1050925" cy="365125"/>
          </a:xfrm>
          <a:prstGeom prst="rect">
            <a:avLst/>
          </a:prstGeom>
          <a:noFill/>
          <a:ln w="9525">
            <a:noFill/>
          </a:ln>
        </p:spPr>
        <p:txBody>
          <a:bodyPr/>
          <a:p>
            <a:endParaRPr lang="zh-CN" altLang="en-US" dirty="0">
              <a:latin typeface="Arial" panose="020B0604020202020204" pitchFamily="34" charset="0"/>
            </a:endParaRPr>
          </a:p>
        </p:txBody>
      </p:sp>
      <p:sp>
        <p:nvSpPr>
          <p:cNvPr id="31793" name="Rectangle 50"/>
          <p:cNvSpPr/>
          <p:nvPr/>
        </p:nvSpPr>
        <p:spPr>
          <a:xfrm>
            <a:off x="8323263" y="5167313"/>
            <a:ext cx="347662" cy="274637"/>
          </a:xfrm>
          <a:prstGeom prst="rect">
            <a:avLst/>
          </a:prstGeom>
          <a:noFill/>
          <a:ln w="9525">
            <a:noFill/>
          </a:ln>
        </p:spPr>
        <p:txBody>
          <a:bodyPr wrap="none" lIns="0" tIns="0" rIns="0" bIns="0">
            <a:spAutoFit/>
          </a:bodyPr>
          <a:p>
            <a:pPr algn="ctr"/>
            <a:r>
              <a:rPr lang="en-US" altLang="zh-CN" b="1" dirty="0">
                <a:solidFill>
                  <a:srgbClr val="FF0066"/>
                </a:solidFill>
                <a:latin typeface="宋体" panose="02010600030101010101" pitchFamily="2" charset="-122"/>
              </a:rPr>
              <a:t>Act</a:t>
            </a:r>
            <a:endParaRPr lang="en-US" altLang="zh-CN" b="1" dirty="0">
              <a:latin typeface="宋体" panose="02010600030101010101" pitchFamily="2" charset="-122"/>
            </a:endParaRPr>
          </a:p>
        </p:txBody>
      </p:sp>
      <p:sp>
        <p:nvSpPr>
          <p:cNvPr id="31794" name="Rectangle 51"/>
          <p:cNvSpPr/>
          <p:nvPr/>
        </p:nvSpPr>
        <p:spPr>
          <a:xfrm>
            <a:off x="411163" y="4492625"/>
            <a:ext cx="1454150" cy="684213"/>
          </a:xfrm>
          <a:prstGeom prst="rect">
            <a:avLst/>
          </a:prstGeom>
          <a:solidFill>
            <a:srgbClr val="FFFF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95" name="Rectangle 52"/>
          <p:cNvSpPr/>
          <p:nvPr/>
        </p:nvSpPr>
        <p:spPr>
          <a:xfrm>
            <a:off x="1863725" y="4492625"/>
            <a:ext cx="1457325" cy="681038"/>
          </a:xfrm>
          <a:prstGeom prst="rect">
            <a:avLst/>
          </a:prstGeom>
          <a:solidFill>
            <a:srgbClr val="FFFF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96" name="Rectangle 53"/>
          <p:cNvSpPr/>
          <p:nvPr/>
        </p:nvSpPr>
        <p:spPr>
          <a:xfrm>
            <a:off x="3316288" y="4492625"/>
            <a:ext cx="1458912" cy="684213"/>
          </a:xfrm>
          <a:prstGeom prst="rect">
            <a:avLst/>
          </a:prstGeom>
          <a:solidFill>
            <a:srgbClr val="FFFF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97" name="Rectangle 54"/>
          <p:cNvSpPr/>
          <p:nvPr/>
        </p:nvSpPr>
        <p:spPr>
          <a:xfrm>
            <a:off x="3316288" y="5776913"/>
            <a:ext cx="1458912" cy="577850"/>
          </a:xfrm>
          <a:prstGeom prst="rect">
            <a:avLst/>
          </a:prstGeom>
          <a:solidFill>
            <a:srgbClr val="FFFF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98" name="Rectangle 55"/>
          <p:cNvSpPr/>
          <p:nvPr/>
        </p:nvSpPr>
        <p:spPr>
          <a:xfrm>
            <a:off x="4775200" y="5776913"/>
            <a:ext cx="1457325" cy="577850"/>
          </a:xfrm>
          <a:prstGeom prst="rect">
            <a:avLst/>
          </a:prstGeom>
          <a:solidFill>
            <a:srgbClr val="FFFF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799" name="Rectangle 56"/>
          <p:cNvSpPr/>
          <p:nvPr/>
        </p:nvSpPr>
        <p:spPr>
          <a:xfrm>
            <a:off x="6232525" y="5776913"/>
            <a:ext cx="1457325" cy="577850"/>
          </a:xfrm>
          <a:prstGeom prst="rect">
            <a:avLst/>
          </a:prstGeom>
          <a:solidFill>
            <a:srgbClr val="FFFF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800" name="Rectangle 57"/>
          <p:cNvSpPr/>
          <p:nvPr/>
        </p:nvSpPr>
        <p:spPr>
          <a:xfrm>
            <a:off x="7688263" y="5776913"/>
            <a:ext cx="1455737" cy="577850"/>
          </a:xfrm>
          <a:prstGeom prst="rect">
            <a:avLst/>
          </a:prstGeom>
          <a:solidFill>
            <a:srgbClr val="FFFFFF"/>
          </a:solidFill>
          <a:ln w="7938" cap="flat" cmpd="sng">
            <a:solidFill>
              <a:srgbClr val="3366FF"/>
            </a:solidFill>
            <a:prstDash val="solid"/>
            <a:miter/>
            <a:headEnd type="none" w="med" len="med"/>
            <a:tailEnd type="none" w="med" len="med"/>
          </a:ln>
        </p:spPr>
        <p:txBody>
          <a:bodyPr/>
          <a:p>
            <a:endParaRPr lang="zh-CN" altLang="en-US" dirty="0">
              <a:latin typeface="Arial" panose="020B0604020202020204" pitchFamily="34" charset="0"/>
            </a:endParaRPr>
          </a:p>
        </p:txBody>
      </p:sp>
      <p:sp>
        <p:nvSpPr>
          <p:cNvPr id="31801" name="Rectangle 58"/>
          <p:cNvSpPr/>
          <p:nvPr/>
        </p:nvSpPr>
        <p:spPr>
          <a:xfrm>
            <a:off x="506413" y="4375150"/>
            <a:ext cx="1060450" cy="434975"/>
          </a:xfrm>
          <a:prstGeom prst="rect">
            <a:avLst/>
          </a:prstGeom>
          <a:noFill/>
          <a:ln w="9525">
            <a:noFill/>
          </a:ln>
        </p:spPr>
        <p:txBody>
          <a:bodyPr/>
          <a:p>
            <a:endParaRPr lang="zh-CN" altLang="en-US" dirty="0">
              <a:latin typeface="Arial" panose="020B0604020202020204" pitchFamily="34" charset="0"/>
            </a:endParaRPr>
          </a:p>
        </p:txBody>
      </p:sp>
      <p:sp>
        <p:nvSpPr>
          <p:cNvPr id="31802" name="Rectangle 61"/>
          <p:cNvSpPr/>
          <p:nvPr/>
        </p:nvSpPr>
        <p:spPr>
          <a:xfrm>
            <a:off x="7856538" y="5889625"/>
            <a:ext cx="720725" cy="434975"/>
          </a:xfrm>
          <a:prstGeom prst="rect">
            <a:avLst/>
          </a:prstGeom>
          <a:noFill/>
          <a:ln w="9525">
            <a:noFill/>
          </a:ln>
        </p:spPr>
        <p:txBody>
          <a:bodyPr/>
          <a:p>
            <a:endParaRPr lang="zh-CN" altLang="en-US" dirty="0">
              <a:latin typeface="Arial" panose="020B0604020202020204" pitchFamily="34" charset="0"/>
            </a:endParaRPr>
          </a:p>
        </p:txBody>
      </p:sp>
      <p:sp>
        <p:nvSpPr>
          <p:cNvPr id="31803" name="Rectangle 62"/>
          <p:cNvSpPr/>
          <p:nvPr/>
        </p:nvSpPr>
        <p:spPr>
          <a:xfrm>
            <a:off x="6397625" y="5889625"/>
            <a:ext cx="561975" cy="434975"/>
          </a:xfrm>
          <a:prstGeom prst="rect">
            <a:avLst/>
          </a:prstGeom>
          <a:noFill/>
          <a:ln w="9525">
            <a:noFill/>
          </a:ln>
        </p:spPr>
        <p:txBody>
          <a:bodyPr/>
          <a:p>
            <a:endParaRPr lang="zh-CN" altLang="en-US" dirty="0">
              <a:latin typeface="Arial" panose="020B0604020202020204" pitchFamily="34" charset="0"/>
            </a:endParaRPr>
          </a:p>
        </p:txBody>
      </p:sp>
      <p:sp>
        <p:nvSpPr>
          <p:cNvPr id="31804" name="Rectangle 63"/>
          <p:cNvSpPr/>
          <p:nvPr/>
        </p:nvSpPr>
        <p:spPr>
          <a:xfrm>
            <a:off x="4943475" y="5889625"/>
            <a:ext cx="561975" cy="434975"/>
          </a:xfrm>
          <a:prstGeom prst="rect">
            <a:avLst/>
          </a:prstGeom>
          <a:noFill/>
          <a:ln w="9525">
            <a:noFill/>
          </a:ln>
        </p:spPr>
        <p:txBody>
          <a:bodyPr/>
          <a:p>
            <a:endParaRPr lang="zh-CN" altLang="en-US" dirty="0">
              <a:latin typeface="Arial" panose="020B0604020202020204" pitchFamily="34" charset="0"/>
            </a:endParaRPr>
          </a:p>
        </p:txBody>
      </p:sp>
      <p:sp>
        <p:nvSpPr>
          <p:cNvPr id="31805" name="Rectangle 64"/>
          <p:cNvSpPr/>
          <p:nvPr/>
        </p:nvSpPr>
        <p:spPr>
          <a:xfrm>
            <a:off x="3532188" y="5889625"/>
            <a:ext cx="558800" cy="434975"/>
          </a:xfrm>
          <a:prstGeom prst="rect">
            <a:avLst/>
          </a:prstGeom>
          <a:noFill/>
          <a:ln w="9525">
            <a:noFill/>
          </a:ln>
        </p:spPr>
        <p:txBody>
          <a:bodyPr/>
          <a:p>
            <a:endParaRPr lang="zh-CN" altLang="en-US" dirty="0">
              <a:latin typeface="Arial" panose="020B0604020202020204" pitchFamily="34" charset="0"/>
            </a:endParaRPr>
          </a:p>
        </p:txBody>
      </p:sp>
      <p:sp>
        <p:nvSpPr>
          <p:cNvPr id="31806" name="Rectangle 65"/>
          <p:cNvSpPr/>
          <p:nvPr/>
        </p:nvSpPr>
        <p:spPr>
          <a:xfrm>
            <a:off x="7889875" y="5891213"/>
            <a:ext cx="358775" cy="212725"/>
          </a:xfrm>
          <a:prstGeom prst="rect">
            <a:avLst/>
          </a:prstGeom>
          <a:noFill/>
          <a:ln w="9525">
            <a:noFill/>
          </a:ln>
        </p:spPr>
        <p:txBody>
          <a:bodyPr wrap="none" lIns="0" tIns="0" rIns="0" bIns="0">
            <a:spAutoFit/>
          </a:bodyPr>
          <a:p>
            <a:pPr algn="ctr"/>
            <a:r>
              <a:rPr lang="ja-JP" altLang="en-US" sz="1400" b="1" dirty="0">
                <a:solidFill>
                  <a:srgbClr val="000000"/>
                </a:solidFill>
                <a:latin typeface="宋体" panose="02010600030101010101" pitchFamily="2" charset="-122"/>
              </a:rPr>
              <a:t>改善</a:t>
            </a:r>
            <a:endParaRPr lang="ja-JP" altLang="en-US" b="1" dirty="0">
              <a:latin typeface="宋体" panose="02010600030101010101" pitchFamily="2" charset="-122"/>
            </a:endParaRPr>
          </a:p>
        </p:txBody>
      </p:sp>
      <p:sp>
        <p:nvSpPr>
          <p:cNvPr id="31807" name="Rectangle 66"/>
          <p:cNvSpPr/>
          <p:nvPr/>
        </p:nvSpPr>
        <p:spPr>
          <a:xfrm>
            <a:off x="8294688" y="5891213"/>
            <a:ext cx="711200" cy="212725"/>
          </a:xfrm>
          <a:prstGeom prst="rect">
            <a:avLst/>
          </a:prstGeom>
          <a:noFill/>
          <a:ln w="9525">
            <a:noFill/>
          </a:ln>
        </p:spPr>
        <p:txBody>
          <a:bodyPr wrap="none" lIns="0" tIns="0" rIns="0" bIns="0">
            <a:spAutoFit/>
          </a:bodyPr>
          <a:p>
            <a:pPr algn="ctr"/>
            <a:r>
              <a:rPr lang="ja-JP" altLang="en-US" sz="1400" b="1" dirty="0">
                <a:solidFill>
                  <a:srgbClr val="000000"/>
                </a:solidFill>
                <a:latin typeface="宋体" panose="02010600030101010101" pitchFamily="2" charset="-122"/>
              </a:rPr>
              <a:t>／</a:t>
            </a:r>
            <a:r>
              <a:rPr lang="zh-CN" altLang="en-US" sz="1400" b="1" dirty="0">
                <a:solidFill>
                  <a:srgbClr val="000000"/>
                </a:solidFill>
                <a:latin typeface="宋体" panose="02010600030101010101" pitchFamily="2" charset="-122"/>
              </a:rPr>
              <a:t>标准化</a:t>
            </a:r>
            <a:endParaRPr lang="ja-JP" altLang="en-US" b="1" dirty="0">
              <a:latin typeface="宋体" panose="02010600030101010101" pitchFamily="2" charset="-122"/>
            </a:endParaRPr>
          </a:p>
        </p:txBody>
      </p:sp>
      <p:sp>
        <p:nvSpPr>
          <p:cNvPr id="31808" name="Rectangle 67"/>
          <p:cNvSpPr/>
          <p:nvPr/>
        </p:nvSpPr>
        <p:spPr>
          <a:xfrm>
            <a:off x="6451600" y="5891213"/>
            <a:ext cx="355600" cy="212725"/>
          </a:xfrm>
          <a:prstGeom prst="rect">
            <a:avLst/>
          </a:prstGeom>
          <a:noFill/>
          <a:ln w="9525">
            <a:noFill/>
          </a:ln>
        </p:spPr>
        <p:txBody>
          <a:bodyPr wrap="none" lIns="0" tIns="0" rIns="0" bIns="0">
            <a:spAutoFit/>
          </a:bodyPr>
          <a:p>
            <a:pPr algn="ctr"/>
            <a:r>
              <a:rPr lang="zh-CN" altLang="en-US" sz="1400" b="1" dirty="0">
                <a:solidFill>
                  <a:srgbClr val="000000"/>
                </a:solidFill>
                <a:latin typeface="宋体" panose="02010600030101010101" pitchFamily="2" charset="-122"/>
              </a:rPr>
              <a:t>学习</a:t>
            </a:r>
            <a:endParaRPr lang="ja-JP" altLang="en-US" b="1" dirty="0">
              <a:latin typeface="宋体" panose="02010600030101010101" pitchFamily="2" charset="-122"/>
            </a:endParaRPr>
          </a:p>
        </p:txBody>
      </p:sp>
      <p:sp>
        <p:nvSpPr>
          <p:cNvPr id="31809" name="Rectangle 68"/>
          <p:cNvSpPr/>
          <p:nvPr/>
        </p:nvSpPr>
        <p:spPr>
          <a:xfrm>
            <a:off x="6829425" y="5891213"/>
            <a:ext cx="533400" cy="212725"/>
          </a:xfrm>
          <a:prstGeom prst="rect">
            <a:avLst/>
          </a:prstGeom>
          <a:noFill/>
          <a:ln w="9525">
            <a:noFill/>
          </a:ln>
        </p:spPr>
        <p:txBody>
          <a:bodyPr wrap="none" lIns="0" tIns="0" rIns="0" bIns="0">
            <a:spAutoFit/>
          </a:bodyPr>
          <a:p>
            <a:pPr algn="ctr"/>
            <a:r>
              <a:rPr lang="ja-JP" altLang="en-US" sz="1400" b="1" dirty="0">
                <a:solidFill>
                  <a:srgbClr val="000000"/>
                </a:solidFill>
                <a:latin typeface="宋体" panose="02010600030101010101" pitchFamily="2" charset="-122"/>
              </a:rPr>
              <a:t>／分析</a:t>
            </a:r>
            <a:endParaRPr lang="ja-JP" altLang="en-US" b="1" dirty="0">
              <a:latin typeface="宋体" panose="02010600030101010101" pitchFamily="2" charset="-122"/>
            </a:endParaRPr>
          </a:p>
        </p:txBody>
      </p:sp>
      <p:sp>
        <p:nvSpPr>
          <p:cNvPr id="31810" name="Rectangle 69"/>
          <p:cNvSpPr/>
          <p:nvPr/>
        </p:nvSpPr>
        <p:spPr>
          <a:xfrm>
            <a:off x="4964113" y="5891213"/>
            <a:ext cx="358775" cy="212725"/>
          </a:xfrm>
          <a:prstGeom prst="rect">
            <a:avLst/>
          </a:prstGeom>
          <a:noFill/>
          <a:ln w="9525">
            <a:noFill/>
          </a:ln>
        </p:spPr>
        <p:txBody>
          <a:bodyPr wrap="none" lIns="0" tIns="0" rIns="0" bIns="0">
            <a:spAutoFit/>
          </a:bodyPr>
          <a:p>
            <a:pPr algn="ctr"/>
            <a:r>
              <a:rPr lang="zh-CN" altLang="en-US" sz="1400" b="1" dirty="0">
                <a:solidFill>
                  <a:srgbClr val="000000"/>
                </a:solidFill>
                <a:latin typeface="宋体" panose="02010600030101010101" pitchFamily="2" charset="-122"/>
              </a:rPr>
              <a:t>训练</a:t>
            </a:r>
            <a:endParaRPr lang="ja-JP" altLang="en-US" b="1" dirty="0">
              <a:latin typeface="宋体" panose="02010600030101010101" pitchFamily="2" charset="-122"/>
            </a:endParaRPr>
          </a:p>
        </p:txBody>
      </p:sp>
      <p:sp>
        <p:nvSpPr>
          <p:cNvPr id="31811" name="Rectangle 70"/>
          <p:cNvSpPr/>
          <p:nvPr/>
        </p:nvSpPr>
        <p:spPr>
          <a:xfrm>
            <a:off x="5375275" y="5891213"/>
            <a:ext cx="533400" cy="212725"/>
          </a:xfrm>
          <a:prstGeom prst="rect">
            <a:avLst/>
          </a:prstGeom>
          <a:noFill/>
          <a:ln w="9525">
            <a:noFill/>
          </a:ln>
        </p:spPr>
        <p:txBody>
          <a:bodyPr wrap="none" lIns="0" tIns="0" rIns="0" bIns="0">
            <a:spAutoFit/>
          </a:bodyPr>
          <a:p>
            <a:pPr algn="ctr"/>
            <a:r>
              <a:rPr lang="ja-JP" altLang="en-US" sz="1400" b="1" dirty="0">
                <a:solidFill>
                  <a:srgbClr val="000000"/>
                </a:solidFill>
                <a:latin typeface="宋体" panose="02010600030101010101" pitchFamily="2" charset="-122"/>
              </a:rPr>
              <a:t>／</a:t>
            </a:r>
            <a:r>
              <a:rPr lang="zh-CN" altLang="en-US" sz="1400" b="1" dirty="0">
                <a:solidFill>
                  <a:srgbClr val="000000"/>
                </a:solidFill>
                <a:latin typeface="宋体" panose="02010600030101010101" pitchFamily="2" charset="-122"/>
              </a:rPr>
              <a:t>实施</a:t>
            </a:r>
            <a:endParaRPr lang="ja-JP" altLang="en-US" b="1" dirty="0">
              <a:latin typeface="宋体" panose="02010600030101010101" pitchFamily="2" charset="-122"/>
            </a:endParaRPr>
          </a:p>
        </p:txBody>
      </p:sp>
      <p:sp>
        <p:nvSpPr>
          <p:cNvPr id="31812" name="Rectangle 71"/>
          <p:cNvSpPr/>
          <p:nvPr/>
        </p:nvSpPr>
        <p:spPr>
          <a:xfrm>
            <a:off x="3511550" y="5891213"/>
            <a:ext cx="358775" cy="212725"/>
          </a:xfrm>
          <a:prstGeom prst="rect">
            <a:avLst/>
          </a:prstGeom>
          <a:noFill/>
          <a:ln w="9525">
            <a:noFill/>
          </a:ln>
        </p:spPr>
        <p:txBody>
          <a:bodyPr wrap="none" lIns="0" tIns="0" rIns="0" bIns="0">
            <a:spAutoFit/>
          </a:bodyPr>
          <a:p>
            <a:pPr algn="ctr"/>
            <a:r>
              <a:rPr lang="zh-CN" altLang="en-US" sz="1400" b="1" dirty="0">
                <a:solidFill>
                  <a:srgbClr val="000000"/>
                </a:solidFill>
                <a:latin typeface="宋体" panose="02010600030101010101" pitchFamily="2" charset="-122"/>
              </a:rPr>
              <a:t>计划</a:t>
            </a:r>
            <a:endParaRPr lang="ja-JP" altLang="en-US" b="1" dirty="0">
              <a:latin typeface="宋体" panose="02010600030101010101" pitchFamily="2" charset="-122"/>
            </a:endParaRPr>
          </a:p>
        </p:txBody>
      </p:sp>
      <p:sp>
        <p:nvSpPr>
          <p:cNvPr id="31813" name="Rectangle 72"/>
          <p:cNvSpPr/>
          <p:nvPr/>
        </p:nvSpPr>
        <p:spPr>
          <a:xfrm>
            <a:off x="3952875" y="5891213"/>
            <a:ext cx="533400" cy="212725"/>
          </a:xfrm>
          <a:prstGeom prst="rect">
            <a:avLst/>
          </a:prstGeom>
          <a:noFill/>
          <a:ln w="9525">
            <a:noFill/>
          </a:ln>
        </p:spPr>
        <p:txBody>
          <a:bodyPr wrap="none" lIns="0" tIns="0" rIns="0" bIns="0">
            <a:spAutoFit/>
          </a:bodyPr>
          <a:p>
            <a:pPr algn="ctr"/>
            <a:r>
              <a:rPr lang="ja-JP" altLang="en-US" sz="1400" b="1" dirty="0">
                <a:solidFill>
                  <a:srgbClr val="000000"/>
                </a:solidFill>
                <a:latin typeface="宋体" panose="02010600030101010101" pitchFamily="2" charset="-122"/>
              </a:rPr>
              <a:t>／</a:t>
            </a:r>
            <a:r>
              <a:rPr lang="zh-CN" altLang="en-US" sz="1400" b="1" dirty="0">
                <a:solidFill>
                  <a:srgbClr val="000000"/>
                </a:solidFill>
                <a:latin typeface="宋体" panose="02010600030101010101" pitchFamily="2" charset="-122"/>
              </a:rPr>
              <a:t>标准</a:t>
            </a:r>
            <a:endParaRPr lang="ja-JP" altLang="en-US" b="1" dirty="0">
              <a:latin typeface="宋体" panose="02010600030101010101" pitchFamily="2" charset="-122"/>
            </a:endParaRPr>
          </a:p>
        </p:txBody>
      </p:sp>
      <p:sp>
        <p:nvSpPr>
          <p:cNvPr id="31814" name="Rectangle 73"/>
          <p:cNvSpPr/>
          <p:nvPr/>
        </p:nvSpPr>
        <p:spPr>
          <a:xfrm>
            <a:off x="1962150" y="4478338"/>
            <a:ext cx="1241425" cy="261937"/>
          </a:xfrm>
          <a:prstGeom prst="rect">
            <a:avLst/>
          </a:prstGeom>
          <a:noFill/>
          <a:ln w="9525">
            <a:noFill/>
          </a:ln>
        </p:spPr>
        <p:txBody>
          <a:bodyPr/>
          <a:p>
            <a:endParaRPr lang="zh-CN" altLang="en-US" dirty="0">
              <a:latin typeface="Arial" panose="020B0604020202020204" pitchFamily="34" charset="0"/>
            </a:endParaRPr>
          </a:p>
        </p:txBody>
      </p:sp>
      <p:sp>
        <p:nvSpPr>
          <p:cNvPr id="31815" name="Rectangle 74"/>
          <p:cNvSpPr/>
          <p:nvPr/>
        </p:nvSpPr>
        <p:spPr>
          <a:xfrm>
            <a:off x="1889125" y="4451350"/>
            <a:ext cx="1355725" cy="688975"/>
          </a:xfrm>
          <a:prstGeom prst="rect">
            <a:avLst/>
          </a:prstGeom>
          <a:noFill/>
          <a:ln w="9525">
            <a:noFill/>
          </a:ln>
        </p:spPr>
        <p:txBody>
          <a:bodyPr/>
          <a:p>
            <a:endParaRPr lang="zh-CN" altLang="en-US" dirty="0">
              <a:latin typeface="Arial" panose="020B0604020202020204" pitchFamily="34" charset="0"/>
            </a:endParaRPr>
          </a:p>
        </p:txBody>
      </p:sp>
      <p:sp>
        <p:nvSpPr>
          <p:cNvPr id="31816" name="Rectangle 75"/>
          <p:cNvSpPr/>
          <p:nvPr/>
        </p:nvSpPr>
        <p:spPr>
          <a:xfrm>
            <a:off x="6424613" y="6132513"/>
            <a:ext cx="808037" cy="434975"/>
          </a:xfrm>
          <a:prstGeom prst="rect">
            <a:avLst/>
          </a:prstGeom>
          <a:noFill/>
          <a:ln w="9525">
            <a:noFill/>
          </a:ln>
        </p:spPr>
        <p:txBody>
          <a:bodyPr/>
          <a:p>
            <a:endParaRPr lang="zh-CN" altLang="en-US" dirty="0">
              <a:latin typeface="Arial" panose="020B0604020202020204" pitchFamily="34" charset="0"/>
            </a:endParaRPr>
          </a:p>
        </p:txBody>
      </p:sp>
      <p:sp>
        <p:nvSpPr>
          <p:cNvPr id="31817" name="Rectangle 76"/>
          <p:cNvSpPr/>
          <p:nvPr/>
        </p:nvSpPr>
        <p:spPr>
          <a:xfrm>
            <a:off x="7785100" y="6132513"/>
            <a:ext cx="1274763" cy="434975"/>
          </a:xfrm>
          <a:prstGeom prst="rect">
            <a:avLst/>
          </a:prstGeom>
          <a:noFill/>
          <a:ln w="9525">
            <a:noFill/>
          </a:ln>
        </p:spPr>
        <p:txBody>
          <a:bodyPr/>
          <a:p>
            <a:endParaRPr lang="zh-CN" altLang="en-US" dirty="0">
              <a:latin typeface="Arial" panose="020B0604020202020204" pitchFamily="34" charset="0"/>
            </a:endParaRPr>
          </a:p>
        </p:txBody>
      </p:sp>
      <p:grpSp>
        <p:nvGrpSpPr>
          <p:cNvPr id="31818" name="Group 77"/>
          <p:cNvGrpSpPr/>
          <p:nvPr/>
        </p:nvGrpSpPr>
        <p:grpSpPr>
          <a:xfrm flipH="1">
            <a:off x="3292475" y="3630613"/>
            <a:ext cx="966788" cy="98425"/>
            <a:chOff x="0" y="0"/>
            <a:chExt cx="403" cy="53"/>
          </a:xfrm>
        </p:grpSpPr>
        <p:sp>
          <p:nvSpPr>
            <p:cNvPr id="31819" name="Line 78"/>
            <p:cNvSpPr/>
            <p:nvPr/>
          </p:nvSpPr>
          <p:spPr>
            <a:xfrm>
              <a:off x="50" y="27"/>
              <a:ext cx="353" cy="1"/>
            </a:xfrm>
            <a:prstGeom prst="line">
              <a:avLst/>
            </a:prstGeom>
            <a:ln w="19050" cap="flat" cmpd="sng">
              <a:solidFill>
                <a:schemeClr val="accent2"/>
              </a:solidFill>
              <a:prstDash val="solid"/>
              <a:headEnd type="none" w="med" len="med"/>
              <a:tailEnd type="none" w="med" len="med"/>
            </a:ln>
          </p:spPr>
        </p:sp>
        <p:sp>
          <p:nvSpPr>
            <p:cNvPr id="31820" name="Freeform 79"/>
            <p:cNvSpPr/>
            <p:nvPr/>
          </p:nvSpPr>
          <p:spPr>
            <a:xfrm>
              <a:off x="0" y="0"/>
              <a:ext cx="52" cy="53"/>
            </a:xfrm>
            <a:custGeom>
              <a:avLst/>
              <a:gdLst>
                <a:gd name="txL" fmla="*/ 0 w 104"/>
                <a:gd name="txT" fmla="*/ 0 h 105"/>
                <a:gd name="txR" fmla="*/ 104 w 104"/>
                <a:gd name="txB" fmla="*/ 105 h 105"/>
              </a:gdLst>
              <a:ahLst/>
              <a:cxnLst>
                <a:cxn ang="0">
                  <a:pos x="3" y="0"/>
                </a:cxn>
                <a:cxn ang="0">
                  <a:pos x="0" y="2"/>
                </a:cxn>
                <a:cxn ang="0">
                  <a:pos x="3" y="4"/>
                </a:cxn>
                <a:cxn ang="0">
                  <a:pos x="3" y="0"/>
                </a:cxn>
              </a:cxnLst>
              <a:rect l="txL" t="txT" r="txR" b="txB"/>
              <a:pathLst>
                <a:path w="104" h="105">
                  <a:moveTo>
                    <a:pt x="104" y="0"/>
                  </a:moveTo>
                  <a:lnTo>
                    <a:pt x="0" y="53"/>
                  </a:lnTo>
                  <a:lnTo>
                    <a:pt x="104" y="105"/>
                  </a:lnTo>
                  <a:lnTo>
                    <a:pt x="104" y="0"/>
                  </a:lnTo>
                  <a:close/>
                </a:path>
              </a:pathLst>
            </a:custGeom>
            <a:solidFill>
              <a:srgbClr val="3366FF">
                <a:alpha val="100000"/>
              </a:srgbClr>
            </a:solidFill>
            <a:ln w="19050" cap="flat" cmpd="sng">
              <a:solidFill>
                <a:schemeClr val="accent2"/>
              </a:solidFill>
              <a:prstDash val="solid"/>
              <a:bevel/>
              <a:headEnd type="none" w="med" len="med"/>
              <a:tailEnd type="none" w="med" len="med"/>
            </a:ln>
          </p:spPr>
          <p:txBody>
            <a:bodyPr/>
            <a:p>
              <a:endParaRPr lang="zh-CN" altLang="en-US"/>
            </a:p>
          </p:txBody>
        </p:sp>
      </p:grpSp>
      <p:sp>
        <p:nvSpPr>
          <p:cNvPr id="31821" name="Rectangle 80"/>
          <p:cNvSpPr/>
          <p:nvPr/>
        </p:nvSpPr>
        <p:spPr>
          <a:xfrm>
            <a:off x="3540125" y="4537075"/>
            <a:ext cx="1095375" cy="477838"/>
          </a:xfrm>
          <a:prstGeom prst="rect">
            <a:avLst/>
          </a:prstGeom>
          <a:noFill/>
          <a:ln w="9525">
            <a:noFill/>
          </a:ln>
        </p:spPr>
        <p:txBody>
          <a:bodyPr wrap="none" lIns="90000" tIns="46800" rIns="90000" bIns="46800">
            <a:spAutoFit/>
          </a:bodyPr>
          <a:p>
            <a:pPr eaLnBrk="0" hangingPunct="0">
              <a:lnSpc>
                <a:spcPct val="110000"/>
              </a:lnSpc>
              <a:spcBef>
                <a:spcPct val="50000"/>
              </a:spcBef>
            </a:pPr>
            <a:r>
              <a:rPr lang="zh-CN" altLang="en-US" sz="1200" b="1" dirty="0">
                <a:solidFill>
                  <a:srgbClr val="000000"/>
                </a:solidFill>
                <a:latin typeface="宋体" panose="02010600030101010101" pitchFamily="2" charset="-122"/>
              </a:rPr>
              <a:t>课题提取</a:t>
            </a:r>
            <a:endParaRPr lang="ja-JP" altLang="en-US" sz="1200" b="1" dirty="0">
              <a:solidFill>
                <a:srgbClr val="000000"/>
              </a:solidFill>
              <a:latin typeface="宋体" panose="02010600030101010101" pitchFamily="2" charset="-122"/>
            </a:endParaRPr>
          </a:p>
          <a:p>
            <a:pPr eaLnBrk="0" hangingPunct="0">
              <a:lnSpc>
                <a:spcPct val="50000"/>
              </a:lnSpc>
              <a:spcBef>
                <a:spcPct val="50000"/>
              </a:spcBef>
            </a:pPr>
            <a:r>
              <a:rPr lang="zh-CN" altLang="en-US" sz="1200" b="1" dirty="0">
                <a:solidFill>
                  <a:srgbClr val="000000"/>
                </a:solidFill>
                <a:latin typeface="宋体" panose="02010600030101010101" pitchFamily="2" charset="-122"/>
              </a:rPr>
              <a:t>决定优先顺序</a:t>
            </a:r>
            <a:endParaRPr lang="ja-JP" altLang="en-US" sz="1200" b="1" dirty="0">
              <a:solidFill>
                <a:srgbClr val="000000"/>
              </a:solidFill>
              <a:latin typeface="宋体" panose="02010600030101010101" pitchFamily="2" charset="-122"/>
            </a:endParaRPr>
          </a:p>
        </p:txBody>
      </p:sp>
      <p:sp>
        <p:nvSpPr>
          <p:cNvPr id="31822" name="Rectangle 83"/>
          <p:cNvSpPr/>
          <p:nvPr/>
        </p:nvSpPr>
        <p:spPr>
          <a:xfrm>
            <a:off x="3436938" y="3917950"/>
            <a:ext cx="1296987" cy="274638"/>
          </a:xfrm>
          <a:prstGeom prst="rect">
            <a:avLst/>
          </a:prstGeom>
          <a:noFill/>
          <a:ln w="9525">
            <a:noFill/>
          </a:ln>
        </p:spPr>
        <p:txBody>
          <a:bodyPr lIns="0" tIns="0" rIns="0" bIns="0">
            <a:spAutoFit/>
          </a:bodyPr>
          <a:p>
            <a:pPr algn="ctr"/>
            <a:r>
              <a:rPr lang="zh-CN" altLang="en-US" b="1" dirty="0">
                <a:solidFill>
                  <a:srgbClr val="FF0066"/>
                </a:solidFill>
                <a:latin typeface="宋体" panose="02010600030101010101" pitchFamily="2" charset="-122"/>
              </a:rPr>
              <a:t>课题</a:t>
            </a:r>
            <a:endParaRPr lang="zh-CN" altLang="en-US" b="1" dirty="0">
              <a:latin typeface="宋体" panose="02010600030101010101" pitchFamily="2" charset="-122"/>
            </a:endParaRPr>
          </a:p>
        </p:txBody>
      </p:sp>
      <p:grpSp>
        <p:nvGrpSpPr>
          <p:cNvPr id="31823" name="Group 84"/>
          <p:cNvGrpSpPr/>
          <p:nvPr/>
        </p:nvGrpSpPr>
        <p:grpSpPr>
          <a:xfrm>
            <a:off x="1042988" y="5262563"/>
            <a:ext cx="1943100" cy="1595437"/>
            <a:chOff x="0" y="0"/>
            <a:chExt cx="1224" cy="1005"/>
          </a:xfrm>
        </p:grpSpPr>
        <p:sp>
          <p:nvSpPr>
            <p:cNvPr id="31824" name="Freeform 85"/>
            <p:cNvSpPr/>
            <p:nvPr/>
          </p:nvSpPr>
          <p:spPr>
            <a:xfrm rot="2487098">
              <a:off x="14" y="350"/>
              <a:ext cx="280" cy="301"/>
            </a:xfrm>
            <a:custGeom>
              <a:avLst/>
              <a:gdLst>
                <a:gd name="txL" fmla="*/ 0 w 768"/>
                <a:gd name="txT" fmla="*/ 0 h 970"/>
                <a:gd name="txR" fmla="*/ 768 w 768"/>
                <a:gd name="txB" fmla="*/ 970 h 970"/>
              </a:gdLst>
              <a:ahLst/>
              <a:cxnLst>
                <a:cxn ang="0">
                  <a:pos x="768" y="401"/>
                </a:cxn>
                <a:cxn ang="0">
                  <a:pos x="573" y="322"/>
                </a:cxn>
                <a:cxn ang="0">
                  <a:pos x="565" y="340"/>
                </a:cxn>
                <a:cxn ang="0">
                  <a:pos x="560" y="358"/>
                </a:cxn>
                <a:cxn ang="0">
                  <a:pos x="555" y="377"/>
                </a:cxn>
                <a:cxn ang="0">
                  <a:pos x="550" y="397"/>
                </a:cxn>
                <a:cxn ang="0">
                  <a:pos x="545" y="423"/>
                </a:cxn>
                <a:cxn ang="0">
                  <a:pos x="541" y="444"/>
                </a:cxn>
                <a:cxn ang="0">
                  <a:pos x="538" y="468"/>
                </a:cxn>
                <a:cxn ang="0">
                  <a:pos x="536" y="494"/>
                </a:cxn>
                <a:cxn ang="0">
                  <a:pos x="534" y="520"/>
                </a:cxn>
                <a:cxn ang="0">
                  <a:pos x="534" y="569"/>
                </a:cxn>
                <a:cxn ang="0">
                  <a:pos x="535" y="593"/>
                </a:cxn>
                <a:cxn ang="0">
                  <a:pos x="536" y="617"/>
                </a:cxn>
                <a:cxn ang="0">
                  <a:pos x="539" y="641"/>
                </a:cxn>
                <a:cxn ang="0">
                  <a:pos x="544" y="664"/>
                </a:cxn>
                <a:cxn ang="0">
                  <a:pos x="548" y="687"/>
                </a:cxn>
                <a:cxn ang="0">
                  <a:pos x="554" y="714"/>
                </a:cxn>
                <a:cxn ang="0">
                  <a:pos x="562" y="738"/>
                </a:cxn>
                <a:cxn ang="0">
                  <a:pos x="194" y="970"/>
                </a:cxn>
                <a:cxn ang="0">
                  <a:pos x="187" y="946"/>
                </a:cxn>
                <a:cxn ang="0">
                  <a:pos x="179" y="926"/>
                </a:cxn>
                <a:cxn ang="0">
                  <a:pos x="172" y="907"/>
                </a:cxn>
                <a:cxn ang="0">
                  <a:pos x="165" y="886"/>
                </a:cxn>
                <a:cxn ang="0">
                  <a:pos x="160" y="868"/>
                </a:cxn>
                <a:cxn ang="0">
                  <a:pos x="153" y="847"/>
                </a:cxn>
                <a:cxn ang="0">
                  <a:pos x="148" y="828"/>
                </a:cxn>
                <a:cxn ang="0">
                  <a:pos x="144" y="810"/>
                </a:cxn>
                <a:cxn ang="0">
                  <a:pos x="139" y="791"/>
                </a:cxn>
                <a:cxn ang="0">
                  <a:pos x="134" y="769"/>
                </a:cxn>
                <a:cxn ang="0">
                  <a:pos x="130" y="745"/>
                </a:cxn>
                <a:cxn ang="0">
                  <a:pos x="126" y="724"/>
                </a:cxn>
                <a:cxn ang="0">
                  <a:pos x="121" y="702"/>
                </a:cxn>
                <a:cxn ang="0">
                  <a:pos x="119" y="678"/>
                </a:cxn>
                <a:cxn ang="0">
                  <a:pos x="117" y="654"/>
                </a:cxn>
                <a:cxn ang="0">
                  <a:pos x="115" y="627"/>
                </a:cxn>
                <a:cxn ang="0">
                  <a:pos x="113" y="601"/>
                </a:cxn>
                <a:cxn ang="0">
                  <a:pos x="113" y="576"/>
                </a:cxn>
                <a:cxn ang="0">
                  <a:pos x="113" y="549"/>
                </a:cxn>
                <a:cxn ang="0">
                  <a:pos x="113" y="515"/>
                </a:cxn>
                <a:cxn ang="0">
                  <a:pos x="114" y="485"/>
                </a:cxn>
                <a:cxn ang="0">
                  <a:pos x="115" y="464"/>
                </a:cxn>
                <a:cxn ang="0">
                  <a:pos x="117" y="440"/>
                </a:cxn>
                <a:cxn ang="0">
                  <a:pos x="119" y="416"/>
                </a:cxn>
                <a:cxn ang="0">
                  <a:pos x="123" y="388"/>
                </a:cxn>
                <a:cxn ang="0">
                  <a:pos x="127" y="363"/>
                </a:cxn>
                <a:cxn ang="0">
                  <a:pos x="132" y="341"/>
                </a:cxn>
                <a:cxn ang="0">
                  <a:pos x="137" y="313"/>
                </a:cxn>
                <a:cxn ang="0">
                  <a:pos x="143" y="290"/>
                </a:cxn>
                <a:cxn ang="0">
                  <a:pos x="148" y="263"/>
                </a:cxn>
                <a:cxn ang="0">
                  <a:pos x="155" y="241"/>
                </a:cxn>
                <a:cxn ang="0">
                  <a:pos x="163" y="216"/>
                </a:cxn>
                <a:cxn ang="0">
                  <a:pos x="171" y="191"/>
                </a:cxn>
                <a:cxn ang="0">
                  <a:pos x="182" y="161"/>
                </a:cxn>
                <a:cxn ang="0">
                  <a:pos x="0" y="85"/>
                </a:cxn>
                <a:cxn ang="0">
                  <a:pos x="479" y="0"/>
                </a:cxn>
                <a:cxn ang="0">
                  <a:pos x="768" y="401"/>
                </a:cxn>
              </a:cxnLst>
              <a:rect l="txL" t="txT" r="txR" b="txB"/>
              <a:pathLst>
                <a:path w="768" h="970">
                  <a:moveTo>
                    <a:pt x="768" y="401"/>
                  </a:moveTo>
                  <a:lnTo>
                    <a:pt x="573" y="322"/>
                  </a:lnTo>
                  <a:lnTo>
                    <a:pt x="565" y="340"/>
                  </a:lnTo>
                  <a:lnTo>
                    <a:pt x="560" y="358"/>
                  </a:lnTo>
                  <a:lnTo>
                    <a:pt x="555" y="377"/>
                  </a:lnTo>
                  <a:lnTo>
                    <a:pt x="550" y="397"/>
                  </a:lnTo>
                  <a:lnTo>
                    <a:pt x="545" y="423"/>
                  </a:lnTo>
                  <a:lnTo>
                    <a:pt x="541" y="444"/>
                  </a:lnTo>
                  <a:lnTo>
                    <a:pt x="538" y="468"/>
                  </a:lnTo>
                  <a:lnTo>
                    <a:pt x="536" y="494"/>
                  </a:lnTo>
                  <a:lnTo>
                    <a:pt x="534" y="520"/>
                  </a:lnTo>
                  <a:lnTo>
                    <a:pt x="534" y="569"/>
                  </a:lnTo>
                  <a:lnTo>
                    <a:pt x="535" y="593"/>
                  </a:lnTo>
                  <a:lnTo>
                    <a:pt x="536" y="617"/>
                  </a:lnTo>
                  <a:lnTo>
                    <a:pt x="539" y="641"/>
                  </a:lnTo>
                  <a:lnTo>
                    <a:pt x="544" y="664"/>
                  </a:lnTo>
                  <a:lnTo>
                    <a:pt x="548" y="687"/>
                  </a:lnTo>
                  <a:lnTo>
                    <a:pt x="554" y="714"/>
                  </a:lnTo>
                  <a:lnTo>
                    <a:pt x="562" y="738"/>
                  </a:lnTo>
                  <a:lnTo>
                    <a:pt x="194" y="970"/>
                  </a:lnTo>
                  <a:lnTo>
                    <a:pt x="187" y="946"/>
                  </a:lnTo>
                  <a:lnTo>
                    <a:pt x="179" y="926"/>
                  </a:lnTo>
                  <a:lnTo>
                    <a:pt x="172" y="907"/>
                  </a:lnTo>
                  <a:lnTo>
                    <a:pt x="165" y="886"/>
                  </a:lnTo>
                  <a:lnTo>
                    <a:pt x="160" y="868"/>
                  </a:lnTo>
                  <a:lnTo>
                    <a:pt x="153" y="847"/>
                  </a:lnTo>
                  <a:lnTo>
                    <a:pt x="148" y="828"/>
                  </a:lnTo>
                  <a:lnTo>
                    <a:pt x="144" y="810"/>
                  </a:lnTo>
                  <a:lnTo>
                    <a:pt x="139" y="791"/>
                  </a:lnTo>
                  <a:lnTo>
                    <a:pt x="134" y="769"/>
                  </a:lnTo>
                  <a:lnTo>
                    <a:pt x="130" y="745"/>
                  </a:lnTo>
                  <a:lnTo>
                    <a:pt x="126" y="724"/>
                  </a:lnTo>
                  <a:lnTo>
                    <a:pt x="121" y="702"/>
                  </a:lnTo>
                  <a:lnTo>
                    <a:pt x="119" y="678"/>
                  </a:lnTo>
                  <a:lnTo>
                    <a:pt x="117" y="654"/>
                  </a:lnTo>
                  <a:lnTo>
                    <a:pt x="115" y="627"/>
                  </a:lnTo>
                  <a:lnTo>
                    <a:pt x="113" y="601"/>
                  </a:lnTo>
                  <a:lnTo>
                    <a:pt x="113" y="576"/>
                  </a:lnTo>
                  <a:lnTo>
                    <a:pt x="113" y="549"/>
                  </a:lnTo>
                  <a:lnTo>
                    <a:pt x="113" y="515"/>
                  </a:lnTo>
                  <a:lnTo>
                    <a:pt x="114" y="485"/>
                  </a:lnTo>
                  <a:lnTo>
                    <a:pt x="115" y="464"/>
                  </a:lnTo>
                  <a:lnTo>
                    <a:pt x="117" y="440"/>
                  </a:lnTo>
                  <a:lnTo>
                    <a:pt x="119" y="416"/>
                  </a:lnTo>
                  <a:lnTo>
                    <a:pt x="123" y="388"/>
                  </a:lnTo>
                  <a:lnTo>
                    <a:pt x="127" y="363"/>
                  </a:lnTo>
                  <a:lnTo>
                    <a:pt x="132" y="341"/>
                  </a:lnTo>
                  <a:lnTo>
                    <a:pt x="137" y="313"/>
                  </a:lnTo>
                  <a:lnTo>
                    <a:pt x="143" y="290"/>
                  </a:lnTo>
                  <a:lnTo>
                    <a:pt x="148" y="263"/>
                  </a:lnTo>
                  <a:lnTo>
                    <a:pt x="155" y="241"/>
                  </a:lnTo>
                  <a:lnTo>
                    <a:pt x="163" y="216"/>
                  </a:lnTo>
                  <a:lnTo>
                    <a:pt x="171" y="191"/>
                  </a:lnTo>
                  <a:lnTo>
                    <a:pt x="182" y="161"/>
                  </a:lnTo>
                  <a:lnTo>
                    <a:pt x="0" y="85"/>
                  </a:lnTo>
                  <a:lnTo>
                    <a:pt x="479" y="0"/>
                  </a:lnTo>
                  <a:lnTo>
                    <a:pt x="768" y="401"/>
                  </a:lnTo>
                  <a:close/>
                </a:path>
              </a:pathLst>
            </a:custGeom>
            <a:gradFill rotWithShape="0">
              <a:gsLst>
                <a:gs pos="0">
                  <a:srgbClr val="FFFFFF">
                    <a:alpha val="100000"/>
                  </a:srgbClr>
                </a:gs>
                <a:gs pos="50000">
                  <a:schemeClr val="hlink">
                    <a:alpha val="100000"/>
                  </a:schemeClr>
                </a:gs>
                <a:gs pos="100000">
                  <a:srgbClr val="FFFFFF">
                    <a:alpha val="100000"/>
                  </a:srgbClr>
                </a:gs>
              </a:gsLst>
              <a:lin ang="0" scaled="1"/>
              <a:tileRect/>
            </a:gradFill>
            <a:ln w="4763" cap="flat" cmpd="sng">
              <a:solidFill>
                <a:srgbClr val="000000"/>
              </a:solidFill>
              <a:prstDash val="solid"/>
              <a:bevel/>
              <a:headEnd type="none" w="med" len="med"/>
              <a:tailEnd type="none" w="med" len="med"/>
            </a:ln>
          </p:spPr>
          <p:txBody>
            <a:bodyPr/>
            <a:p>
              <a:endParaRPr lang="zh-CN" altLang="en-US"/>
            </a:p>
          </p:txBody>
        </p:sp>
        <p:sp>
          <p:nvSpPr>
            <p:cNvPr id="31825" name="Freeform 86"/>
            <p:cNvSpPr/>
            <p:nvPr/>
          </p:nvSpPr>
          <p:spPr>
            <a:xfrm rot="2487098">
              <a:off x="0" y="750"/>
              <a:ext cx="323" cy="230"/>
            </a:xfrm>
            <a:custGeom>
              <a:avLst/>
              <a:gdLst>
                <a:gd name="txL" fmla="*/ 0 w 947"/>
                <a:gd name="txT" fmla="*/ 0 h 759"/>
                <a:gd name="txR" fmla="*/ 947 w 947"/>
                <a:gd name="txB" fmla="*/ 759 h 759"/>
              </a:gdLst>
              <a:ahLst/>
              <a:cxnLst>
                <a:cxn ang="0">
                  <a:pos x="379" y="0"/>
                </a:cxn>
                <a:cxn ang="0">
                  <a:pos x="301" y="196"/>
                </a:cxn>
                <a:cxn ang="0">
                  <a:pos x="319" y="204"/>
                </a:cxn>
                <a:cxn ang="0">
                  <a:pos x="336" y="208"/>
                </a:cxn>
                <a:cxn ang="0">
                  <a:pos x="355" y="214"/>
                </a:cxn>
                <a:cxn ang="0">
                  <a:pos x="376" y="219"/>
                </a:cxn>
                <a:cxn ang="0">
                  <a:pos x="401" y="224"/>
                </a:cxn>
                <a:cxn ang="0">
                  <a:pos x="423" y="227"/>
                </a:cxn>
                <a:cxn ang="0">
                  <a:pos x="446" y="231"/>
                </a:cxn>
                <a:cxn ang="0">
                  <a:pos x="471" y="234"/>
                </a:cxn>
                <a:cxn ang="0">
                  <a:pos x="498" y="236"/>
                </a:cxn>
                <a:cxn ang="0">
                  <a:pos x="547" y="236"/>
                </a:cxn>
                <a:cxn ang="0">
                  <a:pos x="572" y="235"/>
                </a:cxn>
                <a:cxn ang="0">
                  <a:pos x="595" y="233"/>
                </a:cxn>
                <a:cxn ang="0">
                  <a:pos x="618" y="229"/>
                </a:cxn>
                <a:cxn ang="0">
                  <a:pos x="643" y="225"/>
                </a:cxn>
                <a:cxn ang="0">
                  <a:pos x="665" y="222"/>
                </a:cxn>
                <a:cxn ang="0">
                  <a:pos x="691" y="215"/>
                </a:cxn>
                <a:cxn ang="0">
                  <a:pos x="716" y="207"/>
                </a:cxn>
                <a:cxn ang="0">
                  <a:pos x="947" y="573"/>
                </a:cxn>
                <a:cxn ang="0">
                  <a:pos x="925" y="582"/>
                </a:cxn>
                <a:cxn ang="0">
                  <a:pos x="904" y="590"/>
                </a:cxn>
                <a:cxn ang="0">
                  <a:pos x="885" y="597"/>
                </a:cxn>
                <a:cxn ang="0">
                  <a:pos x="864" y="603"/>
                </a:cxn>
                <a:cxn ang="0">
                  <a:pos x="845" y="609"/>
                </a:cxn>
                <a:cxn ang="0">
                  <a:pos x="825" y="616"/>
                </a:cxn>
                <a:cxn ang="0">
                  <a:pos x="807" y="620"/>
                </a:cxn>
                <a:cxn ang="0">
                  <a:pos x="788" y="625"/>
                </a:cxn>
                <a:cxn ang="0">
                  <a:pos x="769" y="629"/>
                </a:cxn>
                <a:cxn ang="0">
                  <a:pos x="748" y="635"/>
                </a:cxn>
                <a:cxn ang="0">
                  <a:pos x="723" y="638"/>
                </a:cxn>
                <a:cxn ang="0">
                  <a:pos x="703" y="643"/>
                </a:cxn>
                <a:cxn ang="0">
                  <a:pos x="680" y="647"/>
                </a:cxn>
                <a:cxn ang="0">
                  <a:pos x="657" y="651"/>
                </a:cxn>
                <a:cxn ang="0">
                  <a:pos x="632" y="653"/>
                </a:cxn>
                <a:cxn ang="0">
                  <a:pos x="605" y="654"/>
                </a:cxn>
                <a:cxn ang="0">
                  <a:pos x="579" y="656"/>
                </a:cxn>
                <a:cxn ang="0">
                  <a:pos x="554" y="656"/>
                </a:cxn>
                <a:cxn ang="0">
                  <a:pos x="528" y="656"/>
                </a:cxn>
                <a:cxn ang="0">
                  <a:pos x="494" y="656"/>
                </a:cxn>
                <a:cxn ang="0">
                  <a:pos x="464" y="655"/>
                </a:cxn>
                <a:cxn ang="0">
                  <a:pos x="442" y="654"/>
                </a:cxn>
                <a:cxn ang="0">
                  <a:pos x="419" y="653"/>
                </a:cxn>
                <a:cxn ang="0">
                  <a:pos x="394" y="651"/>
                </a:cxn>
                <a:cxn ang="0">
                  <a:pos x="366" y="646"/>
                </a:cxn>
                <a:cxn ang="0">
                  <a:pos x="342" y="642"/>
                </a:cxn>
                <a:cxn ang="0">
                  <a:pos x="319" y="638"/>
                </a:cxn>
                <a:cxn ang="0">
                  <a:pos x="291" y="632"/>
                </a:cxn>
                <a:cxn ang="0">
                  <a:pos x="269" y="626"/>
                </a:cxn>
                <a:cxn ang="0">
                  <a:pos x="242" y="620"/>
                </a:cxn>
                <a:cxn ang="0">
                  <a:pos x="219" y="614"/>
                </a:cxn>
                <a:cxn ang="0">
                  <a:pos x="195" y="607"/>
                </a:cxn>
                <a:cxn ang="0">
                  <a:pos x="171" y="598"/>
                </a:cxn>
                <a:cxn ang="0">
                  <a:pos x="140" y="587"/>
                </a:cxn>
                <a:cxn ang="0">
                  <a:pos x="68" y="759"/>
                </a:cxn>
                <a:cxn ang="0">
                  <a:pos x="0" y="272"/>
                </a:cxn>
                <a:cxn ang="0">
                  <a:pos x="379" y="0"/>
                </a:cxn>
              </a:cxnLst>
              <a:rect l="txL" t="txT" r="txR" b="txB"/>
              <a:pathLst>
                <a:path w="947" h="759">
                  <a:moveTo>
                    <a:pt x="379" y="0"/>
                  </a:moveTo>
                  <a:lnTo>
                    <a:pt x="301" y="196"/>
                  </a:lnTo>
                  <a:lnTo>
                    <a:pt x="319" y="204"/>
                  </a:lnTo>
                  <a:lnTo>
                    <a:pt x="336" y="208"/>
                  </a:lnTo>
                  <a:lnTo>
                    <a:pt x="355" y="214"/>
                  </a:lnTo>
                  <a:lnTo>
                    <a:pt x="376" y="219"/>
                  </a:lnTo>
                  <a:lnTo>
                    <a:pt x="401" y="224"/>
                  </a:lnTo>
                  <a:lnTo>
                    <a:pt x="423" y="227"/>
                  </a:lnTo>
                  <a:lnTo>
                    <a:pt x="446" y="231"/>
                  </a:lnTo>
                  <a:lnTo>
                    <a:pt x="471" y="234"/>
                  </a:lnTo>
                  <a:lnTo>
                    <a:pt x="498" y="236"/>
                  </a:lnTo>
                  <a:lnTo>
                    <a:pt x="547" y="236"/>
                  </a:lnTo>
                  <a:lnTo>
                    <a:pt x="572" y="235"/>
                  </a:lnTo>
                  <a:lnTo>
                    <a:pt x="595" y="233"/>
                  </a:lnTo>
                  <a:lnTo>
                    <a:pt x="618" y="229"/>
                  </a:lnTo>
                  <a:lnTo>
                    <a:pt x="643" y="225"/>
                  </a:lnTo>
                  <a:lnTo>
                    <a:pt x="665" y="222"/>
                  </a:lnTo>
                  <a:lnTo>
                    <a:pt x="691" y="215"/>
                  </a:lnTo>
                  <a:lnTo>
                    <a:pt x="716" y="207"/>
                  </a:lnTo>
                  <a:lnTo>
                    <a:pt x="947" y="573"/>
                  </a:lnTo>
                  <a:lnTo>
                    <a:pt x="925" y="582"/>
                  </a:lnTo>
                  <a:lnTo>
                    <a:pt x="904" y="590"/>
                  </a:lnTo>
                  <a:lnTo>
                    <a:pt x="885" y="597"/>
                  </a:lnTo>
                  <a:lnTo>
                    <a:pt x="864" y="603"/>
                  </a:lnTo>
                  <a:lnTo>
                    <a:pt x="845" y="609"/>
                  </a:lnTo>
                  <a:lnTo>
                    <a:pt x="825" y="616"/>
                  </a:lnTo>
                  <a:lnTo>
                    <a:pt x="807" y="620"/>
                  </a:lnTo>
                  <a:lnTo>
                    <a:pt x="788" y="625"/>
                  </a:lnTo>
                  <a:lnTo>
                    <a:pt x="769" y="629"/>
                  </a:lnTo>
                  <a:lnTo>
                    <a:pt x="748" y="635"/>
                  </a:lnTo>
                  <a:lnTo>
                    <a:pt x="723" y="638"/>
                  </a:lnTo>
                  <a:lnTo>
                    <a:pt x="703" y="643"/>
                  </a:lnTo>
                  <a:lnTo>
                    <a:pt x="680" y="647"/>
                  </a:lnTo>
                  <a:lnTo>
                    <a:pt x="657" y="651"/>
                  </a:lnTo>
                  <a:lnTo>
                    <a:pt x="632" y="653"/>
                  </a:lnTo>
                  <a:lnTo>
                    <a:pt x="605" y="654"/>
                  </a:lnTo>
                  <a:lnTo>
                    <a:pt x="579" y="656"/>
                  </a:lnTo>
                  <a:lnTo>
                    <a:pt x="554" y="656"/>
                  </a:lnTo>
                  <a:lnTo>
                    <a:pt x="528" y="656"/>
                  </a:lnTo>
                  <a:lnTo>
                    <a:pt x="494" y="656"/>
                  </a:lnTo>
                  <a:lnTo>
                    <a:pt x="464" y="655"/>
                  </a:lnTo>
                  <a:lnTo>
                    <a:pt x="442" y="654"/>
                  </a:lnTo>
                  <a:lnTo>
                    <a:pt x="419" y="653"/>
                  </a:lnTo>
                  <a:lnTo>
                    <a:pt x="394" y="651"/>
                  </a:lnTo>
                  <a:lnTo>
                    <a:pt x="366" y="646"/>
                  </a:lnTo>
                  <a:lnTo>
                    <a:pt x="342" y="642"/>
                  </a:lnTo>
                  <a:lnTo>
                    <a:pt x="319" y="638"/>
                  </a:lnTo>
                  <a:lnTo>
                    <a:pt x="291" y="632"/>
                  </a:lnTo>
                  <a:lnTo>
                    <a:pt x="269" y="626"/>
                  </a:lnTo>
                  <a:lnTo>
                    <a:pt x="242" y="620"/>
                  </a:lnTo>
                  <a:lnTo>
                    <a:pt x="219" y="614"/>
                  </a:lnTo>
                  <a:lnTo>
                    <a:pt x="195" y="607"/>
                  </a:lnTo>
                  <a:lnTo>
                    <a:pt x="171" y="598"/>
                  </a:lnTo>
                  <a:lnTo>
                    <a:pt x="140" y="587"/>
                  </a:lnTo>
                  <a:lnTo>
                    <a:pt x="68" y="759"/>
                  </a:lnTo>
                  <a:lnTo>
                    <a:pt x="0" y="272"/>
                  </a:lnTo>
                  <a:lnTo>
                    <a:pt x="379" y="0"/>
                  </a:lnTo>
                  <a:close/>
                </a:path>
              </a:pathLst>
            </a:custGeom>
            <a:gradFill rotWithShape="0">
              <a:gsLst>
                <a:gs pos="0">
                  <a:srgbClr val="FFFFFF">
                    <a:alpha val="100000"/>
                  </a:srgbClr>
                </a:gs>
                <a:gs pos="50000">
                  <a:schemeClr val="hlink">
                    <a:alpha val="100000"/>
                  </a:schemeClr>
                </a:gs>
                <a:gs pos="100000">
                  <a:srgbClr val="FFFFFF">
                    <a:alpha val="100000"/>
                  </a:srgbClr>
                </a:gs>
              </a:gsLst>
              <a:lin ang="0" scaled="1"/>
              <a:tileRect/>
            </a:gradFill>
            <a:ln w="4763" cap="flat" cmpd="sng">
              <a:solidFill>
                <a:srgbClr val="000000"/>
              </a:solidFill>
              <a:prstDash val="solid"/>
              <a:bevel/>
              <a:headEnd type="none" w="med" len="med"/>
              <a:tailEnd type="none" w="med" len="med"/>
            </a:ln>
          </p:spPr>
          <p:txBody>
            <a:bodyPr/>
            <a:p>
              <a:endParaRPr lang="zh-CN" altLang="en-US"/>
            </a:p>
          </p:txBody>
        </p:sp>
        <p:sp>
          <p:nvSpPr>
            <p:cNvPr id="31826" name="Freeform 87"/>
            <p:cNvSpPr/>
            <p:nvPr/>
          </p:nvSpPr>
          <p:spPr>
            <a:xfrm rot="2487098">
              <a:off x="431" y="715"/>
              <a:ext cx="258" cy="290"/>
            </a:xfrm>
            <a:custGeom>
              <a:avLst/>
              <a:gdLst>
                <a:gd name="txL" fmla="*/ 0 w 759"/>
                <a:gd name="txT" fmla="*/ 0 h 958"/>
                <a:gd name="txR" fmla="*/ 759 w 759"/>
                <a:gd name="txB" fmla="*/ 958 h 958"/>
              </a:gdLst>
              <a:ahLst/>
              <a:cxnLst>
                <a:cxn ang="0">
                  <a:pos x="0" y="609"/>
                </a:cxn>
                <a:cxn ang="0">
                  <a:pos x="188" y="680"/>
                </a:cxn>
                <a:cxn ang="0">
                  <a:pos x="198" y="656"/>
                </a:cxn>
                <a:cxn ang="0">
                  <a:pos x="206" y="634"/>
                </a:cxn>
                <a:cxn ang="0">
                  <a:pos x="212" y="612"/>
                </a:cxn>
                <a:cxn ang="0">
                  <a:pos x="217" y="593"/>
                </a:cxn>
                <a:cxn ang="0">
                  <a:pos x="223" y="572"/>
                </a:cxn>
                <a:cxn ang="0">
                  <a:pos x="228" y="547"/>
                </a:cxn>
                <a:cxn ang="0">
                  <a:pos x="231" y="525"/>
                </a:cxn>
                <a:cxn ang="0">
                  <a:pos x="234" y="502"/>
                </a:cxn>
                <a:cxn ang="0">
                  <a:pos x="238" y="476"/>
                </a:cxn>
                <a:cxn ang="0">
                  <a:pos x="239" y="449"/>
                </a:cxn>
                <a:cxn ang="0">
                  <a:pos x="239" y="401"/>
                </a:cxn>
                <a:cxn ang="0">
                  <a:pos x="238" y="375"/>
                </a:cxn>
                <a:cxn ang="0">
                  <a:pos x="237" y="353"/>
                </a:cxn>
                <a:cxn ang="0">
                  <a:pos x="233" y="329"/>
                </a:cxn>
                <a:cxn ang="0">
                  <a:pos x="229" y="305"/>
                </a:cxn>
                <a:cxn ang="0">
                  <a:pos x="224" y="283"/>
                </a:cxn>
                <a:cxn ang="0">
                  <a:pos x="219" y="256"/>
                </a:cxn>
                <a:cxn ang="0">
                  <a:pos x="211" y="230"/>
                </a:cxn>
                <a:cxn ang="0">
                  <a:pos x="577" y="0"/>
                </a:cxn>
                <a:cxn ang="0">
                  <a:pos x="586" y="23"/>
                </a:cxn>
                <a:cxn ang="0">
                  <a:pos x="594" y="44"/>
                </a:cxn>
                <a:cxn ang="0">
                  <a:pos x="600" y="63"/>
                </a:cxn>
                <a:cxn ang="0">
                  <a:pos x="607" y="83"/>
                </a:cxn>
                <a:cxn ang="0">
                  <a:pos x="613" y="102"/>
                </a:cxn>
                <a:cxn ang="0">
                  <a:pos x="619" y="123"/>
                </a:cxn>
                <a:cxn ang="0">
                  <a:pos x="624" y="140"/>
                </a:cxn>
                <a:cxn ang="0">
                  <a:pos x="628" y="160"/>
                </a:cxn>
                <a:cxn ang="0">
                  <a:pos x="633" y="179"/>
                </a:cxn>
                <a:cxn ang="0">
                  <a:pos x="639" y="200"/>
                </a:cxn>
                <a:cxn ang="0">
                  <a:pos x="642" y="225"/>
                </a:cxn>
                <a:cxn ang="0">
                  <a:pos x="646" y="245"/>
                </a:cxn>
                <a:cxn ang="0">
                  <a:pos x="651" y="267"/>
                </a:cxn>
                <a:cxn ang="0">
                  <a:pos x="654" y="291"/>
                </a:cxn>
                <a:cxn ang="0">
                  <a:pos x="655" y="316"/>
                </a:cxn>
                <a:cxn ang="0">
                  <a:pos x="658" y="343"/>
                </a:cxn>
                <a:cxn ang="0">
                  <a:pos x="660" y="369"/>
                </a:cxn>
                <a:cxn ang="0">
                  <a:pos x="660" y="393"/>
                </a:cxn>
                <a:cxn ang="0">
                  <a:pos x="660" y="420"/>
                </a:cxn>
                <a:cxn ang="0">
                  <a:pos x="660" y="454"/>
                </a:cxn>
                <a:cxn ang="0">
                  <a:pos x="659" y="484"/>
                </a:cxn>
                <a:cxn ang="0">
                  <a:pos x="658" y="506"/>
                </a:cxn>
                <a:cxn ang="0">
                  <a:pos x="655" y="529"/>
                </a:cxn>
                <a:cxn ang="0">
                  <a:pos x="654" y="554"/>
                </a:cxn>
                <a:cxn ang="0">
                  <a:pos x="650" y="582"/>
                </a:cxn>
                <a:cxn ang="0">
                  <a:pos x="645" y="606"/>
                </a:cxn>
                <a:cxn ang="0">
                  <a:pos x="641" y="629"/>
                </a:cxn>
                <a:cxn ang="0">
                  <a:pos x="635" y="657"/>
                </a:cxn>
                <a:cxn ang="0">
                  <a:pos x="630" y="679"/>
                </a:cxn>
                <a:cxn ang="0">
                  <a:pos x="624" y="706"/>
                </a:cxn>
                <a:cxn ang="0">
                  <a:pos x="617" y="729"/>
                </a:cxn>
                <a:cxn ang="0">
                  <a:pos x="609" y="753"/>
                </a:cxn>
                <a:cxn ang="0">
                  <a:pos x="601" y="777"/>
                </a:cxn>
                <a:cxn ang="0">
                  <a:pos x="591" y="808"/>
                </a:cxn>
                <a:cxn ang="0">
                  <a:pos x="580" y="838"/>
                </a:cxn>
                <a:cxn ang="0">
                  <a:pos x="759" y="911"/>
                </a:cxn>
                <a:cxn ang="0">
                  <a:pos x="311" y="958"/>
                </a:cxn>
                <a:cxn ang="0">
                  <a:pos x="0" y="609"/>
                </a:cxn>
              </a:cxnLst>
              <a:rect l="txL" t="txT" r="txR" b="txB"/>
              <a:pathLst>
                <a:path w="759" h="958">
                  <a:moveTo>
                    <a:pt x="0" y="609"/>
                  </a:moveTo>
                  <a:lnTo>
                    <a:pt x="188" y="680"/>
                  </a:lnTo>
                  <a:lnTo>
                    <a:pt x="198" y="656"/>
                  </a:lnTo>
                  <a:lnTo>
                    <a:pt x="206" y="634"/>
                  </a:lnTo>
                  <a:lnTo>
                    <a:pt x="212" y="612"/>
                  </a:lnTo>
                  <a:lnTo>
                    <a:pt x="217" y="593"/>
                  </a:lnTo>
                  <a:lnTo>
                    <a:pt x="223" y="572"/>
                  </a:lnTo>
                  <a:lnTo>
                    <a:pt x="228" y="547"/>
                  </a:lnTo>
                  <a:lnTo>
                    <a:pt x="231" y="525"/>
                  </a:lnTo>
                  <a:lnTo>
                    <a:pt x="234" y="502"/>
                  </a:lnTo>
                  <a:lnTo>
                    <a:pt x="238" y="476"/>
                  </a:lnTo>
                  <a:lnTo>
                    <a:pt x="239" y="449"/>
                  </a:lnTo>
                  <a:lnTo>
                    <a:pt x="239" y="401"/>
                  </a:lnTo>
                  <a:lnTo>
                    <a:pt x="238" y="375"/>
                  </a:lnTo>
                  <a:lnTo>
                    <a:pt x="237" y="353"/>
                  </a:lnTo>
                  <a:lnTo>
                    <a:pt x="233" y="329"/>
                  </a:lnTo>
                  <a:lnTo>
                    <a:pt x="229" y="305"/>
                  </a:lnTo>
                  <a:lnTo>
                    <a:pt x="224" y="283"/>
                  </a:lnTo>
                  <a:lnTo>
                    <a:pt x="219" y="256"/>
                  </a:lnTo>
                  <a:lnTo>
                    <a:pt x="211" y="230"/>
                  </a:lnTo>
                  <a:lnTo>
                    <a:pt x="577" y="0"/>
                  </a:lnTo>
                  <a:lnTo>
                    <a:pt x="586" y="23"/>
                  </a:lnTo>
                  <a:lnTo>
                    <a:pt x="594" y="44"/>
                  </a:lnTo>
                  <a:lnTo>
                    <a:pt x="600" y="63"/>
                  </a:lnTo>
                  <a:lnTo>
                    <a:pt x="607" y="83"/>
                  </a:lnTo>
                  <a:lnTo>
                    <a:pt x="613" y="102"/>
                  </a:lnTo>
                  <a:lnTo>
                    <a:pt x="619" y="123"/>
                  </a:lnTo>
                  <a:lnTo>
                    <a:pt x="624" y="140"/>
                  </a:lnTo>
                  <a:lnTo>
                    <a:pt x="628" y="160"/>
                  </a:lnTo>
                  <a:lnTo>
                    <a:pt x="633" y="179"/>
                  </a:lnTo>
                  <a:lnTo>
                    <a:pt x="639" y="200"/>
                  </a:lnTo>
                  <a:lnTo>
                    <a:pt x="642" y="225"/>
                  </a:lnTo>
                  <a:lnTo>
                    <a:pt x="646" y="245"/>
                  </a:lnTo>
                  <a:lnTo>
                    <a:pt x="651" y="267"/>
                  </a:lnTo>
                  <a:lnTo>
                    <a:pt x="654" y="291"/>
                  </a:lnTo>
                  <a:lnTo>
                    <a:pt x="655" y="316"/>
                  </a:lnTo>
                  <a:lnTo>
                    <a:pt x="658" y="343"/>
                  </a:lnTo>
                  <a:lnTo>
                    <a:pt x="660" y="369"/>
                  </a:lnTo>
                  <a:lnTo>
                    <a:pt x="660" y="393"/>
                  </a:lnTo>
                  <a:lnTo>
                    <a:pt x="660" y="420"/>
                  </a:lnTo>
                  <a:lnTo>
                    <a:pt x="660" y="454"/>
                  </a:lnTo>
                  <a:lnTo>
                    <a:pt x="659" y="484"/>
                  </a:lnTo>
                  <a:lnTo>
                    <a:pt x="658" y="506"/>
                  </a:lnTo>
                  <a:lnTo>
                    <a:pt x="655" y="529"/>
                  </a:lnTo>
                  <a:lnTo>
                    <a:pt x="654" y="554"/>
                  </a:lnTo>
                  <a:lnTo>
                    <a:pt x="650" y="582"/>
                  </a:lnTo>
                  <a:lnTo>
                    <a:pt x="645" y="606"/>
                  </a:lnTo>
                  <a:lnTo>
                    <a:pt x="641" y="629"/>
                  </a:lnTo>
                  <a:lnTo>
                    <a:pt x="635" y="657"/>
                  </a:lnTo>
                  <a:lnTo>
                    <a:pt x="630" y="679"/>
                  </a:lnTo>
                  <a:lnTo>
                    <a:pt x="624" y="706"/>
                  </a:lnTo>
                  <a:lnTo>
                    <a:pt x="617" y="729"/>
                  </a:lnTo>
                  <a:lnTo>
                    <a:pt x="609" y="753"/>
                  </a:lnTo>
                  <a:lnTo>
                    <a:pt x="601" y="777"/>
                  </a:lnTo>
                  <a:lnTo>
                    <a:pt x="591" y="808"/>
                  </a:lnTo>
                  <a:lnTo>
                    <a:pt x="580" y="838"/>
                  </a:lnTo>
                  <a:lnTo>
                    <a:pt x="759" y="911"/>
                  </a:lnTo>
                  <a:lnTo>
                    <a:pt x="311" y="958"/>
                  </a:lnTo>
                  <a:lnTo>
                    <a:pt x="0" y="609"/>
                  </a:lnTo>
                  <a:close/>
                </a:path>
              </a:pathLst>
            </a:custGeom>
            <a:gradFill rotWithShape="0">
              <a:gsLst>
                <a:gs pos="0">
                  <a:srgbClr val="FFFFFF">
                    <a:alpha val="100000"/>
                  </a:srgbClr>
                </a:gs>
                <a:gs pos="50000">
                  <a:schemeClr val="hlink">
                    <a:alpha val="100000"/>
                  </a:schemeClr>
                </a:gs>
                <a:gs pos="100000">
                  <a:srgbClr val="FFFFFF">
                    <a:alpha val="100000"/>
                  </a:srgbClr>
                </a:gs>
              </a:gsLst>
              <a:lin ang="0" scaled="1"/>
              <a:tileRect/>
            </a:gradFill>
            <a:ln w="4763" cap="flat" cmpd="sng">
              <a:solidFill>
                <a:srgbClr val="000000"/>
              </a:solidFill>
              <a:prstDash val="solid"/>
              <a:bevel/>
              <a:headEnd type="none" w="med" len="med"/>
              <a:tailEnd type="none" w="med" len="med"/>
            </a:ln>
          </p:spPr>
          <p:txBody>
            <a:bodyPr/>
            <a:p>
              <a:endParaRPr lang="zh-CN" altLang="en-US"/>
            </a:p>
          </p:txBody>
        </p:sp>
        <p:sp>
          <p:nvSpPr>
            <p:cNvPr id="31827" name="Freeform 88"/>
            <p:cNvSpPr/>
            <p:nvPr/>
          </p:nvSpPr>
          <p:spPr>
            <a:xfrm rot="21467177">
              <a:off x="415" y="276"/>
              <a:ext cx="417" cy="380"/>
            </a:xfrm>
            <a:custGeom>
              <a:avLst/>
              <a:gdLst>
                <a:gd name="txL" fmla="*/ 0 w 889"/>
                <a:gd name="txT" fmla="*/ 0 h 846"/>
                <a:gd name="txR" fmla="*/ 889 w 889"/>
                <a:gd name="txB" fmla="*/ 846 h 846"/>
              </a:gdLst>
              <a:ahLst/>
              <a:cxnLst>
                <a:cxn ang="0">
                  <a:pos x="4" y="0"/>
                </a:cxn>
                <a:cxn ang="0">
                  <a:pos x="5" y="0"/>
                </a:cxn>
                <a:cxn ang="0">
                  <a:pos x="5" y="0"/>
                </a:cxn>
                <a:cxn ang="0">
                  <a:pos x="5" y="0"/>
                </a:cxn>
                <a:cxn ang="0">
                  <a:pos x="6" y="0"/>
                </a:cxn>
                <a:cxn ang="0">
                  <a:pos x="6" y="1"/>
                </a:cxn>
                <a:cxn ang="0">
                  <a:pos x="7" y="1"/>
                </a:cxn>
                <a:cxn ang="0">
                  <a:pos x="7" y="1"/>
                </a:cxn>
                <a:cxn ang="0">
                  <a:pos x="7" y="1"/>
                </a:cxn>
                <a:cxn ang="0">
                  <a:pos x="7" y="2"/>
                </a:cxn>
                <a:cxn ang="0">
                  <a:pos x="8" y="2"/>
                </a:cxn>
                <a:cxn ang="0">
                  <a:pos x="8" y="2"/>
                </a:cxn>
                <a:cxn ang="0">
                  <a:pos x="8" y="2"/>
                </a:cxn>
                <a:cxn ang="0">
                  <a:pos x="9" y="2"/>
                </a:cxn>
                <a:cxn ang="0">
                  <a:pos x="9" y="3"/>
                </a:cxn>
                <a:cxn ang="0">
                  <a:pos x="9" y="3"/>
                </a:cxn>
                <a:cxn ang="0">
                  <a:pos x="10" y="3"/>
                </a:cxn>
                <a:cxn ang="0">
                  <a:pos x="10" y="4"/>
                </a:cxn>
                <a:cxn ang="0">
                  <a:pos x="11" y="4"/>
                </a:cxn>
                <a:cxn ang="0">
                  <a:pos x="11" y="4"/>
                </a:cxn>
                <a:cxn ang="0">
                  <a:pos x="11" y="4"/>
                </a:cxn>
                <a:cxn ang="0">
                  <a:pos x="12" y="4"/>
                </a:cxn>
                <a:cxn ang="0">
                  <a:pos x="12" y="5"/>
                </a:cxn>
                <a:cxn ang="0">
                  <a:pos x="12" y="5"/>
                </a:cxn>
                <a:cxn ang="0">
                  <a:pos x="13" y="5"/>
                </a:cxn>
                <a:cxn ang="0">
                  <a:pos x="13" y="6"/>
                </a:cxn>
                <a:cxn ang="0">
                  <a:pos x="13" y="6"/>
                </a:cxn>
                <a:cxn ang="0">
                  <a:pos x="14" y="6"/>
                </a:cxn>
                <a:cxn ang="0">
                  <a:pos x="14" y="7"/>
                </a:cxn>
                <a:cxn ang="0">
                  <a:pos x="14" y="7"/>
                </a:cxn>
                <a:cxn ang="0">
                  <a:pos x="15" y="8"/>
                </a:cxn>
                <a:cxn ang="0">
                  <a:pos x="15" y="8"/>
                </a:cxn>
                <a:cxn ang="0">
                  <a:pos x="15" y="8"/>
                </a:cxn>
                <a:cxn ang="0">
                  <a:pos x="15" y="9"/>
                </a:cxn>
                <a:cxn ang="0">
                  <a:pos x="15" y="9"/>
                </a:cxn>
                <a:cxn ang="0">
                  <a:pos x="16" y="9"/>
                </a:cxn>
                <a:cxn ang="0">
                  <a:pos x="16" y="10"/>
                </a:cxn>
                <a:cxn ang="0">
                  <a:pos x="16" y="10"/>
                </a:cxn>
                <a:cxn ang="0">
                  <a:pos x="20" y="9"/>
                </a:cxn>
                <a:cxn ang="0">
                  <a:pos x="14" y="16"/>
                </a:cxn>
                <a:cxn ang="0">
                  <a:pos x="3" y="14"/>
                </a:cxn>
                <a:cxn ang="0">
                  <a:pos x="7" y="13"/>
                </a:cxn>
                <a:cxn ang="0">
                  <a:pos x="7" y="13"/>
                </a:cxn>
                <a:cxn ang="0">
                  <a:pos x="7" y="12"/>
                </a:cxn>
                <a:cxn ang="0">
                  <a:pos x="7" y="12"/>
                </a:cxn>
                <a:cxn ang="0">
                  <a:pos x="6" y="11"/>
                </a:cxn>
                <a:cxn ang="0">
                  <a:pos x="6" y="11"/>
                </a:cxn>
                <a:cxn ang="0">
                  <a:pos x="5" y="10"/>
                </a:cxn>
                <a:cxn ang="0">
                  <a:pos x="5" y="10"/>
                </a:cxn>
                <a:cxn ang="0">
                  <a:pos x="4" y="9"/>
                </a:cxn>
                <a:cxn ang="0">
                  <a:pos x="4" y="9"/>
                </a:cxn>
                <a:cxn ang="0">
                  <a:pos x="3" y="9"/>
                </a:cxn>
                <a:cxn ang="0">
                  <a:pos x="3" y="9"/>
                </a:cxn>
                <a:cxn ang="0">
                  <a:pos x="2" y="8"/>
                </a:cxn>
                <a:cxn ang="0">
                  <a:pos x="2" y="8"/>
                </a:cxn>
                <a:cxn ang="0">
                  <a:pos x="1" y="8"/>
                </a:cxn>
                <a:cxn ang="0">
                  <a:pos x="1" y="7"/>
                </a:cxn>
                <a:cxn ang="0">
                  <a:pos x="0" y="7"/>
                </a:cxn>
                <a:cxn ang="0">
                  <a:pos x="0" y="7"/>
                </a:cxn>
                <a:cxn ang="0">
                  <a:pos x="4" y="0"/>
                </a:cxn>
              </a:cxnLst>
              <a:rect l="txL" t="txT" r="txR" b="txB"/>
              <a:pathLst>
                <a:path w="889" h="846">
                  <a:moveTo>
                    <a:pt x="181" y="0"/>
                  </a:moveTo>
                  <a:lnTo>
                    <a:pt x="199" y="9"/>
                  </a:lnTo>
                  <a:lnTo>
                    <a:pt x="214" y="17"/>
                  </a:lnTo>
                  <a:lnTo>
                    <a:pt x="230" y="25"/>
                  </a:lnTo>
                  <a:lnTo>
                    <a:pt x="244" y="33"/>
                  </a:lnTo>
                  <a:lnTo>
                    <a:pt x="260" y="42"/>
                  </a:lnTo>
                  <a:lnTo>
                    <a:pt x="274" y="52"/>
                  </a:lnTo>
                  <a:lnTo>
                    <a:pt x="289" y="61"/>
                  </a:lnTo>
                  <a:lnTo>
                    <a:pt x="304" y="70"/>
                  </a:lnTo>
                  <a:lnTo>
                    <a:pt x="322" y="82"/>
                  </a:lnTo>
                  <a:lnTo>
                    <a:pt x="341" y="95"/>
                  </a:lnTo>
                  <a:lnTo>
                    <a:pt x="355" y="106"/>
                  </a:lnTo>
                  <a:lnTo>
                    <a:pt x="370" y="118"/>
                  </a:lnTo>
                  <a:lnTo>
                    <a:pt x="388" y="130"/>
                  </a:lnTo>
                  <a:lnTo>
                    <a:pt x="406" y="144"/>
                  </a:lnTo>
                  <a:lnTo>
                    <a:pt x="421" y="157"/>
                  </a:lnTo>
                  <a:lnTo>
                    <a:pt x="437" y="172"/>
                  </a:lnTo>
                  <a:lnTo>
                    <a:pt x="452" y="185"/>
                  </a:lnTo>
                  <a:lnTo>
                    <a:pt x="470" y="202"/>
                  </a:lnTo>
                  <a:lnTo>
                    <a:pt x="485" y="217"/>
                  </a:lnTo>
                  <a:lnTo>
                    <a:pt x="499" y="231"/>
                  </a:lnTo>
                  <a:lnTo>
                    <a:pt x="515" y="248"/>
                  </a:lnTo>
                  <a:lnTo>
                    <a:pt x="527" y="261"/>
                  </a:lnTo>
                  <a:lnTo>
                    <a:pt x="541" y="276"/>
                  </a:lnTo>
                  <a:lnTo>
                    <a:pt x="554" y="292"/>
                  </a:lnTo>
                  <a:lnTo>
                    <a:pt x="569" y="311"/>
                  </a:lnTo>
                  <a:lnTo>
                    <a:pt x="581" y="327"/>
                  </a:lnTo>
                  <a:lnTo>
                    <a:pt x="594" y="345"/>
                  </a:lnTo>
                  <a:lnTo>
                    <a:pt x="610" y="366"/>
                  </a:lnTo>
                  <a:lnTo>
                    <a:pt x="624" y="385"/>
                  </a:lnTo>
                  <a:lnTo>
                    <a:pt x="638" y="407"/>
                  </a:lnTo>
                  <a:lnTo>
                    <a:pt x="652" y="428"/>
                  </a:lnTo>
                  <a:lnTo>
                    <a:pt x="664" y="450"/>
                  </a:lnTo>
                  <a:lnTo>
                    <a:pt x="677" y="474"/>
                  </a:lnTo>
                  <a:lnTo>
                    <a:pt x="688" y="494"/>
                  </a:lnTo>
                  <a:lnTo>
                    <a:pt x="698" y="513"/>
                  </a:lnTo>
                  <a:lnTo>
                    <a:pt x="707" y="536"/>
                  </a:lnTo>
                  <a:lnTo>
                    <a:pt x="712" y="552"/>
                  </a:lnTo>
                  <a:lnTo>
                    <a:pt x="889" y="482"/>
                  </a:lnTo>
                  <a:lnTo>
                    <a:pt x="615" y="846"/>
                  </a:lnTo>
                  <a:lnTo>
                    <a:pt x="130" y="786"/>
                  </a:lnTo>
                  <a:lnTo>
                    <a:pt x="322" y="709"/>
                  </a:lnTo>
                  <a:lnTo>
                    <a:pt x="309" y="683"/>
                  </a:lnTo>
                  <a:lnTo>
                    <a:pt x="297" y="658"/>
                  </a:lnTo>
                  <a:lnTo>
                    <a:pt x="280" y="631"/>
                  </a:lnTo>
                  <a:lnTo>
                    <a:pt x="261" y="603"/>
                  </a:lnTo>
                  <a:lnTo>
                    <a:pt x="244" y="580"/>
                  </a:lnTo>
                  <a:lnTo>
                    <a:pt x="226" y="557"/>
                  </a:lnTo>
                  <a:lnTo>
                    <a:pt x="207" y="535"/>
                  </a:lnTo>
                  <a:lnTo>
                    <a:pt x="188" y="516"/>
                  </a:lnTo>
                  <a:lnTo>
                    <a:pt x="169" y="498"/>
                  </a:lnTo>
                  <a:lnTo>
                    <a:pt x="146" y="477"/>
                  </a:lnTo>
                  <a:lnTo>
                    <a:pt x="125" y="461"/>
                  </a:lnTo>
                  <a:lnTo>
                    <a:pt x="105" y="444"/>
                  </a:lnTo>
                  <a:lnTo>
                    <a:pt x="85" y="429"/>
                  </a:lnTo>
                  <a:lnTo>
                    <a:pt x="60" y="413"/>
                  </a:lnTo>
                  <a:lnTo>
                    <a:pt x="35" y="399"/>
                  </a:lnTo>
                  <a:lnTo>
                    <a:pt x="18" y="391"/>
                  </a:lnTo>
                  <a:lnTo>
                    <a:pt x="0" y="381"/>
                  </a:lnTo>
                  <a:lnTo>
                    <a:pt x="181" y="0"/>
                  </a:lnTo>
                  <a:close/>
                </a:path>
              </a:pathLst>
            </a:custGeom>
            <a:solidFill>
              <a:srgbClr val="FF99FF">
                <a:alpha val="100000"/>
              </a:srgbClr>
            </a:solidFill>
            <a:ln w="28575" cap="flat" cmpd="sng">
              <a:solidFill>
                <a:schemeClr val="accent2"/>
              </a:solidFill>
              <a:prstDash val="solid"/>
              <a:bevel/>
              <a:headEnd type="none" w="med" len="med"/>
              <a:tailEnd type="none" w="med" len="med"/>
            </a:ln>
          </p:spPr>
          <p:txBody>
            <a:bodyPr/>
            <a:p>
              <a:endParaRPr lang="zh-CN" altLang="en-US"/>
            </a:p>
          </p:txBody>
        </p:sp>
        <p:sp>
          <p:nvSpPr>
            <p:cNvPr id="31828" name="Oval 89"/>
            <p:cNvSpPr/>
            <p:nvPr/>
          </p:nvSpPr>
          <p:spPr>
            <a:xfrm rot="2487098">
              <a:off x="192" y="517"/>
              <a:ext cx="359" cy="320"/>
            </a:xfrm>
            <a:prstGeom prst="ellipse">
              <a:avLst/>
            </a:prstGeom>
            <a:noFill/>
            <a:ln w="9525" cap="flat" cmpd="sng">
              <a:solidFill>
                <a:srgbClr val="3366FF"/>
              </a:solidFill>
              <a:prstDash val="solid"/>
              <a:headEnd type="none" w="med" len="med"/>
              <a:tailEnd type="none" w="med" len="med"/>
            </a:ln>
          </p:spPr>
          <p:txBody>
            <a:bodyPr anchor="ctr" anchorCtr="0">
              <a:spAutoFit/>
            </a:bodyPr>
            <a:p>
              <a:endParaRPr lang="zh-CN" altLang="en-US" dirty="0">
                <a:latin typeface="Arial" panose="020B0604020202020204" pitchFamily="34" charset="0"/>
              </a:endParaRPr>
            </a:p>
          </p:txBody>
        </p:sp>
        <p:sp>
          <p:nvSpPr>
            <p:cNvPr id="31829" name="Rectangle 90"/>
            <p:cNvSpPr/>
            <p:nvPr/>
          </p:nvSpPr>
          <p:spPr>
            <a:xfrm>
              <a:off x="492" y="761"/>
              <a:ext cx="181" cy="212"/>
            </a:xfrm>
            <a:prstGeom prst="rect">
              <a:avLst/>
            </a:prstGeom>
            <a:noFill/>
            <a:ln w="9525">
              <a:noFill/>
            </a:ln>
          </p:spPr>
          <p:txBody>
            <a:bodyPr wrap="none" anchor="ctr" anchorCtr="0">
              <a:spAutoFit/>
            </a:bodyPr>
            <a:p>
              <a:pPr algn="ctr"/>
              <a:r>
                <a:rPr lang="en-GB" altLang="en-US" sz="1600" b="1" dirty="0">
                  <a:solidFill>
                    <a:schemeClr val="tx2"/>
                  </a:solidFill>
                  <a:latin typeface="宋体" panose="02010600030101010101" pitchFamily="2" charset="-122"/>
                </a:rPr>
                <a:t>D</a:t>
              </a:r>
              <a:endParaRPr lang="en-US" altLang="zh-CN" sz="1600" b="1" dirty="0">
                <a:solidFill>
                  <a:schemeClr val="tx2"/>
                </a:solidFill>
                <a:latin typeface="宋体" panose="02010600030101010101" pitchFamily="2" charset="-122"/>
              </a:endParaRPr>
            </a:p>
          </p:txBody>
        </p:sp>
        <p:sp>
          <p:nvSpPr>
            <p:cNvPr id="31830" name="Rectangle 91"/>
            <p:cNvSpPr/>
            <p:nvPr/>
          </p:nvSpPr>
          <p:spPr>
            <a:xfrm>
              <a:off x="55" y="769"/>
              <a:ext cx="181" cy="212"/>
            </a:xfrm>
            <a:prstGeom prst="rect">
              <a:avLst/>
            </a:prstGeom>
            <a:noFill/>
            <a:ln w="9525">
              <a:noFill/>
            </a:ln>
          </p:spPr>
          <p:txBody>
            <a:bodyPr wrap="none" anchor="ctr" anchorCtr="0">
              <a:spAutoFit/>
            </a:bodyPr>
            <a:p>
              <a:pPr algn="ctr"/>
              <a:r>
                <a:rPr lang="en-GB" altLang="en-US" sz="1600" b="1" dirty="0">
                  <a:solidFill>
                    <a:schemeClr val="tx2"/>
                  </a:solidFill>
                  <a:latin typeface="宋体" panose="02010600030101010101" pitchFamily="2" charset="-122"/>
                </a:rPr>
                <a:t>C</a:t>
              </a:r>
              <a:endParaRPr lang="en-US" altLang="zh-CN" sz="1600" b="1" dirty="0">
                <a:solidFill>
                  <a:schemeClr val="tx2"/>
                </a:solidFill>
                <a:latin typeface="宋体" panose="02010600030101010101" pitchFamily="2" charset="-122"/>
              </a:endParaRPr>
            </a:p>
          </p:txBody>
        </p:sp>
        <p:sp>
          <p:nvSpPr>
            <p:cNvPr id="31831" name="Rectangle 92"/>
            <p:cNvSpPr/>
            <p:nvPr/>
          </p:nvSpPr>
          <p:spPr>
            <a:xfrm>
              <a:off x="71" y="367"/>
              <a:ext cx="181" cy="212"/>
            </a:xfrm>
            <a:prstGeom prst="rect">
              <a:avLst/>
            </a:prstGeom>
            <a:noFill/>
            <a:ln w="9525">
              <a:noFill/>
            </a:ln>
          </p:spPr>
          <p:txBody>
            <a:bodyPr wrap="none" anchor="ctr" anchorCtr="0">
              <a:spAutoFit/>
            </a:bodyPr>
            <a:p>
              <a:pPr algn="ctr"/>
              <a:r>
                <a:rPr lang="en-GB" altLang="en-US" sz="1600" b="1" dirty="0">
                  <a:solidFill>
                    <a:schemeClr val="tx2"/>
                  </a:solidFill>
                  <a:latin typeface="宋体" panose="02010600030101010101" pitchFamily="2" charset="-122"/>
                </a:rPr>
                <a:t>A</a:t>
              </a:r>
              <a:endParaRPr lang="en-US" altLang="zh-CN" sz="1600" b="1" dirty="0">
                <a:solidFill>
                  <a:schemeClr val="tx2"/>
                </a:solidFill>
                <a:latin typeface="宋体" panose="02010600030101010101" pitchFamily="2" charset="-122"/>
              </a:endParaRPr>
            </a:p>
          </p:txBody>
        </p:sp>
        <p:sp>
          <p:nvSpPr>
            <p:cNvPr id="31832" name="Line 93"/>
            <p:cNvSpPr/>
            <p:nvPr/>
          </p:nvSpPr>
          <p:spPr>
            <a:xfrm>
              <a:off x="196" y="681"/>
              <a:ext cx="343" cy="0"/>
            </a:xfrm>
            <a:prstGeom prst="line">
              <a:avLst/>
            </a:prstGeom>
            <a:ln w="9525" cap="flat" cmpd="sng">
              <a:solidFill>
                <a:srgbClr val="3366FF"/>
              </a:solidFill>
              <a:prstDash val="solid"/>
              <a:headEnd type="none" w="med" len="med"/>
              <a:tailEnd type="none" w="med" len="med"/>
            </a:ln>
          </p:spPr>
        </p:sp>
        <p:sp>
          <p:nvSpPr>
            <p:cNvPr id="31833" name="Line 94"/>
            <p:cNvSpPr/>
            <p:nvPr/>
          </p:nvSpPr>
          <p:spPr>
            <a:xfrm flipV="1">
              <a:off x="365" y="525"/>
              <a:ext cx="0" cy="305"/>
            </a:xfrm>
            <a:prstGeom prst="line">
              <a:avLst/>
            </a:prstGeom>
            <a:ln w="9525" cap="flat" cmpd="sng">
              <a:solidFill>
                <a:srgbClr val="3366FF"/>
              </a:solidFill>
              <a:prstDash val="solid"/>
              <a:headEnd type="none" w="med" len="med"/>
              <a:tailEnd type="none" w="med" len="med"/>
            </a:ln>
          </p:spPr>
        </p:sp>
        <p:sp>
          <p:nvSpPr>
            <p:cNvPr id="31834" name="AutoShape 95"/>
            <p:cNvSpPr/>
            <p:nvPr/>
          </p:nvSpPr>
          <p:spPr>
            <a:xfrm rot="1444291">
              <a:off x="438" y="0"/>
              <a:ext cx="454" cy="503"/>
            </a:xfrm>
            <a:custGeom>
              <a:avLst/>
              <a:gdLst>
                <a:gd name="txL" fmla="*/ 3140 w 21600"/>
                <a:gd name="txT" fmla="*/ 3178 h 21600"/>
                <a:gd name="txR" fmla="*/ 18460 w 21600"/>
                <a:gd name="txB" fmla="*/ 18422 h 21600"/>
              </a:gdLst>
              <a:ahLst/>
              <a:cxnLst>
                <a:cxn ang="0">
                  <a:pos x="0" y="0"/>
                </a:cxn>
                <a:cxn ang="0">
                  <a:pos x="0" y="0"/>
                </a:cxn>
                <a:cxn ang="0">
                  <a:pos x="0" y="0"/>
                </a:cxn>
                <a:cxn ang="0">
                  <a:pos x="0" y="0"/>
                </a:cxn>
                <a:cxn ang="0">
                  <a:pos x="0" y="0"/>
                </a:cxn>
                <a:cxn ang="0">
                  <a:pos x="0" y="0"/>
                </a:cxn>
              </a:cxnLst>
              <a:rect l="txL" t="txT" r="txR" b="txB"/>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D91F5">
                <a:alpha val="100000"/>
              </a:srgbClr>
            </a:solidFill>
            <a:ln w="9525" cap="flat" cmpd="sng">
              <a:solidFill>
                <a:schemeClr val="tx1"/>
              </a:solidFill>
              <a:prstDash val="solid"/>
              <a:headEnd type="none" w="med" len="med"/>
              <a:tailEnd type="none" w="med" len="med"/>
            </a:ln>
          </p:spPr>
          <p:txBody>
            <a:bodyPr/>
            <a:p>
              <a:endParaRPr lang="zh-CN" altLang="en-US"/>
            </a:p>
          </p:txBody>
        </p:sp>
        <p:sp>
          <p:nvSpPr>
            <p:cNvPr id="31835" name="Rectangle 96"/>
            <p:cNvSpPr/>
            <p:nvPr/>
          </p:nvSpPr>
          <p:spPr>
            <a:xfrm>
              <a:off x="483" y="363"/>
              <a:ext cx="181" cy="212"/>
            </a:xfrm>
            <a:prstGeom prst="rect">
              <a:avLst/>
            </a:prstGeom>
            <a:noFill/>
            <a:ln w="9525">
              <a:noFill/>
            </a:ln>
          </p:spPr>
          <p:txBody>
            <a:bodyPr wrap="none" anchor="ctr" anchorCtr="0">
              <a:spAutoFit/>
            </a:bodyPr>
            <a:p>
              <a:pPr algn="ctr"/>
              <a:r>
                <a:rPr lang="en-GB" altLang="en-US" sz="1600" b="1" dirty="0">
                  <a:solidFill>
                    <a:schemeClr val="tx2"/>
                  </a:solidFill>
                  <a:latin typeface="宋体" panose="02010600030101010101" pitchFamily="2" charset="-122"/>
                </a:rPr>
                <a:t>P</a:t>
              </a:r>
              <a:endParaRPr lang="en-US" altLang="zh-CN" sz="1600" b="1" dirty="0">
                <a:solidFill>
                  <a:schemeClr val="tx2"/>
                </a:solidFill>
                <a:latin typeface="宋体" panose="02010600030101010101" pitchFamily="2" charset="-122"/>
              </a:endParaRPr>
            </a:p>
          </p:txBody>
        </p:sp>
        <p:sp>
          <p:nvSpPr>
            <p:cNvPr id="31836" name="Rectangle 97"/>
            <p:cNvSpPr/>
            <p:nvPr/>
          </p:nvSpPr>
          <p:spPr>
            <a:xfrm rot="1296072">
              <a:off x="347" y="91"/>
              <a:ext cx="877" cy="173"/>
            </a:xfrm>
            <a:prstGeom prst="rect">
              <a:avLst/>
            </a:prstGeom>
            <a:noFill/>
            <a:ln w="9525">
              <a:noFill/>
            </a:ln>
          </p:spPr>
          <p:txBody>
            <a:bodyPr anchor="ctr" anchorCtr="0">
              <a:spAutoFit/>
            </a:bodyPr>
            <a:p>
              <a:pPr algn="ctr"/>
              <a:r>
                <a:rPr lang="en-US" altLang="zh-CN" sz="1200" b="1" dirty="0">
                  <a:latin typeface="Arial" panose="020B0604020202020204" pitchFamily="34" charset="0"/>
                </a:rPr>
                <a:t>WHY WHY</a:t>
              </a:r>
              <a:r>
                <a:rPr lang="zh-CN" altLang="en-US" sz="1200" b="1" dirty="0">
                  <a:latin typeface="Arial" panose="020B0604020202020204" pitchFamily="34" charset="0"/>
                </a:rPr>
                <a:t>分析</a:t>
              </a:r>
              <a:endParaRPr lang="en-US" altLang="zh-CN" sz="1200" b="1" dirty="0">
                <a:latin typeface="Arial" panose="020B0604020202020204" pitchFamily="34" charset="0"/>
              </a:endParaRPr>
            </a:p>
          </p:txBody>
        </p:sp>
      </p:grpSp>
      <p:grpSp>
        <p:nvGrpSpPr>
          <p:cNvPr id="31837" name="Group 99"/>
          <p:cNvGrpSpPr/>
          <p:nvPr/>
        </p:nvGrpSpPr>
        <p:grpSpPr>
          <a:xfrm>
            <a:off x="4846638" y="836613"/>
            <a:ext cx="3036887" cy="1001712"/>
            <a:chOff x="0" y="0"/>
            <a:chExt cx="2208" cy="816"/>
          </a:xfrm>
        </p:grpSpPr>
        <p:sp>
          <p:nvSpPr>
            <p:cNvPr id="31838" name="Rectangle 100"/>
            <p:cNvSpPr/>
            <p:nvPr/>
          </p:nvSpPr>
          <p:spPr>
            <a:xfrm>
              <a:off x="49" y="6"/>
              <a:ext cx="2159" cy="810"/>
            </a:xfrm>
            <a:prstGeom prst="rect">
              <a:avLst/>
            </a:prstGeom>
            <a:solidFill>
              <a:srgbClr val="CC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39" name="Line 101"/>
            <p:cNvSpPr/>
            <p:nvPr/>
          </p:nvSpPr>
          <p:spPr>
            <a:xfrm>
              <a:off x="49" y="222"/>
              <a:ext cx="2159" cy="0"/>
            </a:xfrm>
            <a:prstGeom prst="line">
              <a:avLst/>
            </a:prstGeom>
            <a:ln w="9525" cap="flat" cmpd="sng">
              <a:solidFill>
                <a:schemeClr val="tx1"/>
              </a:solidFill>
              <a:prstDash val="solid"/>
              <a:headEnd type="none" w="med" len="med"/>
              <a:tailEnd type="none" w="med" len="med"/>
            </a:ln>
          </p:spPr>
        </p:sp>
        <p:sp>
          <p:nvSpPr>
            <p:cNvPr id="31840" name="Text Box 102"/>
            <p:cNvSpPr txBox="1"/>
            <p:nvPr/>
          </p:nvSpPr>
          <p:spPr>
            <a:xfrm>
              <a:off x="0" y="0"/>
              <a:ext cx="2208" cy="224"/>
            </a:xfrm>
            <a:prstGeom prst="rect">
              <a:avLst/>
            </a:prstGeom>
            <a:noFill/>
            <a:ln w="9525">
              <a:noFill/>
            </a:ln>
          </p:spPr>
          <p:txBody>
            <a:bodyPr>
              <a:spAutoFit/>
            </a:bodyPr>
            <a:p>
              <a:pPr eaLnBrk="0" hangingPunct="0">
                <a:spcBef>
                  <a:spcPct val="50000"/>
                </a:spcBef>
              </a:pPr>
              <a:r>
                <a:rPr lang="ja-JP" altLang="en-US" sz="1200" b="1" dirty="0">
                  <a:latin typeface="黑体" panose="02010609060101010101" pitchFamily="1" charset="-122"/>
                  <a:ea typeface="黑体" panose="02010609060101010101" pitchFamily="1" charset="-122"/>
                </a:rPr>
                <a:t>    Ｐ        Ｄ        Ｃ       Ａ</a:t>
              </a:r>
              <a:endParaRPr lang="ja-JP" altLang="en-US" sz="1200" b="1" dirty="0">
                <a:latin typeface="黑体" panose="02010609060101010101" pitchFamily="1" charset="-122"/>
                <a:ea typeface="黑体" panose="02010609060101010101" pitchFamily="1" charset="-122"/>
              </a:endParaRPr>
            </a:p>
          </p:txBody>
        </p:sp>
        <p:sp>
          <p:nvSpPr>
            <p:cNvPr id="31841" name="Line 103"/>
            <p:cNvSpPr/>
            <p:nvPr/>
          </p:nvSpPr>
          <p:spPr>
            <a:xfrm>
              <a:off x="589" y="6"/>
              <a:ext cx="0" cy="810"/>
            </a:xfrm>
            <a:prstGeom prst="line">
              <a:avLst/>
            </a:prstGeom>
            <a:ln w="9525" cap="flat" cmpd="sng">
              <a:solidFill>
                <a:schemeClr val="tx1"/>
              </a:solidFill>
              <a:prstDash val="solid"/>
              <a:headEnd type="none" w="med" len="med"/>
              <a:tailEnd type="none" w="med" len="med"/>
            </a:ln>
          </p:spPr>
        </p:sp>
        <p:sp>
          <p:nvSpPr>
            <p:cNvPr id="31842" name="Line 104"/>
            <p:cNvSpPr/>
            <p:nvPr/>
          </p:nvSpPr>
          <p:spPr>
            <a:xfrm>
              <a:off x="1129" y="6"/>
              <a:ext cx="0" cy="810"/>
            </a:xfrm>
            <a:prstGeom prst="line">
              <a:avLst/>
            </a:prstGeom>
            <a:ln w="9525" cap="flat" cmpd="sng">
              <a:solidFill>
                <a:schemeClr val="tx1"/>
              </a:solidFill>
              <a:prstDash val="solid"/>
              <a:headEnd type="none" w="med" len="med"/>
              <a:tailEnd type="none" w="med" len="med"/>
            </a:ln>
          </p:spPr>
        </p:sp>
        <p:sp>
          <p:nvSpPr>
            <p:cNvPr id="31843" name="Line 105"/>
            <p:cNvSpPr/>
            <p:nvPr/>
          </p:nvSpPr>
          <p:spPr>
            <a:xfrm>
              <a:off x="1668" y="6"/>
              <a:ext cx="0" cy="810"/>
            </a:xfrm>
            <a:prstGeom prst="line">
              <a:avLst/>
            </a:prstGeom>
            <a:ln w="9525" cap="flat" cmpd="sng">
              <a:solidFill>
                <a:schemeClr val="tx1"/>
              </a:solidFill>
              <a:prstDash val="solid"/>
              <a:headEnd type="none" w="med" len="med"/>
              <a:tailEnd type="none" w="med" len="med"/>
            </a:ln>
          </p:spPr>
        </p:sp>
        <p:sp>
          <p:nvSpPr>
            <p:cNvPr id="31844" name="Rectangle 106"/>
            <p:cNvSpPr/>
            <p:nvPr/>
          </p:nvSpPr>
          <p:spPr>
            <a:xfrm>
              <a:off x="147" y="438"/>
              <a:ext cx="2061" cy="378"/>
            </a:xfrm>
            <a:prstGeom prst="rect">
              <a:avLst/>
            </a:prstGeom>
            <a:no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45" name="Text Box 107"/>
            <p:cNvSpPr txBox="1"/>
            <p:nvPr/>
          </p:nvSpPr>
          <p:spPr>
            <a:xfrm>
              <a:off x="48" y="220"/>
              <a:ext cx="432" cy="224"/>
            </a:xfrm>
            <a:prstGeom prst="rect">
              <a:avLst/>
            </a:prstGeom>
            <a:noFill/>
            <a:ln w="9525">
              <a:noFill/>
            </a:ln>
          </p:spPr>
          <p:txBody>
            <a:bodyPr>
              <a:spAutoFit/>
            </a:bodyPr>
            <a:p>
              <a:pPr eaLnBrk="0" hangingPunct="0">
                <a:spcBef>
                  <a:spcPct val="50000"/>
                </a:spcBef>
              </a:pPr>
              <a:r>
                <a:rPr lang="zh-CN" altLang="en-US" sz="1200" b="1" dirty="0">
                  <a:latin typeface="黑体" panose="02010609060101010101" pitchFamily="1" charset="-122"/>
                  <a:ea typeface="黑体" panose="02010609060101010101" pitchFamily="1" charset="-122"/>
                </a:rPr>
                <a:t>目标</a:t>
              </a:r>
              <a:endParaRPr lang="ja-JP" altLang="en-US" sz="1200" b="1" dirty="0">
                <a:latin typeface="黑体" panose="02010609060101010101" pitchFamily="1" charset="-122"/>
                <a:ea typeface="黑体" panose="02010609060101010101" pitchFamily="1" charset="-122"/>
              </a:endParaRPr>
            </a:p>
          </p:txBody>
        </p:sp>
        <p:sp>
          <p:nvSpPr>
            <p:cNvPr id="31846" name="Text Box 108"/>
            <p:cNvSpPr txBox="1"/>
            <p:nvPr/>
          </p:nvSpPr>
          <p:spPr>
            <a:xfrm>
              <a:off x="128" y="392"/>
              <a:ext cx="432" cy="408"/>
            </a:xfrm>
            <a:prstGeom prst="rect">
              <a:avLst/>
            </a:prstGeom>
            <a:noFill/>
            <a:ln w="9525">
              <a:noFill/>
            </a:ln>
          </p:spPr>
          <p:txBody>
            <a:bodyPr>
              <a:spAutoFit/>
            </a:bodyPr>
            <a:p>
              <a:pPr eaLnBrk="0" hangingPunct="0"/>
              <a:r>
                <a:rPr lang="zh-CN" altLang="en-US" sz="900" dirty="0">
                  <a:latin typeface="黑体" panose="02010609060101010101" pitchFamily="1" charset="-122"/>
                  <a:ea typeface="黑体" panose="02010609060101010101" pitchFamily="1" charset="-122"/>
                </a:rPr>
                <a:t>措施</a:t>
              </a:r>
              <a:endParaRPr lang="ja-JP" altLang="en-US" sz="900" dirty="0">
                <a:latin typeface="黑体" panose="02010609060101010101" pitchFamily="1" charset="-122"/>
                <a:ea typeface="黑体" panose="02010609060101010101" pitchFamily="1" charset="-122"/>
              </a:endParaRPr>
            </a:p>
            <a:p>
              <a:pPr eaLnBrk="0" hangingPunct="0"/>
              <a:r>
                <a:rPr lang="zh-CN" altLang="en-US" sz="900" dirty="0">
                  <a:latin typeface="黑体" panose="02010609060101010101" pitchFamily="1" charset="-122"/>
                  <a:ea typeface="黑体" panose="02010609060101010101" pitchFamily="1" charset="-122"/>
                </a:rPr>
                <a:t>措施</a:t>
              </a:r>
              <a:endParaRPr lang="ja-JP" altLang="en-US" sz="900" dirty="0">
                <a:latin typeface="黑体" panose="02010609060101010101" pitchFamily="1" charset="-122"/>
                <a:ea typeface="黑体" panose="02010609060101010101" pitchFamily="1" charset="-122"/>
              </a:endParaRPr>
            </a:p>
            <a:p>
              <a:pPr eaLnBrk="0" hangingPunct="0"/>
              <a:r>
                <a:rPr lang="zh-CN" altLang="en-US" sz="900" dirty="0">
                  <a:latin typeface="黑体" panose="02010609060101010101" pitchFamily="1" charset="-122"/>
                  <a:ea typeface="黑体" panose="02010609060101010101" pitchFamily="1" charset="-122"/>
                </a:rPr>
                <a:t>措施</a:t>
              </a:r>
              <a:endParaRPr lang="ja-JP" altLang="en-US" sz="900" dirty="0">
                <a:latin typeface="黑体" panose="02010609060101010101" pitchFamily="1" charset="-122"/>
                <a:ea typeface="黑体" panose="02010609060101010101" pitchFamily="1" charset="-122"/>
              </a:endParaRPr>
            </a:p>
          </p:txBody>
        </p:sp>
      </p:grpSp>
      <p:sp>
        <p:nvSpPr>
          <p:cNvPr id="31847" name="AutoShape 109"/>
          <p:cNvSpPr/>
          <p:nvPr/>
        </p:nvSpPr>
        <p:spPr>
          <a:xfrm rot="20966340">
            <a:off x="4186238" y="1190625"/>
            <a:ext cx="660400" cy="501650"/>
          </a:xfrm>
          <a:prstGeom prst="rightArrow">
            <a:avLst>
              <a:gd name="adj1" fmla="val 53333"/>
              <a:gd name="adj2" fmla="val 70162"/>
            </a:avLst>
          </a:prstGeom>
          <a:solidFill>
            <a:srgbClr val="CCCCFF"/>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grpSp>
        <p:nvGrpSpPr>
          <p:cNvPr id="31848" name="Group 110"/>
          <p:cNvGrpSpPr/>
          <p:nvPr/>
        </p:nvGrpSpPr>
        <p:grpSpPr>
          <a:xfrm>
            <a:off x="4846638" y="2014538"/>
            <a:ext cx="3036887" cy="1031875"/>
            <a:chOff x="0" y="0"/>
            <a:chExt cx="2208" cy="841"/>
          </a:xfrm>
        </p:grpSpPr>
        <p:sp>
          <p:nvSpPr>
            <p:cNvPr id="31849" name="Rectangle 111"/>
            <p:cNvSpPr/>
            <p:nvPr/>
          </p:nvSpPr>
          <p:spPr>
            <a:xfrm>
              <a:off x="49" y="6"/>
              <a:ext cx="2159" cy="810"/>
            </a:xfrm>
            <a:prstGeom prst="rect">
              <a:avLst/>
            </a:prstGeom>
            <a:solidFill>
              <a:srgbClr val="FFCC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50" name="Line 112"/>
            <p:cNvSpPr/>
            <p:nvPr/>
          </p:nvSpPr>
          <p:spPr>
            <a:xfrm>
              <a:off x="49" y="222"/>
              <a:ext cx="2159" cy="0"/>
            </a:xfrm>
            <a:prstGeom prst="line">
              <a:avLst/>
            </a:prstGeom>
            <a:ln w="9525" cap="flat" cmpd="sng">
              <a:solidFill>
                <a:schemeClr val="tx1"/>
              </a:solidFill>
              <a:prstDash val="solid"/>
              <a:headEnd type="none" w="med" len="med"/>
              <a:tailEnd type="none" w="med" len="med"/>
            </a:ln>
          </p:spPr>
        </p:sp>
        <p:sp>
          <p:nvSpPr>
            <p:cNvPr id="31851" name="Text Box 113"/>
            <p:cNvSpPr txBox="1"/>
            <p:nvPr/>
          </p:nvSpPr>
          <p:spPr>
            <a:xfrm>
              <a:off x="0" y="0"/>
              <a:ext cx="2208" cy="224"/>
            </a:xfrm>
            <a:prstGeom prst="rect">
              <a:avLst/>
            </a:prstGeom>
            <a:noFill/>
            <a:ln w="9525">
              <a:noFill/>
            </a:ln>
          </p:spPr>
          <p:txBody>
            <a:bodyPr>
              <a:spAutoFit/>
            </a:bodyPr>
            <a:p>
              <a:pPr eaLnBrk="0" hangingPunct="0">
                <a:spcBef>
                  <a:spcPct val="50000"/>
                </a:spcBef>
              </a:pPr>
              <a:r>
                <a:rPr lang="ja-JP" altLang="en-US" sz="1200" b="1" dirty="0">
                  <a:latin typeface="黑体" panose="02010609060101010101" pitchFamily="1" charset="-122"/>
                  <a:ea typeface="黑体" panose="02010609060101010101" pitchFamily="1" charset="-122"/>
                </a:rPr>
                <a:t>     Ｐ       Ｄ        Ｃ       Ａ</a:t>
              </a:r>
              <a:endParaRPr lang="ja-JP" altLang="en-US" sz="1200" b="1" dirty="0">
                <a:latin typeface="黑体" panose="02010609060101010101" pitchFamily="1" charset="-122"/>
                <a:ea typeface="黑体" panose="02010609060101010101" pitchFamily="1" charset="-122"/>
              </a:endParaRPr>
            </a:p>
          </p:txBody>
        </p:sp>
        <p:sp>
          <p:nvSpPr>
            <p:cNvPr id="31852" name="Line 114"/>
            <p:cNvSpPr/>
            <p:nvPr/>
          </p:nvSpPr>
          <p:spPr>
            <a:xfrm>
              <a:off x="589" y="6"/>
              <a:ext cx="0" cy="810"/>
            </a:xfrm>
            <a:prstGeom prst="line">
              <a:avLst/>
            </a:prstGeom>
            <a:ln w="9525" cap="flat" cmpd="sng">
              <a:solidFill>
                <a:schemeClr val="tx1"/>
              </a:solidFill>
              <a:prstDash val="solid"/>
              <a:headEnd type="none" w="med" len="med"/>
              <a:tailEnd type="none" w="med" len="med"/>
            </a:ln>
          </p:spPr>
        </p:sp>
        <p:sp>
          <p:nvSpPr>
            <p:cNvPr id="31853" name="Line 115"/>
            <p:cNvSpPr/>
            <p:nvPr/>
          </p:nvSpPr>
          <p:spPr>
            <a:xfrm>
              <a:off x="1129" y="6"/>
              <a:ext cx="0" cy="810"/>
            </a:xfrm>
            <a:prstGeom prst="line">
              <a:avLst/>
            </a:prstGeom>
            <a:ln w="9525" cap="flat" cmpd="sng">
              <a:solidFill>
                <a:schemeClr val="tx1"/>
              </a:solidFill>
              <a:prstDash val="solid"/>
              <a:headEnd type="none" w="med" len="med"/>
              <a:tailEnd type="none" w="med" len="med"/>
            </a:ln>
          </p:spPr>
        </p:sp>
        <p:sp>
          <p:nvSpPr>
            <p:cNvPr id="31854" name="Line 116"/>
            <p:cNvSpPr/>
            <p:nvPr/>
          </p:nvSpPr>
          <p:spPr>
            <a:xfrm>
              <a:off x="1668" y="6"/>
              <a:ext cx="0" cy="810"/>
            </a:xfrm>
            <a:prstGeom prst="line">
              <a:avLst/>
            </a:prstGeom>
            <a:ln w="9525" cap="flat" cmpd="sng">
              <a:solidFill>
                <a:schemeClr val="tx1"/>
              </a:solidFill>
              <a:prstDash val="solid"/>
              <a:headEnd type="none" w="med" len="med"/>
              <a:tailEnd type="none" w="med" len="med"/>
            </a:ln>
          </p:spPr>
        </p:sp>
        <p:sp>
          <p:nvSpPr>
            <p:cNvPr id="31855" name="Rectangle 117"/>
            <p:cNvSpPr/>
            <p:nvPr/>
          </p:nvSpPr>
          <p:spPr>
            <a:xfrm>
              <a:off x="147" y="438"/>
              <a:ext cx="2061" cy="378"/>
            </a:xfrm>
            <a:prstGeom prst="rect">
              <a:avLst/>
            </a:prstGeom>
            <a:no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56" name="Text Box 118"/>
            <p:cNvSpPr txBox="1"/>
            <p:nvPr/>
          </p:nvSpPr>
          <p:spPr>
            <a:xfrm>
              <a:off x="48" y="220"/>
              <a:ext cx="432" cy="224"/>
            </a:xfrm>
            <a:prstGeom prst="rect">
              <a:avLst/>
            </a:prstGeom>
            <a:noFill/>
            <a:ln w="9525">
              <a:noFill/>
            </a:ln>
          </p:spPr>
          <p:txBody>
            <a:bodyPr>
              <a:spAutoFit/>
            </a:bodyPr>
            <a:p>
              <a:pPr eaLnBrk="0" hangingPunct="0">
                <a:spcBef>
                  <a:spcPct val="50000"/>
                </a:spcBef>
              </a:pPr>
              <a:r>
                <a:rPr lang="zh-CN" altLang="en-US" sz="1200" b="1" dirty="0">
                  <a:latin typeface="黑体" panose="02010609060101010101" pitchFamily="1" charset="-122"/>
                  <a:ea typeface="黑体" panose="02010609060101010101" pitchFamily="1" charset="-122"/>
                </a:rPr>
                <a:t>目标</a:t>
              </a:r>
              <a:endParaRPr lang="ja-JP" altLang="en-US" sz="1200" b="1" dirty="0">
                <a:latin typeface="黑体" panose="02010609060101010101" pitchFamily="1" charset="-122"/>
                <a:ea typeface="黑体" panose="02010609060101010101" pitchFamily="1" charset="-122"/>
              </a:endParaRPr>
            </a:p>
          </p:txBody>
        </p:sp>
        <p:sp>
          <p:nvSpPr>
            <p:cNvPr id="31857" name="Text Box 119"/>
            <p:cNvSpPr txBox="1"/>
            <p:nvPr/>
          </p:nvSpPr>
          <p:spPr>
            <a:xfrm>
              <a:off x="144" y="432"/>
              <a:ext cx="432" cy="409"/>
            </a:xfrm>
            <a:prstGeom prst="rect">
              <a:avLst/>
            </a:prstGeom>
            <a:noFill/>
            <a:ln w="9525">
              <a:noFill/>
            </a:ln>
          </p:spPr>
          <p:txBody>
            <a:bodyPr>
              <a:spAutoFit/>
            </a:bodyPr>
            <a:p>
              <a:pPr eaLnBrk="0" hangingPunct="0"/>
              <a:r>
                <a:rPr lang="zh-CN" altLang="en-US" sz="900" dirty="0">
                  <a:latin typeface="黑体" panose="02010609060101010101" pitchFamily="1" charset="-122"/>
                  <a:ea typeface="黑体" panose="02010609060101010101" pitchFamily="1" charset="-122"/>
                </a:rPr>
                <a:t>措施</a:t>
              </a:r>
              <a:endParaRPr lang="ja-JP" altLang="en-US" sz="900" dirty="0">
                <a:latin typeface="黑体" panose="02010609060101010101" pitchFamily="1" charset="-122"/>
                <a:ea typeface="黑体" panose="02010609060101010101" pitchFamily="1" charset="-122"/>
              </a:endParaRPr>
            </a:p>
            <a:p>
              <a:pPr eaLnBrk="0" hangingPunct="0"/>
              <a:r>
                <a:rPr lang="zh-CN" altLang="en-US" sz="900" dirty="0">
                  <a:latin typeface="黑体" panose="02010609060101010101" pitchFamily="1" charset="-122"/>
                  <a:ea typeface="黑体" panose="02010609060101010101" pitchFamily="1" charset="-122"/>
                </a:rPr>
                <a:t>措施</a:t>
              </a:r>
              <a:endParaRPr lang="ja-JP" altLang="en-US" sz="900" dirty="0">
                <a:latin typeface="黑体" panose="02010609060101010101" pitchFamily="1" charset="-122"/>
                <a:ea typeface="黑体" panose="02010609060101010101" pitchFamily="1" charset="-122"/>
              </a:endParaRPr>
            </a:p>
            <a:p>
              <a:pPr eaLnBrk="0" hangingPunct="0"/>
              <a:r>
                <a:rPr lang="zh-CN" altLang="en-US" sz="900" dirty="0">
                  <a:latin typeface="黑体" panose="02010609060101010101" pitchFamily="1" charset="-122"/>
                  <a:ea typeface="黑体" panose="02010609060101010101" pitchFamily="1" charset="-122"/>
                </a:rPr>
                <a:t>措施</a:t>
              </a:r>
              <a:endParaRPr lang="ja-JP" altLang="en-US" sz="900" dirty="0">
                <a:latin typeface="黑体" panose="02010609060101010101" pitchFamily="1" charset="-122"/>
                <a:ea typeface="黑体" panose="02010609060101010101" pitchFamily="1" charset="-122"/>
              </a:endParaRPr>
            </a:p>
          </p:txBody>
        </p:sp>
      </p:grpSp>
      <p:sp>
        <p:nvSpPr>
          <p:cNvPr id="31858" name="AutoShape 120"/>
          <p:cNvSpPr/>
          <p:nvPr/>
        </p:nvSpPr>
        <p:spPr>
          <a:xfrm rot="1433272">
            <a:off x="4251325" y="2190750"/>
            <a:ext cx="660400" cy="503238"/>
          </a:xfrm>
          <a:prstGeom prst="rightArrow">
            <a:avLst>
              <a:gd name="adj1" fmla="val 53333"/>
              <a:gd name="adj2" fmla="val 69940"/>
            </a:avLst>
          </a:prstGeom>
          <a:solidFill>
            <a:srgbClr val="FFCC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grpSp>
        <p:nvGrpSpPr>
          <p:cNvPr id="31859" name="Group 121"/>
          <p:cNvGrpSpPr/>
          <p:nvPr/>
        </p:nvGrpSpPr>
        <p:grpSpPr>
          <a:xfrm>
            <a:off x="539750" y="836613"/>
            <a:ext cx="3548063" cy="2335212"/>
            <a:chOff x="0" y="0"/>
            <a:chExt cx="1951" cy="1504"/>
          </a:xfrm>
        </p:grpSpPr>
        <p:grpSp>
          <p:nvGrpSpPr>
            <p:cNvPr id="31860" name="Group 122"/>
            <p:cNvGrpSpPr/>
            <p:nvPr/>
          </p:nvGrpSpPr>
          <p:grpSpPr>
            <a:xfrm>
              <a:off x="0" y="0"/>
              <a:ext cx="1951" cy="1504"/>
              <a:chOff x="0" y="0"/>
              <a:chExt cx="2304" cy="1248"/>
            </a:xfrm>
          </p:grpSpPr>
          <p:sp>
            <p:nvSpPr>
              <p:cNvPr id="31861" name="AutoShape 123"/>
              <p:cNvSpPr/>
              <p:nvPr/>
            </p:nvSpPr>
            <p:spPr>
              <a:xfrm>
                <a:off x="0" y="0"/>
                <a:ext cx="2304" cy="1248"/>
              </a:xfrm>
              <a:prstGeom prst="foldedCorner">
                <a:avLst>
                  <a:gd name="adj" fmla="val 12500"/>
                </a:avLst>
              </a:prstGeom>
              <a:solidFill>
                <a:srgbClr val="FFFFCC"/>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62" name="Rectangle 124"/>
              <p:cNvSpPr/>
              <p:nvPr/>
            </p:nvSpPr>
            <p:spPr>
              <a:xfrm>
                <a:off x="96" y="480"/>
                <a:ext cx="192" cy="144"/>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63" name="Rectangle 125"/>
              <p:cNvSpPr/>
              <p:nvPr/>
            </p:nvSpPr>
            <p:spPr>
              <a:xfrm>
                <a:off x="384" y="240"/>
                <a:ext cx="192" cy="144"/>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64" name="Rectangle 126"/>
              <p:cNvSpPr/>
              <p:nvPr/>
            </p:nvSpPr>
            <p:spPr>
              <a:xfrm>
                <a:off x="384" y="672"/>
                <a:ext cx="192" cy="144"/>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65" name="Rectangle 127"/>
              <p:cNvSpPr/>
              <p:nvPr/>
            </p:nvSpPr>
            <p:spPr>
              <a:xfrm>
                <a:off x="720" y="96"/>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66" name="Rectangle 128"/>
              <p:cNvSpPr/>
              <p:nvPr/>
            </p:nvSpPr>
            <p:spPr>
              <a:xfrm>
                <a:off x="720" y="384"/>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67" name="Rectangle 129"/>
              <p:cNvSpPr/>
              <p:nvPr/>
            </p:nvSpPr>
            <p:spPr>
              <a:xfrm>
                <a:off x="720" y="240"/>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68" name="Rectangle 130"/>
              <p:cNvSpPr/>
              <p:nvPr/>
            </p:nvSpPr>
            <p:spPr>
              <a:xfrm>
                <a:off x="720" y="576"/>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69" name="Rectangle 131"/>
              <p:cNvSpPr/>
              <p:nvPr/>
            </p:nvSpPr>
            <p:spPr>
              <a:xfrm>
                <a:off x="720" y="816"/>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70" name="Rectangle 132"/>
              <p:cNvSpPr/>
              <p:nvPr/>
            </p:nvSpPr>
            <p:spPr>
              <a:xfrm>
                <a:off x="1008" y="96"/>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71" name="Rectangle 133"/>
              <p:cNvSpPr/>
              <p:nvPr/>
            </p:nvSpPr>
            <p:spPr>
              <a:xfrm>
                <a:off x="1296" y="96"/>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72" name="Rectangle 134"/>
              <p:cNvSpPr/>
              <p:nvPr/>
            </p:nvSpPr>
            <p:spPr>
              <a:xfrm>
                <a:off x="1008" y="240"/>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73" name="Rectangle 135"/>
              <p:cNvSpPr/>
              <p:nvPr/>
            </p:nvSpPr>
            <p:spPr>
              <a:xfrm>
                <a:off x="1008" y="384"/>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74" name="Rectangle 136"/>
              <p:cNvSpPr/>
              <p:nvPr/>
            </p:nvSpPr>
            <p:spPr>
              <a:xfrm>
                <a:off x="1008" y="528"/>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75" name="Rectangle 137"/>
              <p:cNvSpPr/>
              <p:nvPr/>
            </p:nvSpPr>
            <p:spPr>
              <a:xfrm>
                <a:off x="1008" y="672"/>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76" name="Rectangle 138"/>
              <p:cNvSpPr/>
              <p:nvPr/>
            </p:nvSpPr>
            <p:spPr>
              <a:xfrm>
                <a:off x="1008" y="816"/>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77" name="Rectangle 139"/>
              <p:cNvSpPr/>
              <p:nvPr/>
            </p:nvSpPr>
            <p:spPr>
              <a:xfrm>
                <a:off x="1296" y="384"/>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78" name="Rectangle 140"/>
              <p:cNvSpPr/>
              <p:nvPr/>
            </p:nvSpPr>
            <p:spPr>
              <a:xfrm>
                <a:off x="1296" y="240"/>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79" name="Rectangle 141"/>
              <p:cNvSpPr/>
              <p:nvPr/>
            </p:nvSpPr>
            <p:spPr>
              <a:xfrm>
                <a:off x="1296" y="528"/>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80" name="Rectangle 142"/>
              <p:cNvSpPr/>
              <p:nvPr/>
            </p:nvSpPr>
            <p:spPr>
              <a:xfrm>
                <a:off x="1296" y="672"/>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81" name="Rectangle 143"/>
              <p:cNvSpPr/>
              <p:nvPr/>
            </p:nvSpPr>
            <p:spPr>
              <a:xfrm>
                <a:off x="1296" y="816"/>
                <a:ext cx="192" cy="96"/>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82" name="AutoShape 144"/>
              <p:cNvSpPr/>
              <p:nvPr/>
            </p:nvSpPr>
            <p:spPr>
              <a:xfrm>
                <a:off x="1632" y="192"/>
                <a:ext cx="336" cy="192"/>
              </a:xfrm>
              <a:prstGeom prst="bevel">
                <a:avLst>
                  <a:gd name="adj" fmla="val 12500"/>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83" name="AutoShape 145"/>
              <p:cNvSpPr/>
              <p:nvPr/>
            </p:nvSpPr>
            <p:spPr>
              <a:xfrm>
                <a:off x="1632" y="624"/>
                <a:ext cx="336" cy="192"/>
              </a:xfrm>
              <a:prstGeom prst="bevel">
                <a:avLst>
                  <a:gd name="adj" fmla="val 12500"/>
                </a:avLst>
              </a:prstGeom>
              <a:solidFill>
                <a:srgbClr val="FF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884" name="AutoShape 146"/>
              <p:cNvSpPr/>
              <p:nvPr/>
            </p:nvSpPr>
            <p:spPr>
              <a:xfrm>
                <a:off x="768" y="1008"/>
                <a:ext cx="960" cy="192"/>
              </a:xfrm>
              <a:prstGeom prst="roundRect">
                <a:avLst>
                  <a:gd name="adj" fmla="val 32292"/>
                </a:avLst>
              </a:prstGeom>
              <a:solidFill>
                <a:srgbClr val="FFFFCC"/>
              </a:solidFill>
              <a:ln w="9525" cap="flat" cmpd="sng">
                <a:solidFill>
                  <a:schemeClr val="tx1"/>
                </a:solidFill>
                <a:prstDash val="solid"/>
                <a:headEnd type="none" w="med" len="med"/>
                <a:tailEnd type="none" w="med" len="med"/>
              </a:ln>
              <a:effectLst>
                <a:outerShdw dist="35921" dir="2699999" algn="ctr" rotWithShape="0">
                  <a:schemeClr val="bg2"/>
                </a:outerShdw>
              </a:effectLst>
            </p:spPr>
            <p:txBody>
              <a:bodyPr wrap="none" anchor="ctr" anchorCtr="0"/>
              <a:p>
                <a:pPr eaLnBrk="0" hangingPunct="0"/>
                <a:r>
                  <a:rPr lang="ja-JP" altLang="en-US" sz="1000" b="1" dirty="0">
                    <a:latin typeface="黑体" panose="02010609060101010101" pitchFamily="1" charset="-122"/>
                    <a:ea typeface="黑体" panose="02010609060101010101" pitchFamily="1" charset="-122"/>
                  </a:rPr>
                  <a:t>１．</a:t>
                </a:r>
                <a:endParaRPr lang="ja-JP" altLang="en-US" sz="1000" b="1" dirty="0">
                  <a:latin typeface="黑体" panose="02010609060101010101" pitchFamily="1" charset="-122"/>
                  <a:ea typeface="黑体" panose="02010609060101010101" pitchFamily="1" charset="-122"/>
                </a:endParaRPr>
              </a:p>
              <a:p>
                <a:pPr eaLnBrk="0" hangingPunct="0"/>
                <a:r>
                  <a:rPr lang="ja-JP" altLang="en-US" sz="1000" b="1" dirty="0">
                    <a:latin typeface="黑体" panose="02010609060101010101" pitchFamily="1" charset="-122"/>
                    <a:ea typeface="黑体" panose="02010609060101010101" pitchFamily="1" charset="-122"/>
                  </a:rPr>
                  <a:t>２．</a:t>
                </a:r>
                <a:endParaRPr lang="ja-JP" altLang="en-US" sz="1000" b="1" dirty="0">
                  <a:latin typeface="黑体" panose="02010609060101010101" pitchFamily="1" charset="-122"/>
                  <a:ea typeface="黑体" panose="02010609060101010101" pitchFamily="1" charset="-122"/>
                </a:endParaRPr>
              </a:p>
            </p:txBody>
          </p:sp>
          <p:cxnSp>
            <p:nvCxnSpPr>
              <p:cNvPr id="31885" name="AutoShape 147"/>
              <p:cNvCxnSpPr>
                <a:stCxn id="31862" idx="3"/>
                <a:endCxn id="31863" idx="1"/>
              </p:cNvCxnSpPr>
              <p:nvPr/>
            </p:nvCxnSpPr>
            <p:spPr>
              <a:xfrm flipV="1">
                <a:off x="288" y="312"/>
                <a:ext cx="96" cy="24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1886" name="AutoShape 148"/>
              <p:cNvCxnSpPr>
                <a:stCxn id="31862" idx="3"/>
                <a:endCxn id="31864" idx="1"/>
              </p:cNvCxnSpPr>
              <p:nvPr/>
            </p:nvCxnSpPr>
            <p:spPr>
              <a:xfrm>
                <a:off x="288" y="552"/>
                <a:ext cx="96" cy="192"/>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1887" name="AutoShape 149"/>
              <p:cNvCxnSpPr>
                <a:stCxn id="31863" idx="3"/>
                <a:endCxn id="31865" idx="1"/>
              </p:cNvCxnSpPr>
              <p:nvPr/>
            </p:nvCxnSpPr>
            <p:spPr>
              <a:xfrm flipV="1">
                <a:off x="576" y="144"/>
                <a:ext cx="144" cy="168"/>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1888" name="AutoShape 150"/>
              <p:cNvCxnSpPr>
                <a:stCxn id="31864" idx="3"/>
                <a:endCxn id="31868" idx="1"/>
              </p:cNvCxnSpPr>
              <p:nvPr/>
            </p:nvCxnSpPr>
            <p:spPr>
              <a:xfrm flipV="1">
                <a:off x="576" y="624"/>
                <a:ext cx="144" cy="12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1889" name="AutoShape 151"/>
              <p:cNvCxnSpPr>
                <a:stCxn id="31864" idx="3"/>
                <a:endCxn id="31869" idx="1"/>
              </p:cNvCxnSpPr>
              <p:nvPr/>
            </p:nvCxnSpPr>
            <p:spPr>
              <a:xfrm>
                <a:off x="576" y="744"/>
                <a:ext cx="144" cy="12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1890" name="AutoShape 152"/>
              <p:cNvCxnSpPr>
                <a:stCxn id="31863" idx="3"/>
                <a:endCxn id="31866" idx="1"/>
              </p:cNvCxnSpPr>
              <p:nvPr/>
            </p:nvCxnSpPr>
            <p:spPr>
              <a:xfrm>
                <a:off x="576" y="312"/>
                <a:ext cx="144" cy="12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1891" name="AutoShape 153"/>
              <p:cNvCxnSpPr>
                <a:stCxn id="31863" idx="3"/>
                <a:endCxn id="31867" idx="1"/>
              </p:cNvCxnSpPr>
              <p:nvPr/>
            </p:nvCxnSpPr>
            <p:spPr>
              <a:xfrm flipV="1">
                <a:off x="576" y="288"/>
                <a:ext cx="144" cy="24"/>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1892" name="AutoShape 154"/>
              <p:cNvCxnSpPr>
                <a:stCxn id="31868" idx="3"/>
                <a:endCxn id="31874" idx="1"/>
              </p:cNvCxnSpPr>
              <p:nvPr/>
            </p:nvCxnSpPr>
            <p:spPr>
              <a:xfrm flipV="1">
                <a:off x="912" y="576"/>
                <a:ext cx="96" cy="48"/>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1893" name="AutoShape 155"/>
              <p:cNvCxnSpPr>
                <a:stCxn id="31868" idx="3"/>
                <a:endCxn id="31875" idx="1"/>
              </p:cNvCxnSpPr>
              <p:nvPr/>
            </p:nvCxnSpPr>
            <p:spPr>
              <a:xfrm>
                <a:off x="912" y="624"/>
                <a:ext cx="96" cy="96"/>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31894" name="AutoShape 156"/>
              <p:cNvCxnSpPr>
                <a:stCxn id="31865" idx="3"/>
                <a:endCxn id="31870" idx="1"/>
              </p:cNvCxnSpPr>
              <p:nvPr/>
            </p:nvCxnSpPr>
            <p:spPr>
              <a:xfrm>
                <a:off x="912" y="144"/>
                <a:ext cx="96" cy="0"/>
              </a:xfrm>
              <a:prstGeom prst="straightConnector1">
                <a:avLst/>
              </a:prstGeom>
              <a:ln w="9525" cap="flat" cmpd="sng">
                <a:solidFill>
                  <a:schemeClr val="tx1"/>
                </a:solidFill>
                <a:prstDash val="solid"/>
                <a:headEnd type="none" w="med" len="med"/>
                <a:tailEnd type="none" w="med" len="med"/>
              </a:ln>
            </p:spPr>
          </p:cxnSp>
          <p:cxnSp>
            <p:nvCxnSpPr>
              <p:cNvPr id="31895" name="AutoShape 157"/>
              <p:cNvCxnSpPr>
                <a:stCxn id="31867" idx="3"/>
                <a:endCxn id="31872" idx="1"/>
              </p:cNvCxnSpPr>
              <p:nvPr/>
            </p:nvCxnSpPr>
            <p:spPr>
              <a:xfrm>
                <a:off x="912" y="288"/>
                <a:ext cx="96" cy="0"/>
              </a:xfrm>
              <a:prstGeom prst="straightConnector1">
                <a:avLst/>
              </a:prstGeom>
              <a:ln w="9525" cap="flat" cmpd="sng">
                <a:solidFill>
                  <a:schemeClr val="tx1"/>
                </a:solidFill>
                <a:prstDash val="solid"/>
                <a:headEnd type="none" w="med" len="med"/>
                <a:tailEnd type="none" w="med" len="med"/>
              </a:ln>
            </p:spPr>
          </p:cxnSp>
          <p:cxnSp>
            <p:nvCxnSpPr>
              <p:cNvPr id="31896" name="AutoShape 158"/>
              <p:cNvCxnSpPr>
                <a:stCxn id="31866" idx="3"/>
                <a:endCxn id="31873" idx="1"/>
              </p:cNvCxnSpPr>
              <p:nvPr/>
            </p:nvCxnSpPr>
            <p:spPr>
              <a:xfrm>
                <a:off x="912" y="432"/>
                <a:ext cx="96" cy="0"/>
              </a:xfrm>
              <a:prstGeom prst="straightConnector1">
                <a:avLst/>
              </a:prstGeom>
              <a:ln w="9525" cap="flat" cmpd="sng">
                <a:solidFill>
                  <a:schemeClr val="tx1"/>
                </a:solidFill>
                <a:prstDash val="solid"/>
                <a:headEnd type="none" w="med" len="med"/>
                <a:tailEnd type="none" w="med" len="med"/>
              </a:ln>
            </p:spPr>
          </p:cxnSp>
          <p:cxnSp>
            <p:nvCxnSpPr>
              <p:cNvPr id="31897" name="AutoShape 159"/>
              <p:cNvCxnSpPr>
                <a:stCxn id="31869" idx="3"/>
                <a:endCxn id="31876" idx="1"/>
              </p:cNvCxnSpPr>
              <p:nvPr/>
            </p:nvCxnSpPr>
            <p:spPr>
              <a:xfrm>
                <a:off x="912" y="864"/>
                <a:ext cx="96" cy="0"/>
              </a:xfrm>
              <a:prstGeom prst="straightConnector1">
                <a:avLst/>
              </a:prstGeom>
              <a:ln w="9525" cap="flat" cmpd="sng">
                <a:solidFill>
                  <a:schemeClr val="tx1"/>
                </a:solidFill>
                <a:prstDash val="solid"/>
                <a:headEnd type="none" w="med" len="med"/>
                <a:tailEnd type="none" w="med" len="med"/>
              </a:ln>
            </p:spPr>
          </p:cxnSp>
          <p:cxnSp>
            <p:nvCxnSpPr>
              <p:cNvPr id="31898" name="AutoShape 160"/>
              <p:cNvCxnSpPr>
                <a:stCxn id="31870" idx="3"/>
                <a:endCxn id="31871" idx="1"/>
              </p:cNvCxnSpPr>
              <p:nvPr/>
            </p:nvCxnSpPr>
            <p:spPr>
              <a:xfrm>
                <a:off x="1200" y="144"/>
                <a:ext cx="96" cy="0"/>
              </a:xfrm>
              <a:prstGeom prst="straightConnector1">
                <a:avLst/>
              </a:prstGeom>
              <a:ln w="9525" cap="flat" cmpd="sng">
                <a:solidFill>
                  <a:schemeClr val="tx1"/>
                </a:solidFill>
                <a:prstDash val="solid"/>
                <a:headEnd type="none" w="med" len="med"/>
                <a:tailEnd type="none" w="med" len="med"/>
              </a:ln>
            </p:spPr>
          </p:cxnSp>
          <p:cxnSp>
            <p:nvCxnSpPr>
              <p:cNvPr id="31899" name="AutoShape 161"/>
              <p:cNvCxnSpPr>
                <a:stCxn id="31872" idx="3"/>
                <a:endCxn id="31878" idx="1"/>
              </p:cNvCxnSpPr>
              <p:nvPr/>
            </p:nvCxnSpPr>
            <p:spPr>
              <a:xfrm>
                <a:off x="1200" y="288"/>
                <a:ext cx="96" cy="0"/>
              </a:xfrm>
              <a:prstGeom prst="straightConnector1">
                <a:avLst/>
              </a:prstGeom>
              <a:ln w="9525" cap="flat" cmpd="sng">
                <a:solidFill>
                  <a:schemeClr val="tx1"/>
                </a:solidFill>
                <a:prstDash val="solid"/>
                <a:headEnd type="none" w="med" len="med"/>
                <a:tailEnd type="none" w="med" len="med"/>
              </a:ln>
            </p:spPr>
          </p:cxnSp>
          <p:cxnSp>
            <p:nvCxnSpPr>
              <p:cNvPr id="31900" name="AutoShape 162"/>
              <p:cNvCxnSpPr>
                <a:stCxn id="31873" idx="3"/>
                <a:endCxn id="31877" idx="1"/>
              </p:cNvCxnSpPr>
              <p:nvPr/>
            </p:nvCxnSpPr>
            <p:spPr>
              <a:xfrm>
                <a:off x="1200" y="432"/>
                <a:ext cx="96" cy="0"/>
              </a:xfrm>
              <a:prstGeom prst="straightConnector1">
                <a:avLst/>
              </a:prstGeom>
              <a:ln w="9525" cap="flat" cmpd="sng">
                <a:solidFill>
                  <a:schemeClr val="tx1"/>
                </a:solidFill>
                <a:prstDash val="solid"/>
                <a:headEnd type="none" w="med" len="med"/>
                <a:tailEnd type="none" w="med" len="med"/>
              </a:ln>
            </p:spPr>
          </p:cxnSp>
          <p:cxnSp>
            <p:nvCxnSpPr>
              <p:cNvPr id="31901" name="AutoShape 163"/>
              <p:cNvCxnSpPr>
                <a:stCxn id="31874" idx="3"/>
                <a:endCxn id="31879" idx="1"/>
              </p:cNvCxnSpPr>
              <p:nvPr/>
            </p:nvCxnSpPr>
            <p:spPr>
              <a:xfrm>
                <a:off x="1200" y="576"/>
                <a:ext cx="96" cy="0"/>
              </a:xfrm>
              <a:prstGeom prst="straightConnector1">
                <a:avLst/>
              </a:prstGeom>
              <a:ln w="9525" cap="flat" cmpd="sng">
                <a:solidFill>
                  <a:schemeClr val="tx1"/>
                </a:solidFill>
                <a:prstDash val="solid"/>
                <a:headEnd type="none" w="med" len="med"/>
                <a:tailEnd type="none" w="med" len="med"/>
              </a:ln>
            </p:spPr>
          </p:cxnSp>
          <p:cxnSp>
            <p:nvCxnSpPr>
              <p:cNvPr id="31902" name="AutoShape 164"/>
              <p:cNvCxnSpPr>
                <a:stCxn id="31875" idx="3"/>
                <a:endCxn id="31880" idx="1"/>
              </p:cNvCxnSpPr>
              <p:nvPr/>
            </p:nvCxnSpPr>
            <p:spPr>
              <a:xfrm>
                <a:off x="1200" y="720"/>
                <a:ext cx="96" cy="0"/>
              </a:xfrm>
              <a:prstGeom prst="straightConnector1">
                <a:avLst/>
              </a:prstGeom>
              <a:ln w="9525" cap="flat" cmpd="sng">
                <a:solidFill>
                  <a:schemeClr val="tx1"/>
                </a:solidFill>
                <a:prstDash val="solid"/>
                <a:headEnd type="none" w="med" len="med"/>
                <a:tailEnd type="none" w="med" len="med"/>
              </a:ln>
            </p:spPr>
          </p:cxnSp>
          <p:cxnSp>
            <p:nvCxnSpPr>
              <p:cNvPr id="31903" name="AutoShape 165"/>
              <p:cNvCxnSpPr>
                <a:stCxn id="31876" idx="3"/>
                <a:endCxn id="31881" idx="1"/>
              </p:cNvCxnSpPr>
              <p:nvPr/>
            </p:nvCxnSpPr>
            <p:spPr>
              <a:xfrm>
                <a:off x="1200" y="864"/>
                <a:ext cx="96" cy="0"/>
              </a:xfrm>
              <a:prstGeom prst="straightConnector1">
                <a:avLst/>
              </a:prstGeom>
              <a:ln w="9525" cap="flat" cmpd="sng">
                <a:solidFill>
                  <a:schemeClr val="tx1"/>
                </a:solidFill>
                <a:prstDash val="solid"/>
                <a:headEnd type="none" w="med" len="med"/>
                <a:tailEnd type="none" w="med" len="med"/>
              </a:ln>
            </p:spPr>
          </p:cxnSp>
          <p:sp>
            <p:nvSpPr>
              <p:cNvPr id="31904" name="AutoShape 166"/>
              <p:cNvSpPr/>
              <p:nvPr/>
            </p:nvSpPr>
            <p:spPr>
              <a:xfrm>
                <a:off x="1536" y="96"/>
                <a:ext cx="96" cy="384"/>
              </a:xfrm>
              <a:prstGeom prst="rightBrace">
                <a:avLst>
                  <a:gd name="adj1" fmla="val 33333"/>
                  <a:gd name="adj2" fmla="val 50000"/>
                </a:avLst>
              </a:prstGeom>
              <a:solidFill>
                <a:srgbClr val="FFFFCC"/>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1905" name="AutoShape 167"/>
              <p:cNvSpPr/>
              <p:nvPr/>
            </p:nvSpPr>
            <p:spPr>
              <a:xfrm>
                <a:off x="1536" y="528"/>
                <a:ext cx="96" cy="384"/>
              </a:xfrm>
              <a:prstGeom prst="rightBrace">
                <a:avLst>
                  <a:gd name="adj1" fmla="val 33333"/>
                  <a:gd name="adj2" fmla="val 50000"/>
                </a:avLst>
              </a:prstGeom>
              <a:solidFill>
                <a:srgbClr val="FFFFCC"/>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grpSp>
        <p:sp>
          <p:nvSpPr>
            <p:cNvPr id="31906" name="Text Box 168"/>
            <p:cNvSpPr txBox="1"/>
            <p:nvPr/>
          </p:nvSpPr>
          <p:spPr>
            <a:xfrm>
              <a:off x="1271" y="0"/>
              <a:ext cx="650" cy="177"/>
            </a:xfrm>
            <a:prstGeom prst="rect">
              <a:avLst/>
            </a:prstGeom>
            <a:solidFill>
              <a:srgbClr val="FFCC99"/>
            </a:solidFill>
            <a:ln w="9525">
              <a:noFill/>
            </a:ln>
          </p:spPr>
          <p:txBody>
            <a:bodyPr>
              <a:spAutoFit/>
            </a:bodyPr>
            <a:p>
              <a:pPr>
                <a:spcBef>
                  <a:spcPct val="50000"/>
                </a:spcBef>
              </a:pPr>
              <a:r>
                <a:rPr lang="zh-CN" altLang="en-US" sz="1200" b="1" dirty="0">
                  <a:latin typeface="Arial" panose="020B0604020202020204" pitchFamily="34" charset="0"/>
                </a:rPr>
                <a:t>真正原因</a:t>
              </a:r>
              <a:endParaRPr lang="zh-CN" altLang="en-US" sz="1200" b="1" dirty="0">
                <a:latin typeface="Arial" panose="020B0604020202020204" pitchFamily="34" charset="0"/>
              </a:endParaRPr>
            </a:p>
          </p:txBody>
        </p:sp>
        <p:sp>
          <p:nvSpPr>
            <p:cNvPr id="31907" name="Text Box 169"/>
            <p:cNvSpPr txBox="1"/>
            <p:nvPr/>
          </p:nvSpPr>
          <p:spPr>
            <a:xfrm>
              <a:off x="273" y="1180"/>
              <a:ext cx="433" cy="177"/>
            </a:xfrm>
            <a:prstGeom prst="rect">
              <a:avLst/>
            </a:prstGeom>
            <a:solidFill>
              <a:srgbClr val="FFCC99"/>
            </a:solidFill>
            <a:ln w="9525">
              <a:noFill/>
            </a:ln>
          </p:spPr>
          <p:txBody>
            <a:bodyPr>
              <a:spAutoFit/>
            </a:bodyPr>
            <a:p>
              <a:pPr>
                <a:spcBef>
                  <a:spcPct val="50000"/>
                </a:spcBef>
              </a:pPr>
              <a:r>
                <a:rPr lang="zh-CN" altLang="en-US" sz="1200" b="1" dirty="0">
                  <a:latin typeface="Arial" panose="020B0604020202020204" pitchFamily="34" charset="0"/>
                </a:rPr>
                <a:t>课题</a:t>
              </a:r>
              <a:endParaRPr lang="zh-CN" altLang="en-US" sz="1200" b="1" dirty="0">
                <a:latin typeface="Arial" panose="020B0604020202020204" pitchFamily="34" charset="0"/>
              </a:endParaRPr>
            </a:p>
          </p:txBody>
        </p:sp>
      </p:grpSp>
      <p:sp>
        <p:nvSpPr>
          <p:cNvPr id="31908" name="AutoShape 170"/>
          <p:cNvSpPr/>
          <p:nvPr/>
        </p:nvSpPr>
        <p:spPr>
          <a:xfrm>
            <a:off x="5435600" y="3284538"/>
            <a:ext cx="3024188" cy="1081087"/>
          </a:xfrm>
          <a:prstGeom prst="cloudCallout">
            <a:avLst>
              <a:gd name="adj1" fmla="val -83755"/>
              <a:gd name="adj2" fmla="val -73787"/>
            </a:avLst>
          </a:prstGeom>
          <a:solidFill>
            <a:srgbClr val="CCCCFF"/>
          </a:solidFill>
          <a:ln w="9525" cap="flat" cmpd="sng">
            <a:solidFill>
              <a:schemeClr val="tx1"/>
            </a:solidFill>
            <a:prstDash val="solid"/>
            <a:headEnd type="none" w="med" len="med"/>
            <a:tailEnd type="none" w="med" len="med"/>
          </a:ln>
        </p:spPr>
        <p:txBody>
          <a:bodyPr wrap="none" anchor="ctr" anchorCtr="0"/>
          <a:p>
            <a:pPr algn="ctr" eaLnBrk="0" hangingPunct="0"/>
            <a:r>
              <a:rPr lang="zh-CN" altLang="en-US" sz="1200" b="1" dirty="0">
                <a:solidFill>
                  <a:srgbClr val="FF0000"/>
                </a:solidFill>
                <a:latin typeface="黑体" panose="02010609060101010101" pitchFamily="1" charset="-122"/>
                <a:ea typeface="黑体" panose="02010609060101010101" pitchFamily="1" charset="-122"/>
              </a:rPr>
              <a:t>真正的原因</a:t>
            </a:r>
            <a:r>
              <a:rPr lang="zh-CN" altLang="en-US" sz="1200" b="1" dirty="0">
                <a:latin typeface="黑体" panose="02010609060101010101" pitchFamily="1" charset="-122"/>
                <a:ea typeface="黑体" panose="02010609060101010101" pitchFamily="1" charset="-122"/>
              </a:rPr>
              <a:t>是什么</a:t>
            </a:r>
            <a:r>
              <a:rPr lang="ja-JP" altLang="en-US" sz="1200" b="1" dirty="0">
                <a:latin typeface="黑体" panose="02010609060101010101" pitchFamily="1" charset="-122"/>
                <a:ea typeface="黑体" panose="02010609060101010101" pitchFamily="1" charset="-122"/>
              </a:rPr>
              <a:t>？</a:t>
            </a:r>
            <a:r>
              <a:rPr lang="zh-CN" altLang="en-US" sz="1200" b="1" dirty="0">
                <a:latin typeface="黑体" panose="02010609060101010101" pitchFamily="1" charset="-122"/>
                <a:ea typeface="黑体" panose="02010609060101010101" pitchFamily="1" charset="-122"/>
              </a:rPr>
              <a:t>能够避免出现</a:t>
            </a:r>
            <a:endParaRPr lang="zh-CN" altLang="en-US" sz="1200" b="1" dirty="0">
              <a:latin typeface="黑体" panose="02010609060101010101" pitchFamily="1" charset="-122"/>
              <a:ea typeface="黑体" panose="02010609060101010101" pitchFamily="1" charset="-122"/>
            </a:endParaRPr>
          </a:p>
          <a:p>
            <a:pPr algn="ctr" eaLnBrk="0" hangingPunct="0"/>
            <a:r>
              <a:rPr lang="zh-CN" altLang="en-US" sz="1200" b="1" dirty="0">
                <a:latin typeface="黑体" panose="02010609060101010101" pitchFamily="1" charset="-122"/>
                <a:ea typeface="黑体" panose="02010609060101010101" pitchFamily="1" charset="-122"/>
              </a:rPr>
              <a:t>这种情况的</a:t>
            </a:r>
            <a:r>
              <a:rPr lang="zh-CN" altLang="en-US" sz="1200" b="1" dirty="0">
                <a:solidFill>
                  <a:srgbClr val="FF0000"/>
                </a:solidFill>
                <a:latin typeface="黑体" panose="02010609060101010101" pitchFamily="1" charset="-122"/>
                <a:ea typeface="黑体" panose="02010609060101010101" pitchFamily="1" charset="-122"/>
              </a:rPr>
              <a:t>课题</a:t>
            </a:r>
            <a:r>
              <a:rPr lang="zh-CN" altLang="en-US" sz="1200" b="1" dirty="0">
                <a:latin typeface="黑体" panose="02010609060101010101" pitchFamily="1" charset="-122"/>
                <a:ea typeface="黑体" panose="02010609060101010101" pitchFamily="1" charset="-122"/>
              </a:rPr>
              <a:t>又是什么</a:t>
            </a: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a:p>
            <a:pPr algn="ctr" eaLnBrk="0" hangingPunct="0"/>
            <a:r>
              <a:rPr lang="zh-CN" altLang="en-US" sz="1200" b="1" dirty="0">
                <a:latin typeface="黑体" panose="02010609060101010101" pitchFamily="1" charset="-122"/>
                <a:ea typeface="黑体" panose="02010609060101010101" pitchFamily="1" charset="-122"/>
              </a:rPr>
              <a:t>将这些反映到</a:t>
            </a:r>
            <a:r>
              <a:rPr lang="zh-CN" altLang="en-US" sz="1200" b="1" dirty="0">
                <a:solidFill>
                  <a:srgbClr val="FF0000"/>
                </a:solidFill>
                <a:latin typeface="黑体" panose="02010609060101010101" pitchFamily="1" charset="-122"/>
                <a:ea typeface="黑体" panose="02010609060101010101" pitchFamily="1" charset="-122"/>
              </a:rPr>
              <a:t>今后的计划</a:t>
            </a:r>
            <a:r>
              <a:rPr lang="zh-CN" altLang="en-US" sz="1200" b="1" dirty="0">
                <a:latin typeface="黑体" panose="02010609060101010101" pitchFamily="1" charset="-122"/>
                <a:ea typeface="黑体" panose="02010609060101010101" pitchFamily="1" charset="-122"/>
              </a:rPr>
              <a:t>当中</a:t>
            </a:r>
            <a:endParaRPr lang="ja-JP" altLang="en-US" sz="1200" b="1" dirty="0">
              <a:latin typeface="黑体" panose="02010609060101010101" pitchFamily="1" charset="-122"/>
              <a:ea typeface="黑体" panose="02010609060101010101" pitchFamily="1" charset="-122"/>
            </a:endParaRPr>
          </a:p>
        </p:txBody>
      </p:sp>
      <p:sp>
        <p:nvSpPr>
          <p:cNvPr id="31909" name="Rectangle 171"/>
          <p:cNvSpPr/>
          <p:nvPr/>
        </p:nvSpPr>
        <p:spPr>
          <a:xfrm>
            <a:off x="1547813" y="0"/>
            <a:ext cx="4953000" cy="409575"/>
          </a:xfrm>
          <a:prstGeom prst="rect">
            <a:avLst/>
          </a:prstGeom>
          <a:noFill/>
          <a:ln w="9525">
            <a:noFill/>
          </a:ln>
        </p:spPr>
        <p:txBody>
          <a:bodyPr anchor="ctr" anchorCtr="0"/>
          <a:p>
            <a:r>
              <a:rPr lang="en-US" altLang="zh-CN" sz="3200" b="1" dirty="0">
                <a:solidFill>
                  <a:srgbClr val="000099"/>
                </a:solidFill>
                <a:latin typeface="宋体" panose="02010600030101010101" pitchFamily="2" charset="-122"/>
              </a:rPr>
              <a:t>WHY WHY</a:t>
            </a:r>
            <a:r>
              <a:rPr lang="zh-CN" altLang="en-US" sz="3200" b="1" dirty="0">
                <a:solidFill>
                  <a:srgbClr val="000099"/>
                </a:solidFill>
                <a:latin typeface="宋体" panose="02010600030101010101" pitchFamily="2" charset="-122"/>
              </a:rPr>
              <a:t>分析和</a:t>
            </a:r>
            <a:r>
              <a:rPr lang="en-US" altLang="zh-CN" sz="3200" b="1" dirty="0">
                <a:solidFill>
                  <a:srgbClr val="000099"/>
                </a:solidFill>
                <a:latin typeface="宋体" panose="02010600030101010101" pitchFamily="2" charset="-122"/>
              </a:rPr>
              <a:t>PDCA</a:t>
            </a:r>
            <a:r>
              <a:rPr lang="zh-CN" altLang="en-US" sz="3200" b="1" dirty="0">
                <a:solidFill>
                  <a:srgbClr val="000099"/>
                </a:solidFill>
                <a:latin typeface="宋体" panose="02010600030101010101" pitchFamily="2" charset="-122"/>
              </a:rPr>
              <a:t>循环</a:t>
            </a:r>
            <a:endParaRPr lang="en-US" altLang="zh-CN" sz="3200" b="1" dirty="0">
              <a:solidFill>
                <a:srgbClr val="000099"/>
              </a:solidFill>
              <a:latin typeface="宋体" panose="02010600030101010101" pitchFamily="2" charset="-122"/>
            </a:endParaRPr>
          </a:p>
        </p:txBody>
      </p:sp>
      <p:sp>
        <p:nvSpPr>
          <p:cNvPr id="31910" name="Line 172"/>
          <p:cNvSpPr/>
          <p:nvPr/>
        </p:nvSpPr>
        <p:spPr>
          <a:xfrm>
            <a:off x="0" y="609600"/>
            <a:ext cx="9144000" cy="0"/>
          </a:xfrm>
          <a:prstGeom prst="line">
            <a:avLst/>
          </a:prstGeom>
          <a:ln w="38100" cap="flat" cmpd="sng">
            <a:solidFill>
              <a:schemeClr val="accent2"/>
            </a:solidFill>
            <a:prstDash val="solid"/>
            <a:headEnd type="none" w="med" len="med"/>
            <a:tailEnd type="none" w="med" len="med"/>
          </a:ln>
          <a:effectLst>
            <a:outerShdw dist="35921" dir="2699999" algn="ctr" rotWithShape="0">
              <a:schemeClr val="bg2"/>
            </a:outerShdw>
          </a:effectLst>
        </p:spPr>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5123" name="Rectangle 2"/>
          <p:cNvSpPr/>
          <p:nvPr/>
        </p:nvSpPr>
        <p:spPr>
          <a:xfrm>
            <a:off x="0" y="0"/>
            <a:ext cx="9144000" cy="581025"/>
          </a:xfrm>
          <a:prstGeom prst="rect">
            <a:avLst/>
          </a:prstGeom>
          <a:solidFill>
            <a:schemeClr val="bg1">
              <a:alpha val="29999"/>
            </a:schemeClr>
          </a:solidFill>
          <a:ln w="9525">
            <a:noFill/>
          </a:ln>
        </p:spPr>
        <p:txBody>
          <a:bodyPr wrap="none" anchor="ctr" anchorCtr="0"/>
          <a:p>
            <a:endParaRPr lang="zh-CN" altLang="en-US" dirty="0">
              <a:latin typeface="Arial" panose="020B0604020202020204" pitchFamily="34" charset="0"/>
            </a:endParaRPr>
          </a:p>
        </p:txBody>
      </p:sp>
      <p:sp>
        <p:nvSpPr>
          <p:cNvPr id="5124" name="Rectangle 3"/>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grpSp>
        <p:nvGrpSpPr>
          <p:cNvPr id="5125" name="Group 15"/>
          <p:cNvGrpSpPr/>
          <p:nvPr/>
        </p:nvGrpSpPr>
        <p:grpSpPr>
          <a:xfrm>
            <a:off x="1979613" y="908050"/>
            <a:ext cx="4608512" cy="4600575"/>
            <a:chOff x="0" y="0"/>
            <a:chExt cx="2903" cy="2898"/>
          </a:xfrm>
        </p:grpSpPr>
        <p:graphicFrame>
          <p:nvGraphicFramePr>
            <p:cNvPr id="5126" name="Object 6"/>
            <p:cNvGraphicFramePr>
              <a:graphicFrameLocks noChangeAspect="1"/>
            </p:cNvGraphicFramePr>
            <p:nvPr/>
          </p:nvGraphicFramePr>
          <p:xfrm>
            <a:off x="0" y="0"/>
            <a:ext cx="2903" cy="2898"/>
          </p:xfrm>
          <a:graphic>
            <a:graphicData uri="http://schemas.openxmlformats.org/presentationml/2006/ole">
              <mc:AlternateContent xmlns:mc="http://schemas.openxmlformats.org/markup-compatibility/2006">
                <mc:Choice xmlns:v="urn:schemas-microsoft-com:vml" Requires="v">
                  <p:oleObj spid="_x0000_s3076" name="" r:id="rId1" imgW="3244850" imgH="3390900" progId="">
                    <p:embed/>
                  </p:oleObj>
                </mc:Choice>
                <mc:Fallback>
                  <p:oleObj name="" r:id="rId1" imgW="3244850" imgH="3390900" progId="">
                    <p:embed/>
                    <p:pic>
                      <p:nvPicPr>
                        <p:cNvPr id="0" name="图片 3075"/>
                        <p:cNvPicPr/>
                        <p:nvPr/>
                      </p:nvPicPr>
                      <p:blipFill>
                        <a:blip r:embed="rId2"/>
                        <a:stretch>
                          <a:fillRect/>
                        </a:stretch>
                      </p:blipFill>
                      <p:spPr>
                        <a:xfrm>
                          <a:off x="0" y="0"/>
                          <a:ext cx="2903" cy="2898"/>
                        </a:xfrm>
                        <a:prstGeom prst="rect">
                          <a:avLst/>
                        </a:prstGeom>
                        <a:noFill/>
                        <a:ln w="38100">
                          <a:noFill/>
                          <a:miter/>
                        </a:ln>
                      </p:spPr>
                    </p:pic>
                  </p:oleObj>
                </mc:Fallback>
              </mc:AlternateContent>
            </a:graphicData>
          </a:graphic>
        </p:graphicFrame>
        <p:sp>
          <p:nvSpPr>
            <p:cNvPr id="5127" name="Rectangle 7"/>
            <p:cNvSpPr/>
            <p:nvPr/>
          </p:nvSpPr>
          <p:spPr>
            <a:xfrm>
              <a:off x="873" y="1320"/>
              <a:ext cx="1" cy="173"/>
            </a:xfrm>
            <a:prstGeom prst="rect">
              <a:avLst/>
            </a:prstGeom>
            <a:noFill/>
            <a:ln w="9525">
              <a:noFill/>
            </a:ln>
          </p:spPr>
          <p:txBody>
            <a:bodyPr wrap="none" lIns="0" tIns="0" rIns="0" bIns="0">
              <a:spAutoFit/>
            </a:bodyPr>
            <a:p>
              <a:pPr algn="ctr" eaLnBrk="0" hangingPunct="0"/>
              <a:endParaRPr lang="en-US" altLang="x-none" dirty="0">
                <a:latin typeface="宋体" panose="02010600030101010101" pitchFamily="2" charset="-122"/>
              </a:endParaRPr>
            </a:p>
          </p:txBody>
        </p:sp>
        <p:sp>
          <p:nvSpPr>
            <p:cNvPr id="5128" name="Rectangle 8"/>
            <p:cNvSpPr/>
            <p:nvPr/>
          </p:nvSpPr>
          <p:spPr>
            <a:xfrm>
              <a:off x="636" y="1842"/>
              <a:ext cx="1" cy="134"/>
            </a:xfrm>
            <a:prstGeom prst="rect">
              <a:avLst/>
            </a:prstGeom>
            <a:noFill/>
            <a:ln w="9525">
              <a:noFill/>
            </a:ln>
          </p:spPr>
          <p:txBody>
            <a:bodyPr wrap="none" lIns="0" tIns="0" rIns="0" bIns="0">
              <a:spAutoFit/>
            </a:bodyPr>
            <a:p>
              <a:pPr algn="ctr" eaLnBrk="0" hangingPunct="0"/>
              <a:endParaRPr lang="en-US" altLang="x-none" sz="1400" dirty="0">
                <a:solidFill>
                  <a:srgbClr val="000000"/>
                </a:solidFill>
                <a:latin typeface="宋体" panose="02010600030101010101" pitchFamily="2" charset="-122"/>
              </a:endParaRPr>
            </a:p>
          </p:txBody>
        </p:sp>
        <p:sp>
          <p:nvSpPr>
            <p:cNvPr id="5129" name="Rectangle 9"/>
            <p:cNvSpPr/>
            <p:nvPr/>
          </p:nvSpPr>
          <p:spPr>
            <a:xfrm>
              <a:off x="833" y="1305"/>
              <a:ext cx="1127" cy="576"/>
            </a:xfrm>
            <a:prstGeom prst="rect">
              <a:avLst/>
            </a:prstGeom>
            <a:noFill/>
            <a:ln w="9525">
              <a:noFill/>
            </a:ln>
          </p:spPr>
          <p:txBody>
            <a:bodyPr wrap="none" lIns="0" tIns="0" rIns="0" bIns="0">
              <a:spAutoFit/>
            </a:bodyPr>
            <a:p>
              <a:pPr algn="ctr" eaLnBrk="0" hangingPunct="0"/>
              <a:r>
                <a:rPr lang="ja-JP" altLang="en-US" sz="2000" b="1" dirty="0">
                  <a:solidFill>
                    <a:srgbClr val="FF0000"/>
                  </a:solidFill>
                  <a:latin typeface="宋体" panose="02010600030101010101" pitchFamily="2" charset="-122"/>
                </a:rPr>
                <a:t>調和のとれた</a:t>
              </a:r>
              <a:endParaRPr lang="ja-JP" altLang="en-US" sz="2000" b="1" dirty="0">
                <a:solidFill>
                  <a:srgbClr val="FF0000"/>
                </a:solidFill>
                <a:latin typeface="宋体" panose="02010600030101010101" pitchFamily="2" charset="-122"/>
              </a:endParaRPr>
            </a:p>
            <a:p>
              <a:pPr algn="ctr" eaLnBrk="0" hangingPunct="0"/>
              <a:r>
                <a:rPr lang="ja-JP" altLang="en-US" sz="2000" b="1" dirty="0">
                  <a:solidFill>
                    <a:srgbClr val="FF0000"/>
                  </a:solidFill>
                  <a:latin typeface="宋体" panose="02010600030101010101" pitchFamily="2" charset="-122"/>
                </a:rPr>
                <a:t>仕事の流れを</a:t>
              </a:r>
              <a:endParaRPr lang="ja-JP" altLang="en-US" sz="2000" b="1" dirty="0">
                <a:solidFill>
                  <a:srgbClr val="FF0000"/>
                </a:solidFill>
                <a:latin typeface="宋体" panose="02010600030101010101" pitchFamily="2" charset="-122"/>
              </a:endParaRPr>
            </a:p>
            <a:p>
              <a:pPr algn="ctr" eaLnBrk="0" hangingPunct="0"/>
              <a:r>
                <a:rPr lang="ja-JP" altLang="en-US" sz="2000" b="1" dirty="0">
                  <a:solidFill>
                    <a:srgbClr val="FF0000"/>
                  </a:solidFill>
                  <a:latin typeface="宋体" panose="02010600030101010101" pitchFamily="2" charset="-122"/>
                </a:rPr>
                <a:t>作りあげること</a:t>
              </a:r>
              <a:endParaRPr lang="ja-JP" altLang="en-US" sz="2000" b="1" dirty="0">
                <a:solidFill>
                  <a:srgbClr val="FF0000"/>
                </a:solidFill>
                <a:latin typeface="宋体" panose="02010600030101010101" pitchFamily="2" charset="-122"/>
              </a:endParaRPr>
            </a:p>
          </p:txBody>
        </p:sp>
        <p:sp>
          <p:nvSpPr>
            <p:cNvPr id="5130" name="Oval 10"/>
            <p:cNvSpPr/>
            <p:nvPr/>
          </p:nvSpPr>
          <p:spPr>
            <a:xfrm>
              <a:off x="723" y="883"/>
              <a:ext cx="1487" cy="1382"/>
            </a:xfrm>
            <a:prstGeom prst="ellipse">
              <a:avLst/>
            </a:prstGeom>
            <a:solidFill>
              <a:schemeClr val="bg1"/>
            </a:solidFill>
            <a:ln w="9525" cap="flat" cmpd="sng">
              <a:solidFill>
                <a:schemeClr val="tx1"/>
              </a:solidFill>
              <a:prstDash val="solid"/>
              <a:headEnd type="none" w="med" len="med"/>
              <a:tailEnd type="none" w="med" len="med"/>
            </a:ln>
          </p:spPr>
          <p:txBody>
            <a:bodyPr anchor="ctr" anchorCtr="0"/>
            <a:p>
              <a:pPr algn="ctr"/>
              <a:r>
                <a:rPr lang="zh-CN" altLang="en-US" sz="2800" dirty="0">
                  <a:latin typeface="Times New Roman" panose="02020603050405020304" pitchFamily="2" charset="0"/>
                  <a:ea typeface="黑体" panose="02010609060101010101" pitchFamily="1" charset="-122"/>
                </a:rPr>
                <a:t>总是以事实为基础而行动</a:t>
              </a:r>
              <a:endParaRPr lang="zh-CN" altLang="en-US" sz="2800" dirty="0">
                <a:latin typeface="Times New Roman" panose="02020603050405020304" pitchFamily="2" charset="0"/>
                <a:ea typeface="黑体" panose="02010609060101010101" pitchFamily="1" charset="-122"/>
              </a:endParaRPr>
            </a:p>
          </p:txBody>
        </p:sp>
        <p:sp>
          <p:nvSpPr>
            <p:cNvPr id="5131" name="Rectangle 11"/>
            <p:cNvSpPr/>
            <p:nvPr/>
          </p:nvSpPr>
          <p:spPr>
            <a:xfrm>
              <a:off x="182" y="907"/>
              <a:ext cx="529" cy="1150"/>
            </a:xfrm>
            <a:prstGeom prst="rect">
              <a:avLst/>
            </a:prstGeom>
            <a:noFill/>
            <a:ln w="9525">
              <a:noFill/>
            </a:ln>
          </p:spPr>
          <p:txBody>
            <a:bodyPr lIns="0" tIns="0" rIns="0" bIns="0">
              <a:spAutoFit/>
            </a:bodyPr>
            <a:p>
              <a:pPr algn="ctr"/>
              <a:r>
                <a:rPr lang="zh-CN" altLang="en-US" sz="2400" b="1" dirty="0">
                  <a:solidFill>
                    <a:schemeClr val="bg1"/>
                  </a:solidFill>
                  <a:latin typeface="Times New Roman" panose="02020603050405020304" pitchFamily="2" charset="0"/>
                </a:rPr>
                <a:t>亲自接触实物（现物）</a:t>
              </a:r>
              <a:endParaRPr lang="ja-JP" altLang="en-US" sz="2400" b="1" dirty="0">
                <a:solidFill>
                  <a:schemeClr val="bg1"/>
                </a:solidFill>
                <a:latin typeface="Times New Roman" panose="02020603050405020304" pitchFamily="2" charset="0"/>
              </a:endParaRPr>
            </a:p>
          </p:txBody>
        </p:sp>
        <p:sp>
          <p:nvSpPr>
            <p:cNvPr id="5132" name="Rectangle 12"/>
            <p:cNvSpPr/>
            <p:nvPr/>
          </p:nvSpPr>
          <p:spPr>
            <a:xfrm rot="934634">
              <a:off x="1452" y="544"/>
              <a:ext cx="1089" cy="460"/>
            </a:xfrm>
            <a:prstGeom prst="rect">
              <a:avLst/>
            </a:prstGeom>
            <a:noFill/>
            <a:ln w="9525">
              <a:noFill/>
            </a:ln>
          </p:spPr>
          <p:txBody>
            <a:bodyPr lIns="0" tIns="0" rIns="0" bIns="0">
              <a:spAutoFit/>
            </a:bodyPr>
            <a:p>
              <a:r>
                <a:rPr lang="zh-CN" altLang="en-US" sz="2400" b="1" dirty="0">
                  <a:solidFill>
                    <a:schemeClr val="bg1"/>
                  </a:solidFill>
                  <a:latin typeface="Times New Roman" panose="02020603050405020304" pitchFamily="2" charset="0"/>
                </a:rPr>
                <a:t>亲自到现场（现地）</a:t>
              </a:r>
              <a:endParaRPr lang="ja-JP" altLang="en-US" sz="2400" b="1" dirty="0">
                <a:solidFill>
                  <a:schemeClr val="bg1"/>
                </a:solidFill>
                <a:latin typeface="Times New Roman" panose="02020603050405020304" pitchFamily="2" charset="0"/>
              </a:endParaRPr>
            </a:p>
          </p:txBody>
        </p:sp>
        <p:sp>
          <p:nvSpPr>
            <p:cNvPr id="5133" name="Text Box 13"/>
            <p:cNvSpPr txBox="1"/>
            <p:nvPr/>
          </p:nvSpPr>
          <p:spPr>
            <a:xfrm rot="21531169">
              <a:off x="862" y="2222"/>
              <a:ext cx="1660" cy="288"/>
            </a:xfrm>
            <a:prstGeom prst="rect">
              <a:avLst/>
            </a:prstGeom>
            <a:noFill/>
            <a:ln w="9525">
              <a:noFill/>
            </a:ln>
          </p:spPr>
          <p:txBody>
            <a:bodyPr wrap="none">
              <a:spAutoFit/>
            </a:bodyPr>
            <a:p>
              <a:pPr algn="ctr" eaLnBrk="0" hangingPunct="0"/>
              <a:r>
                <a:rPr lang="zh-CN" altLang="en-US" sz="2400" b="1" dirty="0">
                  <a:solidFill>
                    <a:schemeClr val="bg1"/>
                  </a:solidFill>
                  <a:latin typeface="Times New Roman" panose="02020603050405020304" pitchFamily="2" charset="0"/>
                </a:rPr>
                <a:t>亲自了解现实情况</a:t>
              </a:r>
              <a:endParaRPr lang="ja-JP" altLang="en-US" sz="2400" b="1" dirty="0">
                <a:solidFill>
                  <a:schemeClr val="bg1"/>
                </a:solidFill>
                <a:latin typeface="Times New Roman" panose="02020603050405020304" pitchFamily="2" charset="0"/>
              </a:endParaRPr>
            </a:p>
          </p:txBody>
        </p:sp>
      </p:grpSp>
      <p:sp>
        <p:nvSpPr>
          <p:cNvPr id="5134" name="Text Box 14"/>
          <p:cNvSpPr txBox="1"/>
          <p:nvPr/>
        </p:nvSpPr>
        <p:spPr>
          <a:xfrm>
            <a:off x="2700338" y="0"/>
            <a:ext cx="3168650" cy="579438"/>
          </a:xfrm>
          <a:prstGeom prst="rect">
            <a:avLst/>
          </a:prstGeom>
          <a:noFill/>
          <a:ln w="9525">
            <a:noFill/>
          </a:ln>
        </p:spPr>
        <p:txBody>
          <a:bodyPr>
            <a:spAutoFit/>
          </a:bodyPr>
          <a:p>
            <a:pPr>
              <a:spcBef>
                <a:spcPct val="50000"/>
              </a:spcBef>
            </a:pPr>
            <a:r>
              <a:rPr lang="zh-CN" altLang="en-US" sz="3200" b="1" dirty="0">
                <a:latin typeface="宋体" panose="02010600030101010101" pitchFamily="2" charset="-122"/>
              </a:rPr>
              <a:t>三现主义的定义</a:t>
            </a:r>
            <a:endParaRPr lang="zh-CN" altLang="en-US" sz="3200" b="1" dirty="0">
              <a:latin typeface="宋体" panose="02010600030101010101" pitchFamily="2" charset="-122"/>
            </a:endParaRPr>
          </a:p>
        </p:txBody>
      </p:sp>
      <p:sp>
        <p:nvSpPr>
          <p:cNvPr id="5135" name="Text Box 16"/>
          <p:cNvSpPr txBox="1"/>
          <p:nvPr/>
        </p:nvSpPr>
        <p:spPr>
          <a:xfrm>
            <a:off x="6372225" y="188913"/>
            <a:ext cx="2195513" cy="457200"/>
          </a:xfrm>
          <a:prstGeom prst="rect">
            <a:avLst/>
          </a:prstGeom>
          <a:noFill/>
          <a:ln w="9525">
            <a:noFill/>
          </a:ln>
        </p:spPr>
        <p:txBody>
          <a:bodyPr>
            <a:spAutoFit/>
          </a:bodyPr>
          <a:p>
            <a:pPr>
              <a:spcBef>
                <a:spcPct val="50000"/>
              </a:spcBef>
            </a:pPr>
            <a:r>
              <a:rPr lang="zh-CN" altLang="en-US" sz="1200" dirty="0">
                <a:latin typeface="Arial" panose="020B0604020202020204" pitchFamily="34" charset="0"/>
              </a:rPr>
              <a:t>不但适用于制造现场</a:t>
            </a:r>
            <a:r>
              <a:rPr lang="en-US" altLang="zh-CN" sz="1200" dirty="0">
                <a:latin typeface="Arial" panose="020B0604020202020204" pitchFamily="34" charset="0"/>
              </a:rPr>
              <a:t>,</a:t>
            </a:r>
            <a:r>
              <a:rPr lang="zh-CN" altLang="en-US" sz="1200" dirty="0">
                <a:latin typeface="Arial" panose="020B0604020202020204" pitchFamily="34" charset="0"/>
              </a:rPr>
              <a:t>也适用于广泛的其它工作 。</a:t>
            </a:r>
            <a:endParaRPr lang="zh-CN" altLang="en-US" sz="1200" dirty="0">
              <a:latin typeface="Arial" panose="020B0604020202020204" pitchFamily="34" charset="0"/>
            </a:endParaRPr>
          </a:p>
        </p:txBody>
      </p:sp>
      <p:sp>
        <p:nvSpPr>
          <p:cNvPr id="5136" name="Text Box 17"/>
          <p:cNvSpPr txBox="1"/>
          <p:nvPr/>
        </p:nvSpPr>
        <p:spPr>
          <a:xfrm>
            <a:off x="179388" y="5373688"/>
            <a:ext cx="2736850" cy="1016000"/>
          </a:xfrm>
          <a:prstGeom prst="rect">
            <a:avLst/>
          </a:prstGeom>
          <a:noFill/>
          <a:ln w="9525">
            <a:noFill/>
          </a:ln>
        </p:spPr>
        <p:txBody>
          <a:bodyPr>
            <a:spAutoFit/>
          </a:bodyPr>
          <a:p>
            <a:r>
              <a:rPr lang="zh-CN" altLang="en-US" sz="1200" dirty="0">
                <a:latin typeface="Arial" panose="020B0604020202020204" pitchFamily="34" charset="0"/>
              </a:rPr>
              <a:t>有下列想法、行动的人才能搞好现场管理工作：</a:t>
            </a:r>
            <a:endParaRPr lang="zh-CN" altLang="en-US" sz="1200" dirty="0">
              <a:latin typeface="Arial" panose="020B0604020202020204" pitchFamily="34" charset="0"/>
            </a:endParaRPr>
          </a:p>
          <a:p>
            <a:r>
              <a:rPr lang="zh-CN" altLang="en-US" sz="1200" dirty="0">
                <a:latin typeface="Arial" panose="020B0604020202020204" pitchFamily="34" charset="0"/>
              </a:rPr>
              <a:t>     〇  喜欢接触现场的人</a:t>
            </a:r>
            <a:endParaRPr lang="zh-CN" altLang="en-US" sz="1200" dirty="0">
              <a:latin typeface="Arial" panose="020B0604020202020204" pitchFamily="34" charset="0"/>
            </a:endParaRPr>
          </a:p>
          <a:p>
            <a:r>
              <a:rPr lang="zh-CN" altLang="en-US" sz="1200" dirty="0">
                <a:latin typeface="Arial" panose="020B0604020202020204" pitchFamily="34" charset="0"/>
              </a:rPr>
              <a:t>     〇  每天深入了解现场的人</a:t>
            </a:r>
            <a:endParaRPr lang="zh-CN" altLang="en-US" sz="1200" dirty="0">
              <a:latin typeface="Arial" panose="020B0604020202020204" pitchFamily="34" charset="0"/>
            </a:endParaRPr>
          </a:p>
          <a:p>
            <a:r>
              <a:rPr lang="zh-CN" altLang="en-US" sz="1200" dirty="0">
                <a:latin typeface="Arial" panose="020B0604020202020204" pitchFamily="34" charset="0"/>
              </a:rPr>
              <a:t>     〇  理解深入现场的好处的人</a:t>
            </a:r>
            <a:endParaRPr lang="zh-CN" altLang="en-US" sz="1200" dirty="0">
              <a:latin typeface="Arial" panose="020B0604020202020204" pitchFamily="34" charset="0"/>
            </a:endParaRPr>
          </a:p>
        </p:txBody>
      </p:sp>
      <p:sp>
        <p:nvSpPr>
          <p:cNvPr id="5137" name="Text Box 18"/>
          <p:cNvSpPr txBox="1"/>
          <p:nvPr/>
        </p:nvSpPr>
        <p:spPr>
          <a:xfrm>
            <a:off x="5940425" y="5300663"/>
            <a:ext cx="3062288" cy="1370012"/>
          </a:xfrm>
          <a:prstGeom prst="rect">
            <a:avLst/>
          </a:prstGeom>
          <a:noFill/>
          <a:ln w="9525">
            <a:noFill/>
          </a:ln>
        </p:spPr>
        <p:txBody>
          <a:bodyPr>
            <a:spAutoFit/>
          </a:bodyPr>
          <a:p>
            <a:pPr>
              <a:spcBef>
                <a:spcPct val="50000"/>
              </a:spcBef>
            </a:pPr>
            <a:r>
              <a:rPr lang="zh-CN" altLang="en-US" sz="1200" dirty="0">
                <a:latin typeface="Arial" panose="020B0604020202020204" pitchFamily="34" charset="0"/>
              </a:rPr>
              <a:t>三现主义在中国用得很早：远点</a:t>
            </a:r>
            <a:r>
              <a:rPr lang="en-US" altLang="zh-CN" sz="1200" dirty="0">
                <a:latin typeface="Arial" panose="020B0604020202020204" pitchFamily="34" charset="0"/>
              </a:rPr>
              <a:t>,“</a:t>
            </a:r>
            <a:r>
              <a:rPr lang="zh-CN" altLang="en-US" sz="1200" dirty="0">
                <a:latin typeface="Arial" panose="020B0604020202020204" pitchFamily="34" charset="0"/>
              </a:rPr>
              <a:t>捉贼捉脏</a:t>
            </a:r>
            <a:r>
              <a:rPr lang="en-US" altLang="zh-CN" sz="1200" dirty="0">
                <a:latin typeface="Arial" panose="020B0604020202020204" pitchFamily="34" charset="0"/>
              </a:rPr>
              <a:t>,</a:t>
            </a:r>
            <a:r>
              <a:rPr lang="zh-CN" altLang="en-US" sz="1200" dirty="0">
                <a:latin typeface="Arial" panose="020B0604020202020204" pitchFamily="34" charset="0"/>
              </a:rPr>
              <a:t>捉奸捉双”</a:t>
            </a:r>
            <a:r>
              <a:rPr lang="en-US" altLang="zh-CN" sz="1200" dirty="0">
                <a:latin typeface="Arial" panose="020B0604020202020204" pitchFamily="34" charset="0"/>
              </a:rPr>
              <a:t>;</a:t>
            </a:r>
            <a:r>
              <a:rPr lang="zh-CN" altLang="en-US" sz="1200" dirty="0">
                <a:latin typeface="Arial" panose="020B0604020202020204" pitchFamily="34" charset="0"/>
              </a:rPr>
              <a:t>近点</a:t>
            </a:r>
            <a:r>
              <a:rPr lang="en-US" altLang="zh-CN" sz="1200" dirty="0">
                <a:latin typeface="Arial" panose="020B0604020202020204" pitchFamily="34" charset="0"/>
              </a:rPr>
              <a:t>,</a:t>
            </a:r>
            <a:r>
              <a:rPr lang="zh-CN" altLang="en-US" sz="1200" dirty="0">
                <a:latin typeface="Arial" panose="020B0604020202020204" pitchFamily="34" charset="0"/>
              </a:rPr>
              <a:t>毛主席的“没有调查研究就没有发言权”</a:t>
            </a:r>
            <a:r>
              <a:rPr lang="en-US" altLang="zh-CN" sz="1200" dirty="0">
                <a:latin typeface="Arial" panose="020B0604020202020204" pitchFamily="34" charset="0"/>
              </a:rPr>
              <a:t>;</a:t>
            </a:r>
            <a:r>
              <a:rPr lang="zh-CN" altLang="en-US" sz="1200" dirty="0">
                <a:latin typeface="Arial" panose="020B0604020202020204" pitchFamily="34" charset="0"/>
              </a:rPr>
              <a:t>再近点</a:t>
            </a:r>
            <a:r>
              <a:rPr lang="en-US" altLang="zh-CN" sz="1200" dirty="0">
                <a:latin typeface="Arial" panose="020B0604020202020204" pitchFamily="34" charset="0"/>
              </a:rPr>
              <a:t>,;</a:t>
            </a:r>
            <a:r>
              <a:rPr lang="zh-CN" altLang="en-US" sz="1200" dirty="0">
                <a:latin typeface="Arial" panose="020B0604020202020204" pitchFamily="34" charset="0"/>
              </a:rPr>
              <a:t>新闻工作者不也是天天在掌握第一手材料么</a:t>
            </a:r>
            <a:r>
              <a:rPr lang="en-US" altLang="zh-CN" sz="1200" dirty="0">
                <a:latin typeface="Arial" panose="020B0604020202020204" pitchFamily="34" charset="0"/>
              </a:rPr>
              <a:t>?</a:t>
            </a:r>
            <a:r>
              <a:rPr lang="zh-CN" altLang="en-US" sz="1200" dirty="0">
                <a:latin typeface="Arial" panose="020B0604020202020204" pitchFamily="34" charset="0"/>
              </a:rPr>
              <a:t>谁和谁有拍拖之嫌呀</a:t>
            </a:r>
            <a:r>
              <a:rPr lang="en-US" altLang="zh-CN" sz="1200" dirty="0">
                <a:latin typeface="Arial" panose="020B0604020202020204" pitchFamily="34" charset="0"/>
              </a:rPr>
              <a:t>,</a:t>
            </a:r>
            <a:r>
              <a:rPr lang="zh-CN" altLang="en-US" sz="1200" dirty="0">
                <a:latin typeface="Arial" panose="020B0604020202020204" pitchFamily="34" charset="0"/>
              </a:rPr>
              <a:t>哪个和哪个出现在某酒店啊</a:t>
            </a:r>
            <a:r>
              <a:rPr lang="en-US" altLang="zh-CN" sz="1200" dirty="0">
                <a:latin typeface="Arial" panose="020B0604020202020204" pitchFamily="34" charset="0"/>
              </a:rPr>
              <a:t>,</a:t>
            </a:r>
            <a:r>
              <a:rPr lang="zh-CN" altLang="en-US" sz="1200" dirty="0">
                <a:latin typeface="Arial" panose="020B0604020202020204" pitchFamily="34" charset="0"/>
              </a:rPr>
              <a:t>这都是三现主义的运用</a:t>
            </a:r>
            <a:r>
              <a:rPr lang="en-US" altLang="zh-CN" sz="1200" dirty="0">
                <a:latin typeface="Arial" panose="020B0604020202020204" pitchFamily="34" charset="0"/>
              </a:rPr>
              <a:t>,</a:t>
            </a:r>
            <a:r>
              <a:rPr lang="zh-CN" altLang="en-US" sz="1200" dirty="0">
                <a:latin typeface="Arial" panose="020B0604020202020204" pitchFamily="34" charset="0"/>
              </a:rPr>
              <a:t>可是中国的三现主义只用于政治或只用于整人</a:t>
            </a:r>
            <a:r>
              <a:rPr lang="en-US" altLang="zh-CN" sz="1200" dirty="0">
                <a:latin typeface="Arial" panose="020B0604020202020204" pitchFamily="34" charset="0"/>
              </a:rPr>
              <a:t>,</a:t>
            </a:r>
            <a:r>
              <a:rPr lang="zh-CN" altLang="en-US" sz="1200" dirty="0">
                <a:latin typeface="Arial" panose="020B0604020202020204" pitchFamily="34" charset="0"/>
              </a:rPr>
              <a:t>很少用于品质管理。</a:t>
            </a:r>
            <a:endParaRPr lang="zh-CN" altLang="en-US" sz="1200" dirty="0">
              <a:latin typeface="Arial" panose="020B0604020202020204" pitchFamily="34" charset="0"/>
            </a:endParaRPr>
          </a:p>
        </p:txBody>
      </p:sp>
      <p:sp>
        <p:nvSpPr>
          <p:cNvPr id="5138" name="Text Box 19"/>
          <p:cNvSpPr txBox="1"/>
          <p:nvPr/>
        </p:nvSpPr>
        <p:spPr>
          <a:xfrm>
            <a:off x="323850" y="1557338"/>
            <a:ext cx="1439863" cy="274637"/>
          </a:xfrm>
          <a:prstGeom prst="rect">
            <a:avLst/>
          </a:prstGeom>
          <a:noFill/>
          <a:ln w="9525">
            <a:noFill/>
          </a:ln>
        </p:spPr>
        <p:txBody>
          <a:bodyPr>
            <a:spAutoFit/>
          </a:bodyPr>
          <a:p>
            <a:pPr>
              <a:spcBef>
                <a:spcPct val="50000"/>
              </a:spcBef>
            </a:pPr>
            <a:r>
              <a:rPr lang="en-US" altLang="zh-CN" sz="1200" dirty="0">
                <a:latin typeface="Arial" panose="020B0604020202020204" pitchFamily="34" charset="0"/>
              </a:rPr>
              <a:t>“</a:t>
            </a:r>
            <a:r>
              <a:rPr lang="zh-CN" altLang="en-US" sz="1200" dirty="0">
                <a:latin typeface="Arial" panose="020B0604020202020204" pitchFamily="34" charset="0"/>
              </a:rPr>
              <a:t>百闻不如一见” </a:t>
            </a:r>
            <a:endParaRPr lang="zh-CN" altLang="en-US" sz="1200" dirty="0">
              <a:latin typeface="Arial" panose="020B0604020202020204" pitchFamily="34" charset="0"/>
            </a:endParaRPr>
          </a:p>
        </p:txBody>
      </p:sp>
      <p:sp>
        <p:nvSpPr>
          <p:cNvPr id="5139" name="Text Box 21"/>
          <p:cNvSpPr txBox="1"/>
          <p:nvPr/>
        </p:nvSpPr>
        <p:spPr>
          <a:xfrm>
            <a:off x="6804025" y="1412875"/>
            <a:ext cx="1873250" cy="914400"/>
          </a:xfrm>
          <a:prstGeom prst="rect">
            <a:avLst/>
          </a:prstGeom>
          <a:noFill/>
          <a:ln w="9525">
            <a:noFill/>
          </a:ln>
        </p:spPr>
        <p:txBody>
          <a:bodyPr>
            <a:spAutoFit/>
          </a:bodyPr>
          <a:p>
            <a:pPr>
              <a:spcBef>
                <a:spcPct val="50000"/>
              </a:spcBef>
            </a:pPr>
            <a:r>
              <a:rPr lang="en-US" altLang="zh-CN" sz="1200" dirty="0">
                <a:latin typeface="Arial" panose="020B0604020202020204" pitchFamily="34" charset="0"/>
              </a:rPr>
              <a:t>“</a:t>
            </a:r>
            <a:r>
              <a:rPr lang="zh-CN" altLang="en-US" sz="1200" dirty="0">
                <a:latin typeface="Arial" panose="020B0604020202020204" pitchFamily="34" charset="0"/>
              </a:rPr>
              <a:t>干部应一天洗两次手”、 “高高在上三个月也未弄懂的问题，深入基层三天便能马上明嘹”</a:t>
            </a:r>
            <a:r>
              <a:rPr lang="zh-CN" altLang="en-US" dirty="0">
                <a:latin typeface="Arial" panose="020B0604020202020204" pitchFamily="34" charset="0"/>
              </a:rPr>
              <a:t> </a:t>
            </a:r>
            <a:endParaRPr lang="zh-CN" altLang="en-US" dirty="0">
              <a:latin typeface="Arial" panose="020B0604020202020204" pitchFamily="34"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32771" name="Oval 2"/>
          <p:cNvSpPr/>
          <p:nvPr/>
        </p:nvSpPr>
        <p:spPr>
          <a:xfrm>
            <a:off x="2179638" y="1290638"/>
            <a:ext cx="4983162" cy="4768850"/>
          </a:xfrm>
          <a:prstGeom prst="ellipse">
            <a:avLst/>
          </a:prstGeom>
          <a:gradFill rotWithShape="0">
            <a:gsLst>
              <a:gs pos="0">
                <a:srgbClr val="9494E4"/>
              </a:gs>
              <a:gs pos="100000">
                <a:srgbClr val="17175E"/>
              </a:gs>
            </a:gsLst>
            <a:path path="shape">
              <a:fillToRect l="50000" t="50000" r="50000" b="50000"/>
            </a:path>
            <a:tileRect/>
          </a:gradFill>
          <a:ln w="9525">
            <a:noFill/>
          </a:ln>
        </p:spPr>
        <p:txBody>
          <a:bodyPr wrap="none" anchor="ctr" anchorCtr="0"/>
          <a:p>
            <a:pPr algn="ctr"/>
            <a:endParaRPr lang="en-US" altLang="x-none" sz="2400" dirty="0">
              <a:latin typeface="黑体" panose="02010609060101010101" pitchFamily="1" charset="-122"/>
              <a:ea typeface="黑体" panose="02010609060101010101" pitchFamily="1" charset="-122"/>
            </a:endParaRPr>
          </a:p>
        </p:txBody>
      </p:sp>
      <p:sp>
        <p:nvSpPr>
          <p:cNvPr id="32772" name="Line 3"/>
          <p:cNvSpPr/>
          <p:nvPr/>
        </p:nvSpPr>
        <p:spPr>
          <a:xfrm>
            <a:off x="2179638" y="3678238"/>
            <a:ext cx="4983162" cy="0"/>
          </a:xfrm>
          <a:prstGeom prst="line">
            <a:avLst/>
          </a:prstGeom>
          <a:ln w="57150" cap="flat" cmpd="sng">
            <a:solidFill>
              <a:schemeClr val="bg1"/>
            </a:solidFill>
            <a:prstDash val="solid"/>
            <a:headEnd type="none" w="med" len="med"/>
            <a:tailEnd type="none" w="med" len="med"/>
          </a:ln>
        </p:spPr>
      </p:sp>
      <p:sp>
        <p:nvSpPr>
          <p:cNvPr id="32773" name="Line 4"/>
          <p:cNvSpPr/>
          <p:nvPr/>
        </p:nvSpPr>
        <p:spPr>
          <a:xfrm>
            <a:off x="4667250" y="1290638"/>
            <a:ext cx="0" cy="4768850"/>
          </a:xfrm>
          <a:prstGeom prst="line">
            <a:avLst/>
          </a:prstGeom>
          <a:ln w="57150" cap="flat" cmpd="sng">
            <a:solidFill>
              <a:schemeClr val="bg1"/>
            </a:solidFill>
            <a:prstDash val="solid"/>
            <a:headEnd type="none" w="med" len="med"/>
            <a:tailEnd type="none" w="med" len="med"/>
          </a:ln>
        </p:spPr>
      </p:sp>
      <p:sp>
        <p:nvSpPr>
          <p:cNvPr id="32774" name="Text Box 5"/>
          <p:cNvSpPr txBox="1"/>
          <p:nvPr/>
        </p:nvSpPr>
        <p:spPr>
          <a:xfrm>
            <a:off x="4800600" y="2386013"/>
            <a:ext cx="1308100" cy="762000"/>
          </a:xfrm>
          <a:prstGeom prst="rect">
            <a:avLst/>
          </a:prstGeom>
          <a:noFill/>
          <a:ln w="9525">
            <a:noFill/>
          </a:ln>
        </p:spPr>
        <p:txBody>
          <a:bodyPr wrap="none">
            <a:spAutoFit/>
          </a:bodyPr>
          <a:p>
            <a:r>
              <a:rPr lang="en-US" altLang="zh-CN" sz="44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PLAN</a:t>
            </a:r>
            <a:endParaRPr lang="en-US" altLang="zh-CN" sz="44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32775" name="Text Box 6"/>
          <p:cNvSpPr txBox="1"/>
          <p:nvPr/>
        </p:nvSpPr>
        <p:spPr>
          <a:xfrm>
            <a:off x="5029200" y="3943350"/>
            <a:ext cx="746125" cy="762000"/>
          </a:xfrm>
          <a:prstGeom prst="rect">
            <a:avLst/>
          </a:prstGeom>
          <a:noFill/>
          <a:ln w="9525">
            <a:noFill/>
          </a:ln>
        </p:spPr>
        <p:txBody>
          <a:bodyPr wrap="none">
            <a:spAutoFit/>
          </a:bodyPr>
          <a:p>
            <a:r>
              <a:rPr lang="en-US" altLang="zh-CN" sz="44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DO</a:t>
            </a:r>
            <a:endParaRPr lang="en-US" altLang="zh-CN" sz="44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nvGrpSpPr>
          <p:cNvPr id="32776" name="Group 7"/>
          <p:cNvGrpSpPr/>
          <p:nvPr/>
        </p:nvGrpSpPr>
        <p:grpSpPr>
          <a:xfrm>
            <a:off x="2451100" y="3957638"/>
            <a:ext cx="1846263" cy="1122362"/>
            <a:chOff x="0" y="0"/>
            <a:chExt cx="1163" cy="707"/>
          </a:xfrm>
        </p:grpSpPr>
        <p:sp>
          <p:nvSpPr>
            <p:cNvPr id="32777" name="Text Box 8"/>
            <p:cNvSpPr txBox="1"/>
            <p:nvPr/>
          </p:nvSpPr>
          <p:spPr>
            <a:xfrm>
              <a:off x="0" y="0"/>
              <a:ext cx="1001" cy="480"/>
            </a:xfrm>
            <a:prstGeom prst="rect">
              <a:avLst/>
            </a:prstGeom>
            <a:noFill/>
            <a:ln w="9525">
              <a:noFill/>
            </a:ln>
          </p:spPr>
          <p:txBody>
            <a:bodyPr wrap="none">
              <a:spAutoFit/>
            </a:bodyPr>
            <a:p>
              <a:r>
                <a:rPr lang="en-US" altLang="zh-CN" sz="44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CHECK</a:t>
              </a:r>
              <a:endParaRPr lang="en-US" altLang="zh-CN" sz="44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32778" name="Text Box 9"/>
            <p:cNvSpPr txBox="1"/>
            <p:nvPr/>
          </p:nvSpPr>
          <p:spPr>
            <a:xfrm>
              <a:off x="144" y="342"/>
              <a:ext cx="1019" cy="365"/>
            </a:xfrm>
            <a:prstGeom prst="rect">
              <a:avLst/>
            </a:prstGeom>
            <a:noFill/>
            <a:ln w="9525">
              <a:noFill/>
            </a:ln>
          </p:spPr>
          <p:txBody>
            <a:bodyPr wrap="none">
              <a:spAutoFit/>
            </a:bodyPr>
            <a:p>
              <a:r>
                <a:rPr lang="en-US" altLang="zh-CN" sz="32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(STUDY)</a:t>
              </a:r>
              <a:endParaRPr lang="en-US" altLang="zh-CN" sz="32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grpSp>
        <p:nvGrpSpPr>
          <p:cNvPr id="32779" name="Group 10"/>
          <p:cNvGrpSpPr/>
          <p:nvPr/>
        </p:nvGrpSpPr>
        <p:grpSpPr>
          <a:xfrm>
            <a:off x="2239963" y="2393950"/>
            <a:ext cx="2027237" cy="1192213"/>
            <a:chOff x="0" y="0"/>
            <a:chExt cx="1277" cy="751"/>
          </a:xfrm>
        </p:grpSpPr>
        <p:sp>
          <p:nvSpPr>
            <p:cNvPr id="32780" name="Text Box 11"/>
            <p:cNvSpPr txBox="1"/>
            <p:nvPr/>
          </p:nvSpPr>
          <p:spPr>
            <a:xfrm>
              <a:off x="246" y="0"/>
              <a:ext cx="647" cy="480"/>
            </a:xfrm>
            <a:prstGeom prst="rect">
              <a:avLst/>
            </a:prstGeom>
            <a:noFill/>
            <a:ln w="9525">
              <a:noFill/>
            </a:ln>
          </p:spPr>
          <p:txBody>
            <a:bodyPr wrap="none">
              <a:spAutoFit/>
            </a:bodyPr>
            <a:p>
              <a:r>
                <a:rPr lang="en-US" altLang="zh-CN" sz="44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ACT</a:t>
              </a:r>
              <a:endParaRPr lang="en-US" altLang="zh-CN" sz="44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32781" name="Text Box 12"/>
            <p:cNvSpPr txBox="1"/>
            <p:nvPr/>
          </p:nvSpPr>
          <p:spPr>
            <a:xfrm>
              <a:off x="0" y="386"/>
              <a:ext cx="1277" cy="365"/>
            </a:xfrm>
            <a:prstGeom prst="rect">
              <a:avLst/>
            </a:prstGeom>
            <a:noFill/>
            <a:ln w="9525">
              <a:noFill/>
            </a:ln>
          </p:spPr>
          <p:txBody>
            <a:bodyPr wrap="none">
              <a:spAutoFit/>
            </a:bodyPr>
            <a:p>
              <a:r>
                <a:rPr lang="en-US" altLang="zh-CN" sz="32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(IMPROVE)</a:t>
              </a:r>
              <a:endParaRPr lang="en-US" altLang="zh-CN" sz="3200" b="1"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grpSp>
        <p:nvGrpSpPr>
          <p:cNvPr id="32782" name="Group 13"/>
          <p:cNvGrpSpPr/>
          <p:nvPr/>
        </p:nvGrpSpPr>
        <p:grpSpPr>
          <a:xfrm>
            <a:off x="6457950" y="1152525"/>
            <a:ext cx="1219200" cy="1219200"/>
            <a:chOff x="0" y="0"/>
            <a:chExt cx="768" cy="768"/>
          </a:xfrm>
        </p:grpSpPr>
        <p:sp>
          <p:nvSpPr>
            <p:cNvPr id="32783" name="Oval 14"/>
            <p:cNvSpPr/>
            <p:nvPr/>
          </p:nvSpPr>
          <p:spPr>
            <a:xfrm>
              <a:off x="0" y="0"/>
              <a:ext cx="768" cy="768"/>
            </a:xfrm>
            <a:prstGeom prst="ellipse">
              <a:avLst/>
            </a:prstGeom>
            <a:gradFill rotWithShape="0">
              <a:gsLst>
                <a:gs pos="0">
                  <a:srgbClr val="9494E4"/>
                </a:gs>
                <a:gs pos="100000">
                  <a:srgbClr val="17175E"/>
                </a:gs>
              </a:gsLst>
              <a:path path="shape">
                <a:fillToRect l="50000" t="50000" r="50000" b="50000"/>
              </a:path>
              <a:tileRect/>
            </a:gradFill>
            <a:ln w="9525">
              <a:noFill/>
            </a:ln>
          </p:spPr>
          <p:txBody>
            <a:bodyPr wrap="none" anchor="ctr" anchorCtr="0"/>
            <a:p>
              <a:endParaRPr lang="zh-CN" altLang="en-US" dirty="0">
                <a:latin typeface="Arial" panose="020B0604020202020204" pitchFamily="34" charset="0"/>
              </a:endParaRPr>
            </a:p>
          </p:txBody>
        </p:sp>
        <p:sp>
          <p:nvSpPr>
            <p:cNvPr id="32784" name="Text Box 15"/>
            <p:cNvSpPr txBox="1"/>
            <p:nvPr/>
          </p:nvSpPr>
          <p:spPr>
            <a:xfrm>
              <a:off x="40" y="150"/>
              <a:ext cx="692" cy="404"/>
            </a:xfrm>
            <a:prstGeom prst="rect">
              <a:avLst/>
            </a:prstGeom>
            <a:noFill/>
            <a:ln w="9525">
              <a:noFill/>
            </a:ln>
          </p:spPr>
          <p:txBody>
            <a:bodyPr wrap="none">
              <a:spAutoFit/>
            </a:bodyPr>
            <a:p>
              <a:r>
                <a:rPr lang="zh-CN"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计划</a:t>
              </a:r>
              <a:endParaRPr lang="ja-JP"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grpSp>
        <p:nvGrpSpPr>
          <p:cNvPr id="32785" name="Group 16"/>
          <p:cNvGrpSpPr/>
          <p:nvPr/>
        </p:nvGrpSpPr>
        <p:grpSpPr>
          <a:xfrm>
            <a:off x="6099175" y="5300663"/>
            <a:ext cx="1250950" cy="1250950"/>
            <a:chOff x="0" y="0"/>
            <a:chExt cx="788" cy="788"/>
          </a:xfrm>
        </p:grpSpPr>
        <p:sp>
          <p:nvSpPr>
            <p:cNvPr id="32786" name="Oval 17"/>
            <p:cNvSpPr/>
            <p:nvPr/>
          </p:nvSpPr>
          <p:spPr>
            <a:xfrm>
              <a:off x="0" y="0"/>
              <a:ext cx="788" cy="788"/>
            </a:xfrm>
            <a:prstGeom prst="ellipse">
              <a:avLst/>
            </a:prstGeom>
            <a:gradFill rotWithShape="0">
              <a:gsLst>
                <a:gs pos="0">
                  <a:srgbClr val="9494E4"/>
                </a:gs>
                <a:gs pos="100000">
                  <a:srgbClr val="17175E"/>
                </a:gs>
              </a:gsLst>
              <a:path path="shape">
                <a:fillToRect l="50000" t="50000" r="50000" b="50000"/>
              </a:path>
              <a:tileRect/>
            </a:gradFill>
            <a:ln w="9525">
              <a:noFill/>
            </a:ln>
          </p:spPr>
          <p:txBody>
            <a:bodyPr wrap="none" anchor="ctr" anchorCtr="0"/>
            <a:p>
              <a:endParaRPr lang="zh-CN" altLang="en-US" dirty="0">
                <a:latin typeface="Arial" panose="020B0604020202020204" pitchFamily="34" charset="0"/>
              </a:endParaRPr>
            </a:p>
          </p:txBody>
        </p:sp>
        <p:sp>
          <p:nvSpPr>
            <p:cNvPr id="32787" name="Text Box 18"/>
            <p:cNvSpPr txBox="1"/>
            <p:nvPr/>
          </p:nvSpPr>
          <p:spPr>
            <a:xfrm>
              <a:off x="42" y="183"/>
              <a:ext cx="692" cy="404"/>
            </a:xfrm>
            <a:prstGeom prst="rect">
              <a:avLst/>
            </a:prstGeom>
            <a:noFill/>
            <a:ln w="9525">
              <a:noFill/>
            </a:ln>
          </p:spPr>
          <p:txBody>
            <a:bodyPr wrap="none">
              <a:spAutoFit/>
            </a:bodyPr>
            <a:p>
              <a:r>
                <a:rPr lang="zh-CN"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执行</a:t>
              </a:r>
              <a:endParaRPr lang="ja-JP"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grpSp>
        <p:nvGrpSpPr>
          <p:cNvPr id="32788" name="Group 19"/>
          <p:cNvGrpSpPr/>
          <p:nvPr/>
        </p:nvGrpSpPr>
        <p:grpSpPr>
          <a:xfrm>
            <a:off x="1193800" y="4244975"/>
            <a:ext cx="1219200" cy="1219200"/>
            <a:chOff x="0" y="0"/>
            <a:chExt cx="768" cy="768"/>
          </a:xfrm>
        </p:grpSpPr>
        <p:sp>
          <p:nvSpPr>
            <p:cNvPr id="32789" name="Oval 20"/>
            <p:cNvSpPr/>
            <p:nvPr/>
          </p:nvSpPr>
          <p:spPr>
            <a:xfrm>
              <a:off x="0" y="0"/>
              <a:ext cx="768" cy="768"/>
            </a:xfrm>
            <a:prstGeom prst="ellipse">
              <a:avLst/>
            </a:prstGeom>
            <a:gradFill rotWithShape="0">
              <a:gsLst>
                <a:gs pos="0">
                  <a:srgbClr val="9494E4"/>
                </a:gs>
                <a:gs pos="100000">
                  <a:srgbClr val="17175E"/>
                </a:gs>
              </a:gsLst>
              <a:path path="shape">
                <a:fillToRect l="50000" t="50000" r="50000" b="50000"/>
              </a:path>
              <a:tileRect/>
            </a:gradFill>
            <a:ln w="9525">
              <a:noFill/>
            </a:ln>
          </p:spPr>
          <p:txBody>
            <a:bodyPr wrap="none" anchor="ctr" anchorCtr="0"/>
            <a:p>
              <a:endParaRPr lang="zh-CN" altLang="en-US" dirty="0">
                <a:latin typeface="Arial" panose="020B0604020202020204" pitchFamily="34" charset="0"/>
              </a:endParaRPr>
            </a:p>
          </p:txBody>
        </p:sp>
        <p:sp>
          <p:nvSpPr>
            <p:cNvPr id="32790" name="Text Box 21"/>
            <p:cNvSpPr txBox="1"/>
            <p:nvPr/>
          </p:nvSpPr>
          <p:spPr>
            <a:xfrm>
              <a:off x="36" y="151"/>
              <a:ext cx="692" cy="404"/>
            </a:xfrm>
            <a:prstGeom prst="rect">
              <a:avLst/>
            </a:prstGeom>
            <a:noFill/>
            <a:ln w="9525">
              <a:noFill/>
            </a:ln>
          </p:spPr>
          <p:txBody>
            <a:bodyPr wrap="none">
              <a:spAutoFit/>
            </a:bodyPr>
            <a:p>
              <a:r>
                <a:rPr lang="zh-CN"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分析</a:t>
              </a:r>
              <a:endParaRPr lang="ja-JP"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grpSp>
        <p:nvGrpSpPr>
          <p:cNvPr id="32791" name="Group 22"/>
          <p:cNvGrpSpPr/>
          <p:nvPr/>
        </p:nvGrpSpPr>
        <p:grpSpPr>
          <a:xfrm>
            <a:off x="1985963" y="5286375"/>
            <a:ext cx="1219200" cy="1219200"/>
            <a:chOff x="0" y="0"/>
            <a:chExt cx="768" cy="768"/>
          </a:xfrm>
        </p:grpSpPr>
        <p:sp>
          <p:nvSpPr>
            <p:cNvPr id="32792" name="Oval 23"/>
            <p:cNvSpPr/>
            <p:nvPr/>
          </p:nvSpPr>
          <p:spPr>
            <a:xfrm>
              <a:off x="0" y="0"/>
              <a:ext cx="768" cy="768"/>
            </a:xfrm>
            <a:prstGeom prst="ellipse">
              <a:avLst/>
            </a:prstGeom>
            <a:gradFill rotWithShape="0">
              <a:gsLst>
                <a:gs pos="0">
                  <a:srgbClr val="9494E4"/>
                </a:gs>
                <a:gs pos="100000">
                  <a:srgbClr val="17175E"/>
                </a:gs>
              </a:gsLst>
              <a:path path="shape">
                <a:fillToRect l="50000" t="50000" r="50000" b="50000"/>
              </a:path>
              <a:tileRect/>
            </a:gradFill>
            <a:ln w="9525">
              <a:noFill/>
            </a:ln>
          </p:spPr>
          <p:txBody>
            <a:bodyPr wrap="none" anchor="ctr" anchorCtr="0"/>
            <a:p>
              <a:endParaRPr lang="zh-CN" altLang="en-US" dirty="0">
                <a:latin typeface="Arial" panose="020B0604020202020204" pitchFamily="34" charset="0"/>
              </a:endParaRPr>
            </a:p>
          </p:txBody>
        </p:sp>
        <p:sp>
          <p:nvSpPr>
            <p:cNvPr id="32793" name="Text Box 24"/>
            <p:cNvSpPr txBox="1"/>
            <p:nvPr/>
          </p:nvSpPr>
          <p:spPr>
            <a:xfrm>
              <a:off x="54" y="192"/>
              <a:ext cx="692" cy="404"/>
            </a:xfrm>
            <a:prstGeom prst="rect">
              <a:avLst/>
            </a:prstGeom>
            <a:noFill/>
            <a:ln w="9525">
              <a:noFill/>
            </a:ln>
          </p:spPr>
          <p:txBody>
            <a:bodyPr wrap="none">
              <a:spAutoFit/>
            </a:bodyPr>
            <a:p>
              <a:r>
                <a:rPr lang="zh-CN"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学习</a:t>
              </a:r>
              <a:endParaRPr lang="ja-JP"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grpSp>
        <p:nvGrpSpPr>
          <p:cNvPr id="32794" name="Group 25"/>
          <p:cNvGrpSpPr/>
          <p:nvPr/>
        </p:nvGrpSpPr>
        <p:grpSpPr>
          <a:xfrm>
            <a:off x="1652588" y="1039813"/>
            <a:ext cx="1295400" cy="1295400"/>
            <a:chOff x="0" y="0"/>
            <a:chExt cx="816" cy="816"/>
          </a:xfrm>
        </p:grpSpPr>
        <p:sp>
          <p:nvSpPr>
            <p:cNvPr id="32795" name="Oval 26"/>
            <p:cNvSpPr/>
            <p:nvPr/>
          </p:nvSpPr>
          <p:spPr>
            <a:xfrm>
              <a:off x="0" y="0"/>
              <a:ext cx="816" cy="816"/>
            </a:xfrm>
            <a:prstGeom prst="ellipse">
              <a:avLst/>
            </a:prstGeom>
            <a:gradFill rotWithShape="0">
              <a:gsLst>
                <a:gs pos="0">
                  <a:srgbClr val="9494E4"/>
                </a:gs>
                <a:gs pos="100000">
                  <a:srgbClr val="17175E"/>
                </a:gs>
              </a:gsLst>
              <a:path path="shape">
                <a:fillToRect l="50000" t="50000" r="50000" b="50000"/>
              </a:path>
              <a:tileRect/>
            </a:gradFill>
            <a:ln w="9525">
              <a:noFill/>
            </a:ln>
          </p:spPr>
          <p:txBody>
            <a:bodyPr wrap="none" anchor="ctr" anchorCtr="0"/>
            <a:p>
              <a:endParaRPr lang="zh-CN" altLang="en-US" dirty="0">
                <a:latin typeface="Arial" panose="020B0604020202020204" pitchFamily="34" charset="0"/>
              </a:endParaRPr>
            </a:p>
          </p:txBody>
        </p:sp>
        <p:sp>
          <p:nvSpPr>
            <p:cNvPr id="32796" name="Text Box 27"/>
            <p:cNvSpPr txBox="1"/>
            <p:nvPr/>
          </p:nvSpPr>
          <p:spPr>
            <a:xfrm>
              <a:off x="54" y="261"/>
              <a:ext cx="692" cy="288"/>
            </a:xfrm>
            <a:prstGeom prst="rect">
              <a:avLst/>
            </a:prstGeom>
            <a:noFill/>
            <a:ln w="9525">
              <a:noFill/>
            </a:ln>
          </p:spPr>
          <p:txBody>
            <a:bodyPr wrap="none">
              <a:spAutoFit/>
            </a:bodyPr>
            <a:p>
              <a:r>
                <a:rPr lang="zh-CN" altLang="en-US" sz="24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标准化</a:t>
              </a:r>
              <a:endParaRPr lang="zh-CN" altLang="en-US" sz="24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grpSp>
        <p:nvGrpSpPr>
          <p:cNvPr id="32797" name="Group 28"/>
          <p:cNvGrpSpPr/>
          <p:nvPr/>
        </p:nvGrpSpPr>
        <p:grpSpPr>
          <a:xfrm>
            <a:off x="1047750" y="2195513"/>
            <a:ext cx="1250950" cy="1250950"/>
            <a:chOff x="0" y="0"/>
            <a:chExt cx="788" cy="788"/>
          </a:xfrm>
        </p:grpSpPr>
        <p:sp>
          <p:nvSpPr>
            <p:cNvPr id="32798" name="Oval 29"/>
            <p:cNvSpPr/>
            <p:nvPr/>
          </p:nvSpPr>
          <p:spPr>
            <a:xfrm>
              <a:off x="0" y="0"/>
              <a:ext cx="788" cy="788"/>
            </a:xfrm>
            <a:prstGeom prst="ellipse">
              <a:avLst/>
            </a:prstGeom>
            <a:gradFill rotWithShape="0">
              <a:gsLst>
                <a:gs pos="0">
                  <a:srgbClr val="9494E4"/>
                </a:gs>
                <a:gs pos="100000">
                  <a:srgbClr val="17175E"/>
                </a:gs>
              </a:gsLst>
              <a:path path="shape">
                <a:fillToRect l="50000" t="50000" r="50000" b="50000"/>
              </a:path>
              <a:tileRect/>
            </a:gradFill>
            <a:ln w="9525">
              <a:noFill/>
            </a:ln>
          </p:spPr>
          <p:txBody>
            <a:bodyPr wrap="none" anchor="ctr" anchorCtr="0"/>
            <a:p>
              <a:endParaRPr lang="zh-CN" altLang="en-US" dirty="0">
                <a:latin typeface="Arial" panose="020B0604020202020204" pitchFamily="34" charset="0"/>
              </a:endParaRPr>
            </a:p>
          </p:txBody>
        </p:sp>
        <p:sp>
          <p:nvSpPr>
            <p:cNvPr id="32799" name="Text Box 30"/>
            <p:cNvSpPr txBox="1"/>
            <p:nvPr/>
          </p:nvSpPr>
          <p:spPr>
            <a:xfrm>
              <a:off x="54" y="178"/>
              <a:ext cx="692" cy="404"/>
            </a:xfrm>
            <a:prstGeom prst="rect">
              <a:avLst/>
            </a:prstGeom>
            <a:noFill/>
            <a:ln w="9525">
              <a:noFill/>
            </a:ln>
          </p:spPr>
          <p:txBody>
            <a:bodyPr wrap="none">
              <a:spAutoFit/>
            </a:bodyPr>
            <a:p>
              <a:r>
                <a:rPr lang="zh-CN"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改善</a:t>
              </a:r>
              <a:endParaRPr lang="ja-JP"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sp>
        <p:nvSpPr>
          <p:cNvPr id="32800" name="Rectangle 31"/>
          <p:cNvSpPr>
            <a:spLocks noGrp="1"/>
          </p:cNvSpPr>
          <p:nvPr>
            <p:ph type="title" idx="4294967295"/>
          </p:nvPr>
        </p:nvSpPr>
        <p:spPr>
          <a:xfrm>
            <a:off x="1371600" y="76200"/>
            <a:ext cx="7772400" cy="719455"/>
          </a:xfrm>
          <a:ln/>
        </p:spPr>
        <p:txBody>
          <a:bodyPr vert="horz" wrap="square" anchor="ctr" anchorCtr="0"/>
          <a:p>
            <a:pPr eaLnBrk="1" hangingPunct="1"/>
            <a:r>
              <a:rPr lang="en-US" altLang="zh-CN"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PDCA</a:t>
            </a:r>
            <a:endParaRPr lang="ja-JP"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32801" name="Rectangle 32"/>
          <p:cNvSpPr/>
          <p:nvPr/>
        </p:nvSpPr>
        <p:spPr>
          <a:xfrm>
            <a:off x="0" y="7620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grpSp>
        <p:nvGrpSpPr>
          <p:cNvPr id="32802" name="Group 33"/>
          <p:cNvGrpSpPr/>
          <p:nvPr/>
        </p:nvGrpSpPr>
        <p:grpSpPr>
          <a:xfrm>
            <a:off x="7048500" y="2217738"/>
            <a:ext cx="1219200" cy="1219200"/>
            <a:chOff x="0" y="0"/>
            <a:chExt cx="768" cy="768"/>
          </a:xfrm>
        </p:grpSpPr>
        <p:sp>
          <p:nvSpPr>
            <p:cNvPr id="32803" name="Oval 34"/>
            <p:cNvSpPr/>
            <p:nvPr/>
          </p:nvSpPr>
          <p:spPr>
            <a:xfrm>
              <a:off x="0" y="0"/>
              <a:ext cx="768" cy="768"/>
            </a:xfrm>
            <a:prstGeom prst="ellipse">
              <a:avLst/>
            </a:prstGeom>
            <a:gradFill rotWithShape="0">
              <a:gsLst>
                <a:gs pos="0">
                  <a:srgbClr val="9494E4"/>
                </a:gs>
                <a:gs pos="100000">
                  <a:srgbClr val="17175E"/>
                </a:gs>
              </a:gsLst>
              <a:path path="shape">
                <a:fillToRect l="50000" t="50000" r="50000" b="50000"/>
              </a:path>
              <a:tileRect/>
            </a:gradFill>
            <a:ln w="9525">
              <a:noFill/>
            </a:ln>
          </p:spPr>
          <p:txBody>
            <a:bodyPr wrap="none" anchor="ctr" anchorCtr="0"/>
            <a:p>
              <a:endParaRPr lang="zh-CN" altLang="en-US" dirty="0">
                <a:latin typeface="Arial" panose="020B0604020202020204" pitchFamily="34" charset="0"/>
              </a:endParaRPr>
            </a:p>
          </p:txBody>
        </p:sp>
        <p:sp>
          <p:nvSpPr>
            <p:cNvPr id="32804" name="Text Box 35"/>
            <p:cNvSpPr txBox="1"/>
            <p:nvPr/>
          </p:nvSpPr>
          <p:spPr>
            <a:xfrm>
              <a:off x="40" y="150"/>
              <a:ext cx="692" cy="404"/>
            </a:xfrm>
            <a:prstGeom prst="rect">
              <a:avLst/>
            </a:prstGeom>
            <a:noFill/>
            <a:ln w="9525">
              <a:noFill/>
            </a:ln>
          </p:spPr>
          <p:txBody>
            <a:bodyPr wrap="none">
              <a:spAutoFit/>
            </a:bodyPr>
            <a:p>
              <a:r>
                <a:rPr lang="zh-CN"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标准</a:t>
              </a:r>
              <a:endParaRPr lang="zh-CN"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sp>
        <p:nvSpPr>
          <p:cNvPr id="32805" name="Rectangle 36"/>
          <p:cNvSpPr/>
          <p:nvPr/>
        </p:nvSpPr>
        <p:spPr>
          <a:xfrm>
            <a:off x="8050213" y="2001838"/>
            <a:ext cx="1122362" cy="517525"/>
          </a:xfrm>
          <a:prstGeom prst="rect">
            <a:avLst/>
          </a:prstGeom>
          <a:noFill/>
          <a:ln w="9525">
            <a:noFill/>
          </a:ln>
        </p:spPr>
        <p:txBody>
          <a:bodyPr lIns="90000" tIns="46800" rIns="90000" bIns="46800">
            <a:spAutoFit/>
          </a:bodyPr>
          <a:p>
            <a:pPr eaLnBrk="0" hangingPunct="0">
              <a:spcBef>
                <a:spcPct val="50000"/>
              </a:spcBef>
            </a:pPr>
            <a:r>
              <a:rPr lang="zh-CN" altLang="en-US" sz="1400" b="1" dirty="0">
                <a:latin typeface="宋体" panose="02010600030101010101" pitchFamily="2" charset="-122"/>
              </a:rPr>
              <a:t>确认标准化日常业务</a:t>
            </a:r>
            <a:endParaRPr lang="ja-JP" altLang="en-US" sz="1400" b="1" dirty="0">
              <a:latin typeface="宋体" panose="02010600030101010101" pitchFamily="2" charset="-122"/>
            </a:endParaRPr>
          </a:p>
        </p:txBody>
      </p:sp>
      <p:sp>
        <p:nvSpPr>
          <p:cNvPr id="32806" name="Text Box 37"/>
          <p:cNvSpPr txBox="1"/>
          <p:nvPr/>
        </p:nvSpPr>
        <p:spPr>
          <a:xfrm>
            <a:off x="7618413" y="1258888"/>
            <a:ext cx="1257300" cy="304800"/>
          </a:xfrm>
          <a:prstGeom prst="rect">
            <a:avLst/>
          </a:prstGeom>
          <a:noFill/>
          <a:ln w="9525">
            <a:noFill/>
          </a:ln>
        </p:spPr>
        <p:txBody>
          <a:bodyPr>
            <a:spAutoFit/>
          </a:bodyPr>
          <a:p>
            <a:r>
              <a:rPr lang="zh-CN" altLang="en-US" sz="1400" b="1" dirty="0">
                <a:latin typeface="宋体" panose="02010600030101010101" pitchFamily="2" charset="-122"/>
              </a:rPr>
              <a:t>作出实施计划</a:t>
            </a:r>
            <a:endParaRPr lang="ja-JP" altLang="en-US" sz="1400" b="1" dirty="0">
              <a:latin typeface="宋体" panose="02010600030101010101" pitchFamily="2" charset="-122"/>
            </a:endParaRPr>
          </a:p>
        </p:txBody>
      </p:sp>
      <p:grpSp>
        <p:nvGrpSpPr>
          <p:cNvPr id="32807" name="Group 38"/>
          <p:cNvGrpSpPr/>
          <p:nvPr/>
        </p:nvGrpSpPr>
        <p:grpSpPr>
          <a:xfrm>
            <a:off x="6948488" y="4292600"/>
            <a:ext cx="1250950" cy="1250950"/>
            <a:chOff x="0" y="0"/>
            <a:chExt cx="788" cy="788"/>
          </a:xfrm>
        </p:grpSpPr>
        <p:sp>
          <p:nvSpPr>
            <p:cNvPr id="32808" name="Oval 39"/>
            <p:cNvSpPr/>
            <p:nvPr/>
          </p:nvSpPr>
          <p:spPr>
            <a:xfrm>
              <a:off x="0" y="0"/>
              <a:ext cx="788" cy="788"/>
            </a:xfrm>
            <a:prstGeom prst="ellipse">
              <a:avLst/>
            </a:prstGeom>
            <a:gradFill rotWithShape="0">
              <a:gsLst>
                <a:gs pos="0">
                  <a:srgbClr val="9494E4"/>
                </a:gs>
                <a:gs pos="100000">
                  <a:srgbClr val="17175E"/>
                </a:gs>
              </a:gsLst>
              <a:path path="shape">
                <a:fillToRect l="50000" t="50000" r="50000" b="50000"/>
              </a:path>
              <a:tileRect/>
            </a:gradFill>
            <a:ln w="9525">
              <a:noFill/>
            </a:ln>
          </p:spPr>
          <p:txBody>
            <a:bodyPr wrap="none" anchor="ctr" anchorCtr="0"/>
            <a:p>
              <a:endParaRPr lang="zh-CN" altLang="en-US" dirty="0">
                <a:latin typeface="Arial" panose="020B0604020202020204" pitchFamily="34" charset="0"/>
              </a:endParaRPr>
            </a:p>
          </p:txBody>
        </p:sp>
        <p:sp>
          <p:nvSpPr>
            <p:cNvPr id="32809" name="Text Box 40"/>
            <p:cNvSpPr txBox="1"/>
            <p:nvPr/>
          </p:nvSpPr>
          <p:spPr>
            <a:xfrm>
              <a:off x="42" y="183"/>
              <a:ext cx="692" cy="404"/>
            </a:xfrm>
            <a:prstGeom prst="rect">
              <a:avLst/>
            </a:prstGeom>
            <a:noFill/>
            <a:ln w="9525">
              <a:noFill/>
            </a:ln>
          </p:spPr>
          <p:txBody>
            <a:bodyPr wrap="none">
              <a:spAutoFit/>
            </a:bodyPr>
            <a:p>
              <a:r>
                <a:rPr lang="zh-CN"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rPr>
                <a:t>训练</a:t>
              </a:r>
              <a:endParaRPr lang="zh-CN" altLang="en-US" sz="3600" dirty="0">
                <a:solidFill>
                  <a:schemeClr val="bg1"/>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sp>
        <p:nvSpPr>
          <p:cNvPr id="32810" name="Text Box 41"/>
          <p:cNvSpPr txBox="1"/>
          <p:nvPr/>
        </p:nvSpPr>
        <p:spPr>
          <a:xfrm>
            <a:off x="7451725" y="5589588"/>
            <a:ext cx="922338" cy="304800"/>
          </a:xfrm>
          <a:prstGeom prst="rect">
            <a:avLst/>
          </a:prstGeom>
          <a:noFill/>
          <a:ln w="9525">
            <a:noFill/>
          </a:ln>
        </p:spPr>
        <p:txBody>
          <a:bodyPr>
            <a:spAutoFit/>
          </a:bodyPr>
          <a:p>
            <a:r>
              <a:rPr lang="zh-CN" altLang="en-US" sz="1400" b="1" dirty="0">
                <a:latin typeface="宋体" panose="02010600030101010101" pitchFamily="2" charset="-122"/>
              </a:rPr>
              <a:t>实施计划　</a:t>
            </a:r>
            <a:endParaRPr lang="ja-JP" altLang="en-US" sz="1400" b="1" dirty="0">
              <a:latin typeface="宋体" panose="02010600030101010101" pitchFamily="2" charset="-122"/>
            </a:endParaRPr>
          </a:p>
        </p:txBody>
      </p:sp>
      <p:sp>
        <p:nvSpPr>
          <p:cNvPr id="32811" name="Text Box 42"/>
          <p:cNvSpPr txBox="1"/>
          <p:nvPr/>
        </p:nvSpPr>
        <p:spPr>
          <a:xfrm>
            <a:off x="611188" y="5516563"/>
            <a:ext cx="1212850" cy="517525"/>
          </a:xfrm>
          <a:prstGeom prst="rect">
            <a:avLst/>
          </a:prstGeom>
          <a:noFill/>
          <a:ln w="9525">
            <a:noFill/>
          </a:ln>
        </p:spPr>
        <p:txBody>
          <a:bodyPr>
            <a:spAutoFit/>
          </a:bodyPr>
          <a:p>
            <a:r>
              <a:rPr lang="zh-CN" altLang="en-US" sz="1400" b="1" dirty="0">
                <a:latin typeface="宋体" panose="02010600030101010101" pitchFamily="2" charset="-122"/>
              </a:rPr>
              <a:t>用实施结果检查计划</a:t>
            </a:r>
            <a:endParaRPr lang="ja-JP" altLang="en-US" sz="1400" b="1" dirty="0">
              <a:latin typeface="宋体" panose="02010600030101010101" pitchFamily="2" charset="-122"/>
            </a:endParaRPr>
          </a:p>
        </p:txBody>
      </p:sp>
      <p:sp>
        <p:nvSpPr>
          <p:cNvPr id="32812" name="Text Box 43"/>
          <p:cNvSpPr txBox="1"/>
          <p:nvPr/>
        </p:nvSpPr>
        <p:spPr>
          <a:xfrm>
            <a:off x="611188" y="1700213"/>
            <a:ext cx="936625" cy="304800"/>
          </a:xfrm>
          <a:prstGeom prst="rect">
            <a:avLst/>
          </a:prstGeom>
          <a:noFill/>
          <a:ln w="9525">
            <a:noFill/>
          </a:ln>
        </p:spPr>
        <p:txBody>
          <a:bodyPr>
            <a:spAutoFit/>
          </a:bodyPr>
          <a:p>
            <a:r>
              <a:rPr lang="zh-CN" altLang="en-US" sz="1400" b="1" dirty="0">
                <a:latin typeface="宋体" panose="02010600030101010101" pitchFamily="2" charset="-122"/>
              </a:rPr>
              <a:t>对应处理</a:t>
            </a:r>
            <a:endParaRPr lang="ja-JP" altLang="en-US" sz="1400" b="1" dirty="0">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32774"/>
                                        </p:tgtEl>
                                        <p:attrNameLst>
                                          <p:attrName>style.visibility</p:attrName>
                                        </p:attrNameLst>
                                      </p:cBhvr>
                                      <p:to>
                                        <p:strVal val="visible"/>
                                      </p:to>
                                    </p:set>
                                    <p:anim calcmode="lin" valueType="num">
                                      <p:cBhvr>
                                        <p:cTn id="7" dur="500" fill="hold"/>
                                        <p:tgtEl>
                                          <p:spTgt spid="32774"/>
                                        </p:tgtEl>
                                        <p:attrNameLst>
                                          <p:attrName>ppt_w</p:attrName>
                                        </p:attrNameLst>
                                      </p:cBhvr>
                                      <p:tavLst>
                                        <p:tav tm="0">
                                          <p:val>
                                            <p:fltVal val="0.000000"/>
                                          </p:val>
                                        </p:tav>
                                        <p:tav tm="100000">
                                          <p:val>
                                            <p:strVal val="#ppt_w"/>
                                          </p:val>
                                        </p:tav>
                                      </p:tavLst>
                                    </p:anim>
                                    <p:anim calcmode="lin" valueType="num">
                                      <p:cBhvr>
                                        <p:cTn id="8" dur="500" fill="hold"/>
                                        <p:tgtEl>
                                          <p:spTgt spid="32774"/>
                                        </p:tgtEl>
                                        <p:attrNameLst>
                                          <p:attrName>ppt_h</p:attrName>
                                        </p:attrNameLst>
                                      </p:cBhvr>
                                      <p:tavLst>
                                        <p:tav tm="0">
                                          <p:val>
                                            <p:fltVal val="0.000000"/>
                                          </p:val>
                                        </p:tav>
                                        <p:tav tm="100000">
                                          <p:val>
                                            <p:strVal val="#ppt_h"/>
                                          </p:val>
                                        </p:tav>
                                      </p:tavLst>
                                    </p:anim>
                                    <p:anim calcmode="lin" valueType="num">
                                      <p:cBhvr>
                                        <p:cTn id="9" dur="500" fill="hold"/>
                                        <p:tgtEl>
                                          <p:spTgt spid="32774"/>
                                        </p:tgtEl>
                                        <p:attrNameLst>
                                          <p:attrName>ppt_x</p:attrName>
                                        </p:attrNameLst>
                                      </p:cBhvr>
                                      <p:tavLst>
                                        <p:tav tm="0">
                                          <p:val>
                                            <p:fltVal val="0.500000"/>
                                          </p:val>
                                        </p:tav>
                                        <p:tav tm="100000">
                                          <p:val>
                                            <p:strVal val="#ppt_x"/>
                                          </p:val>
                                        </p:tav>
                                      </p:tavLst>
                                    </p:anim>
                                    <p:anim calcmode="lin" valueType="num">
                                      <p:cBhvr>
                                        <p:cTn id="10" dur="500" fill="hold"/>
                                        <p:tgtEl>
                                          <p:spTgt spid="32774"/>
                                        </p:tgtEl>
                                        <p:attrNameLst>
                                          <p:attrName>ppt_y</p:attrName>
                                        </p:attrNameLst>
                                      </p:cBhvr>
                                      <p:tavLst>
                                        <p:tav tm="0">
                                          <p:val>
                                            <p:fltVal val="0.500000"/>
                                          </p:val>
                                        </p:tav>
                                        <p:tav tm="100000">
                                          <p:val>
                                            <p:strVal val="#ppt_y"/>
                                          </p:val>
                                        </p:tav>
                                      </p:tavLst>
                                    </p:anim>
                                  </p:childTnLst>
                                </p:cTn>
                              </p:par>
                            </p:childTnLst>
                          </p:cTn>
                        </p:par>
                        <p:par>
                          <p:cTn id="11" fill="hold">
                            <p:stCondLst>
                              <p:cond delay="500"/>
                            </p:stCondLst>
                            <p:childTnLst>
                              <p:par>
                                <p:cTn id="12" presetID="23" presetClass="entr" presetSubtype="528" fill="hold" nodeType="afterEffect">
                                  <p:stCondLst>
                                    <p:cond delay="0"/>
                                  </p:stCondLst>
                                  <p:childTnLst>
                                    <p:set>
                                      <p:cBhvr>
                                        <p:cTn id="13" dur="1" fill="hold">
                                          <p:stCondLst>
                                            <p:cond delay="0"/>
                                          </p:stCondLst>
                                        </p:cTn>
                                        <p:tgtEl>
                                          <p:spTgt spid="32782"/>
                                        </p:tgtEl>
                                        <p:attrNameLst>
                                          <p:attrName>style.visibility</p:attrName>
                                        </p:attrNameLst>
                                      </p:cBhvr>
                                      <p:to>
                                        <p:strVal val="visible"/>
                                      </p:to>
                                    </p:set>
                                    <p:anim calcmode="lin" valueType="num">
                                      <p:cBhvr>
                                        <p:cTn id="14" dur="500" fill="hold"/>
                                        <p:tgtEl>
                                          <p:spTgt spid="32782"/>
                                        </p:tgtEl>
                                        <p:attrNameLst>
                                          <p:attrName>ppt_w</p:attrName>
                                        </p:attrNameLst>
                                      </p:cBhvr>
                                      <p:tavLst>
                                        <p:tav tm="0">
                                          <p:val>
                                            <p:fltVal val="0.000000"/>
                                          </p:val>
                                        </p:tav>
                                        <p:tav tm="100000">
                                          <p:val>
                                            <p:strVal val="#ppt_w"/>
                                          </p:val>
                                        </p:tav>
                                      </p:tavLst>
                                    </p:anim>
                                    <p:anim calcmode="lin" valueType="num">
                                      <p:cBhvr>
                                        <p:cTn id="15" dur="500" fill="hold"/>
                                        <p:tgtEl>
                                          <p:spTgt spid="32782"/>
                                        </p:tgtEl>
                                        <p:attrNameLst>
                                          <p:attrName>ppt_h</p:attrName>
                                        </p:attrNameLst>
                                      </p:cBhvr>
                                      <p:tavLst>
                                        <p:tav tm="0">
                                          <p:val>
                                            <p:fltVal val="0.000000"/>
                                          </p:val>
                                        </p:tav>
                                        <p:tav tm="100000">
                                          <p:val>
                                            <p:strVal val="#ppt_h"/>
                                          </p:val>
                                        </p:tav>
                                      </p:tavLst>
                                    </p:anim>
                                    <p:anim calcmode="lin" valueType="num">
                                      <p:cBhvr>
                                        <p:cTn id="16" dur="500" fill="hold"/>
                                        <p:tgtEl>
                                          <p:spTgt spid="32782"/>
                                        </p:tgtEl>
                                        <p:attrNameLst>
                                          <p:attrName>ppt_x</p:attrName>
                                        </p:attrNameLst>
                                      </p:cBhvr>
                                      <p:tavLst>
                                        <p:tav tm="0">
                                          <p:val>
                                            <p:fltVal val="0.500000"/>
                                          </p:val>
                                        </p:tav>
                                        <p:tav tm="100000">
                                          <p:val>
                                            <p:strVal val="#ppt_x"/>
                                          </p:val>
                                        </p:tav>
                                      </p:tavLst>
                                    </p:anim>
                                    <p:anim calcmode="lin" valueType="num">
                                      <p:cBhvr>
                                        <p:cTn id="17" dur="500" fill="hold"/>
                                        <p:tgtEl>
                                          <p:spTgt spid="32782"/>
                                        </p:tgtEl>
                                        <p:attrNameLst>
                                          <p:attrName>ppt_y</p:attrName>
                                        </p:attrNameLst>
                                      </p:cBhvr>
                                      <p:tavLst>
                                        <p:tav tm="0">
                                          <p:val>
                                            <p:fltVal val="0.500000"/>
                                          </p:val>
                                        </p:tav>
                                        <p:tav tm="100000">
                                          <p:val>
                                            <p:strVal val="#ppt_y"/>
                                          </p:val>
                                        </p:tav>
                                      </p:tavLst>
                                    </p:anim>
                                  </p:childTnLst>
                                </p:cTn>
                              </p:par>
                            </p:childTnLst>
                          </p:cTn>
                        </p:par>
                        <p:par>
                          <p:cTn id="18" fill="hold">
                            <p:stCondLst>
                              <p:cond delay="1000"/>
                            </p:stCondLst>
                            <p:childTnLst>
                              <p:par>
                                <p:cTn id="19" presetID="23" presetClass="entr" presetSubtype="528" fill="hold" nodeType="afterEffect">
                                  <p:stCondLst>
                                    <p:cond delay="0"/>
                                  </p:stCondLst>
                                  <p:childTnLst>
                                    <p:set>
                                      <p:cBhvr>
                                        <p:cTn id="20" dur="1" fill="hold">
                                          <p:stCondLst>
                                            <p:cond delay="0"/>
                                          </p:stCondLst>
                                        </p:cTn>
                                        <p:tgtEl>
                                          <p:spTgt spid="32802"/>
                                        </p:tgtEl>
                                        <p:attrNameLst>
                                          <p:attrName>style.visibility</p:attrName>
                                        </p:attrNameLst>
                                      </p:cBhvr>
                                      <p:to>
                                        <p:strVal val="visible"/>
                                      </p:to>
                                    </p:set>
                                    <p:anim calcmode="lin" valueType="num">
                                      <p:cBhvr>
                                        <p:cTn id="21" dur="500" fill="hold"/>
                                        <p:tgtEl>
                                          <p:spTgt spid="32802"/>
                                        </p:tgtEl>
                                        <p:attrNameLst>
                                          <p:attrName>ppt_w</p:attrName>
                                        </p:attrNameLst>
                                      </p:cBhvr>
                                      <p:tavLst>
                                        <p:tav tm="0">
                                          <p:val>
                                            <p:fltVal val="0.000000"/>
                                          </p:val>
                                        </p:tav>
                                        <p:tav tm="100000">
                                          <p:val>
                                            <p:strVal val="#ppt_w"/>
                                          </p:val>
                                        </p:tav>
                                      </p:tavLst>
                                    </p:anim>
                                    <p:anim calcmode="lin" valueType="num">
                                      <p:cBhvr>
                                        <p:cTn id="22" dur="500" fill="hold"/>
                                        <p:tgtEl>
                                          <p:spTgt spid="32802"/>
                                        </p:tgtEl>
                                        <p:attrNameLst>
                                          <p:attrName>ppt_h</p:attrName>
                                        </p:attrNameLst>
                                      </p:cBhvr>
                                      <p:tavLst>
                                        <p:tav tm="0">
                                          <p:val>
                                            <p:fltVal val="0.000000"/>
                                          </p:val>
                                        </p:tav>
                                        <p:tav tm="100000">
                                          <p:val>
                                            <p:strVal val="#ppt_h"/>
                                          </p:val>
                                        </p:tav>
                                      </p:tavLst>
                                    </p:anim>
                                    <p:anim calcmode="lin" valueType="num">
                                      <p:cBhvr>
                                        <p:cTn id="23" dur="500" fill="hold"/>
                                        <p:tgtEl>
                                          <p:spTgt spid="32802"/>
                                        </p:tgtEl>
                                        <p:attrNameLst>
                                          <p:attrName>ppt_x</p:attrName>
                                        </p:attrNameLst>
                                      </p:cBhvr>
                                      <p:tavLst>
                                        <p:tav tm="0">
                                          <p:val>
                                            <p:fltVal val="0.500000"/>
                                          </p:val>
                                        </p:tav>
                                        <p:tav tm="100000">
                                          <p:val>
                                            <p:strVal val="#ppt_x"/>
                                          </p:val>
                                        </p:tav>
                                      </p:tavLst>
                                    </p:anim>
                                    <p:anim calcmode="lin" valueType="num">
                                      <p:cBhvr>
                                        <p:cTn id="24" dur="500" fill="hold"/>
                                        <p:tgtEl>
                                          <p:spTgt spid="32802"/>
                                        </p:tgtEl>
                                        <p:attrNameLst>
                                          <p:attrName>ppt_y</p:attrName>
                                        </p:attrNameLst>
                                      </p:cBhvr>
                                      <p:tavLst>
                                        <p:tav tm="0">
                                          <p:val>
                                            <p:fltVal val="0.500000"/>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32806"/>
                                        </p:tgtEl>
                                        <p:attrNameLst>
                                          <p:attrName>style.visibility</p:attrName>
                                        </p:attrNameLst>
                                      </p:cBhvr>
                                      <p:to>
                                        <p:strVal val="visible"/>
                                      </p:to>
                                    </p:set>
                                    <p:anim calcmode="lin" valueType="num">
                                      <p:cBhvr>
                                        <p:cTn id="29" dur="500" fill="hold"/>
                                        <p:tgtEl>
                                          <p:spTgt spid="32806"/>
                                        </p:tgtEl>
                                        <p:attrNameLst>
                                          <p:attrName>ppt_w</p:attrName>
                                        </p:attrNameLst>
                                      </p:cBhvr>
                                      <p:tavLst>
                                        <p:tav tm="0">
                                          <p:val>
                                            <p:fltVal val="0.000000"/>
                                          </p:val>
                                        </p:tav>
                                        <p:tav tm="100000">
                                          <p:val>
                                            <p:strVal val="#ppt_w"/>
                                          </p:val>
                                        </p:tav>
                                      </p:tavLst>
                                    </p:anim>
                                    <p:anim calcmode="lin" valueType="num">
                                      <p:cBhvr>
                                        <p:cTn id="30" dur="500" fill="hold"/>
                                        <p:tgtEl>
                                          <p:spTgt spid="32806"/>
                                        </p:tgtEl>
                                        <p:attrNameLst>
                                          <p:attrName>ppt_h</p:attrName>
                                        </p:attrNameLst>
                                      </p:cBhvr>
                                      <p:tavLst>
                                        <p:tav tm="0">
                                          <p:val>
                                            <p:fltVal val="0.00000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2805"/>
                                        </p:tgtEl>
                                        <p:attrNameLst>
                                          <p:attrName>style.visibility</p:attrName>
                                        </p:attrNameLst>
                                      </p:cBhvr>
                                      <p:to>
                                        <p:strVal val="visible"/>
                                      </p:to>
                                    </p:set>
                                    <p:anim calcmode="lin" valueType="num">
                                      <p:cBhvr additive="base">
                                        <p:cTn id="35" dur="500" fill="hold"/>
                                        <p:tgtEl>
                                          <p:spTgt spid="32805"/>
                                        </p:tgtEl>
                                        <p:attrNameLst>
                                          <p:attrName>ppt_x</p:attrName>
                                        </p:attrNameLst>
                                      </p:cBhvr>
                                      <p:tavLst>
                                        <p:tav tm="0">
                                          <p:val>
                                            <p:strVal val="1+#ppt_w/2"/>
                                          </p:val>
                                        </p:tav>
                                        <p:tav tm="100000">
                                          <p:val>
                                            <p:strVal val="#ppt_x"/>
                                          </p:val>
                                        </p:tav>
                                      </p:tavLst>
                                    </p:anim>
                                    <p:anim calcmode="lin" valueType="num">
                                      <p:cBhvr additive="base">
                                        <p:cTn id="36" dur="500" fill="hold"/>
                                        <p:tgtEl>
                                          <p:spTgt spid="32805"/>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528" fill="hold" grpId="0" nodeType="clickEffect">
                                  <p:stCondLst>
                                    <p:cond delay="0"/>
                                  </p:stCondLst>
                                  <p:childTnLst>
                                    <p:set>
                                      <p:cBhvr>
                                        <p:cTn id="40" dur="1" fill="hold">
                                          <p:stCondLst>
                                            <p:cond delay="0"/>
                                          </p:stCondLst>
                                        </p:cTn>
                                        <p:tgtEl>
                                          <p:spTgt spid="32775"/>
                                        </p:tgtEl>
                                        <p:attrNameLst>
                                          <p:attrName>style.visibility</p:attrName>
                                        </p:attrNameLst>
                                      </p:cBhvr>
                                      <p:to>
                                        <p:strVal val="visible"/>
                                      </p:to>
                                    </p:set>
                                    <p:anim calcmode="lin" valueType="num">
                                      <p:cBhvr>
                                        <p:cTn id="41" dur="500" fill="hold"/>
                                        <p:tgtEl>
                                          <p:spTgt spid="32775"/>
                                        </p:tgtEl>
                                        <p:attrNameLst>
                                          <p:attrName>ppt_w</p:attrName>
                                        </p:attrNameLst>
                                      </p:cBhvr>
                                      <p:tavLst>
                                        <p:tav tm="0">
                                          <p:val>
                                            <p:fltVal val="0.000000"/>
                                          </p:val>
                                        </p:tav>
                                        <p:tav tm="100000">
                                          <p:val>
                                            <p:strVal val="#ppt_w"/>
                                          </p:val>
                                        </p:tav>
                                      </p:tavLst>
                                    </p:anim>
                                    <p:anim calcmode="lin" valueType="num">
                                      <p:cBhvr>
                                        <p:cTn id="42" dur="500" fill="hold"/>
                                        <p:tgtEl>
                                          <p:spTgt spid="32775"/>
                                        </p:tgtEl>
                                        <p:attrNameLst>
                                          <p:attrName>ppt_h</p:attrName>
                                        </p:attrNameLst>
                                      </p:cBhvr>
                                      <p:tavLst>
                                        <p:tav tm="0">
                                          <p:val>
                                            <p:fltVal val="0.000000"/>
                                          </p:val>
                                        </p:tav>
                                        <p:tav tm="100000">
                                          <p:val>
                                            <p:strVal val="#ppt_h"/>
                                          </p:val>
                                        </p:tav>
                                      </p:tavLst>
                                    </p:anim>
                                    <p:anim calcmode="lin" valueType="num">
                                      <p:cBhvr>
                                        <p:cTn id="43" dur="500" fill="hold"/>
                                        <p:tgtEl>
                                          <p:spTgt spid="32775"/>
                                        </p:tgtEl>
                                        <p:attrNameLst>
                                          <p:attrName>ppt_x</p:attrName>
                                        </p:attrNameLst>
                                      </p:cBhvr>
                                      <p:tavLst>
                                        <p:tav tm="0">
                                          <p:val>
                                            <p:fltVal val="0.500000"/>
                                          </p:val>
                                        </p:tav>
                                        <p:tav tm="100000">
                                          <p:val>
                                            <p:strVal val="#ppt_x"/>
                                          </p:val>
                                        </p:tav>
                                      </p:tavLst>
                                    </p:anim>
                                    <p:anim calcmode="lin" valueType="num">
                                      <p:cBhvr>
                                        <p:cTn id="44" dur="500" fill="hold"/>
                                        <p:tgtEl>
                                          <p:spTgt spid="32775"/>
                                        </p:tgtEl>
                                        <p:attrNameLst>
                                          <p:attrName>ppt_y</p:attrName>
                                        </p:attrNameLst>
                                      </p:cBhvr>
                                      <p:tavLst>
                                        <p:tav tm="0">
                                          <p:val>
                                            <p:fltVal val="0.500000"/>
                                          </p:val>
                                        </p:tav>
                                        <p:tav tm="100000">
                                          <p:val>
                                            <p:strVal val="#ppt_y"/>
                                          </p:val>
                                        </p:tav>
                                      </p:tavLst>
                                    </p:anim>
                                  </p:childTnLst>
                                </p:cTn>
                              </p:par>
                            </p:childTnLst>
                          </p:cTn>
                        </p:par>
                        <p:par>
                          <p:cTn id="45" fill="hold">
                            <p:stCondLst>
                              <p:cond delay="500"/>
                            </p:stCondLst>
                            <p:childTnLst>
                              <p:par>
                                <p:cTn id="46" presetID="23" presetClass="entr" presetSubtype="528" fill="hold" nodeType="afterEffect">
                                  <p:stCondLst>
                                    <p:cond delay="0"/>
                                  </p:stCondLst>
                                  <p:childTnLst>
                                    <p:set>
                                      <p:cBhvr>
                                        <p:cTn id="47" dur="1" fill="hold">
                                          <p:stCondLst>
                                            <p:cond delay="0"/>
                                          </p:stCondLst>
                                        </p:cTn>
                                        <p:tgtEl>
                                          <p:spTgt spid="32807"/>
                                        </p:tgtEl>
                                        <p:attrNameLst>
                                          <p:attrName>style.visibility</p:attrName>
                                        </p:attrNameLst>
                                      </p:cBhvr>
                                      <p:to>
                                        <p:strVal val="visible"/>
                                      </p:to>
                                    </p:set>
                                    <p:anim calcmode="lin" valueType="num">
                                      <p:cBhvr>
                                        <p:cTn id="48" dur="500" fill="hold"/>
                                        <p:tgtEl>
                                          <p:spTgt spid="32807"/>
                                        </p:tgtEl>
                                        <p:attrNameLst>
                                          <p:attrName>ppt_w</p:attrName>
                                        </p:attrNameLst>
                                      </p:cBhvr>
                                      <p:tavLst>
                                        <p:tav tm="0">
                                          <p:val>
                                            <p:fltVal val="0.000000"/>
                                          </p:val>
                                        </p:tav>
                                        <p:tav tm="100000">
                                          <p:val>
                                            <p:strVal val="#ppt_w"/>
                                          </p:val>
                                        </p:tav>
                                      </p:tavLst>
                                    </p:anim>
                                    <p:anim calcmode="lin" valueType="num">
                                      <p:cBhvr>
                                        <p:cTn id="49" dur="500" fill="hold"/>
                                        <p:tgtEl>
                                          <p:spTgt spid="32807"/>
                                        </p:tgtEl>
                                        <p:attrNameLst>
                                          <p:attrName>ppt_h</p:attrName>
                                        </p:attrNameLst>
                                      </p:cBhvr>
                                      <p:tavLst>
                                        <p:tav tm="0">
                                          <p:val>
                                            <p:fltVal val="0.000000"/>
                                          </p:val>
                                        </p:tav>
                                        <p:tav tm="100000">
                                          <p:val>
                                            <p:strVal val="#ppt_h"/>
                                          </p:val>
                                        </p:tav>
                                      </p:tavLst>
                                    </p:anim>
                                    <p:anim calcmode="lin" valueType="num">
                                      <p:cBhvr>
                                        <p:cTn id="50" dur="500" fill="hold"/>
                                        <p:tgtEl>
                                          <p:spTgt spid="32807"/>
                                        </p:tgtEl>
                                        <p:attrNameLst>
                                          <p:attrName>ppt_x</p:attrName>
                                        </p:attrNameLst>
                                      </p:cBhvr>
                                      <p:tavLst>
                                        <p:tav tm="0">
                                          <p:val>
                                            <p:fltVal val="0.500000"/>
                                          </p:val>
                                        </p:tav>
                                        <p:tav tm="100000">
                                          <p:val>
                                            <p:strVal val="#ppt_x"/>
                                          </p:val>
                                        </p:tav>
                                      </p:tavLst>
                                    </p:anim>
                                    <p:anim calcmode="lin" valueType="num">
                                      <p:cBhvr>
                                        <p:cTn id="51" dur="500" fill="hold"/>
                                        <p:tgtEl>
                                          <p:spTgt spid="32807"/>
                                        </p:tgtEl>
                                        <p:attrNameLst>
                                          <p:attrName>ppt_y</p:attrName>
                                        </p:attrNameLst>
                                      </p:cBhvr>
                                      <p:tavLst>
                                        <p:tav tm="0">
                                          <p:val>
                                            <p:fltVal val="0.500000"/>
                                          </p:val>
                                        </p:tav>
                                        <p:tav tm="100000">
                                          <p:val>
                                            <p:strVal val="#ppt_y"/>
                                          </p:val>
                                        </p:tav>
                                      </p:tavLst>
                                    </p:anim>
                                  </p:childTnLst>
                                </p:cTn>
                              </p:par>
                            </p:childTnLst>
                          </p:cTn>
                        </p:par>
                        <p:par>
                          <p:cTn id="52" fill="hold">
                            <p:stCondLst>
                              <p:cond delay="1000"/>
                            </p:stCondLst>
                            <p:childTnLst>
                              <p:par>
                                <p:cTn id="53" presetID="23" presetClass="entr" presetSubtype="528" fill="hold" nodeType="afterEffect">
                                  <p:stCondLst>
                                    <p:cond delay="0"/>
                                  </p:stCondLst>
                                  <p:childTnLst>
                                    <p:set>
                                      <p:cBhvr>
                                        <p:cTn id="54" dur="1" fill="hold">
                                          <p:stCondLst>
                                            <p:cond delay="0"/>
                                          </p:stCondLst>
                                        </p:cTn>
                                        <p:tgtEl>
                                          <p:spTgt spid="32785"/>
                                        </p:tgtEl>
                                        <p:attrNameLst>
                                          <p:attrName>style.visibility</p:attrName>
                                        </p:attrNameLst>
                                      </p:cBhvr>
                                      <p:to>
                                        <p:strVal val="visible"/>
                                      </p:to>
                                    </p:set>
                                    <p:anim calcmode="lin" valueType="num">
                                      <p:cBhvr>
                                        <p:cTn id="55" dur="500" fill="hold"/>
                                        <p:tgtEl>
                                          <p:spTgt spid="32785"/>
                                        </p:tgtEl>
                                        <p:attrNameLst>
                                          <p:attrName>ppt_w</p:attrName>
                                        </p:attrNameLst>
                                      </p:cBhvr>
                                      <p:tavLst>
                                        <p:tav tm="0">
                                          <p:val>
                                            <p:fltVal val="0.000000"/>
                                          </p:val>
                                        </p:tav>
                                        <p:tav tm="100000">
                                          <p:val>
                                            <p:strVal val="#ppt_w"/>
                                          </p:val>
                                        </p:tav>
                                      </p:tavLst>
                                    </p:anim>
                                    <p:anim calcmode="lin" valueType="num">
                                      <p:cBhvr>
                                        <p:cTn id="56" dur="500" fill="hold"/>
                                        <p:tgtEl>
                                          <p:spTgt spid="32785"/>
                                        </p:tgtEl>
                                        <p:attrNameLst>
                                          <p:attrName>ppt_h</p:attrName>
                                        </p:attrNameLst>
                                      </p:cBhvr>
                                      <p:tavLst>
                                        <p:tav tm="0">
                                          <p:val>
                                            <p:fltVal val="0.000000"/>
                                          </p:val>
                                        </p:tav>
                                        <p:tav tm="100000">
                                          <p:val>
                                            <p:strVal val="#ppt_h"/>
                                          </p:val>
                                        </p:tav>
                                      </p:tavLst>
                                    </p:anim>
                                    <p:anim calcmode="lin" valueType="num">
                                      <p:cBhvr>
                                        <p:cTn id="57" dur="500" fill="hold"/>
                                        <p:tgtEl>
                                          <p:spTgt spid="32785"/>
                                        </p:tgtEl>
                                        <p:attrNameLst>
                                          <p:attrName>ppt_x</p:attrName>
                                        </p:attrNameLst>
                                      </p:cBhvr>
                                      <p:tavLst>
                                        <p:tav tm="0">
                                          <p:val>
                                            <p:fltVal val="0.500000"/>
                                          </p:val>
                                        </p:tav>
                                        <p:tav tm="100000">
                                          <p:val>
                                            <p:strVal val="#ppt_x"/>
                                          </p:val>
                                        </p:tav>
                                      </p:tavLst>
                                    </p:anim>
                                    <p:anim calcmode="lin" valueType="num">
                                      <p:cBhvr>
                                        <p:cTn id="58" dur="500" fill="hold"/>
                                        <p:tgtEl>
                                          <p:spTgt spid="32785"/>
                                        </p:tgtEl>
                                        <p:attrNameLst>
                                          <p:attrName>ppt_y</p:attrName>
                                        </p:attrNameLst>
                                      </p:cBhvr>
                                      <p:tavLst>
                                        <p:tav tm="0">
                                          <p:val>
                                            <p:fltVal val="0.500000"/>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3" presetClass="entr" presetSubtype="16" fill="hold" grpId="0" nodeType="clickEffect">
                                  <p:stCondLst>
                                    <p:cond delay="0"/>
                                  </p:stCondLst>
                                  <p:childTnLst>
                                    <p:set>
                                      <p:cBhvr>
                                        <p:cTn id="62" dur="1" fill="hold">
                                          <p:stCondLst>
                                            <p:cond delay="0"/>
                                          </p:stCondLst>
                                        </p:cTn>
                                        <p:tgtEl>
                                          <p:spTgt spid="32810"/>
                                        </p:tgtEl>
                                        <p:attrNameLst>
                                          <p:attrName>style.visibility</p:attrName>
                                        </p:attrNameLst>
                                      </p:cBhvr>
                                      <p:to>
                                        <p:strVal val="visible"/>
                                      </p:to>
                                    </p:set>
                                    <p:anim calcmode="lin" valueType="num">
                                      <p:cBhvr>
                                        <p:cTn id="63" dur="500" fill="hold"/>
                                        <p:tgtEl>
                                          <p:spTgt spid="32810"/>
                                        </p:tgtEl>
                                        <p:attrNameLst>
                                          <p:attrName>ppt_w</p:attrName>
                                        </p:attrNameLst>
                                      </p:cBhvr>
                                      <p:tavLst>
                                        <p:tav tm="0">
                                          <p:val>
                                            <p:fltVal val="0.000000"/>
                                          </p:val>
                                        </p:tav>
                                        <p:tav tm="100000">
                                          <p:val>
                                            <p:strVal val="#ppt_w"/>
                                          </p:val>
                                        </p:tav>
                                      </p:tavLst>
                                    </p:anim>
                                    <p:anim calcmode="lin" valueType="num">
                                      <p:cBhvr>
                                        <p:cTn id="64" dur="500" fill="hold"/>
                                        <p:tgtEl>
                                          <p:spTgt spid="32810"/>
                                        </p:tgtEl>
                                        <p:attrNameLst>
                                          <p:attrName>ppt_h</p:attrName>
                                        </p:attrNameLst>
                                      </p:cBhvr>
                                      <p:tavLst>
                                        <p:tav tm="0">
                                          <p:val>
                                            <p:fltVal val="0.000000"/>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23" presetClass="entr" presetSubtype="528" fill="hold" nodeType="clickEffect">
                                  <p:stCondLst>
                                    <p:cond delay="0"/>
                                  </p:stCondLst>
                                  <p:childTnLst>
                                    <p:set>
                                      <p:cBhvr>
                                        <p:cTn id="68" dur="1" fill="hold">
                                          <p:stCondLst>
                                            <p:cond delay="0"/>
                                          </p:stCondLst>
                                        </p:cTn>
                                        <p:tgtEl>
                                          <p:spTgt spid="32776"/>
                                        </p:tgtEl>
                                        <p:attrNameLst>
                                          <p:attrName>style.visibility</p:attrName>
                                        </p:attrNameLst>
                                      </p:cBhvr>
                                      <p:to>
                                        <p:strVal val="visible"/>
                                      </p:to>
                                    </p:set>
                                    <p:anim calcmode="lin" valueType="num">
                                      <p:cBhvr>
                                        <p:cTn id="69" dur="500" fill="hold"/>
                                        <p:tgtEl>
                                          <p:spTgt spid="32776"/>
                                        </p:tgtEl>
                                        <p:attrNameLst>
                                          <p:attrName>ppt_w</p:attrName>
                                        </p:attrNameLst>
                                      </p:cBhvr>
                                      <p:tavLst>
                                        <p:tav tm="0">
                                          <p:val>
                                            <p:fltVal val="0.000000"/>
                                          </p:val>
                                        </p:tav>
                                        <p:tav tm="100000">
                                          <p:val>
                                            <p:strVal val="#ppt_w"/>
                                          </p:val>
                                        </p:tav>
                                      </p:tavLst>
                                    </p:anim>
                                    <p:anim calcmode="lin" valueType="num">
                                      <p:cBhvr>
                                        <p:cTn id="70" dur="500" fill="hold"/>
                                        <p:tgtEl>
                                          <p:spTgt spid="32776"/>
                                        </p:tgtEl>
                                        <p:attrNameLst>
                                          <p:attrName>ppt_h</p:attrName>
                                        </p:attrNameLst>
                                      </p:cBhvr>
                                      <p:tavLst>
                                        <p:tav tm="0">
                                          <p:val>
                                            <p:fltVal val="0.000000"/>
                                          </p:val>
                                        </p:tav>
                                        <p:tav tm="100000">
                                          <p:val>
                                            <p:strVal val="#ppt_h"/>
                                          </p:val>
                                        </p:tav>
                                      </p:tavLst>
                                    </p:anim>
                                    <p:anim calcmode="lin" valueType="num">
                                      <p:cBhvr>
                                        <p:cTn id="71" dur="500" fill="hold"/>
                                        <p:tgtEl>
                                          <p:spTgt spid="32776"/>
                                        </p:tgtEl>
                                        <p:attrNameLst>
                                          <p:attrName>ppt_x</p:attrName>
                                        </p:attrNameLst>
                                      </p:cBhvr>
                                      <p:tavLst>
                                        <p:tav tm="0">
                                          <p:val>
                                            <p:fltVal val="0.500000"/>
                                          </p:val>
                                        </p:tav>
                                        <p:tav tm="100000">
                                          <p:val>
                                            <p:strVal val="#ppt_x"/>
                                          </p:val>
                                        </p:tav>
                                      </p:tavLst>
                                    </p:anim>
                                    <p:anim calcmode="lin" valueType="num">
                                      <p:cBhvr>
                                        <p:cTn id="72" dur="500" fill="hold"/>
                                        <p:tgtEl>
                                          <p:spTgt spid="32776"/>
                                        </p:tgtEl>
                                        <p:attrNameLst>
                                          <p:attrName>ppt_y</p:attrName>
                                        </p:attrNameLst>
                                      </p:cBhvr>
                                      <p:tavLst>
                                        <p:tav tm="0">
                                          <p:val>
                                            <p:fltVal val="0.500000"/>
                                          </p:val>
                                        </p:tav>
                                        <p:tav tm="100000">
                                          <p:val>
                                            <p:strVal val="#ppt_y"/>
                                          </p:val>
                                        </p:tav>
                                      </p:tavLst>
                                    </p:anim>
                                  </p:childTnLst>
                                </p:cTn>
                              </p:par>
                            </p:childTnLst>
                          </p:cTn>
                        </p:par>
                        <p:par>
                          <p:cTn id="73" fill="hold">
                            <p:stCondLst>
                              <p:cond delay="500"/>
                            </p:stCondLst>
                            <p:childTnLst>
                              <p:par>
                                <p:cTn id="74" presetID="23" presetClass="entr" presetSubtype="528" fill="hold" nodeType="afterEffect">
                                  <p:stCondLst>
                                    <p:cond delay="0"/>
                                  </p:stCondLst>
                                  <p:childTnLst>
                                    <p:set>
                                      <p:cBhvr>
                                        <p:cTn id="75" dur="1" fill="hold">
                                          <p:stCondLst>
                                            <p:cond delay="0"/>
                                          </p:stCondLst>
                                        </p:cTn>
                                        <p:tgtEl>
                                          <p:spTgt spid="32791"/>
                                        </p:tgtEl>
                                        <p:attrNameLst>
                                          <p:attrName>style.visibility</p:attrName>
                                        </p:attrNameLst>
                                      </p:cBhvr>
                                      <p:to>
                                        <p:strVal val="visible"/>
                                      </p:to>
                                    </p:set>
                                    <p:anim calcmode="lin" valueType="num">
                                      <p:cBhvr>
                                        <p:cTn id="76" dur="500" fill="hold"/>
                                        <p:tgtEl>
                                          <p:spTgt spid="32791"/>
                                        </p:tgtEl>
                                        <p:attrNameLst>
                                          <p:attrName>ppt_w</p:attrName>
                                        </p:attrNameLst>
                                      </p:cBhvr>
                                      <p:tavLst>
                                        <p:tav tm="0">
                                          <p:val>
                                            <p:fltVal val="0.000000"/>
                                          </p:val>
                                        </p:tav>
                                        <p:tav tm="100000">
                                          <p:val>
                                            <p:strVal val="#ppt_w"/>
                                          </p:val>
                                        </p:tav>
                                      </p:tavLst>
                                    </p:anim>
                                    <p:anim calcmode="lin" valueType="num">
                                      <p:cBhvr>
                                        <p:cTn id="77" dur="500" fill="hold"/>
                                        <p:tgtEl>
                                          <p:spTgt spid="32791"/>
                                        </p:tgtEl>
                                        <p:attrNameLst>
                                          <p:attrName>ppt_h</p:attrName>
                                        </p:attrNameLst>
                                      </p:cBhvr>
                                      <p:tavLst>
                                        <p:tav tm="0">
                                          <p:val>
                                            <p:fltVal val="0.000000"/>
                                          </p:val>
                                        </p:tav>
                                        <p:tav tm="100000">
                                          <p:val>
                                            <p:strVal val="#ppt_h"/>
                                          </p:val>
                                        </p:tav>
                                      </p:tavLst>
                                    </p:anim>
                                    <p:anim calcmode="lin" valueType="num">
                                      <p:cBhvr>
                                        <p:cTn id="78" dur="500" fill="hold"/>
                                        <p:tgtEl>
                                          <p:spTgt spid="32791"/>
                                        </p:tgtEl>
                                        <p:attrNameLst>
                                          <p:attrName>ppt_x</p:attrName>
                                        </p:attrNameLst>
                                      </p:cBhvr>
                                      <p:tavLst>
                                        <p:tav tm="0">
                                          <p:val>
                                            <p:fltVal val="0.500000"/>
                                          </p:val>
                                        </p:tav>
                                        <p:tav tm="100000">
                                          <p:val>
                                            <p:strVal val="#ppt_x"/>
                                          </p:val>
                                        </p:tav>
                                      </p:tavLst>
                                    </p:anim>
                                    <p:anim calcmode="lin" valueType="num">
                                      <p:cBhvr>
                                        <p:cTn id="79" dur="500" fill="hold"/>
                                        <p:tgtEl>
                                          <p:spTgt spid="32791"/>
                                        </p:tgtEl>
                                        <p:attrNameLst>
                                          <p:attrName>ppt_y</p:attrName>
                                        </p:attrNameLst>
                                      </p:cBhvr>
                                      <p:tavLst>
                                        <p:tav tm="0">
                                          <p:val>
                                            <p:fltVal val="0.500000"/>
                                          </p:val>
                                        </p:tav>
                                        <p:tav tm="100000">
                                          <p:val>
                                            <p:strVal val="#ppt_y"/>
                                          </p:val>
                                        </p:tav>
                                      </p:tavLst>
                                    </p:anim>
                                  </p:childTnLst>
                                </p:cTn>
                              </p:par>
                            </p:childTnLst>
                          </p:cTn>
                        </p:par>
                        <p:par>
                          <p:cTn id="80" fill="hold">
                            <p:stCondLst>
                              <p:cond delay="1000"/>
                            </p:stCondLst>
                            <p:childTnLst>
                              <p:par>
                                <p:cTn id="81" presetID="23" presetClass="entr" presetSubtype="528" fill="hold" nodeType="afterEffect">
                                  <p:stCondLst>
                                    <p:cond delay="0"/>
                                  </p:stCondLst>
                                  <p:childTnLst>
                                    <p:set>
                                      <p:cBhvr>
                                        <p:cTn id="82" dur="1" fill="hold">
                                          <p:stCondLst>
                                            <p:cond delay="0"/>
                                          </p:stCondLst>
                                        </p:cTn>
                                        <p:tgtEl>
                                          <p:spTgt spid="32788"/>
                                        </p:tgtEl>
                                        <p:attrNameLst>
                                          <p:attrName>style.visibility</p:attrName>
                                        </p:attrNameLst>
                                      </p:cBhvr>
                                      <p:to>
                                        <p:strVal val="visible"/>
                                      </p:to>
                                    </p:set>
                                    <p:anim calcmode="lin" valueType="num">
                                      <p:cBhvr>
                                        <p:cTn id="83" dur="500" fill="hold"/>
                                        <p:tgtEl>
                                          <p:spTgt spid="32788"/>
                                        </p:tgtEl>
                                        <p:attrNameLst>
                                          <p:attrName>ppt_w</p:attrName>
                                        </p:attrNameLst>
                                      </p:cBhvr>
                                      <p:tavLst>
                                        <p:tav tm="0">
                                          <p:val>
                                            <p:fltVal val="0.000000"/>
                                          </p:val>
                                        </p:tav>
                                        <p:tav tm="100000">
                                          <p:val>
                                            <p:strVal val="#ppt_w"/>
                                          </p:val>
                                        </p:tav>
                                      </p:tavLst>
                                    </p:anim>
                                    <p:anim calcmode="lin" valueType="num">
                                      <p:cBhvr>
                                        <p:cTn id="84" dur="500" fill="hold"/>
                                        <p:tgtEl>
                                          <p:spTgt spid="32788"/>
                                        </p:tgtEl>
                                        <p:attrNameLst>
                                          <p:attrName>ppt_h</p:attrName>
                                        </p:attrNameLst>
                                      </p:cBhvr>
                                      <p:tavLst>
                                        <p:tav tm="0">
                                          <p:val>
                                            <p:fltVal val="0.000000"/>
                                          </p:val>
                                        </p:tav>
                                        <p:tav tm="100000">
                                          <p:val>
                                            <p:strVal val="#ppt_h"/>
                                          </p:val>
                                        </p:tav>
                                      </p:tavLst>
                                    </p:anim>
                                    <p:anim calcmode="lin" valueType="num">
                                      <p:cBhvr>
                                        <p:cTn id="85" dur="500" fill="hold"/>
                                        <p:tgtEl>
                                          <p:spTgt spid="32788"/>
                                        </p:tgtEl>
                                        <p:attrNameLst>
                                          <p:attrName>ppt_x</p:attrName>
                                        </p:attrNameLst>
                                      </p:cBhvr>
                                      <p:tavLst>
                                        <p:tav tm="0">
                                          <p:val>
                                            <p:fltVal val="0.500000"/>
                                          </p:val>
                                        </p:tav>
                                        <p:tav tm="100000">
                                          <p:val>
                                            <p:strVal val="#ppt_x"/>
                                          </p:val>
                                        </p:tav>
                                      </p:tavLst>
                                    </p:anim>
                                    <p:anim calcmode="lin" valueType="num">
                                      <p:cBhvr>
                                        <p:cTn id="86" dur="500" fill="hold"/>
                                        <p:tgtEl>
                                          <p:spTgt spid="32788"/>
                                        </p:tgtEl>
                                        <p:attrNameLst>
                                          <p:attrName>ppt_y</p:attrName>
                                        </p:attrNameLst>
                                      </p:cBhvr>
                                      <p:tavLst>
                                        <p:tav tm="0">
                                          <p:val>
                                            <p:fltVal val="0.500000"/>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3" presetClass="entr" presetSubtype="16" fill="hold" grpId="0" nodeType="clickEffect">
                                  <p:stCondLst>
                                    <p:cond delay="0"/>
                                  </p:stCondLst>
                                  <p:childTnLst>
                                    <p:set>
                                      <p:cBhvr>
                                        <p:cTn id="90" dur="1" fill="hold">
                                          <p:stCondLst>
                                            <p:cond delay="0"/>
                                          </p:stCondLst>
                                        </p:cTn>
                                        <p:tgtEl>
                                          <p:spTgt spid="32811"/>
                                        </p:tgtEl>
                                        <p:attrNameLst>
                                          <p:attrName>style.visibility</p:attrName>
                                        </p:attrNameLst>
                                      </p:cBhvr>
                                      <p:to>
                                        <p:strVal val="visible"/>
                                      </p:to>
                                    </p:set>
                                    <p:anim calcmode="lin" valueType="num">
                                      <p:cBhvr>
                                        <p:cTn id="91" dur="500" fill="hold"/>
                                        <p:tgtEl>
                                          <p:spTgt spid="32811"/>
                                        </p:tgtEl>
                                        <p:attrNameLst>
                                          <p:attrName>ppt_w</p:attrName>
                                        </p:attrNameLst>
                                      </p:cBhvr>
                                      <p:tavLst>
                                        <p:tav tm="0">
                                          <p:val>
                                            <p:fltVal val="0.000000"/>
                                          </p:val>
                                        </p:tav>
                                        <p:tav tm="100000">
                                          <p:val>
                                            <p:strVal val="#ppt_w"/>
                                          </p:val>
                                        </p:tav>
                                      </p:tavLst>
                                    </p:anim>
                                    <p:anim calcmode="lin" valueType="num">
                                      <p:cBhvr>
                                        <p:cTn id="92" dur="500" fill="hold"/>
                                        <p:tgtEl>
                                          <p:spTgt spid="32811"/>
                                        </p:tgtEl>
                                        <p:attrNameLst>
                                          <p:attrName>ppt_h</p:attrName>
                                        </p:attrNameLst>
                                      </p:cBhvr>
                                      <p:tavLst>
                                        <p:tav tm="0">
                                          <p:val>
                                            <p:fltVal val="0.000000"/>
                                          </p:val>
                                        </p:tav>
                                        <p:tav tm="100000">
                                          <p:val>
                                            <p:strVal val="#ppt_h"/>
                                          </p:val>
                                        </p:tav>
                                      </p:tavLst>
                                    </p:anim>
                                  </p:childTnLst>
                                </p:cTn>
                              </p:par>
                            </p:childTnLst>
                          </p:cTn>
                        </p:par>
                      </p:childTnLst>
                    </p:cTn>
                  </p:par>
                  <p:par>
                    <p:cTn id="93" fill="hold">
                      <p:stCondLst>
                        <p:cond delay="indefinite"/>
                      </p:stCondLst>
                      <p:childTnLst>
                        <p:par>
                          <p:cTn id="94" fill="hold">
                            <p:stCondLst>
                              <p:cond delay="0"/>
                            </p:stCondLst>
                            <p:childTnLst>
                              <p:par>
                                <p:cTn id="95" presetID="23" presetClass="entr" presetSubtype="528" fill="hold" nodeType="clickEffect">
                                  <p:stCondLst>
                                    <p:cond delay="0"/>
                                  </p:stCondLst>
                                  <p:childTnLst>
                                    <p:set>
                                      <p:cBhvr>
                                        <p:cTn id="96" dur="1" fill="hold">
                                          <p:stCondLst>
                                            <p:cond delay="0"/>
                                          </p:stCondLst>
                                        </p:cTn>
                                        <p:tgtEl>
                                          <p:spTgt spid="32779"/>
                                        </p:tgtEl>
                                        <p:attrNameLst>
                                          <p:attrName>style.visibility</p:attrName>
                                        </p:attrNameLst>
                                      </p:cBhvr>
                                      <p:to>
                                        <p:strVal val="visible"/>
                                      </p:to>
                                    </p:set>
                                    <p:anim calcmode="lin" valueType="num">
                                      <p:cBhvr>
                                        <p:cTn id="97" dur="500" fill="hold"/>
                                        <p:tgtEl>
                                          <p:spTgt spid="32779"/>
                                        </p:tgtEl>
                                        <p:attrNameLst>
                                          <p:attrName>ppt_w</p:attrName>
                                        </p:attrNameLst>
                                      </p:cBhvr>
                                      <p:tavLst>
                                        <p:tav tm="0">
                                          <p:val>
                                            <p:fltVal val="0.000000"/>
                                          </p:val>
                                        </p:tav>
                                        <p:tav tm="100000">
                                          <p:val>
                                            <p:strVal val="#ppt_w"/>
                                          </p:val>
                                        </p:tav>
                                      </p:tavLst>
                                    </p:anim>
                                    <p:anim calcmode="lin" valueType="num">
                                      <p:cBhvr>
                                        <p:cTn id="98" dur="500" fill="hold"/>
                                        <p:tgtEl>
                                          <p:spTgt spid="32779"/>
                                        </p:tgtEl>
                                        <p:attrNameLst>
                                          <p:attrName>ppt_h</p:attrName>
                                        </p:attrNameLst>
                                      </p:cBhvr>
                                      <p:tavLst>
                                        <p:tav tm="0">
                                          <p:val>
                                            <p:fltVal val="0.000000"/>
                                          </p:val>
                                        </p:tav>
                                        <p:tav tm="100000">
                                          <p:val>
                                            <p:strVal val="#ppt_h"/>
                                          </p:val>
                                        </p:tav>
                                      </p:tavLst>
                                    </p:anim>
                                    <p:anim calcmode="lin" valueType="num">
                                      <p:cBhvr>
                                        <p:cTn id="99" dur="500" fill="hold"/>
                                        <p:tgtEl>
                                          <p:spTgt spid="32779"/>
                                        </p:tgtEl>
                                        <p:attrNameLst>
                                          <p:attrName>ppt_x</p:attrName>
                                        </p:attrNameLst>
                                      </p:cBhvr>
                                      <p:tavLst>
                                        <p:tav tm="0">
                                          <p:val>
                                            <p:fltVal val="0.500000"/>
                                          </p:val>
                                        </p:tav>
                                        <p:tav tm="100000">
                                          <p:val>
                                            <p:strVal val="#ppt_x"/>
                                          </p:val>
                                        </p:tav>
                                      </p:tavLst>
                                    </p:anim>
                                    <p:anim calcmode="lin" valueType="num">
                                      <p:cBhvr>
                                        <p:cTn id="100" dur="500" fill="hold"/>
                                        <p:tgtEl>
                                          <p:spTgt spid="32779"/>
                                        </p:tgtEl>
                                        <p:attrNameLst>
                                          <p:attrName>ppt_y</p:attrName>
                                        </p:attrNameLst>
                                      </p:cBhvr>
                                      <p:tavLst>
                                        <p:tav tm="0">
                                          <p:val>
                                            <p:fltVal val="0.500000"/>
                                          </p:val>
                                        </p:tav>
                                        <p:tav tm="100000">
                                          <p:val>
                                            <p:strVal val="#ppt_y"/>
                                          </p:val>
                                        </p:tav>
                                      </p:tavLst>
                                    </p:anim>
                                  </p:childTnLst>
                                </p:cTn>
                              </p:par>
                            </p:childTnLst>
                          </p:cTn>
                        </p:par>
                        <p:par>
                          <p:cTn id="101" fill="hold">
                            <p:stCondLst>
                              <p:cond delay="500"/>
                            </p:stCondLst>
                            <p:childTnLst>
                              <p:par>
                                <p:cTn id="102" presetID="23" presetClass="entr" presetSubtype="528" fill="hold" nodeType="afterEffect">
                                  <p:stCondLst>
                                    <p:cond delay="0"/>
                                  </p:stCondLst>
                                  <p:childTnLst>
                                    <p:set>
                                      <p:cBhvr>
                                        <p:cTn id="103" dur="1" fill="hold">
                                          <p:stCondLst>
                                            <p:cond delay="0"/>
                                          </p:stCondLst>
                                        </p:cTn>
                                        <p:tgtEl>
                                          <p:spTgt spid="32797"/>
                                        </p:tgtEl>
                                        <p:attrNameLst>
                                          <p:attrName>style.visibility</p:attrName>
                                        </p:attrNameLst>
                                      </p:cBhvr>
                                      <p:to>
                                        <p:strVal val="visible"/>
                                      </p:to>
                                    </p:set>
                                    <p:anim calcmode="lin" valueType="num">
                                      <p:cBhvr>
                                        <p:cTn id="104" dur="500" fill="hold"/>
                                        <p:tgtEl>
                                          <p:spTgt spid="32797"/>
                                        </p:tgtEl>
                                        <p:attrNameLst>
                                          <p:attrName>ppt_w</p:attrName>
                                        </p:attrNameLst>
                                      </p:cBhvr>
                                      <p:tavLst>
                                        <p:tav tm="0">
                                          <p:val>
                                            <p:fltVal val="0.000000"/>
                                          </p:val>
                                        </p:tav>
                                        <p:tav tm="100000">
                                          <p:val>
                                            <p:strVal val="#ppt_w"/>
                                          </p:val>
                                        </p:tav>
                                      </p:tavLst>
                                    </p:anim>
                                    <p:anim calcmode="lin" valueType="num">
                                      <p:cBhvr>
                                        <p:cTn id="105" dur="500" fill="hold"/>
                                        <p:tgtEl>
                                          <p:spTgt spid="32797"/>
                                        </p:tgtEl>
                                        <p:attrNameLst>
                                          <p:attrName>ppt_h</p:attrName>
                                        </p:attrNameLst>
                                      </p:cBhvr>
                                      <p:tavLst>
                                        <p:tav tm="0">
                                          <p:val>
                                            <p:fltVal val="0.000000"/>
                                          </p:val>
                                        </p:tav>
                                        <p:tav tm="100000">
                                          <p:val>
                                            <p:strVal val="#ppt_h"/>
                                          </p:val>
                                        </p:tav>
                                      </p:tavLst>
                                    </p:anim>
                                    <p:anim calcmode="lin" valueType="num">
                                      <p:cBhvr>
                                        <p:cTn id="106" dur="500" fill="hold"/>
                                        <p:tgtEl>
                                          <p:spTgt spid="32797"/>
                                        </p:tgtEl>
                                        <p:attrNameLst>
                                          <p:attrName>ppt_x</p:attrName>
                                        </p:attrNameLst>
                                      </p:cBhvr>
                                      <p:tavLst>
                                        <p:tav tm="0">
                                          <p:val>
                                            <p:fltVal val="0.500000"/>
                                          </p:val>
                                        </p:tav>
                                        <p:tav tm="100000">
                                          <p:val>
                                            <p:strVal val="#ppt_x"/>
                                          </p:val>
                                        </p:tav>
                                      </p:tavLst>
                                    </p:anim>
                                    <p:anim calcmode="lin" valueType="num">
                                      <p:cBhvr>
                                        <p:cTn id="107" dur="500" fill="hold"/>
                                        <p:tgtEl>
                                          <p:spTgt spid="32797"/>
                                        </p:tgtEl>
                                        <p:attrNameLst>
                                          <p:attrName>ppt_y</p:attrName>
                                        </p:attrNameLst>
                                      </p:cBhvr>
                                      <p:tavLst>
                                        <p:tav tm="0">
                                          <p:val>
                                            <p:fltVal val="0.500000"/>
                                          </p:val>
                                        </p:tav>
                                        <p:tav tm="100000">
                                          <p:val>
                                            <p:strVal val="#ppt_y"/>
                                          </p:val>
                                        </p:tav>
                                      </p:tavLst>
                                    </p:anim>
                                  </p:childTnLst>
                                </p:cTn>
                              </p:par>
                            </p:childTnLst>
                          </p:cTn>
                        </p:par>
                        <p:par>
                          <p:cTn id="108" fill="hold">
                            <p:stCondLst>
                              <p:cond delay="1000"/>
                            </p:stCondLst>
                            <p:childTnLst>
                              <p:par>
                                <p:cTn id="109" presetID="23" presetClass="entr" presetSubtype="528" fill="hold" nodeType="afterEffect">
                                  <p:stCondLst>
                                    <p:cond delay="0"/>
                                  </p:stCondLst>
                                  <p:childTnLst>
                                    <p:set>
                                      <p:cBhvr>
                                        <p:cTn id="110" dur="1" fill="hold">
                                          <p:stCondLst>
                                            <p:cond delay="0"/>
                                          </p:stCondLst>
                                        </p:cTn>
                                        <p:tgtEl>
                                          <p:spTgt spid="32794"/>
                                        </p:tgtEl>
                                        <p:attrNameLst>
                                          <p:attrName>style.visibility</p:attrName>
                                        </p:attrNameLst>
                                      </p:cBhvr>
                                      <p:to>
                                        <p:strVal val="visible"/>
                                      </p:to>
                                    </p:set>
                                    <p:anim calcmode="lin" valueType="num">
                                      <p:cBhvr>
                                        <p:cTn id="111" dur="500" fill="hold"/>
                                        <p:tgtEl>
                                          <p:spTgt spid="32794"/>
                                        </p:tgtEl>
                                        <p:attrNameLst>
                                          <p:attrName>ppt_w</p:attrName>
                                        </p:attrNameLst>
                                      </p:cBhvr>
                                      <p:tavLst>
                                        <p:tav tm="0">
                                          <p:val>
                                            <p:fltVal val="0.000000"/>
                                          </p:val>
                                        </p:tav>
                                        <p:tav tm="100000">
                                          <p:val>
                                            <p:strVal val="#ppt_w"/>
                                          </p:val>
                                        </p:tav>
                                      </p:tavLst>
                                    </p:anim>
                                    <p:anim calcmode="lin" valueType="num">
                                      <p:cBhvr>
                                        <p:cTn id="112" dur="500" fill="hold"/>
                                        <p:tgtEl>
                                          <p:spTgt spid="32794"/>
                                        </p:tgtEl>
                                        <p:attrNameLst>
                                          <p:attrName>ppt_h</p:attrName>
                                        </p:attrNameLst>
                                      </p:cBhvr>
                                      <p:tavLst>
                                        <p:tav tm="0">
                                          <p:val>
                                            <p:fltVal val="0.000000"/>
                                          </p:val>
                                        </p:tav>
                                        <p:tav tm="100000">
                                          <p:val>
                                            <p:strVal val="#ppt_h"/>
                                          </p:val>
                                        </p:tav>
                                      </p:tavLst>
                                    </p:anim>
                                    <p:anim calcmode="lin" valueType="num">
                                      <p:cBhvr>
                                        <p:cTn id="113" dur="500" fill="hold"/>
                                        <p:tgtEl>
                                          <p:spTgt spid="32794"/>
                                        </p:tgtEl>
                                        <p:attrNameLst>
                                          <p:attrName>ppt_x</p:attrName>
                                        </p:attrNameLst>
                                      </p:cBhvr>
                                      <p:tavLst>
                                        <p:tav tm="0">
                                          <p:val>
                                            <p:fltVal val="0.500000"/>
                                          </p:val>
                                        </p:tav>
                                        <p:tav tm="100000">
                                          <p:val>
                                            <p:strVal val="#ppt_x"/>
                                          </p:val>
                                        </p:tav>
                                      </p:tavLst>
                                    </p:anim>
                                    <p:anim calcmode="lin" valueType="num">
                                      <p:cBhvr>
                                        <p:cTn id="114" dur="500" fill="hold"/>
                                        <p:tgtEl>
                                          <p:spTgt spid="32794"/>
                                        </p:tgtEl>
                                        <p:attrNameLst>
                                          <p:attrName>ppt_y</p:attrName>
                                        </p:attrNameLst>
                                      </p:cBhvr>
                                      <p:tavLst>
                                        <p:tav tm="0">
                                          <p:val>
                                            <p:fltVal val="0.500000"/>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3" presetClass="entr" presetSubtype="16" fill="hold" grpId="0" nodeType="clickEffect">
                                  <p:stCondLst>
                                    <p:cond delay="0"/>
                                  </p:stCondLst>
                                  <p:childTnLst>
                                    <p:set>
                                      <p:cBhvr>
                                        <p:cTn id="118" dur="1" fill="hold">
                                          <p:stCondLst>
                                            <p:cond delay="0"/>
                                          </p:stCondLst>
                                        </p:cTn>
                                        <p:tgtEl>
                                          <p:spTgt spid="32812"/>
                                        </p:tgtEl>
                                        <p:attrNameLst>
                                          <p:attrName>style.visibility</p:attrName>
                                        </p:attrNameLst>
                                      </p:cBhvr>
                                      <p:to>
                                        <p:strVal val="visible"/>
                                      </p:to>
                                    </p:set>
                                    <p:anim calcmode="lin" valueType="num">
                                      <p:cBhvr>
                                        <p:cTn id="119" dur="500" fill="hold"/>
                                        <p:tgtEl>
                                          <p:spTgt spid="32812"/>
                                        </p:tgtEl>
                                        <p:attrNameLst>
                                          <p:attrName>ppt_w</p:attrName>
                                        </p:attrNameLst>
                                      </p:cBhvr>
                                      <p:tavLst>
                                        <p:tav tm="0">
                                          <p:val>
                                            <p:fltVal val="0.000000"/>
                                          </p:val>
                                        </p:tav>
                                        <p:tav tm="100000">
                                          <p:val>
                                            <p:strVal val="#ppt_w"/>
                                          </p:val>
                                        </p:tav>
                                      </p:tavLst>
                                    </p:anim>
                                    <p:anim calcmode="lin" valueType="num">
                                      <p:cBhvr>
                                        <p:cTn id="120" dur="500" fill="hold"/>
                                        <p:tgtEl>
                                          <p:spTgt spid="32812"/>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4" grpId="0"/>
      <p:bldP spid="32775" grpId="0"/>
      <p:bldP spid="32805" grpId="0"/>
      <p:bldP spid="32806" grpId="0"/>
      <p:bldP spid="32810" grpId="0"/>
      <p:bldP spid="32811" grpId="0"/>
      <p:bldP spid="3281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33795" name="Rectangle 2"/>
          <p:cNvSpPr>
            <a:spLocks noGrp="1"/>
          </p:cNvSpPr>
          <p:nvPr>
            <p:ph type="title" idx="4294967295"/>
          </p:nvPr>
        </p:nvSpPr>
        <p:spPr>
          <a:xfrm>
            <a:off x="1371600" y="184150"/>
            <a:ext cx="7772400" cy="762000"/>
          </a:xfrm>
          <a:ln/>
        </p:spPr>
        <p:txBody>
          <a:bodyPr vert="horz" wrap="square" anchor="ctr" anchorCtr="0"/>
          <a:p>
            <a:pPr eaLnBrk="1" hangingPunct="1"/>
            <a:r>
              <a:rPr lang="zh-CN"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所谓 </a:t>
            </a:r>
            <a:r>
              <a:rPr lang="en-US" altLang="zh-CN"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PLAN </a:t>
            </a:r>
            <a:r>
              <a:rPr lang="zh-CN"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需要做什么</a:t>
            </a:r>
            <a:r>
              <a:rPr lang="ja-JP"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a:t>
            </a:r>
            <a:endParaRPr lang="zh-CN"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33796" name="AutoShape 3"/>
          <p:cNvSpPr/>
          <p:nvPr/>
        </p:nvSpPr>
        <p:spPr>
          <a:xfrm>
            <a:off x="6038850" y="2084388"/>
            <a:ext cx="742950" cy="533400"/>
          </a:xfrm>
          <a:prstGeom prst="rightArrow">
            <a:avLst>
              <a:gd name="adj1" fmla="val 45240"/>
              <a:gd name="adj2" fmla="val 36833"/>
            </a:avLst>
          </a:prstGeom>
          <a:solidFill>
            <a:srgbClr val="66FFFF"/>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3797" name="Rectangle 4"/>
          <p:cNvSpPr/>
          <p:nvPr/>
        </p:nvSpPr>
        <p:spPr>
          <a:xfrm>
            <a:off x="6858000" y="1962150"/>
            <a:ext cx="1600200" cy="762000"/>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nchorCtr="0"/>
          <a:p>
            <a:pPr algn="ctr"/>
            <a:r>
              <a:rPr lang="zh-CN" altLang="en-US" sz="3600" dirty="0">
                <a:latin typeface="黑体" panose="02010609060101010101" pitchFamily="1" charset="-122"/>
                <a:ea typeface="黑体" panose="02010609060101010101" pitchFamily="1" charset="-122"/>
              </a:rPr>
              <a:t>计 划</a:t>
            </a:r>
            <a:endParaRPr lang="ja-JP" altLang="en-US" sz="3600" dirty="0">
              <a:latin typeface="黑体" panose="02010609060101010101" pitchFamily="1" charset="-122"/>
              <a:ea typeface="黑体" panose="02010609060101010101" pitchFamily="1" charset="-122"/>
            </a:endParaRPr>
          </a:p>
        </p:txBody>
      </p:sp>
      <p:sp>
        <p:nvSpPr>
          <p:cNvPr id="33798" name="Text Box 5"/>
          <p:cNvSpPr txBox="1"/>
          <p:nvPr/>
        </p:nvSpPr>
        <p:spPr>
          <a:xfrm>
            <a:off x="1185863" y="4387850"/>
            <a:ext cx="7485062" cy="519113"/>
          </a:xfrm>
          <a:prstGeom prst="rect">
            <a:avLst/>
          </a:prstGeom>
          <a:noFill/>
          <a:ln w="9525">
            <a:noFill/>
          </a:ln>
        </p:spPr>
        <p:txBody>
          <a:bodyPr wrap="none">
            <a:spAutoFit/>
          </a:bodyPr>
          <a:p>
            <a:r>
              <a:rPr lang="ja-JP" altLang="en-US" sz="2800" b="1" dirty="0">
                <a:latin typeface="黑体" panose="02010609060101010101" pitchFamily="1" charset="-122"/>
                <a:ea typeface="黑体" panose="02010609060101010101" pitchFamily="1" charset="-122"/>
              </a:rPr>
              <a:t>①</a:t>
            </a:r>
            <a:r>
              <a:rPr lang="zh-CN" altLang="en-US" sz="2800" b="1" dirty="0">
                <a:latin typeface="黑体" panose="02010609060101010101" pitchFamily="1" charset="-122"/>
                <a:ea typeface="黑体" panose="02010609060101010101" pitchFamily="1" charset="-122"/>
              </a:rPr>
              <a:t>确定目标</a:t>
            </a:r>
            <a:r>
              <a:rPr lang="ja-JP" altLang="en-US" sz="2400" b="1" dirty="0">
                <a:solidFill>
                  <a:schemeClr val="accent2"/>
                </a:solidFill>
                <a:latin typeface="黑体" panose="02010609060101010101" pitchFamily="1" charset="-122"/>
                <a:ea typeface="黑体" panose="02010609060101010101" pitchFamily="1" charset="-122"/>
              </a:rPr>
              <a:t>（</a:t>
            </a:r>
            <a:r>
              <a:rPr lang="zh-CN" altLang="en-US" sz="2400" b="1" dirty="0">
                <a:solidFill>
                  <a:schemeClr val="accent2"/>
                </a:solidFill>
                <a:latin typeface="黑体" panose="02010609060101010101" pitchFamily="1" charset="-122"/>
                <a:ea typeface="黑体" panose="02010609060101010101" pitchFamily="1" charset="-122"/>
              </a:rPr>
              <a:t>什么，在什么时候前要做什么、什么</a:t>
            </a:r>
            <a:r>
              <a:rPr lang="ja-JP" altLang="en-US" sz="2400" b="1" dirty="0">
                <a:solidFill>
                  <a:schemeClr val="accent2"/>
                </a:solidFill>
                <a:latin typeface="黑体" panose="02010609060101010101" pitchFamily="1" charset="-122"/>
                <a:ea typeface="黑体" panose="02010609060101010101" pitchFamily="1" charset="-122"/>
              </a:rPr>
              <a:t>）</a:t>
            </a:r>
            <a:endParaRPr lang="ja-JP" altLang="en-US" sz="2400" b="1" dirty="0">
              <a:latin typeface="黑体" panose="02010609060101010101" pitchFamily="1" charset="-122"/>
              <a:ea typeface="黑体" panose="02010609060101010101" pitchFamily="1" charset="-122"/>
            </a:endParaRPr>
          </a:p>
        </p:txBody>
      </p:sp>
      <p:sp>
        <p:nvSpPr>
          <p:cNvPr id="33799" name="Text Box 6"/>
          <p:cNvSpPr txBox="1"/>
          <p:nvPr/>
        </p:nvSpPr>
        <p:spPr>
          <a:xfrm>
            <a:off x="1185863" y="4997450"/>
            <a:ext cx="8042275" cy="519113"/>
          </a:xfrm>
          <a:prstGeom prst="rect">
            <a:avLst/>
          </a:prstGeom>
          <a:noFill/>
          <a:ln w="9525">
            <a:noFill/>
          </a:ln>
        </p:spPr>
        <p:txBody>
          <a:bodyPr wrap="none">
            <a:spAutoFit/>
          </a:bodyPr>
          <a:p>
            <a:r>
              <a:rPr lang="ja-JP" altLang="en-US" sz="2800" b="1" dirty="0">
                <a:latin typeface="黑体" panose="02010609060101010101" pitchFamily="1" charset="-122"/>
                <a:ea typeface="黑体" panose="02010609060101010101" pitchFamily="1" charset="-122"/>
              </a:rPr>
              <a:t>②</a:t>
            </a:r>
            <a:r>
              <a:rPr lang="zh-CN" altLang="en-US" sz="2800" b="1" dirty="0">
                <a:latin typeface="黑体" panose="02010609060101010101" pitchFamily="1" charset="-122"/>
                <a:ea typeface="黑体" panose="02010609060101010101" pitchFamily="1" charset="-122"/>
              </a:rPr>
              <a:t>确定为了达成目标需要采取什么措施</a:t>
            </a:r>
            <a:r>
              <a:rPr lang="ja-JP" altLang="en-US" sz="2800" b="1" dirty="0">
                <a:solidFill>
                  <a:schemeClr val="accent2"/>
                </a:solidFill>
                <a:latin typeface="黑体" panose="02010609060101010101" pitchFamily="1" charset="-122"/>
                <a:ea typeface="黑体" panose="02010609060101010101" pitchFamily="1" charset="-122"/>
              </a:rPr>
              <a:t>（</a:t>
            </a:r>
            <a:r>
              <a:rPr lang="zh-CN" altLang="en-US" sz="2800" b="1" dirty="0">
                <a:solidFill>
                  <a:schemeClr val="accent2"/>
                </a:solidFill>
                <a:latin typeface="黑体" panose="02010609060101010101" pitchFamily="1" charset="-122"/>
                <a:ea typeface="黑体" panose="02010609060101010101" pitchFamily="1" charset="-122"/>
              </a:rPr>
              <a:t>怎样做</a:t>
            </a:r>
            <a:r>
              <a:rPr lang="ja-JP" altLang="en-US" sz="2800" b="1" dirty="0">
                <a:solidFill>
                  <a:schemeClr val="accent2"/>
                </a:solidFill>
                <a:latin typeface="黑体" panose="02010609060101010101" pitchFamily="1" charset="-122"/>
                <a:ea typeface="黑体" panose="02010609060101010101" pitchFamily="1" charset="-122"/>
              </a:rPr>
              <a:t>）</a:t>
            </a:r>
            <a:endParaRPr lang="ja-JP" altLang="en-US" sz="2800" b="1" dirty="0">
              <a:latin typeface="黑体" panose="02010609060101010101" pitchFamily="1" charset="-122"/>
              <a:ea typeface="黑体" panose="02010609060101010101" pitchFamily="1" charset="-122"/>
            </a:endParaRPr>
          </a:p>
        </p:txBody>
      </p:sp>
      <p:sp>
        <p:nvSpPr>
          <p:cNvPr id="33800" name="Text Box 7"/>
          <p:cNvSpPr txBox="1"/>
          <p:nvPr/>
        </p:nvSpPr>
        <p:spPr>
          <a:xfrm>
            <a:off x="1185863" y="5607050"/>
            <a:ext cx="5184775" cy="519113"/>
          </a:xfrm>
          <a:prstGeom prst="rect">
            <a:avLst/>
          </a:prstGeom>
          <a:noFill/>
          <a:ln w="9525">
            <a:noFill/>
          </a:ln>
        </p:spPr>
        <p:txBody>
          <a:bodyPr wrap="none">
            <a:spAutoFit/>
          </a:bodyPr>
          <a:p>
            <a:r>
              <a:rPr lang="ja-JP" altLang="en-US" sz="2800" b="1" dirty="0">
                <a:latin typeface="黑体" panose="02010609060101010101" pitchFamily="1" charset="-122"/>
                <a:ea typeface="黑体" panose="02010609060101010101" pitchFamily="1" charset="-122"/>
              </a:rPr>
              <a:t>③</a:t>
            </a:r>
            <a:r>
              <a:rPr lang="zh-CN" altLang="en-US" sz="2800" b="1" dirty="0">
                <a:latin typeface="黑体" panose="02010609060101010101" pitchFamily="1" charset="-122"/>
                <a:ea typeface="黑体" panose="02010609060101010101" pitchFamily="1" charset="-122"/>
              </a:rPr>
              <a:t>选定管理项目、确定管理方法</a:t>
            </a:r>
            <a:endParaRPr lang="ja-JP" altLang="en-US" sz="2800" b="1" dirty="0">
              <a:latin typeface="黑体" panose="02010609060101010101" pitchFamily="1" charset="-122"/>
              <a:ea typeface="黑体" panose="02010609060101010101" pitchFamily="1" charset="-122"/>
            </a:endParaRPr>
          </a:p>
        </p:txBody>
      </p:sp>
      <p:sp>
        <p:nvSpPr>
          <p:cNvPr id="33801" name="Text Box 8"/>
          <p:cNvSpPr txBox="1"/>
          <p:nvPr/>
        </p:nvSpPr>
        <p:spPr>
          <a:xfrm>
            <a:off x="889000" y="6216650"/>
            <a:ext cx="6437313" cy="519113"/>
          </a:xfrm>
          <a:prstGeom prst="rect">
            <a:avLst/>
          </a:prstGeom>
          <a:noFill/>
          <a:ln w="9525">
            <a:noFill/>
          </a:ln>
        </p:spPr>
        <p:txBody>
          <a:bodyPr wrap="none">
            <a:spAutoFit/>
          </a:bodyPr>
          <a:p>
            <a:r>
              <a:rPr lang="ja-JP" altLang="en-US" sz="2800" b="1" dirty="0">
                <a:solidFill>
                  <a:schemeClr val="accent2"/>
                </a:solidFill>
                <a:latin typeface="黑体" panose="02010609060101010101" pitchFamily="1" charset="-122"/>
                <a:ea typeface="黑体" panose="02010609060101010101" pitchFamily="1" charset="-122"/>
              </a:rPr>
              <a:t>（①②③</a:t>
            </a:r>
            <a:r>
              <a:rPr lang="zh-CN" altLang="en-US" sz="2800" b="1" dirty="0">
                <a:solidFill>
                  <a:schemeClr val="accent2"/>
                </a:solidFill>
                <a:latin typeface="黑体" panose="02010609060101010101" pitchFamily="1" charset="-122"/>
                <a:ea typeface="黑体" panose="02010609060101010101" pitchFamily="1" charset="-122"/>
              </a:rPr>
              <a:t>由领导及成员通过</a:t>
            </a:r>
            <a:r>
              <a:rPr lang="ja-JP" altLang="en-US" sz="2800" b="1" dirty="0">
                <a:solidFill>
                  <a:schemeClr val="accent2"/>
                </a:solidFill>
                <a:latin typeface="黑体" panose="02010609060101010101" pitchFamily="1" charset="-122"/>
                <a:ea typeface="黑体" panose="02010609060101010101" pitchFamily="1" charset="-122"/>
              </a:rPr>
              <a:t>２</a:t>
            </a:r>
            <a:r>
              <a:rPr lang="en-US" altLang="zh-CN" sz="2800" b="1" dirty="0">
                <a:solidFill>
                  <a:schemeClr val="accent2"/>
                </a:solidFill>
                <a:latin typeface="黑体" panose="02010609060101010101" pitchFamily="1" charset="-122"/>
                <a:ea typeface="黑体" panose="02010609060101010101" pitchFamily="1" charset="-122"/>
              </a:rPr>
              <a:t>WAY</a:t>
            </a:r>
            <a:r>
              <a:rPr lang="zh-CN" altLang="en-US" sz="2800" b="1" dirty="0">
                <a:solidFill>
                  <a:schemeClr val="accent2"/>
                </a:solidFill>
                <a:latin typeface="黑体" panose="02010609060101010101" pitchFamily="1" charset="-122"/>
                <a:ea typeface="黑体" panose="02010609060101010101" pitchFamily="1" charset="-122"/>
              </a:rPr>
              <a:t>决定</a:t>
            </a:r>
            <a:r>
              <a:rPr lang="ja-JP" altLang="en-US" sz="2800" b="1" dirty="0">
                <a:solidFill>
                  <a:schemeClr val="accent2"/>
                </a:solidFill>
                <a:latin typeface="黑体" panose="02010609060101010101" pitchFamily="1" charset="-122"/>
                <a:ea typeface="黑体" panose="02010609060101010101" pitchFamily="1" charset="-122"/>
              </a:rPr>
              <a:t>）</a:t>
            </a:r>
            <a:endParaRPr lang="ja-JP" altLang="en-US" sz="2800" b="1" dirty="0">
              <a:solidFill>
                <a:schemeClr val="accent2"/>
              </a:solidFill>
              <a:latin typeface="黑体" panose="02010609060101010101" pitchFamily="1" charset="-122"/>
              <a:ea typeface="黑体" panose="02010609060101010101" pitchFamily="1" charset="-122"/>
            </a:endParaRPr>
          </a:p>
        </p:txBody>
      </p:sp>
      <p:grpSp>
        <p:nvGrpSpPr>
          <p:cNvPr id="33802" name="Group 9"/>
          <p:cNvGrpSpPr/>
          <p:nvPr/>
        </p:nvGrpSpPr>
        <p:grpSpPr>
          <a:xfrm>
            <a:off x="3173413" y="1473200"/>
            <a:ext cx="2803525" cy="2813050"/>
            <a:chOff x="0" y="0"/>
            <a:chExt cx="1766" cy="1772"/>
          </a:xfrm>
        </p:grpSpPr>
        <p:sp>
          <p:nvSpPr>
            <p:cNvPr id="33803" name="Arc 10"/>
            <p:cNvSpPr/>
            <p:nvPr/>
          </p:nvSpPr>
          <p:spPr>
            <a:xfrm>
              <a:off x="878" y="0"/>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FFFF00">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33804" name="Arc 11"/>
            <p:cNvSpPr/>
            <p:nvPr/>
          </p:nvSpPr>
          <p:spPr>
            <a:xfrm>
              <a:off x="0" y="0"/>
              <a:ext cx="1766" cy="1772"/>
            </a:xfrm>
            <a:custGeom>
              <a:avLst/>
              <a:gdLst>
                <a:gd name="txL" fmla="*/ 0 w 43200"/>
                <a:gd name="txT" fmla="*/ 0 h 43200"/>
                <a:gd name="txR" fmla="*/ 43200 w 43200"/>
                <a:gd name="txB" fmla="*/ 43200 h 43200"/>
              </a:gdLst>
              <a:ahLst/>
              <a:cxnLst>
                <a:cxn ang="0">
                  <a:pos x="0" y="0"/>
                </a:cxn>
                <a:cxn ang="0">
                  <a:pos x="0" y="0"/>
                </a:cxn>
                <a:cxn ang="0">
                  <a:pos x="0" y="0"/>
                </a:cxn>
              </a:cxnLst>
              <a:rect l="txL" t="txT" r="txR" b="txB"/>
              <a:pathLst>
                <a:path w="43200" h="43200" fill="none">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path>
                <a:path w="43200" h="43200" stroke="0">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lnTo>
                    <a:pt x="21600" y="21600"/>
                  </a:lnTo>
                  <a:close/>
                </a:path>
              </a:pathLst>
            </a:custGeom>
            <a:solidFill>
              <a:srgbClr val="9B9ED9">
                <a:alpha val="100000"/>
              </a:srgbClr>
            </a:solidFill>
            <a:ln w="28575" cap="flat" cmpd="sng">
              <a:solidFill>
                <a:srgbClr val="000000"/>
              </a:solidFill>
              <a:prstDash val="solid"/>
              <a:bevel/>
              <a:headEnd type="none" w="med" len="med"/>
              <a:tailEnd type="none" w="med" len="med"/>
            </a:ln>
          </p:spPr>
          <p:txBody>
            <a:bodyPr/>
            <a:p>
              <a:endParaRPr lang="zh-CN" altLang="en-US"/>
            </a:p>
          </p:txBody>
        </p:sp>
      </p:grpSp>
      <p:grpSp>
        <p:nvGrpSpPr>
          <p:cNvPr id="33805" name="Group 12"/>
          <p:cNvGrpSpPr/>
          <p:nvPr/>
        </p:nvGrpSpPr>
        <p:grpSpPr>
          <a:xfrm>
            <a:off x="3173413" y="1473200"/>
            <a:ext cx="2803525" cy="2813050"/>
            <a:chOff x="0" y="0"/>
            <a:chExt cx="1766" cy="1772"/>
          </a:xfrm>
        </p:grpSpPr>
        <p:sp>
          <p:nvSpPr>
            <p:cNvPr id="33806" name="Line 13"/>
            <p:cNvSpPr/>
            <p:nvPr/>
          </p:nvSpPr>
          <p:spPr>
            <a:xfrm>
              <a:off x="0" y="886"/>
              <a:ext cx="1766" cy="0"/>
            </a:xfrm>
            <a:prstGeom prst="line">
              <a:avLst/>
            </a:prstGeom>
            <a:ln w="28575" cap="flat" cmpd="sng">
              <a:solidFill>
                <a:schemeClr val="tx1"/>
              </a:solidFill>
              <a:prstDash val="solid"/>
              <a:headEnd type="none" w="med" len="med"/>
              <a:tailEnd type="none" w="med" len="med"/>
            </a:ln>
          </p:spPr>
        </p:sp>
        <p:sp>
          <p:nvSpPr>
            <p:cNvPr id="33807" name="Line 14"/>
            <p:cNvSpPr/>
            <p:nvPr/>
          </p:nvSpPr>
          <p:spPr>
            <a:xfrm>
              <a:off x="878" y="0"/>
              <a:ext cx="0" cy="1772"/>
            </a:xfrm>
            <a:prstGeom prst="line">
              <a:avLst/>
            </a:prstGeom>
            <a:ln w="28575" cap="flat" cmpd="sng">
              <a:solidFill>
                <a:schemeClr val="tx1"/>
              </a:solidFill>
              <a:prstDash val="solid"/>
              <a:headEnd type="none" w="med" len="med"/>
              <a:tailEnd type="none" w="med" len="med"/>
            </a:ln>
          </p:spPr>
        </p:sp>
      </p:grpSp>
      <p:sp>
        <p:nvSpPr>
          <p:cNvPr id="33808" name="Freeform 15"/>
          <p:cNvSpPr/>
          <p:nvPr/>
        </p:nvSpPr>
        <p:spPr>
          <a:xfrm>
            <a:off x="4556125" y="1687513"/>
            <a:ext cx="747713" cy="1181100"/>
          </a:xfrm>
          <a:custGeom>
            <a:avLst/>
            <a:gdLst>
              <a:gd name="txL" fmla="*/ 0 w 471"/>
              <a:gd name="txT" fmla="*/ 0 h 744"/>
              <a:gd name="txR" fmla="*/ 471 w 471"/>
              <a:gd name="txB" fmla="*/ 744 h 744"/>
            </a:gdLst>
            <a:ahLst/>
            <a:cxnLst>
              <a:cxn ang="0">
                <a:pos x="0" y="2147483647"/>
              </a:cxn>
              <a:cxn ang="0">
                <a:pos x="2147483647" y="0"/>
              </a:cxn>
            </a:cxnLst>
            <a:rect l="txL" t="txT" r="txR" b="txB"/>
            <a:pathLst>
              <a:path w="471" h="744">
                <a:moveTo>
                  <a:pt x="0" y="744"/>
                </a:moveTo>
                <a:lnTo>
                  <a:pt x="471" y="0"/>
                </a:lnTo>
              </a:path>
            </a:pathLst>
          </a:custGeom>
          <a:noFill/>
          <a:ln w="12700" cap="flat" cmpd="sng">
            <a:solidFill>
              <a:schemeClr val="tx1"/>
            </a:solidFill>
            <a:prstDash val="solid"/>
            <a:bevel/>
            <a:headEnd type="none" w="med" len="med"/>
            <a:tailEnd type="none" w="med" len="med"/>
          </a:ln>
        </p:spPr>
        <p:txBody>
          <a:bodyPr/>
          <a:p>
            <a:endParaRPr lang="zh-CN" altLang="en-US"/>
          </a:p>
        </p:txBody>
      </p:sp>
      <p:sp>
        <p:nvSpPr>
          <p:cNvPr id="33809" name="Freeform 16"/>
          <p:cNvSpPr/>
          <p:nvPr/>
        </p:nvSpPr>
        <p:spPr>
          <a:xfrm>
            <a:off x="4564063" y="2206625"/>
            <a:ext cx="1227137" cy="665163"/>
          </a:xfrm>
          <a:custGeom>
            <a:avLst/>
            <a:gdLst>
              <a:gd name="txL" fmla="*/ 0 w 773"/>
              <a:gd name="txT" fmla="*/ 0 h 419"/>
              <a:gd name="txR" fmla="*/ 773 w 773"/>
              <a:gd name="txB" fmla="*/ 419 h 419"/>
            </a:gdLst>
            <a:ahLst/>
            <a:cxnLst>
              <a:cxn ang="0">
                <a:pos x="0" y="2147483647"/>
              </a:cxn>
              <a:cxn ang="0">
                <a:pos x="2147483647" y="0"/>
              </a:cxn>
            </a:cxnLst>
            <a:rect l="txL" t="txT" r="txR" b="txB"/>
            <a:pathLst>
              <a:path w="773" h="419">
                <a:moveTo>
                  <a:pt x="0" y="419"/>
                </a:moveTo>
                <a:lnTo>
                  <a:pt x="773" y="0"/>
                </a:lnTo>
              </a:path>
            </a:pathLst>
          </a:custGeom>
          <a:noFill/>
          <a:ln w="12700" cap="flat" cmpd="sng">
            <a:solidFill>
              <a:schemeClr val="tx1"/>
            </a:solidFill>
            <a:prstDash val="solid"/>
            <a:bevel/>
            <a:headEnd type="none" w="med" len="med"/>
            <a:tailEnd type="none" w="med" len="med"/>
          </a:ln>
        </p:spPr>
        <p:txBody>
          <a:bodyPr/>
          <a:p>
            <a:endParaRPr lang="zh-CN" altLang="en-US"/>
          </a:p>
        </p:txBody>
      </p:sp>
      <p:sp>
        <p:nvSpPr>
          <p:cNvPr id="33810" name="Text Box 17"/>
          <p:cNvSpPr txBox="1"/>
          <p:nvPr/>
        </p:nvSpPr>
        <p:spPr>
          <a:xfrm>
            <a:off x="4705350" y="1473200"/>
            <a:ext cx="492125" cy="457200"/>
          </a:xfrm>
          <a:prstGeom prst="rect">
            <a:avLst/>
          </a:prstGeom>
          <a:noFill/>
          <a:ln w="9525">
            <a:noFill/>
          </a:ln>
        </p:spPr>
        <p:txBody>
          <a:bodyPr wrap="none">
            <a:spAutoFit/>
          </a:bodyPr>
          <a:p>
            <a:r>
              <a:rPr lang="ja-JP" altLang="en-US" sz="2400" b="1" dirty="0">
                <a:latin typeface="黑体" panose="02010609060101010101" pitchFamily="1" charset="-122"/>
                <a:ea typeface="黑体" panose="02010609060101010101" pitchFamily="1" charset="-122"/>
              </a:rPr>
              <a:t>①</a:t>
            </a:r>
            <a:endParaRPr lang="ja-JP" altLang="en-US" sz="2400" b="1" dirty="0">
              <a:latin typeface="黑体" panose="02010609060101010101" pitchFamily="1" charset="-122"/>
              <a:ea typeface="黑体" panose="02010609060101010101" pitchFamily="1" charset="-122"/>
            </a:endParaRPr>
          </a:p>
        </p:txBody>
      </p:sp>
      <p:sp>
        <p:nvSpPr>
          <p:cNvPr id="33811" name="Text Box 18"/>
          <p:cNvSpPr txBox="1"/>
          <p:nvPr/>
        </p:nvSpPr>
        <p:spPr>
          <a:xfrm>
            <a:off x="5187950" y="1779588"/>
            <a:ext cx="492125" cy="457200"/>
          </a:xfrm>
          <a:prstGeom prst="rect">
            <a:avLst/>
          </a:prstGeom>
          <a:noFill/>
          <a:ln w="9525">
            <a:noFill/>
          </a:ln>
        </p:spPr>
        <p:txBody>
          <a:bodyPr wrap="none">
            <a:spAutoFit/>
          </a:bodyPr>
          <a:p>
            <a:r>
              <a:rPr lang="ja-JP" altLang="en-US" sz="2400" b="1" dirty="0">
                <a:latin typeface="黑体" panose="02010609060101010101" pitchFamily="1" charset="-122"/>
                <a:ea typeface="黑体" panose="02010609060101010101" pitchFamily="1" charset="-122"/>
              </a:rPr>
              <a:t>②</a:t>
            </a:r>
            <a:endParaRPr lang="ja-JP" altLang="en-US" sz="2400" b="1" dirty="0">
              <a:latin typeface="黑体" panose="02010609060101010101" pitchFamily="1" charset="-122"/>
              <a:ea typeface="黑体" panose="02010609060101010101" pitchFamily="1" charset="-122"/>
            </a:endParaRPr>
          </a:p>
        </p:txBody>
      </p:sp>
      <p:sp>
        <p:nvSpPr>
          <p:cNvPr id="33812" name="Text Box 19"/>
          <p:cNvSpPr txBox="1"/>
          <p:nvPr/>
        </p:nvSpPr>
        <p:spPr>
          <a:xfrm>
            <a:off x="5500688" y="2339975"/>
            <a:ext cx="492125" cy="457200"/>
          </a:xfrm>
          <a:prstGeom prst="rect">
            <a:avLst/>
          </a:prstGeom>
          <a:noFill/>
          <a:ln w="9525">
            <a:noFill/>
          </a:ln>
        </p:spPr>
        <p:txBody>
          <a:bodyPr wrap="none">
            <a:spAutoFit/>
          </a:bodyPr>
          <a:p>
            <a:r>
              <a:rPr lang="ja-JP" altLang="en-US" sz="2400" b="1" dirty="0">
                <a:latin typeface="黑体" panose="02010609060101010101" pitchFamily="1" charset="-122"/>
                <a:ea typeface="黑体" panose="02010609060101010101" pitchFamily="1" charset="-122"/>
              </a:rPr>
              <a:t>③</a:t>
            </a:r>
            <a:endParaRPr lang="ja-JP" altLang="en-US" sz="2400" b="1" dirty="0">
              <a:latin typeface="黑体" panose="02010609060101010101" pitchFamily="1" charset="-122"/>
              <a:ea typeface="黑体" panose="02010609060101010101" pitchFamily="1" charset="-122"/>
            </a:endParaRPr>
          </a:p>
        </p:txBody>
      </p:sp>
      <p:sp>
        <p:nvSpPr>
          <p:cNvPr id="33813" name="Text Box 20"/>
          <p:cNvSpPr txBox="1"/>
          <p:nvPr/>
        </p:nvSpPr>
        <p:spPr>
          <a:xfrm>
            <a:off x="4489450" y="2055813"/>
            <a:ext cx="1003300" cy="579437"/>
          </a:xfrm>
          <a:prstGeom prst="rect">
            <a:avLst/>
          </a:prstGeom>
          <a:noFill/>
          <a:ln w="9525">
            <a:noFill/>
          </a:ln>
        </p:spPr>
        <p:txBody>
          <a:bodyPr wrap="none">
            <a:spAutoFit/>
          </a:bodyPr>
          <a:p>
            <a:r>
              <a:rPr lang="en-US" altLang="zh-CN" sz="3200" b="1" dirty="0">
                <a:latin typeface="黑体" panose="02010609060101010101" pitchFamily="1" charset="-122"/>
                <a:ea typeface="黑体" panose="02010609060101010101" pitchFamily="1" charset="-122"/>
              </a:rPr>
              <a:t>PLAN</a:t>
            </a:r>
            <a:endParaRPr lang="en-US" altLang="zh-CN" sz="3200" b="1" dirty="0">
              <a:latin typeface="黑体" panose="02010609060101010101" pitchFamily="1" charset="-122"/>
              <a:ea typeface="黑体" panose="02010609060101010101" pitchFamily="1" charset="-122"/>
            </a:endParaRPr>
          </a:p>
        </p:txBody>
      </p:sp>
      <p:sp>
        <p:nvSpPr>
          <p:cNvPr id="33814" name="Rectangle 21"/>
          <p:cNvSpPr/>
          <p:nvPr/>
        </p:nvSpPr>
        <p:spPr>
          <a:xfrm>
            <a:off x="0" y="9271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3798"/>
                                        </p:tgtEl>
                                        <p:attrNameLst>
                                          <p:attrName>style.visibility</p:attrName>
                                        </p:attrNameLst>
                                      </p:cBhvr>
                                      <p:to>
                                        <p:strVal val="visible"/>
                                      </p:to>
                                    </p:set>
                                    <p:anim calcmode="lin" valueType="num">
                                      <p:cBhvr>
                                        <p:cTn id="7" dur="500" fill="hold"/>
                                        <p:tgtEl>
                                          <p:spTgt spid="33798"/>
                                        </p:tgtEl>
                                        <p:attrNameLst>
                                          <p:attrName>ppt_w</p:attrName>
                                        </p:attrNameLst>
                                      </p:cBhvr>
                                      <p:tavLst>
                                        <p:tav tm="0">
                                          <p:val>
                                            <p:fltVal val="0.000000"/>
                                          </p:val>
                                        </p:tav>
                                        <p:tav tm="100000">
                                          <p:val>
                                            <p:strVal val="#ppt_w"/>
                                          </p:val>
                                        </p:tav>
                                      </p:tavLst>
                                    </p:anim>
                                    <p:anim calcmode="lin" valueType="num">
                                      <p:cBhvr>
                                        <p:cTn id="8" dur="500" fill="hold"/>
                                        <p:tgtEl>
                                          <p:spTgt spid="33798"/>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528" fill="hold" grpId="0" nodeType="clickEffect">
                                  <p:stCondLst>
                                    <p:cond delay="0"/>
                                  </p:stCondLst>
                                  <p:childTnLst>
                                    <p:set>
                                      <p:cBhvr>
                                        <p:cTn id="12" dur="1" fill="hold">
                                          <p:stCondLst>
                                            <p:cond delay="0"/>
                                          </p:stCondLst>
                                        </p:cTn>
                                        <p:tgtEl>
                                          <p:spTgt spid="33799"/>
                                        </p:tgtEl>
                                        <p:attrNameLst>
                                          <p:attrName>style.visibility</p:attrName>
                                        </p:attrNameLst>
                                      </p:cBhvr>
                                      <p:to>
                                        <p:strVal val="visible"/>
                                      </p:to>
                                    </p:set>
                                    <p:anim calcmode="lin" valueType="num">
                                      <p:cBhvr>
                                        <p:cTn id="13" dur="500" fill="hold"/>
                                        <p:tgtEl>
                                          <p:spTgt spid="33799"/>
                                        </p:tgtEl>
                                        <p:attrNameLst>
                                          <p:attrName>ppt_w</p:attrName>
                                        </p:attrNameLst>
                                      </p:cBhvr>
                                      <p:tavLst>
                                        <p:tav tm="0">
                                          <p:val>
                                            <p:fltVal val="0.000000"/>
                                          </p:val>
                                        </p:tav>
                                        <p:tav tm="100000">
                                          <p:val>
                                            <p:strVal val="#ppt_w"/>
                                          </p:val>
                                        </p:tav>
                                      </p:tavLst>
                                    </p:anim>
                                    <p:anim calcmode="lin" valueType="num">
                                      <p:cBhvr>
                                        <p:cTn id="14" dur="500" fill="hold"/>
                                        <p:tgtEl>
                                          <p:spTgt spid="33799"/>
                                        </p:tgtEl>
                                        <p:attrNameLst>
                                          <p:attrName>ppt_h</p:attrName>
                                        </p:attrNameLst>
                                      </p:cBhvr>
                                      <p:tavLst>
                                        <p:tav tm="0">
                                          <p:val>
                                            <p:fltVal val="0.000000"/>
                                          </p:val>
                                        </p:tav>
                                        <p:tav tm="100000">
                                          <p:val>
                                            <p:strVal val="#ppt_h"/>
                                          </p:val>
                                        </p:tav>
                                      </p:tavLst>
                                    </p:anim>
                                    <p:anim calcmode="lin" valueType="num">
                                      <p:cBhvr>
                                        <p:cTn id="15" dur="500" fill="hold"/>
                                        <p:tgtEl>
                                          <p:spTgt spid="33799"/>
                                        </p:tgtEl>
                                        <p:attrNameLst>
                                          <p:attrName>ppt_x</p:attrName>
                                        </p:attrNameLst>
                                      </p:cBhvr>
                                      <p:tavLst>
                                        <p:tav tm="0">
                                          <p:val>
                                            <p:fltVal val="0.500000"/>
                                          </p:val>
                                        </p:tav>
                                        <p:tav tm="100000">
                                          <p:val>
                                            <p:strVal val="#ppt_x"/>
                                          </p:val>
                                        </p:tav>
                                      </p:tavLst>
                                    </p:anim>
                                    <p:anim calcmode="lin" valueType="num">
                                      <p:cBhvr>
                                        <p:cTn id="16" dur="500" fill="hold"/>
                                        <p:tgtEl>
                                          <p:spTgt spid="33799"/>
                                        </p:tgtEl>
                                        <p:attrNameLst>
                                          <p:attrName>ppt_y</p:attrName>
                                        </p:attrNameLst>
                                      </p:cBhvr>
                                      <p:tavLst>
                                        <p:tav tm="0">
                                          <p:val>
                                            <p:fltVal val="0.500000"/>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528" fill="hold" grpId="0" nodeType="clickEffect">
                                  <p:stCondLst>
                                    <p:cond delay="0"/>
                                  </p:stCondLst>
                                  <p:childTnLst>
                                    <p:set>
                                      <p:cBhvr>
                                        <p:cTn id="20" dur="1" fill="hold">
                                          <p:stCondLst>
                                            <p:cond delay="0"/>
                                          </p:stCondLst>
                                        </p:cTn>
                                        <p:tgtEl>
                                          <p:spTgt spid="33800"/>
                                        </p:tgtEl>
                                        <p:attrNameLst>
                                          <p:attrName>style.visibility</p:attrName>
                                        </p:attrNameLst>
                                      </p:cBhvr>
                                      <p:to>
                                        <p:strVal val="visible"/>
                                      </p:to>
                                    </p:set>
                                    <p:anim calcmode="lin" valueType="num">
                                      <p:cBhvr>
                                        <p:cTn id="21" dur="500" fill="hold"/>
                                        <p:tgtEl>
                                          <p:spTgt spid="33800"/>
                                        </p:tgtEl>
                                        <p:attrNameLst>
                                          <p:attrName>ppt_w</p:attrName>
                                        </p:attrNameLst>
                                      </p:cBhvr>
                                      <p:tavLst>
                                        <p:tav tm="0">
                                          <p:val>
                                            <p:fltVal val="0.000000"/>
                                          </p:val>
                                        </p:tav>
                                        <p:tav tm="100000">
                                          <p:val>
                                            <p:strVal val="#ppt_w"/>
                                          </p:val>
                                        </p:tav>
                                      </p:tavLst>
                                    </p:anim>
                                    <p:anim calcmode="lin" valueType="num">
                                      <p:cBhvr>
                                        <p:cTn id="22" dur="500" fill="hold"/>
                                        <p:tgtEl>
                                          <p:spTgt spid="33800"/>
                                        </p:tgtEl>
                                        <p:attrNameLst>
                                          <p:attrName>ppt_h</p:attrName>
                                        </p:attrNameLst>
                                      </p:cBhvr>
                                      <p:tavLst>
                                        <p:tav tm="0">
                                          <p:val>
                                            <p:fltVal val="0.000000"/>
                                          </p:val>
                                        </p:tav>
                                        <p:tav tm="100000">
                                          <p:val>
                                            <p:strVal val="#ppt_h"/>
                                          </p:val>
                                        </p:tav>
                                      </p:tavLst>
                                    </p:anim>
                                    <p:anim calcmode="lin" valueType="num">
                                      <p:cBhvr>
                                        <p:cTn id="23" dur="500" fill="hold"/>
                                        <p:tgtEl>
                                          <p:spTgt spid="33800"/>
                                        </p:tgtEl>
                                        <p:attrNameLst>
                                          <p:attrName>ppt_x</p:attrName>
                                        </p:attrNameLst>
                                      </p:cBhvr>
                                      <p:tavLst>
                                        <p:tav tm="0">
                                          <p:val>
                                            <p:fltVal val="0.500000"/>
                                          </p:val>
                                        </p:tav>
                                        <p:tav tm="100000">
                                          <p:val>
                                            <p:strVal val="#ppt_x"/>
                                          </p:val>
                                        </p:tav>
                                      </p:tavLst>
                                    </p:anim>
                                    <p:anim calcmode="lin" valueType="num">
                                      <p:cBhvr>
                                        <p:cTn id="24" dur="500" fill="hold"/>
                                        <p:tgtEl>
                                          <p:spTgt spid="33800"/>
                                        </p:tgtEl>
                                        <p:attrNameLst>
                                          <p:attrName>ppt_y</p:attrName>
                                        </p:attrNameLst>
                                      </p:cBhvr>
                                      <p:tavLst>
                                        <p:tav tm="0">
                                          <p:val>
                                            <p:fltVal val="0.500000"/>
                                          </p:val>
                                        </p:tav>
                                        <p:tav tm="100000">
                                          <p:val>
                                            <p:strVal val="#ppt_y"/>
                                          </p:val>
                                        </p:tav>
                                      </p:tavLst>
                                    </p:anim>
                                  </p:childTnLst>
                                </p:cTn>
                              </p:par>
                            </p:childTnLst>
                          </p:cTn>
                        </p:par>
                        <p:par>
                          <p:cTn id="25" fill="hold">
                            <p:stCondLst>
                              <p:cond delay="500"/>
                            </p:stCondLst>
                            <p:childTnLst>
                              <p:par>
                                <p:cTn id="26" presetID="17" presetClass="entr" presetSubtype="1" fill="hold" grpId="0" nodeType="afterEffect">
                                  <p:stCondLst>
                                    <p:cond delay="0"/>
                                  </p:stCondLst>
                                  <p:childTnLst>
                                    <p:set>
                                      <p:cBhvr>
                                        <p:cTn id="27" dur="1" fill="hold">
                                          <p:stCondLst>
                                            <p:cond delay="0"/>
                                          </p:stCondLst>
                                        </p:cTn>
                                        <p:tgtEl>
                                          <p:spTgt spid="33801"/>
                                        </p:tgtEl>
                                        <p:attrNameLst>
                                          <p:attrName>style.visibility</p:attrName>
                                        </p:attrNameLst>
                                      </p:cBhvr>
                                      <p:to>
                                        <p:strVal val="visible"/>
                                      </p:to>
                                    </p:set>
                                    <p:anim calcmode="lin" valueType="num">
                                      <p:cBhvr>
                                        <p:cTn id="28" dur="500" fill="hold"/>
                                        <p:tgtEl>
                                          <p:spTgt spid="33801"/>
                                        </p:tgtEl>
                                        <p:attrNameLst>
                                          <p:attrName>ppt_x</p:attrName>
                                        </p:attrNameLst>
                                      </p:cBhvr>
                                      <p:tavLst>
                                        <p:tav tm="0">
                                          <p:val>
                                            <p:strVal val="#ppt_x"/>
                                          </p:val>
                                        </p:tav>
                                        <p:tav tm="100000">
                                          <p:val>
                                            <p:strVal val="#ppt_x"/>
                                          </p:val>
                                        </p:tav>
                                      </p:tavLst>
                                    </p:anim>
                                    <p:anim calcmode="lin" valueType="num">
                                      <p:cBhvr>
                                        <p:cTn id="29" dur="500" fill="hold"/>
                                        <p:tgtEl>
                                          <p:spTgt spid="33801"/>
                                        </p:tgtEl>
                                        <p:attrNameLst>
                                          <p:attrName>ppt_y</p:attrName>
                                        </p:attrNameLst>
                                      </p:cBhvr>
                                      <p:tavLst>
                                        <p:tav tm="0">
                                          <p:val>
                                            <p:strVal val="#ppt_y-#ppt_h/2"/>
                                          </p:val>
                                        </p:tav>
                                        <p:tav tm="100000">
                                          <p:val>
                                            <p:strVal val="#ppt_y"/>
                                          </p:val>
                                        </p:tav>
                                      </p:tavLst>
                                    </p:anim>
                                    <p:anim calcmode="lin" valueType="num">
                                      <p:cBhvr>
                                        <p:cTn id="30" dur="500" fill="hold"/>
                                        <p:tgtEl>
                                          <p:spTgt spid="33801"/>
                                        </p:tgtEl>
                                        <p:attrNameLst>
                                          <p:attrName>ppt_w</p:attrName>
                                        </p:attrNameLst>
                                      </p:cBhvr>
                                      <p:tavLst>
                                        <p:tav tm="0">
                                          <p:val>
                                            <p:strVal val="#ppt_w"/>
                                          </p:val>
                                        </p:tav>
                                        <p:tav tm="100000">
                                          <p:val>
                                            <p:strVal val="#ppt_w"/>
                                          </p:val>
                                        </p:tav>
                                      </p:tavLst>
                                    </p:anim>
                                    <p:anim calcmode="lin" valueType="num">
                                      <p:cBhvr>
                                        <p:cTn id="31" dur="500" fill="hold"/>
                                        <p:tgtEl>
                                          <p:spTgt spid="33801"/>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p:bldP spid="33799" grpId="0"/>
      <p:bldP spid="33800" grpId="0"/>
      <p:bldP spid="3380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34819" name="Rectangle 2"/>
          <p:cNvSpPr>
            <a:spLocks noGrp="1"/>
          </p:cNvSpPr>
          <p:nvPr>
            <p:ph type="title" idx="4294967295"/>
          </p:nvPr>
        </p:nvSpPr>
        <p:spPr>
          <a:xfrm>
            <a:off x="1371600" y="168275"/>
            <a:ext cx="7772400" cy="762000"/>
          </a:xfrm>
          <a:ln/>
        </p:spPr>
        <p:txBody>
          <a:bodyPr vert="horz" wrap="square" anchor="ctr" anchorCtr="0"/>
          <a:p>
            <a:pPr eaLnBrk="1" hangingPunct="1"/>
            <a:r>
              <a:rPr lang="zh-CN"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所谓 </a:t>
            </a:r>
            <a:r>
              <a:rPr lang="en-US" altLang="zh-CN"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Do </a:t>
            </a:r>
            <a:r>
              <a:rPr lang="zh-CN"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需要做什么</a:t>
            </a:r>
            <a:r>
              <a:rPr lang="ja-JP"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a:t>
            </a:r>
            <a:endParaRPr lang="ja-JP"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34820" name="Text Box 3"/>
          <p:cNvSpPr txBox="1"/>
          <p:nvPr/>
        </p:nvSpPr>
        <p:spPr>
          <a:xfrm>
            <a:off x="819150" y="5883275"/>
            <a:ext cx="4667250" cy="519113"/>
          </a:xfrm>
          <a:prstGeom prst="rect">
            <a:avLst/>
          </a:prstGeom>
          <a:noFill/>
          <a:ln w="9525">
            <a:noFill/>
          </a:ln>
        </p:spPr>
        <p:txBody>
          <a:bodyPr>
            <a:spAutoFit/>
          </a:bodyPr>
          <a:p>
            <a:r>
              <a:rPr lang="ja-JP" altLang="en-US" sz="2800" b="1" dirty="0">
                <a:latin typeface="黑体" panose="02010609060101010101" pitchFamily="1" charset="-122"/>
                <a:ea typeface="黑体" panose="02010609060101010101" pitchFamily="1" charset="-122"/>
              </a:rPr>
              <a:t>⑤ </a:t>
            </a:r>
            <a:r>
              <a:rPr lang="zh-CN" altLang="en-US" sz="2800" b="1" dirty="0">
                <a:latin typeface="黑体" panose="02010609060101010101" pitchFamily="1" charset="-122"/>
                <a:ea typeface="黑体" panose="02010609060101010101" pitchFamily="1" charset="-122"/>
              </a:rPr>
              <a:t>执行计划</a:t>
            </a:r>
            <a:r>
              <a:rPr lang="ja-JP" altLang="en-US" sz="2800" b="1" dirty="0">
                <a:solidFill>
                  <a:schemeClr val="accent2"/>
                </a:solidFill>
                <a:latin typeface="黑体" panose="02010609060101010101" pitchFamily="1" charset="-122"/>
                <a:ea typeface="黑体" panose="02010609060101010101" pitchFamily="1" charset="-122"/>
              </a:rPr>
              <a:t>（②③）</a:t>
            </a:r>
            <a:endParaRPr lang="ja-JP" altLang="en-US" sz="2800" b="1" dirty="0">
              <a:latin typeface="黑体" panose="02010609060101010101" pitchFamily="1" charset="-122"/>
              <a:ea typeface="黑体" panose="02010609060101010101" pitchFamily="1" charset="-122"/>
            </a:endParaRPr>
          </a:p>
        </p:txBody>
      </p:sp>
      <p:grpSp>
        <p:nvGrpSpPr>
          <p:cNvPr id="34821" name="Group 4"/>
          <p:cNvGrpSpPr/>
          <p:nvPr/>
        </p:nvGrpSpPr>
        <p:grpSpPr>
          <a:xfrm>
            <a:off x="3173413" y="1416050"/>
            <a:ext cx="5284787" cy="2816225"/>
            <a:chOff x="0" y="0"/>
            <a:chExt cx="3329" cy="1774"/>
          </a:xfrm>
        </p:grpSpPr>
        <p:sp>
          <p:nvSpPr>
            <p:cNvPr id="34822" name="AutoShape 5"/>
            <p:cNvSpPr/>
            <p:nvPr/>
          </p:nvSpPr>
          <p:spPr>
            <a:xfrm>
              <a:off x="1761" y="1210"/>
              <a:ext cx="512" cy="336"/>
            </a:xfrm>
            <a:prstGeom prst="rightArrow">
              <a:avLst>
                <a:gd name="adj1" fmla="val 45240"/>
                <a:gd name="adj2" fmla="val 40296"/>
              </a:avLst>
            </a:prstGeom>
            <a:solidFill>
              <a:srgbClr val="66FFFF"/>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4823" name="Rectangle 6"/>
            <p:cNvSpPr/>
            <p:nvPr/>
          </p:nvSpPr>
          <p:spPr>
            <a:xfrm>
              <a:off x="2321" y="1133"/>
              <a:ext cx="1008" cy="480"/>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nchorCtr="0"/>
            <a:p>
              <a:pPr algn="ctr"/>
              <a:r>
                <a:rPr lang="zh-CN" altLang="en-US" sz="3600" dirty="0">
                  <a:latin typeface="黑体" panose="02010609060101010101" pitchFamily="1" charset="-122"/>
                  <a:ea typeface="黑体" panose="02010609060101010101" pitchFamily="1" charset="-122"/>
                </a:rPr>
                <a:t>执 行</a:t>
              </a:r>
              <a:endParaRPr lang="ja-JP" altLang="en-US" sz="3600" dirty="0">
                <a:latin typeface="黑体" panose="02010609060101010101" pitchFamily="1" charset="-122"/>
                <a:ea typeface="黑体" panose="02010609060101010101" pitchFamily="1" charset="-122"/>
              </a:endParaRPr>
            </a:p>
          </p:txBody>
        </p:sp>
        <p:sp>
          <p:nvSpPr>
            <p:cNvPr id="34824" name="Arc 7"/>
            <p:cNvSpPr/>
            <p:nvPr/>
          </p:nvSpPr>
          <p:spPr>
            <a:xfrm>
              <a:off x="878" y="0"/>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9B9ED9">
                <a:alpha val="100000"/>
              </a:srgbClr>
            </a:solidFill>
            <a:ln w="28575" cap="flat" cmpd="sng">
              <a:solidFill>
                <a:schemeClr val="tx1"/>
              </a:solidFill>
              <a:prstDash val="solid"/>
              <a:bevel/>
              <a:headEnd type="none" w="med" len="med"/>
              <a:tailEnd type="none" w="med" len="med"/>
            </a:ln>
          </p:spPr>
          <p:txBody>
            <a:bodyPr/>
            <a:p>
              <a:endParaRPr lang="zh-CN" altLang="en-US"/>
            </a:p>
          </p:txBody>
        </p:sp>
        <p:sp>
          <p:nvSpPr>
            <p:cNvPr id="34825" name="Arc 8"/>
            <p:cNvSpPr/>
            <p:nvPr/>
          </p:nvSpPr>
          <p:spPr>
            <a:xfrm>
              <a:off x="0" y="0"/>
              <a:ext cx="1766" cy="1772"/>
            </a:xfrm>
            <a:custGeom>
              <a:avLst/>
              <a:gdLst>
                <a:gd name="txL" fmla="*/ 0 w 43200"/>
                <a:gd name="txT" fmla="*/ 0 h 43200"/>
                <a:gd name="txR" fmla="*/ 43200 w 43200"/>
                <a:gd name="txB" fmla="*/ 43200 h 43200"/>
              </a:gdLst>
              <a:ahLst/>
              <a:cxnLst>
                <a:cxn ang="0">
                  <a:pos x="0" y="0"/>
                </a:cxn>
                <a:cxn ang="0">
                  <a:pos x="0" y="0"/>
                </a:cxn>
                <a:cxn ang="0">
                  <a:pos x="0" y="0"/>
                </a:cxn>
              </a:cxnLst>
              <a:rect l="txL" t="txT" r="txR" b="txB"/>
              <a:pathLst>
                <a:path w="43200" h="43200" fill="none">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path>
                <a:path w="43200" h="43200" stroke="0">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lnTo>
                    <a:pt x="21600" y="21600"/>
                  </a:lnTo>
                  <a:close/>
                </a:path>
              </a:pathLst>
            </a:custGeom>
            <a:solidFill>
              <a:srgbClr val="9B9ED9">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34826" name="Freeform 9"/>
            <p:cNvSpPr/>
            <p:nvPr/>
          </p:nvSpPr>
          <p:spPr>
            <a:xfrm>
              <a:off x="871" y="135"/>
              <a:ext cx="471" cy="744"/>
            </a:xfrm>
            <a:custGeom>
              <a:avLst/>
              <a:gdLst>
                <a:gd name="txL" fmla="*/ 0 w 471"/>
                <a:gd name="txT" fmla="*/ 0 h 744"/>
                <a:gd name="txR" fmla="*/ 471 w 471"/>
                <a:gd name="txB" fmla="*/ 744 h 744"/>
              </a:gdLst>
              <a:ahLst/>
              <a:cxnLst>
                <a:cxn ang="0">
                  <a:pos x="0" y="744"/>
                </a:cxn>
                <a:cxn ang="0">
                  <a:pos x="471" y="0"/>
                </a:cxn>
              </a:cxnLst>
              <a:rect l="txL" t="txT" r="txR" b="txB"/>
              <a:pathLst>
                <a:path w="471" h="744">
                  <a:moveTo>
                    <a:pt x="0" y="744"/>
                  </a:moveTo>
                  <a:lnTo>
                    <a:pt x="471" y="0"/>
                  </a:lnTo>
                </a:path>
              </a:pathLst>
            </a:custGeom>
            <a:noFill/>
            <a:ln w="12700" cap="flat" cmpd="sng">
              <a:solidFill>
                <a:srgbClr val="C9C9C9"/>
              </a:solidFill>
              <a:prstDash val="solid"/>
              <a:bevel/>
              <a:headEnd type="none" w="med" len="med"/>
              <a:tailEnd type="none" w="med" len="med"/>
            </a:ln>
          </p:spPr>
          <p:txBody>
            <a:bodyPr/>
            <a:p>
              <a:endParaRPr lang="zh-CN" altLang="en-US"/>
            </a:p>
          </p:txBody>
        </p:sp>
        <p:sp>
          <p:nvSpPr>
            <p:cNvPr id="34827" name="Freeform 10"/>
            <p:cNvSpPr/>
            <p:nvPr/>
          </p:nvSpPr>
          <p:spPr>
            <a:xfrm>
              <a:off x="876" y="462"/>
              <a:ext cx="773" cy="419"/>
            </a:xfrm>
            <a:custGeom>
              <a:avLst/>
              <a:gdLst>
                <a:gd name="txL" fmla="*/ 0 w 773"/>
                <a:gd name="txT" fmla="*/ 0 h 419"/>
                <a:gd name="txR" fmla="*/ 773 w 773"/>
                <a:gd name="txB" fmla="*/ 419 h 419"/>
              </a:gdLst>
              <a:ahLst/>
              <a:cxnLst>
                <a:cxn ang="0">
                  <a:pos x="0" y="419"/>
                </a:cxn>
                <a:cxn ang="0">
                  <a:pos x="773" y="0"/>
                </a:cxn>
              </a:cxnLst>
              <a:rect l="txL" t="txT" r="txR" b="txB"/>
              <a:pathLst>
                <a:path w="773" h="419">
                  <a:moveTo>
                    <a:pt x="0" y="419"/>
                  </a:moveTo>
                  <a:lnTo>
                    <a:pt x="773" y="0"/>
                  </a:lnTo>
                </a:path>
              </a:pathLst>
            </a:custGeom>
            <a:noFill/>
            <a:ln w="12700" cap="flat" cmpd="sng">
              <a:solidFill>
                <a:srgbClr val="C9C9C9"/>
              </a:solidFill>
              <a:prstDash val="solid"/>
              <a:bevel/>
              <a:headEnd type="none" w="med" len="med"/>
              <a:tailEnd type="none" w="med" len="med"/>
            </a:ln>
          </p:spPr>
          <p:txBody>
            <a:bodyPr/>
            <a:p>
              <a:endParaRPr lang="zh-CN" altLang="en-US"/>
            </a:p>
          </p:txBody>
        </p:sp>
        <p:sp>
          <p:nvSpPr>
            <p:cNvPr id="34828" name="Text Box 11"/>
            <p:cNvSpPr txBox="1"/>
            <p:nvPr/>
          </p:nvSpPr>
          <p:spPr>
            <a:xfrm>
              <a:off x="965" y="0"/>
              <a:ext cx="310" cy="288"/>
            </a:xfrm>
            <a:prstGeom prst="rect">
              <a:avLst/>
            </a:prstGeom>
            <a:noFill/>
            <a:ln w="9525">
              <a:noFill/>
            </a:ln>
          </p:spPr>
          <p:txBody>
            <a:bodyPr wrap="none">
              <a:spAutoFit/>
            </a:bodyPr>
            <a:p>
              <a:r>
                <a:rPr lang="ja-JP" altLang="en-US" sz="2400" b="1" dirty="0">
                  <a:solidFill>
                    <a:srgbClr val="C9C9C9"/>
                  </a:solidFill>
                  <a:latin typeface="黑体" panose="02010609060101010101" pitchFamily="1" charset="-122"/>
                  <a:ea typeface="黑体" panose="02010609060101010101" pitchFamily="1" charset="-122"/>
                </a:rPr>
                <a:t>①</a:t>
              </a:r>
              <a:endParaRPr lang="ja-JP" altLang="en-US" sz="2400" b="1" dirty="0">
                <a:solidFill>
                  <a:srgbClr val="C9C9C9"/>
                </a:solidFill>
                <a:latin typeface="黑体" panose="02010609060101010101" pitchFamily="1" charset="-122"/>
                <a:ea typeface="黑体" panose="02010609060101010101" pitchFamily="1" charset="-122"/>
              </a:endParaRPr>
            </a:p>
          </p:txBody>
        </p:sp>
        <p:sp>
          <p:nvSpPr>
            <p:cNvPr id="34829" name="Text Box 12"/>
            <p:cNvSpPr txBox="1"/>
            <p:nvPr/>
          </p:nvSpPr>
          <p:spPr>
            <a:xfrm>
              <a:off x="1269" y="193"/>
              <a:ext cx="310" cy="288"/>
            </a:xfrm>
            <a:prstGeom prst="rect">
              <a:avLst/>
            </a:prstGeom>
            <a:noFill/>
            <a:ln w="9525">
              <a:noFill/>
            </a:ln>
          </p:spPr>
          <p:txBody>
            <a:bodyPr wrap="none">
              <a:spAutoFit/>
            </a:bodyPr>
            <a:p>
              <a:r>
                <a:rPr lang="ja-JP" altLang="en-US" sz="2400" b="1" dirty="0">
                  <a:solidFill>
                    <a:srgbClr val="C9C9C9"/>
                  </a:solidFill>
                  <a:latin typeface="黑体" panose="02010609060101010101" pitchFamily="1" charset="-122"/>
                  <a:ea typeface="黑体" panose="02010609060101010101" pitchFamily="1" charset="-122"/>
                </a:rPr>
                <a:t>②</a:t>
              </a:r>
              <a:endParaRPr lang="ja-JP" altLang="en-US" sz="2400" b="1" dirty="0">
                <a:solidFill>
                  <a:srgbClr val="C9C9C9"/>
                </a:solidFill>
                <a:latin typeface="黑体" panose="02010609060101010101" pitchFamily="1" charset="-122"/>
                <a:ea typeface="黑体" panose="02010609060101010101" pitchFamily="1" charset="-122"/>
              </a:endParaRPr>
            </a:p>
          </p:txBody>
        </p:sp>
        <p:sp>
          <p:nvSpPr>
            <p:cNvPr id="34830" name="Text Box 13"/>
            <p:cNvSpPr txBox="1"/>
            <p:nvPr/>
          </p:nvSpPr>
          <p:spPr>
            <a:xfrm>
              <a:off x="1466" y="546"/>
              <a:ext cx="310" cy="288"/>
            </a:xfrm>
            <a:prstGeom prst="rect">
              <a:avLst/>
            </a:prstGeom>
            <a:noFill/>
            <a:ln w="9525">
              <a:noFill/>
            </a:ln>
          </p:spPr>
          <p:txBody>
            <a:bodyPr wrap="none">
              <a:spAutoFit/>
            </a:bodyPr>
            <a:p>
              <a:r>
                <a:rPr lang="ja-JP" altLang="en-US" sz="2400" b="1" dirty="0">
                  <a:solidFill>
                    <a:srgbClr val="C9C9C9"/>
                  </a:solidFill>
                  <a:latin typeface="黑体" panose="02010609060101010101" pitchFamily="1" charset="-122"/>
                  <a:ea typeface="黑体" panose="02010609060101010101" pitchFamily="1" charset="-122"/>
                </a:rPr>
                <a:t>③</a:t>
              </a:r>
              <a:endParaRPr lang="ja-JP" altLang="en-US" sz="2400" b="1" dirty="0">
                <a:solidFill>
                  <a:srgbClr val="C9C9C9"/>
                </a:solidFill>
                <a:latin typeface="黑体" panose="02010609060101010101" pitchFamily="1" charset="-122"/>
                <a:ea typeface="黑体" panose="02010609060101010101" pitchFamily="1" charset="-122"/>
              </a:endParaRPr>
            </a:p>
          </p:txBody>
        </p:sp>
        <p:sp>
          <p:nvSpPr>
            <p:cNvPr id="34831" name="Text Box 14"/>
            <p:cNvSpPr txBox="1"/>
            <p:nvPr/>
          </p:nvSpPr>
          <p:spPr>
            <a:xfrm>
              <a:off x="829" y="367"/>
              <a:ext cx="632" cy="365"/>
            </a:xfrm>
            <a:prstGeom prst="rect">
              <a:avLst/>
            </a:prstGeom>
            <a:noFill/>
            <a:ln w="9525">
              <a:noFill/>
            </a:ln>
          </p:spPr>
          <p:txBody>
            <a:bodyPr wrap="none">
              <a:spAutoFit/>
            </a:bodyPr>
            <a:p>
              <a:r>
                <a:rPr lang="en-US" altLang="zh-CN" sz="3200" b="1" dirty="0">
                  <a:solidFill>
                    <a:srgbClr val="C9C9C9"/>
                  </a:solidFill>
                  <a:latin typeface="黑体" panose="02010609060101010101" pitchFamily="1" charset="-122"/>
                  <a:ea typeface="黑体" panose="02010609060101010101" pitchFamily="1" charset="-122"/>
                </a:rPr>
                <a:t>PLAN</a:t>
              </a:r>
              <a:endParaRPr lang="en-US" altLang="zh-CN" sz="3200" b="1" dirty="0">
                <a:solidFill>
                  <a:srgbClr val="C9C9C9"/>
                </a:solidFill>
                <a:latin typeface="黑体" panose="02010609060101010101" pitchFamily="1" charset="-122"/>
                <a:ea typeface="黑体" panose="02010609060101010101" pitchFamily="1" charset="-122"/>
              </a:endParaRPr>
            </a:p>
          </p:txBody>
        </p:sp>
        <p:sp>
          <p:nvSpPr>
            <p:cNvPr id="34832" name="Arc 15"/>
            <p:cNvSpPr/>
            <p:nvPr/>
          </p:nvSpPr>
          <p:spPr>
            <a:xfrm flipV="1">
              <a:off x="875" y="888"/>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FFFF00">
                <a:alpha val="100000"/>
              </a:srgbClr>
            </a:solidFill>
            <a:ln w="28575" cap="flat" cmpd="sng">
              <a:solidFill>
                <a:srgbClr val="000000"/>
              </a:solidFill>
              <a:prstDash val="solid"/>
              <a:bevel/>
              <a:headEnd type="none" w="med" len="med"/>
              <a:tailEnd type="none" w="med" len="med"/>
            </a:ln>
          </p:spPr>
          <p:txBody>
            <a:bodyPr/>
            <a:p>
              <a:endParaRPr lang="zh-CN" altLang="en-US"/>
            </a:p>
          </p:txBody>
        </p:sp>
        <p:grpSp>
          <p:nvGrpSpPr>
            <p:cNvPr id="34833" name="Group 16"/>
            <p:cNvGrpSpPr/>
            <p:nvPr/>
          </p:nvGrpSpPr>
          <p:grpSpPr>
            <a:xfrm>
              <a:off x="0" y="0"/>
              <a:ext cx="1766" cy="1772"/>
              <a:chOff x="0" y="0"/>
              <a:chExt cx="1766" cy="1772"/>
            </a:xfrm>
          </p:grpSpPr>
          <p:sp>
            <p:nvSpPr>
              <p:cNvPr id="34834" name="Line 17"/>
              <p:cNvSpPr/>
              <p:nvPr/>
            </p:nvSpPr>
            <p:spPr>
              <a:xfrm>
                <a:off x="0" y="886"/>
                <a:ext cx="1766" cy="0"/>
              </a:xfrm>
              <a:prstGeom prst="line">
                <a:avLst/>
              </a:prstGeom>
              <a:ln w="28575" cap="flat" cmpd="sng">
                <a:solidFill>
                  <a:schemeClr val="tx1"/>
                </a:solidFill>
                <a:prstDash val="solid"/>
                <a:headEnd type="none" w="med" len="med"/>
                <a:tailEnd type="none" w="med" len="med"/>
              </a:ln>
            </p:spPr>
          </p:sp>
          <p:sp>
            <p:nvSpPr>
              <p:cNvPr id="34835" name="Line 18"/>
              <p:cNvSpPr/>
              <p:nvPr/>
            </p:nvSpPr>
            <p:spPr>
              <a:xfrm>
                <a:off x="878" y="0"/>
                <a:ext cx="0" cy="1772"/>
              </a:xfrm>
              <a:prstGeom prst="line">
                <a:avLst/>
              </a:prstGeom>
              <a:ln w="28575" cap="flat" cmpd="sng">
                <a:solidFill>
                  <a:schemeClr val="tx1"/>
                </a:solidFill>
                <a:prstDash val="solid"/>
                <a:headEnd type="none" w="med" len="med"/>
                <a:tailEnd type="none" w="med" len="med"/>
              </a:ln>
            </p:spPr>
          </p:sp>
        </p:grpSp>
        <p:sp>
          <p:nvSpPr>
            <p:cNvPr id="34836" name="Line 19"/>
            <p:cNvSpPr/>
            <p:nvPr/>
          </p:nvSpPr>
          <p:spPr>
            <a:xfrm>
              <a:off x="876" y="886"/>
              <a:ext cx="635" cy="616"/>
            </a:xfrm>
            <a:prstGeom prst="line">
              <a:avLst/>
            </a:prstGeom>
            <a:ln w="12700" cap="flat" cmpd="sng">
              <a:solidFill>
                <a:schemeClr val="tx1"/>
              </a:solidFill>
              <a:prstDash val="solid"/>
              <a:headEnd type="none" w="med" len="med"/>
              <a:tailEnd type="none" w="med" len="med"/>
            </a:ln>
          </p:spPr>
        </p:sp>
        <p:sp>
          <p:nvSpPr>
            <p:cNvPr id="34837" name="Text Box 20"/>
            <p:cNvSpPr txBox="1"/>
            <p:nvPr/>
          </p:nvSpPr>
          <p:spPr>
            <a:xfrm>
              <a:off x="1354" y="982"/>
              <a:ext cx="374" cy="365"/>
            </a:xfrm>
            <a:prstGeom prst="rect">
              <a:avLst/>
            </a:prstGeom>
            <a:noFill/>
            <a:ln w="9525">
              <a:noFill/>
            </a:ln>
          </p:spPr>
          <p:txBody>
            <a:bodyPr wrap="none">
              <a:spAutoFit/>
            </a:bodyPr>
            <a:p>
              <a:r>
                <a:rPr lang="ja-JP" altLang="en-US" sz="3200" b="1" dirty="0">
                  <a:latin typeface="黑体" panose="02010609060101010101" pitchFamily="1" charset="-122"/>
                  <a:ea typeface="黑体" panose="02010609060101010101" pitchFamily="1" charset="-122"/>
                </a:rPr>
                <a:t>④</a:t>
              </a:r>
              <a:endParaRPr lang="ja-JP" altLang="en-US" sz="3200" b="1" dirty="0">
                <a:latin typeface="黑体" panose="02010609060101010101" pitchFamily="1" charset="-122"/>
                <a:ea typeface="黑体" panose="02010609060101010101" pitchFamily="1" charset="-122"/>
              </a:endParaRPr>
            </a:p>
          </p:txBody>
        </p:sp>
        <p:sp>
          <p:nvSpPr>
            <p:cNvPr id="34838" name="Text Box 21"/>
            <p:cNvSpPr txBox="1"/>
            <p:nvPr/>
          </p:nvSpPr>
          <p:spPr>
            <a:xfrm>
              <a:off x="990" y="1352"/>
              <a:ext cx="374" cy="365"/>
            </a:xfrm>
            <a:prstGeom prst="rect">
              <a:avLst/>
            </a:prstGeom>
            <a:noFill/>
            <a:ln w="9525">
              <a:noFill/>
            </a:ln>
          </p:spPr>
          <p:txBody>
            <a:bodyPr wrap="none">
              <a:spAutoFit/>
            </a:bodyPr>
            <a:p>
              <a:r>
                <a:rPr lang="ja-JP" altLang="en-US" sz="3200" b="1" dirty="0">
                  <a:latin typeface="黑体" panose="02010609060101010101" pitchFamily="1" charset="-122"/>
                  <a:ea typeface="黑体" panose="02010609060101010101" pitchFamily="1" charset="-122"/>
                </a:rPr>
                <a:t>⑤</a:t>
              </a:r>
              <a:endParaRPr lang="ja-JP" altLang="en-US" sz="3200" b="1" dirty="0">
                <a:latin typeface="黑体" panose="02010609060101010101" pitchFamily="1" charset="-122"/>
                <a:ea typeface="黑体" panose="02010609060101010101" pitchFamily="1" charset="-122"/>
              </a:endParaRPr>
            </a:p>
          </p:txBody>
        </p:sp>
        <p:sp>
          <p:nvSpPr>
            <p:cNvPr id="34839" name="Text Box 22"/>
            <p:cNvSpPr txBox="1"/>
            <p:nvPr/>
          </p:nvSpPr>
          <p:spPr>
            <a:xfrm>
              <a:off x="932" y="948"/>
              <a:ext cx="374" cy="365"/>
            </a:xfrm>
            <a:prstGeom prst="rect">
              <a:avLst/>
            </a:prstGeom>
            <a:noFill/>
            <a:ln w="9525">
              <a:noFill/>
            </a:ln>
          </p:spPr>
          <p:txBody>
            <a:bodyPr wrap="none">
              <a:spAutoFit/>
            </a:bodyPr>
            <a:p>
              <a:r>
                <a:rPr lang="en-US" altLang="zh-CN" sz="3200" b="1" dirty="0">
                  <a:latin typeface="黑体" panose="02010609060101010101" pitchFamily="1" charset="-122"/>
                  <a:ea typeface="黑体" panose="02010609060101010101" pitchFamily="1" charset="-122"/>
                </a:rPr>
                <a:t>Do</a:t>
              </a:r>
              <a:endParaRPr lang="en-US" altLang="zh-CN" sz="3200" b="1" dirty="0">
                <a:latin typeface="黑体" panose="02010609060101010101" pitchFamily="1" charset="-122"/>
                <a:ea typeface="黑体" panose="02010609060101010101" pitchFamily="1" charset="-122"/>
              </a:endParaRPr>
            </a:p>
          </p:txBody>
        </p:sp>
      </p:grpSp>
      <p:sp>
        <p:nvSpPr>
          <p:cNvPr id="34840" name="Text Box 23"/>
          <p:cNvSpPr txBox="1"/>
          <p:nvPr/>
        </p:nvSpPr>
        <p:spPr>
          <a:xfrm>
            <a:off x="755650" y="4581525"/>
            <a:ext cx="7654925" cy="915988"/>
          </a:xfrm>
          <a:prstGeom prst="rect">
            <a:avLst/>
          </a:prstGeom>
          <a:noFill/>
          <a:ln w="9525">
            <a:noFill/>
          </a:ln>
        </p:spPr>
        <p:txBody>
          <a:bodyPr wrap="none">
            <a:spAutoFit/>
          </a:bodyPr>
          <a:p>
            <a:r>
              <a:rPr lang="ja-JP" altLang="en-US" sz="2800" b="1" dirty="0">
                <a:latin typeface="黑体" panose="02010609060101010101" pitchFamily="1" charset="-122"/>
                <a:ea typeface="黑体" panose="02010609060101010101" pitchFamily="1" charset="-122"/>
              </a:rPr>
              <a:t>④</a:t>
            </a:r>
            <a:r>
              <a:rPr lang="ja-JP" altLang="en-US" sz="2800" b="1" dirty="0">
                <a:effectLst>
                  <a:outerShdw blurRad="38100" dist="38100" dir="2700000">
                    <a:srgbClr val="C0C0C0"/>
                  </a:outerShdw>
                </a:effectLst>
                <a:latin typeface="黑体" panose="02010609060101010101" pitchFamily="1" charset="-122"/>
                <a:ea typeface="黑体" panose="02010609060101010101" pitchFamily="1" charset="-122"/>
              </a:rPr>
              <a:t> </a:t>
            </a:r>
            <a:r>
              <a:rPr lang="zh-CN" altLang="en-US" sz="2800" b="1" dirty="0">
                <a:effectLst>
                  <a:outerShdw blurRad="38100" dist="38100" dir="2700000">
                    <a:srgbClr val="C0C0C0"/>
                  </a:outerShdw>
                </a:effectLst>
                <a:latin typeface="黑体" panose="02010609060101010101" pitchFamily="1" charset="-122"/>
                <a:ea typeface="黑体" panose="02010609060101010101" pitchFamily="1" charset="-122"/>
              </a:rPr>
              <a:t>进行教育和培训</a:t>
            </a:r>
            <a:endParaRPr lang="ja-JP" altLang="en-US" sz="2800" b="1" dirty="0">
              <a:effectLst>
                <a:outerShdw blurRad="38100" dist="38100" dir="2700000">
                  <a:srgbClr val="C0C0C0"/>
                </a:outerShdw>
              </a:effectLst>
              <a:latin typeface="黑体" panose="02010609060101010101" pitchFamily="1" charset="-122"/>
              <a:ea typeface="黑体" panose="02010609060101010101" pitchFamily="1" charset="-122"/>
            </a:endParaRPr>
          </a:p>
          <a:p>
            <a:r>
              <a:rPr lang="ja-JP" altLang="en-US" sz="2600" b="1" dirty="0">
                <a:latin typeface="黑体" panose="02010609060101010101" pitchFamily="1" charset="-122"/>
                <a:ea typeface="黑体" panose="02010609060101010101" pitchFamily="1" charset="-122"/>
              </a:rPr>
              <a:t>     </a:t>
            </a:r>
            <a:r>
              <a:rPr lang="en-US" altLang="zh-CN" sz="2600" b="1" dirty="0">
                <a:solidFill>
                  <a:schemeClr val="accent2"/>
                </a:solidFill>
                <a:latin typeface="黑体" panose="02010609060101010101" pitchFamily="1" charset="-122"/>
                <a:ea typeface="黑体" panose="02010609060101010101" pitchFamily="1" charset="-122"/>
              </a:rPr>
              <a:t>(</a:t>
            </a:r>
            <a:r>
              <a:rPr lang="zh-CN" altLang="en-US" sz="2600" b="1" dirty="0">
                <a:solidFill>
                  <a:schemeClr val="accent2"/>
                </a:solidFill>
                <a:latin typeface="黑体" panose="02010609060101010101" pitchFamily="1" charset="-122"/>
                <a:ea typeface="黑体" panose="02010609060101010101" pitchFamily="1" charset="-122"/>
              </a:rPr>
              <a:t>体系及工作的推进方法上和以往不同的地方</a:t>
            </a:r>
            <a:r>
              <a:rPr lang="en-US" altLang="zh-CN" sz="2600" b="1" dirty="0">
                <a:solidFill>
                  <a:schemeClr val="accent2"/>
                </a:solidFill>
                <a:latin typeface="黑体" panose="02010609060101010101" pitchFamily="1" charset="-122"/>
                <a:ea typeface="黑体" panose="02010609060101010101" pitchFamily="1" charset="-122"/>
              </a:rPr>
              <a:t>)</a:t>
            </a:r>
            <a:endParaRPr lang="en-US" altLang="zh-CN" sz="2800" b="1" dirty="0">
              <a:solidFill>
                <a:schemeClr val="accent2"/>
              </a:solidFill>
              <a:latin typeface="黑体" panose="02010609060101010101" pitchFamily="1" charset="-122"/>
              <a:ea typeface="黑体" panose="02010609060101010101" pitchFamily="1" charset="-122"/>
            </a:endParaRPr>
          </a:p>
        </p:txBody>
      </p:sp>
      <p:sp>
        <p:nvSpPr>
          <p:cNvPr id="34841" name="Rectangle 24"/>
          <p:cNvSpPr/>
          <p:nvPr/>
        </p:nvSpPr>
        <p:spPr>
          <a:xfrm>
            <a:off x="0" y="9144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34840"/>
                                        </p:tgtEl>
                                        <p:attrNameLst>
                                          <p:attrName>style.visibility</p:attrName>
                                        </p:attrNameLst>
                                      </p:cBhvr>
                                      <p:to>
                                        <p:strVal val="visible"/>
                                      </p:to>
                                    </p:set>
                                    <p:anim calcmode="lin" valueType="num">
                                      <p:cBhvr>
                                        <p:cTn id="7" dur="500" fill="hold"/>
                                        <p:tgtEl>
                                          <p:spTgt spid="34840"/>
                                        </p:tgtEl>
                                        <p:attrNameLst>
                                          <p:attrName>ppt_w</p:attrName>
                                        </p:attrNameLst>
                                      </p:cBhvr>
                                      <p:tavLst>
                                        <p:tav tm="0">
                                          <p:val>
                                            <p:fltVal val="0.000000"/>
                                          </p:val>
                                        </p:tav>
                                        <p:tav tm="100000">
                                          <p:val>
                                            <p:strVal val="#ppt_w"/>
                                          </p:val>
                                        </p:tav>
                                      </p:tavLst>
                                    </p:anim>
                                    <p:anim calcmode="lin" valueType="num">
                                      <p:cBhvr>
                                        <p:cTn id="8" dur="500" fill="hold"/>
                                        <p:tgtEl>
                                          <p:spTgt spid="34840"/>
                                        </p:tgtEl>
                                        <p:attrNameLst>
                                          <p:attrName>ppt_h</p:attrName>
                                        </p:attrNameLst>
                                      </p:cBhvr>
                                      <p:tavLst>
                                        <p:tav tm="0">
                                          <p:val>
                                            <p:fltVal val="0.000000"/>
                                          </p:val>
                                        </p:tav>
                                        <p:tav tm="100000">
                                          <p:val>
                                            <p:strVal val="#ppt_h"/>
                                          </p:val>
                                        </p:tav>
                                      </p:tavLst>
                                    </p:anim>
                                    <p:anim calcmode="lin" valueType="num">
                                      <p:cBhvr>
                                        <p:cTn id="9" dur="500" fill="hold"/>
                                        <p:tgtEl>
                                          <p:spTgt spid="34840"/>
                                        </p:tgtEl>
                                        <p:attrNameLst>
                                          <p:attrName>ppt_x</p:attrName>
                                        </p:attrNameLst>
                                      </p:cBhvr>
                                      <p:tavLst>
                                        <p:tav tm="0">
                                          <p:val>
                                            <p:fltVal val="0.500000"/>
                                          </p:val>
                                        </p:tav>
                                        <p:tav tm="100000">
                                          <p:val>
                                            <p:strVal val="#ppt_x"/>
                                          </p:val>
                                        </p:tav>
                                      </p:tavLst>
                                    </p:anim>
                                    <p:anim calcmode="lin" valueType="num">
                                      <p:cBhvr>
                                        <p:cTn id="10" dur="500" fill="hold"/>
                                        <p:tgtEl>
                                          <p:spTgt spid="34840"/>
                                        </p:tgtEl>
                                        <p:attrNameLst>
                                          <p:attrName>ppt_y</p:attrName>
                                        </p:attrNameLst>
                                      </p:cBhvr>
                                      <p:tavLst>
                                        <p:tav tm="0">
                                          <p:val>
                                            <p:fltVal val="0.500000"/>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34820"/>
                                        </p:tgtEl>
                                        <p:attrNameLst>
                                          <p:attrName>style.visibility</p:attrName>
                                        </p:attrNameLst>
                                      </p:cBhvr>
                                      <p:to>
                                        <p:strVal val="visible"/>
                                      </p:to>
                                    </p:set>
                                    <p:anim calcmode="lin" valueType="num">
                                      <p:cBhvr>
                                        <p:cTn id="15" dur="500" fill="hold"/>
                                        <p:tgtEl>
                                          <p:spTgt spid="34820"/>
                                        </p:tgtEl>
                                        <p:attrNameLst>
                                          <p:attrName>ppt_w</p:attrName>
                                        </p:attrNameLst>
                                      </p:cBhvr>
                                      <p:tavLst>
                                        <p:tav tm="0">
                                          <p:val>
                                            <p:fltVal val="0.000000"/>
                                          </p:val>
                                        </p:tav>
                                        <p:tav tm="100000">
                                          <p:val>
                                            <p:strVal val="#ppt_w"/>
                                          </p:val>
                                        </p:tav>
                                      </p:tavLst>
                                    </p:anim>
                                    <p:anim calcmode="lin" valueType="num">
                                      <p:cBhvr>
                                        <p:cTn id="16" dur="500" fill="hold"/>
                                        <p:tgtEl>
                                          <p:spTgt spid="34820"/>
                                        </p:tgtEl>
                                        <p:attrNameLst>
                                          <p:attrName>ppt_h</p:attrName>
                                        </p:attrNameLst>
                                      </p:cBhvr>
                                      <p:tavLst>
                                        <p:tav tm="0">
                                          <p:val>
                                            <p:fltVal val="0.000000"/>
                                          </p:val>
                                        </p:tav>
                                        <p:tav tm="100000">
                                          <p:val>
                                            <p:strVal val="#ppt_h"/>
                                          </p:val>
                                        </p:tav>
                                      </p:tavLst>
                                    </p:anim>
                                    <p:anim calcmode="lin" valueType="num">
                                      <p:cBhvr>
                                        <p:cTn id="17" dur="500" fill="hold"/>
                                        <p:tgtEl>
                                          <p:spTgt spid="34820"/>
                                        </p:tgtEl>
                                        <p:attrNameLst>
                                          <p:attrName>ppt_x</p:attrName>
                                        </p:attrNameLst>
                                      </p:cBhvr>
                                      <p:tavLst>
                                        <p:tav tm="0">
                                          <p:val>
                                            <p:fltVal val="0.500000"/>
                                          </p:val>
                                        </p:tav>
                                        <p:tav tm="100000">
                                          <p:val>
                                            <p:strVal val="#ppt_x"/>
                                          </p:val>
                                        </p:tav>
                                      </p:tavLst>
                                    </p:anim>
                                    <p:anim calcmode="lin" valueType="num">
                                      <p:cBhvr>
                                        <p:cTn id="18" dur="500" fill="hold"/>
                                        <p:tgtEl>
                                          <p:spTgt spid="34820"/>
                                        </p:tgtEl>
                                        <p:attrNameLst>
                                          <p:attrName>ppt_y</p:attrName>
                                        </p:attrNameLst>
                                      </p:cBhvr>
                                      <p:tavLst>
                                        <p:tav tm="0">
                                          <p:val>
                                            <p:fltVal val="0.500000"/>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P spid="3484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35843" name="Rectangle 2"/>
          <p:cNvSpPr>
            <a:spLocks noGrp="1"/>
          </p:cNvSpPr>
          <p:nvPr>
            <p:ph type="title" idx="4294967295"/>
          </p:nvPr>
        </p:nvSpPr>
        <p:spPr>
          <a:xfrm>
            <a:off x="1371600" y="120650"/>
            <a:ext cx="7772400" cy="849630"/>
          </a:xfrm>
          <a:ln/>
        </p:spPr>
        <p:txBody>
          <a:bodyPr vert="horz" wrap="square" anchor="ctr" anchorCtr="0"/>
          <a:p>
            <a:pPr eaLnBrk="1" hangingPunct="1"/>
            <a:r>
              <a:rPr lang="zh-CN"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所谓 </a:t>
            </a:r>
            <a:r>
              <a:rPr lang="en-US" altLang="zh-CN"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CHECK </a:t>
            </a:r>
            <a:r>
              <a:rPr lang="zh-CN"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需要做什么</a:t>
            </a:r>
            <a:r>
              <a:rPr lang="ja-JP"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a:t>
            </a:r>
            <a:endParaRPr lang="ja-JP"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35844" name="Text Box 3"/>
          <p:cNvSpPr txBox="1"/>
          <p:nvPr/>
        </p:nvSpPr>
        <p:spPr>
          <a:xfrm>
            <a:off x="1441450" y="5280025"/>
            <a:ext cx="6970713" cy="519113"/>
          </a:xfrm>
          <a:prstGeom prst="rect">
            <a:avLst/>
          </a:prstGeom>
          <a:noFill/>
          <a:ln w="9525">
            <a:noFill/>
          </a:ln>
        </p:spPr>
        <p:txBody>
          <a:bodyPr wrap="none">
            <a:spAutoFit/>
          </a:bodyPr>
          <a:p>
            <a:r>
              <a:rPr lang="ja-JP" altLang="en-US" sz="2800" b="1" dirty="0">
                <a:latin typeface="黑体" panose="02010609060101010101" pitchFamily="1" charset="-122"/>
                <a:ea typeface="黑体" panose="02010609060101010101" pitchFamily="1" charset="-122"/>
              </a:rPr>
              <a:t>⑥</a:t>
            </a:r>
            <a:r>
              <a:rPr lang="zh-CN" altLang="en-US" sz="2800" b="1" u="sng" dirty="0">
                <a:latin typeface="黑体" panose="02010609060101010101" pitchFamily="1" charset="-122"/>
                <a:ea typeface="黑体" panose="02010609060101010101" pitchFamily="1" charset="-122"/>
              </a:rPr>
              <a:t>通过</a:t>
            </a:r>
            <a:r>
              <a:rPr lang="zh-CN" altLang="en-US" sz="2800" b="1" dirty="0">
                <a:latin typeface="黑体" panose="02010609060101010101" pitchFamily="1" charset="-122"/>
                <a:ea typeface="黑体" panose="02010609060101010101" pitchFamily="1" charset="-122"/>
              </a:rPr>
              <a:t>实施的结果再来分析计划</a:t>
            </a:r>
            <a:r>
              <a:rPr lang="ja-JP" altLang="en-US" sz="2800" b="1" dirty="0">
                <a:solidFill>
                  <a:schemeClr val="accent2"/>
                </a:solidFill>
                <a:latin typeface="黑体" panose="02010609060101010101" pitchFamily="1" charset="-122"/>
                <a:ea typeface="黑体" panose="02010609060101010101" pitchFamily="1" charset="-122"/>
              </a:rPr>
              <a:t>（①②③）</a:t>
            </a:r>
            <a:endParaRPr lang="ja-JP" altLang="en-US" sz="2800" b="1" dirty="0">
              <a:latin typeface="黑体" panose="02010609060101010101" pitchFamily="1" charset="-122"/>
              <a:ea typeface="黑体" panose="02010609060101010101" pitchFamily="1" charset="-122"/>
            </a:endParaRPr>
          </a:p>
        </p:txBody>
      </p:sp>
      <p:sp>
        <p:nvSpPr>
          <p:cNvPr id="35845" name="Text Box 4"/>
          <p:cNvSpPr txBox="1"/>
          <p:nvPr/>
        </p:nvSpPr>
        <p:spPr>
          <a:xfrm>
            <a:off x="1441450" y="5953125"/>
            <a:ext cx="3398838" cy="519113"/>
          </a:xfrm>
          <a:prstGeom prst="rect">
            <a:avLst/>
          </a:prstGeom>
          <a:noFill/>
          <a:ln w="9525">
            <a:noFill/>
          </a:ln>
        </p:spPr>
        <p:txBody>
          <a:bodyPr wrap="none">
            <a:spAutoFit/>
          </a:bodyPr>
          <a:p>
            <a:r>
              <a:rPr lang="ja-JP" altLang="en-US" sz="2800" b="1" dirty="0">
                <a:latin typeface="黑体" panose="02010609060101010101" pitchFamily="1" charset="-122"/>
                <a:ea typeface="黑体" panose="02010609060101010101" pitchFamily="1" charset="-122"/>
              </a:rPr>
              <a:t>⑦</a:t>
            </a:r>
            <a:r>
              <a:rPr lang="zh-CN" altLang="en-US" sz="2800" b="1" dirty="0">
                <a:latin typeface="黑体" panose="02010609060101010101" pitchFamily="1" charset="-122"/>
                <a:ea typeface="黑体" panose="02010609060101010101" pitchFamily="1" charset="-122"/>
              </a:rPr>
              <a:t>认识清楚新的问题</a:t>
            </a:r>
            <a:endParaRPr lang="ja-JP" altLang="en-US" sz="2800" b="1" dirty="0">
              <a:latin typeface="黑体" panose="02010609060101010101" pitchFamily="1" charset="-122"/>
              <a:ea typeface="黑体" panose="02010609060101010101" pitchFamily="1" charset="-122"/>
            </a:endParaRPr>
          </a:p>
        </p:txBody>
      </p:sp>
      <p:grpSp>
        <p:nvGrpSpPr>
          <p:cNvPr id="35846" name="Group 5"/>
          <p:cNvGrpSpPr/>
          <p:nvPr/>
        </p:nvGrpSpPr>
        <p:grpSpPr>
          <a:xfrm>
            <a:off x="571500" y="1444625"/>
            <a:ext cx="5421313" cy="2816225"/>
            <a:chOff x="0" y="0"/>
            <a:chExt cx="3415" cy="1774"/>
          </a:xfrm>
        </p:grpSpPr>
        <p:sp>
          <p:nvSpPr>
            <p:cNvPr id="35847" name="Arc 6"/>
            <p:cNvSpPr/>
            <p:nvPr/>
          </p:nvSpPr>
          <p:spPr>
            <a:xfrm>
              <a:off x="2517" y="0"/>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9B9ED9">
                <a:alpha val="100000"/>
              </a:srgbClr>
            </a:solidFill>
            <a:ln w="28575" cap="flat" cmpd="sng">
              <a:solidFill>
                <a:schemeClr val="tx1"/>
              </a:solidFill>
              <a:prstDash val="solid"/>
              <a:bevel/>
              <a:headEnd type="none" w="med" len="med"/>
              <a:tailEnd type="none" w="med" len="med"/>
            </a:ln>
          </p:spPr>
          <p:txBody>
            <a:bodyPr/>
            <a:p>
              <a:endParaRPr lang="zh-CN" altLang="en-US"/>
            </a:p>
          </p:txBody>
        </p:sp>
        <p:sp>
          <p:nvSpPr>
            <p:cNvPr id="35848" name="Arc 7"/>
            <p:cNvSpPr/>
            <p:nvPr/>
          </p:nvSpPr>
          <p:spPr>
            <a:xfrm>
              <a:off x="1639" y="0"/>
              <a:ext cx="1766" cy="1772"/>
            </a:xfrm>
            <a:custGeom>
              <a:avLst/>
              <a:gdLst>
                <a:gd name="txL" fmla="*/ 0 w 43200"/>
                <a:gd name="txT" fmla="*/ 0 h 43200"/>
                <a:gd name="txR" fmla="*/ 43200 w 43200"/>
                <a:gd name="txB" fmla="*/ 43200 h 43200"/>
              </a:gdLst>
              <a:ahLst/>
              <a:cxnLst>
                <a:cxn ang="0">
                  <a:pos x="0" y="0"/>
                </a:cxn>
                <a:cxn ang="0">
                  <a:pos x="0" y="0"/>
                </a:cxn>
                <a:cxn ang="0">
                  <a:pos x="0" y="0"/>
                </a:cxn>
              </a:cxnLst>
              <a:rect l="txL" t="txT" r="txR" b="txB"/>
              <a:pathLst>
                <a:path w="43200" h="43200" fill="none">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path>
                <a:path w="43200" h="43200" stroke="0">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lnTo>
                    <a:pt x="21600" y="21600"/>
                  </a:lnTo>
                  <a:close/>
                </a:path>
              </a:pathLst>
            </a:custGeom>
            <a:solidFill>
              <a:srgbClr val="9B9ED9">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35849" name="Freeform 8"/>
            <p:cNvSpPr/>
            <p:nvPr/>
          </p:nvSpPr>
          <p:spPr>
            <a:xfrm>
              <a:off x="2510" y="135"/>
              <a:ext cx="471" cy="744"/>
            </a:xfrm>
            <a:custGeom>
              <a:avLst/>
              <a:gdLst>
                <a:gd name="txL" fmla="*/ 0 w 471"/>
                <a:gd name="txT" fmla="*/ 0 h 744"/>
                <a:gd name="txR" fmla="*/ 471 w 471"/>
                <a:gd name="txB" fmla="*/ 744 h 744"/>
              </a:gdLst>
              <a:ahLst/>
              <a:cxnLst>
                <a:cxn ang="0">
                  <a:pos x="0" y="744"/>
                </a:cxn>
                <a:cxn ang="0">
                  <a:pos x="471" y="0"/>
                </a:cxn>
              </a:cxnLst>
              <a:rect l="txL" t="txT" r="txR" b="txB"/>
              <a:pathLst>
                <a:path w="471" h="744">
                  <a:moveTo>
                    <a:pt x="0" y="744"/>
                  </a:moveTo>
                  <a:lnTo>
                    <a:pt x="471" y="0"/>
                  </a:lnTo>
                </a:path>
              </a:pathLst>
            </a:custGeom>
            <a:noFill/>
            <a:ln w="12700" cap="flat" cmpd="sng">
              <a:solidFill>
                <a:srgbClr val="C1C1C1"/>
              </a:solidFill>
              <a:prstDash val="solid"/>
              <a:bevel/>
              <a:headEnd type="none" w="med" len="med"/>
              <a:tailEnd type="none" w="med" len="med"/>
            </a:ln>
          </p:spPr>
          <p:txBody>
            <a:bodyPr/>
            <a:p>
              <a:endParaRPr lang="zh-CN" altLang="en-US"/>
            </a:p>
          </p:txBody>
        </p:sp>
        <p:sp>
          <p:nvSpPr>
            <p:cNvPr id="35850" name="Freeform 9"/>
            <p:cNvSpPr/>
            <p:nvPr/>
          </p:nvSpPr>
          <p:spPr>
            <a:xfrm>
              <a:off x="2515" y="462"/>
              <a:ext cx="773" cy="419"/>
            </a:xfrm>
            <a:custGeom>
              <a:avLst/>
              <a:gdLst>
                <a:gd name="txL" fmla="*/ 0 w 773"/>
                <a:gd name="txT" fmla="*/ 0 h 419"/>
                <a:gd name="txR" fmla="*/ 773 w 773"/>
                <a:gd name="txB" fmla="*/ 419 h 419"/>
              </a:gdLst>
              <a:ahLst/>
              <a:cxnLst>
                <a:cxn ang="0">
                  <a:pos x="0" y="419"/>
                </a:cxn>
                <a:cxn ang="0">
                  <a:pos x="773" y="0"/>
                </a:cxn>
              </a:cxnLst>
              <a:rect l="txL" t="txT" r="txR" b="txB"/>
              <a:pathLst>
                <a:path w="773" h="419">
                  <a:moveTo>
                    <a:pt x="0" y="419"/>
                  </a:moveTo>
                  <a:lnTo>
                    <a:pt x="773" y="0"/>
                  </a:lnTo>
                </a:path>
              </a:pathLst>
            </a:custGeom>
            <a:noFill/>
            <a:ln w="12700" cap="flat" cmpd="sng">
              <a:solidFill>
                <a:srgbClr val="C1C1C1"/>
              </a:solidFill>
              <a:prstDash val="solid"/>
              <a:bevel/>
              <a:headEnd type="none" w="med" len="med"/>
              <a:tailEnd type="none" w="med" len="med"/>
            </a:ln>
          </p:spPr>
          <p:txBody>
            <a:bodyPr/>
            <a:p>
              <a:endParaRPr lang="zh-CN" altLang="en-US"/>
            </a:p>
          </p:txBody>
        </p:sp>
        <p:sp>
          <p:nvSpPr>
            <p:cNvPr id="35851" name="Text Box 10"/>
            <p:cNvSpPr txBox="1"/>
            <p:nvPr/>
          </p:nvSpPr>
          <p:spPr>
            <a:xfrm>
              <a:off x="2604" y="0"/>
              <a:ext cx="310" cy="288"/>
            </a:xfrm>
            <a:prstGeom prst="rect">
              <a:avLst/>
            </a:prstGeom>
            <a:noFill/>
            <a:ln w="9525">
              <a:noFill/>
            </a:ln>
          </p:spPr>
          <p:txBody>
            <a:bodyPr wrap="none">
              <a:spAutoFit/>
            </a:bodyPr>
            <a:p>
              <a:r>
                <a:rPr lang="ja-JP" altLang="en-US" sz="2400" b="1" dirty="0">
                  <a:solidFill>
                    <a:srgbClr val="C6C6C6"/>
                  </a:solidFill>
                  <a:latin typeface="黑体" panose="02010609060101010101" pitchFamily="1" charset="-122"/>
                  <a:ea typeface="黑体" panose="02010609060101010101" pitchFamily="1" charset="-122"/>
                </a:rPr>
                <a:t>①</a:t>
              </a:r>
              <a:endParaRPr lang="ja-JP" altLang="en-US" sz="2400" b="1" dirty="0">
                <a:solidFill>
                  <a:srgbClr val="C6C6C6"/>
                </a:solidFill>
                <a:latin typeface="黑体" panose="02010609060101010101" pitchFamily="1" charset="-122"/>
                <a:ea typeface="黑体" panose="02010609060101010101" pitchFamily="1" charset="-122"/>
              </a:endParaRPr>
            </a:p>
          </p:txBody>
        </p:sp>
        <p:sp>
          <p:nvSpPr>
            <p:cNvPr id="35852" name="Text Box 11"/>
            <p:cNvSpPr txBox="1"/>
            <p:nvPr/>
          </p:nvSpPr>
          <p:spPr>
            <a:xfrm>
              <a:off x="2908" y="193"/>
              <a:ext cx="310" cy="288"/>
            </a:xfrm>
            <a:prstGeom prst="rect">
              <a:avLst/>
            </a:prstGeom>
            <a:noFill/>
            <a:ln w="9525">
              <a:noFill/>
            </a:ln>
          </p:spPr>
          <p:txBody>
            <a:bodyPr wrap="none">
              <a:spAutoFit/>
            </a:bodyPr>
            <a:p>
              <a:r>
                <a:rPr lang="ja-JP" altLang="en-US" sz="2400" b="1" dirty="0">
                  <a:solidFill>
                    <a:srgbClr val="C6C6C6"/>
                  </a:solidFill>
                  <a:latin typeface="黑体" panose="02010609060101010101" pitchFamily="1" charset="-122"/>
                  <a:ea typeface="黑体" panose="02010609060101010101" pitchFamily="1" charset="-122"/>
                </a:rPr>
                <a:t>②</a:t>
              </a:r>
              <a:endParaRPr lang="ja-JP" altLang="en-US" sz="2400" b="1" dirty="0">
                <a:solidFill>
                  <a:srgbClr val="C6C6C6"/>
                </a:solidFill>
                <a:latin typeface="黑体" panose="02010609060101010101" pitchFamily="1" charset="-122"/>
                <a:ea typeface="黑体" panose="02010609060101010101" pitchFamily="1" charset="-122"/>
              </a:endParaRPr>
            </a:p>
          </p:txBody>
        </p:sp>
        <p:sp>
          <p:nvSpPr>
            <p:cNvPr id="35853" name="Text Box 12"/>
            <p:cNvSpPr txBox="1"/>
            <p:nvPr/>
          </p:nvSpPr>
          <p:spPr>
            <a:xfrm>
              <a:off x="3105" y="546"/>
              <a:ext cx="310" cy="288"/>
            </a:xfrm>
            <a:prstGeom prst="rect">
              <a:avLst/>
            </a:prstGeom>
            <a:noFill/>
            <a:ln w="9525">
              <a:noFill/>
            </a:ln>
          </p:spPr>
          <p:txBody>
            <a:bodyPr wrap="none">
              <a:spAutoFit/>
            </a:bodyPr>
            <a:p>
              <a:r>
                <a:rPr lang="ja-JP" altLang="en-US" sz="2400" b="1" dirty="0">
                  <a:solidFill>
                    <a:srgbClr val="C6C6C6"/>
                  </a:solidFill>
                  <a:latin typeface="黑体" panose="02010609060101010101" pitchFamily="1" charset="-122"/>
                  <a:ea typeface="黑体" panose="02010609060101010101" pitchFamily="1" charset="-122"/>
                </a:rPr>
                <a:t>③</a:t>
              </a:r>
              <a:endParaRPr lang="ja-JP" altLang="en-US" sz="2400" b="1" dirty="0">
                <a:solidFill>
                  <a:srgbClr val="C6C6C6"/>
                </a:solidFill>
                <a:latin typeface="黑体" panose="02010609060101010101" pitchFamily="1" charset="-122"/>
                <a:ea typeface="黑体" panose="02010609060101010101" pitchFamily="1" charset="-122"/>
              </a:endParaRPr>
            </a:p>
          </p:txBody>
        </p:sp>
        <p:sp>
          <p:nvSpPr>
            <p:cNvPr id="35854" name="Text Box 13"/>
            <p:cNvSpPr txBox="1"/>
            <p:nvPr/>
          </p:nvSpPr>
          <p:spPr>
            <a:xfrm>
              <a:off x="2468" y="367"/>
              <a:ext cx="632" cy="365"/>
            </a:xfrm>
            <a:prstGeom prst="rect">
              <a:avLst/>
            </a:prstGeom>
            <a:noFill/>
            <a:ln w="9525">
              <a:noFill/>
            </a:ln>
          </p:spPr>
          <p:txBody>
            <a:bodyPr wrap="none">
              <a:spAutoFit/>
            </a:bodyPr>
            <a:p>
              <a:r>
                <a:rPr lang="en-US" altLang="zh-CN" sz="3200" b="1" dirty="0">
                  <a:solidFill>
                    <a:srgbClr val="C6C6C6"/>
                  </a:solidFill>
                  <a:latin typeface="黑体" panose="02010609060101010101" pitchFamily="1" charset="-122"/>
                  <a:ea typeface="黑体" panose="02010609060101010101" pitchFamily="1" charset="-122"/>
                </a:rPr>
                <a:t>PLAN</a:t>
              </a:r>
              <a:endParaRPr lang="en-US" altLang="zh-CN" sz="3200" b="1" dirty="0">
                <a:solidFill>
                  <a:srgbClr val="C6C6C6"/>
                </a:solidFill>
                <a:latin typeface="黑体" panose="02010609060101010101" pitchFamily="1" charset="-122"/>
                <a:ea typeface="黑体" panose="02010609060101010101" pitchFamily="1" charset="-122"/>
              </a:endParaRPr>
            </a:p>
          </p:txBody>
        </p:sp>
        <p:sp>
          <p:nvSpPr>
            <p:cNvPr id="35855" name="Arc 14"/>
            <p:cNvSpPr/>
            <p:nvPr/>
          </p:nvSpPr>
          <p:spPr>
            <a:xfrm flipH="1" flipV="1">
              <a:off x="1641" y="888"/>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FFFF00">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35856" name="Line 15"/>
            <p:cNvSpPr/>
            <p:nvPr/>
          </p:nvSpPr>
          <p:spPr>
            <a:xfrm>
              <a:off x="2515" y="886"/>
              <a:ext cx="635" cy="616"/>
            </a:xfrm>
            <a:prstGeom prst="line">
              <a:avLst/>
            </a:prstGeom>
            <a:ln w="12700" cap="flat" cmpd="sng">
              <a:solidFill>
                <a:srgbClr val="C1C1C1"/>
              </a:solidFill>
              <a:prstDash val="solid"/>
              <a:headEnd type="none" w="med" len="med"/>
              <a:tailEnd type="none" w="med" len="med"/>
            </a:ln>
          </p:spPr>
        </p:sp>
        <p:sp>
          <p:nvSpPr>
            <p:cNvPr id="35857" name="Text Box 16"/>
            <p:cNvSpPr txBox="1"/>
            <p:nvPr/>
          </p:nvSpPr>
          <p:spPr>
            <a:xfrm>
              <a:off x="2993" y="982"/>
              <a:ext cx="374" cy="365"/>
            </a:xfrm>
            <a:prstGeom prst="rect">
              <a:avLst/>
            </a:prstGeom>
            <a:noFill/>
            <a:ln w="9525">
              <a:noFill/>
            </a:ln>
          </p:spPr>
          <p:txBody>
            <a:bodyPr wrap="none">
              <a:spAutoFit/>
            </a:bodyPr>
            <a:p>
              <a:r>
                <a:rPr lang="ja-JP" altLang="en-US" sz="3200" b="1" dirty="0">
                  <a:solidFill>
                    <a:srgbClr val="C6C6C6"/>
                  </a:solidFill>
                  <a:latin typeface="黑体" panose="02010609060101010101" pitchFamily="1" charset="-122"/>
                  <a:ea typeface="黑体" panose="02010609060101010101" pitchFamily="1" charset="-122"/>
                </a:rPr>
                <a:t>④</a:t>
              </a:r>
              <a:endParaRPr lang="ja-JP" altLang="en-US" sz="3200" b="1" dirty="0">
                <a:solidFill>
                  <a:srgbClr val="C6C6C6"/>
                </a:solidFill>
                <a:latin typeface="黑体" panose="02010609060101010101" pitchFamily="1" charset="-122"/>
                <a:ea typeface="黑体" panose="02010609060101010101" pitchFamily="1" charset="-122"/>
              </a:endParaRPr>
            </a:p>
          </p:txBody>
        </p:sp>
        <p:sp>
          <p:nvSpPr>
            <p:cNvPr id="35858" name="Text Box 17"/>
            <p:cNvSpPr txBox="1"/>
            <p:nvPr/>
          </p:nvSpPr>
          <p:spPr>
            <a:xfrm>
              <a:off x="2629" y="1352"/>
              <a:ext cx="374" cy="365"/>
            </a:xfrm>
            <a:prstGeom prst="rect">
              <a:avLst/>
            </a:prstGeom>
            <a:noFill/>
            <a:ln w="9525">
              <a:noFill/>
            </a:ln>
          </p:spPr>
          <p:txBody>
            <a:bodyPr wrap="none">
              <a:spAutoFit/>
            </a:bodyPr>
            <a:p>
              <a:r>
                <a:rPr lang="ja-JP" altLang="en-US" sz="3200" b="1" dirty="0">
                  <a:solidFill>
                    <a:srgbClr val="C6C6C6"/>
                  </a:solidFill>
                  <a:latin typeface="黑体" panose="02010609060101010101" pitchFamily="1" charset="-122"/>
                  <a:ea typeface="黑体" panose="02010609060101010101" pitchFamily="1" charset="-122"/>
                </a:rPr>
                <a:t>⑤</a:t>
              </a:r>
              <a:endParaRPr lang="ja-JP" altLang="en-US" sz="3200" b="1" dirty="0">
                <a:solidFill>
                  <a:srgbClr val="C6C6C6"/>
                </a:solidFill>
                <a:latin typeface="黑体" panose="02010609060101010101" pitchFamily="1" charset="-122"/>
                <a:ea typeface="黑体" panose="02010609060101010101" pitchFamily="1" charset="-122"/>
              </a:endParaRPr>
            </a:p>
          </p:txBody>
        </p:sp>
        <p:sp>
          <p:nvSpPr>
            <p:cNvPr id="35859" name="Text Box 18"/>
            <p:cNvSpPr txBox="1"/>
            <p:nvPr/>
          </p:nvSpPr>
          <p:spPr>
            <a:xfrm>
              <a:off x="2571" y="948"/>
              <a:ext cx="374" cy="365"/>
            </a:xfrm>
            <a:prstGeom prst="rect">
              <a:avLst/>
            </a:prstGeom>
            <a:noFill/>
            <a:ln w="9525">
              <a:noFill/>
            </a:ln>
          </p:spPr>
          <p:txBody>
            <a:bodyPr wrap="none">
              <a:spAutoFit/>
            </a:bodyPr>
            <a:p>
              <a:r>
                <a:rPr lang="en-US" altLang="zh-CN" sz="3200" b="1" dirty="0">
                  <a:solidFill>
                    <a:srgbClr val="C6C6C6"/>
                  </a:solidFill>
                  <a:latin typeface="黑体" panose="02010609060101010101" pitchFamily="1" charset="-122"/>
                  <a:ea typeface="黑体" panose="02010609060101010101" pitchFamily="1" charset="-122"/>
                </a:rPr>
                <a:t>Do</a:t>
              </a:r>
              <a:endParaRPr lang="en-US" altLang="zh-CN" sz="3200" b="1" dirty="0">
                <a:solidFill>
                  <a:srgbClr val="C6C6C6"/>
                </a:solidFill>
                <a:latin typeface="黑体" panose="02010609060101010101" pitchFamily="1" charset="-122"/>
                <a:ea typeface="黑体" panose="02010609060101010101" pitchFamily="1" charset="-122"/>
              </a:endParaRPr>
            </a:p>
          </p:txBody>
        </p:sp>
        <p:sp>
          <p:nvSpPr>
            <p:cNvPr id="35860" name="Rectangle 19"/>
            <p:cNvSpPr/>
            <p:nvPr/>
          </p:nvSpPr>
          <p:spPr>
            <a:xfrm>
              <a:off x="0" y="1002"/>
              <a:ext cx="1104" cy="679"/>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nchorCtr="0"/>
            <a:p>
              <a:pPr algn="ctr"/>
              <a:r>
                <a:rPr lang="en-US" altLang="zh-CN" sz="3600" b="1" dirty="0">
                  <a:effectLst>
                    <a:outerShdw blurRad="38100" dist="38100" dir="2700000">
                      <a:srgbClr val="FFFFFF"/>
                    </a:outerShdw>
                  </a:effectLst>
                  <a:latin typeface="黑体" panose="02010609060101010101" pitchFamily="1" charset="-122"/>
                  <a:ea typeface="黑体" panose="02010609060101010101" pitchFamily="1" charset="-122"/>
                </a:rPr>
                <a:t>STUDY</a:t>
              </a:r>
              <a:endParaRPr lang="en-US" altLang="zh-CN" sz="3200" dirty="0">
                <a:latin typeface="黑体" panose="02010609060101010101" pitchFamily="1" charset="-122"/>
                <a:ea typeface="黑体" panose="02010609060101010101" pitchFamily="1" charset="-122"/>
              </a:endParaRPr>
            </a:p>
            <a:p>
              <a:pPr algn="ctr"/>
              <a:r>
                <a:rPr lang="zh-CN" altLang="en-US" sz="3200" b="1" dirty="0">
                  <a:latin typeface="黑体" panose="02010609060101010101" pitchFamily="1" charset="-122"/>
                  <a:ea typeface="黑体" panose="02010609060101010101" pitchFamily="1" charset="-122"/>
                </a:rPr>
                <a:t>分 析</a:t>
              </a:r>
              <a:endParaRPr lang="ja-JP" altLang="en-US" sz="2400" dirty="0">
                <a:latin typeface="黑体" panose="02010609060101010101" pitchFamily="1" charset="-122"/>
                <a:ea typeface="黑体" panose="02010609060101010101" pitchFamily="1" charset="-122"/>
              </a:endParaRPr>
            </a:p>
          </p:txBody>
        </p:sp>
        <p:sp>
          <p:nvSpPr>
            <p:cNvPr id="35861" name="AutoShape 20"/>
            <p:cNvSpPr/>
            <p:nvPr/>
          </p:nvSpPr>
          <p:spPr>
            <a:xfrm>
              <a:off x="1137" y="1255"/>
              <a:ext cx="480" cy="365"/>
            </a:xfrm>
            <a:prstGeom prst="leftArrow">
              <a:avLst>
                <a:gd name="adj1" fmla="val 50000"/>
                <a:gd name="adj2" fmla="val 32876"/>
              </a:avLst>
            </a:prstGeom>
            <a:solidFill>
              <a:srgbClr val="66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5862" name="Text Box 21"/>
            <p:cNvSpPr txBox="1"/>
            <p:nvPr/>
          </p:nvSpPr>
          <p:spPr>
            <a:xfrm>
              <a:off x="2013" y="1343"/>
              <a:ext cx="374" cy="365"/>
            </a:xfrm>
            <a:prstGeom prst="rect">
              <a:avLst/>
            </a:prstGeom>
            <a:noFill/>
            <a:ln w="9525">
              <a:noFill/>
            </a:ln>
          </p:spPr>
          <p:txBody>
            <a:bodyPr wrap="none">
              <a:spAutoFit/>
            </a:bodyPr>
            <a:p>
              <a:r>
                <a:rPr lang="ja-JP" altLang="en-US" sz="3200" b="1" dirty="0">
                  <a:latin typeface="黑体" panose="02010609060101010101" pitchFamily="1" charset="-122"/>
                  <a:ea typeface="黑体" panose="02010609060101010101" pitchFamily="1" charset="-122"/>
                </a:rPr>
                <a:t>⑥</a:t>
              </a:r>
              <a:endParaRPr lang="ja-JP" altLang="en-US" sz="3200" b="1" dirty="0">
                <a:latin typeface="黑体" panose="02010609060101010101" pitchFamily="1" charset="-122"/>
                <a:ea typeface="黑体" panose="02010609060101010101" pitchFamily="1" charset="-122"/>
              </a:endParaRPr>
            </a:p>
          </p:txBody>
        </p:sp>
        <p:sp>
          <p:nvSpPr>
            <p:cNvPr id="35863" name="Text Box 22"/>
            <p:cNvSpPr txBox="1"/>
            <p:nvPr/>
          </p:nvSpPr>
          <p:spPr>
            <a:xfrm>
              <a:off x="1711" y="1056"/>
              <a:ext cx="374" cy="365"/>
            </a:xfrm>
            <a:prstGeom prst="rect">
              <a:avLst/>
            </a:prstGeom>
            <a:noFill/>
            <a:ln w="9525">
              <a:noFill/>
            </a:ln>
          </p:spPr>
          <p:txBody>
            <a:bodyPr wrap="none">
              <a:spAutoFit/>
            </a:bodyPr>
            <a:p>
              <a:r>
                <a:rPr lang="ja-JP" altLang="en-US" sz="3200" b="1" dirty="0">
                  <a:latin typeface="黑体" panose="02010609060101010101" pitchFamily="1" charset="-122"/>
                  <a:ea typeface="黑体" panose="02010609060101010101" pitchFamily="1" charset="-122"/>
                </a:rPr>
                <a:t>⑦</a:t>
              </a:r>
              <a:endParaRPr lang="ja-JP" altLang="en-US" sz="3200" b="1" dirty="0">
                <a:latin typeface="黑体" panose="02010609060101010101" pitchFamily="1" charset="-122"/>
                <a:ea typeface="黑体" panose="02010609060101010101" pitchFamily="1" charset="-122"/>
              </a:endParaRPr>
            </a:p>
          </p:txBody>
        </p:sp>
        <p:sp>
          <p:nvSpPr>
            <p:cNvPr id="35864" name="Text Box 23"/>
            <p:cNvSpPr txBox="1"/>
            <p:nvPr/>
          </p:nvSpPr>
          <p:spPr>
            <a:xfrm>
              <a:off x="1760" y="865"/>
              <a:ext cx="681" cy="327"/>
            </a:xfrm>
            <a:prstGeom prst="rect">
              <a:avLst/>
            </a:prstGeom>
            <a:noFill/>
            <a:ln w="9525">
              <a:noFill/>
            </a:ln>
          </p:spPr>
          <p:txBody>
            <a:bodyPr wrap="none" anchor="ctr" anchorCtr="0">
              <a:spAutoFit/>
            </a:bodyPr>
            <a:p>
              <a:pPr algn="ctr"/>
              <a:r>
                <a:rPr lang="en-US" altLang="zh-CN" sz="2800" b="1" dirty="0">
                  <a:latin typeface="黑体" panose="02010609060101010101" pitchFamily="1" charset="-122"/>
                  <a:ea typeface="黑体" panose="02010609060101010101" pitchFamily="1" charset="-122"/>
                </a:rPr>
                <a:t>CHECK</a:t>
              </a:r>
              <a:endParaRPr lang="en-US" altLang="zh-CN" sz="2800" b="1" dirty="0">
                <a:latin typeface="黑体" panose="02010609060101010101" pitchFamily="1" charset="-122"/>
                <a:ea typeface="黑体" panose="02010609060101010101" pitchFamily="1" charset="-122"/>
              </a:endParaRPr>
            </a:p>
          </p:txBody>
        </p:sp>
        <p:grpSp>
          <p:nvGrpSpPr>
            <p:cNvPr id="35865" name="Group 24"/>
            <p:cNvGrpSpPr/>
            <p:nvPr/>
          </p:nvGrpSpPr>
          <p:grpSpPr>
            <a:xfrm>
              <a:off x="1639" y="0"/>
              <a:ext cx="1766" cy="1772"/>
              <a:chOff x="0" y="0"/>
              <a:chExt cx="1766" cy="1772"/>
            </a:xfrm>
          </p:grpSpPr>
          <p:sp>
            <p:nvSpPr>
              <p:cNvPr id="35866" name="Line 25"/>
              <p:cNvSpPr/>
              <p:nvPr/>
            </p:nvSpPr>
            <p:spPr>
              <a:xfrm>
                <a:off x="0" y="886"/>
                <a:ext cx="1766" cy="0"/>
              </a:xfrm>
              <a:prstGeom prst="line">
                <a:avLst/>
              </a:prstGeom>
              <a:ln w="28575" cap="flat" cmpd="sng">
                <a:solidFill>
                  <a:schemeClr val="tx1"/>
                </a:solidFill>
                <a:prstDash val="solid"/>
                <a:headEnd type="none" w="med" len="med"/>
                <a:tailEnd type="none" w="med" len="med"/>
              </a:ln>
            </p:spPr>
          </p:sp>
          <p:sp>
            <p:nvSpPr>
              <p:cNvPr id="35867" name="Line 26"/>
              <p:cNvSpPr/>
              <p:nvPr/>
            </p:nvSpPr>
            <p:spPr>
              <a:xfrm>
                <a:off x="878" y="0"/>
                <a:ext cx="0" cy="1772"/>
              </a:xfrm>
              <a:prstGeom prst="line">
                <a:avLst/>
              </a:prstGeom>
              <a:ln w="28575" cap="flat" cmpd="sng">
                <a:solidFill>
                  <a:schemeClr val="tx1"/>
                </a:solidFill>
                <a:prstDash val="solid"/>
                <a:headEnd type="none" w="med" len="med"/>
                <a:tailEnd type="none" w="med" len="med"/>
              </a:ln>
            </p:spPr>
          </p:sp>
        </p:grpSp>
        <p:sp>
          <p:nvSpPr>
            <p:cNvPr id="35868" name="Line 27"/>
            <p:cNvSpPr/>
            <p:nvPr/>
          </p:nvSpPr>
          <p:spPr>
            <a:xfrm flipH="1">
              <a:off x="1880" y="888"/>
              <a:ext cx="640" cy="614"/>
            </a:xfrm>
            <a:prstGeom prst="line">
              <a:avLst/>
            </a:prstGeom>
            <a:ln w="12700" cap="flat" cmpd="sng">
              <a:solidFill>
                <a:schemeClr val="tx1"/>
              </a:solidFill>
              <a:prstDash val="solid"/>
              <a:headEnd type="none" w="med" len="med"/>
              <a:tailEnd type="none" w="med" len="med"/>
            </a:ln>
          </p:spPr>
        </p:sp>
      </p:grpSp>
      <p:sp>
        <p:nvSpPr>
          <p:cNvPr id="35869" name="Rectangle 28"/>
          <p:cNvSpPr/>
          <p:nvPr/>
        </p:nvSpPr>
        <p:spPr>
          <a:xfrm>
            <a:off x="0" y="9144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p:cTn id="7" dur="500" fill="hold"/>
                                        <p:tgtEl>
                                          <p:spTgt spid="35844"/>
                                        </p:tgtEl>
                                        <p:attrNameLst>
                                          <p:attrName>ppt_w</p:attrName>
                                        </p:attrNameLst>
                                      </p:cBhvr>
                                      <p:tavLst>
                                        <p:tav tm="0">
                                          <p:val>
                                            <p:fltVal val="0.000000"/>
                                          </p:val>
                                        </p:tav>
                                        <p:tav tm="100000">
                                          <p:val>
                                            <p:strVal val="#ppt_w"/>
                                          </p:val>
                                        </p:tav>
                                      </p:tavLst>
                                    </p:anim>
                                    <p:anim calcmode="lin" valueType="num">
                                      <p:cBhvr>
                                        <p:cTn id="8" dur="500" fill="hold"/>
                                        <p:tgtEl>
                                          <p:spTgt spid="35844"/>
                                        </p:tgtEl>
                                        <p:attrNameLst>
                                          <p:attrName>ppt_h</p:attrName>
                                        </p:attrNameLst>
                                      </p:cBhvr>
                                      <p:tavLst>
                                        <p:tav tm="0">
                                          <p:val>
                                            <p:fltVal val="0.000000"/>
                                          </p:val>
                                        </p:tav>
                                        <p:tav tm="100000">
                                          <p:val>
                                            <p:strVal val="#ppt_h"/>
                                          </p:val>
                                        </p:tav>
                                      </p:tavLst>
                                    </p:anim>
                                    <p:anim calcmode="lin" valueType="num">
                                      <p:cBhvr>
                                        <p:cTn id="9" dur="500" fill="hold"/>
                                        <p:tgtEl>
                                          <p:spTgt spid="35844"/>
                                        </p:tgtEl>
                                        <p:attrNameLst>
                                          <p:attrName>ppt_x</p:attrName>
                                        </p:attrNameLst>
                                      </p:cBhvr>
                                      <p:tavLst>
                                        <p:tav tm="0">
                                          <p:val>
                                            <p:fltVal val="0.500000"/>
                                          </p:val>
                                        </p:tav>
                                        <p:tav tm="100000">
                                          <p:val>
                                            <p:strVal val="#ppt_x"/>
                                          </p:val>
                                        </p:tav>
                                      </p:tavLst>
                                    </p:anim>
                                    <p:anim calcmode="lin" valueType="num">
                                      <p:cBhvr>
                                        <p:cTn id="10" dur="500" fill="hold"/>
                                        <p:tgtEl>
                                          <p:spTgt spid="35844"/>
                                        </p:tgtEl>
                                        <p:attrNameLst>
                                          <p:attrName>ppt_y</p:attrName>
                                        </p:attrNameLst>
                                      </p:cBhvr>
                                      <p:tavLst>
                                        <p:tav tm="0">
                                          <p:val>
                                            <p:fltVal val="0.500000"/>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35845"/>
                                        </p:tgtEl>
                                        <p:attrNameLst>
                                          <p:attrName>style.visibility</p:attrName>
                                        </p:attrNameLst>
                                      </p:cBhvr>
                                      <p:to>
                                        <p:strVal val="visible"/>
                                      </p:to>
                                    </p:set>
                                    <p:anim calcmode="lin" valueType="num">
                                      <p:cBhvr>
                                        <p:cTn id="15" dur="500" fill="hold"/>
                                        <p:tgtEl>
                                          <p:spTgt spid="35845"/>
                                        </p:tgtEl>
                                        <p:attrNameLst>
                                          <p:attrName>ppt_w</p:attrName>
                                        </p:attrNameLst>
                                      </p:cBhvr>
                                      <p:tavLst>
                                        <p:tav tm="0">
                                          <p:val>
                                            <p:fltVal val="0.000000"/>
                                          </p:val>
                                        </p:tav>
                                        <p:tav tm="100000">
                                          <p:val>
                                            <p:strVal val="#ppt_w"/>
                                          </p:val>
                                        </p:tav>
                                      </p:tavLst>
                                    </p:anim>
                                    <p:anim calcmode="lin" valueType="num">
                                      <p:cBhvr>
                                        <p:cTn id="16" dur="500" fill="hold"/>
                                        <p:tgtEl>
                                          <p:spTgt spid="35845"/>
                                        </p:tgtEl>
                                        <p:attrNameLst>
                                          <p:attrName>ppt_h</p:attrName>
                                        </p:attrNameLst>
                                      </p:cBhvr>
                                      <p:tavLst>
                                        <p:tav tm="0">
                                          <p:val>
                                            <p:fltVal val="0.000000"/>
                                          </p:val>
                                        </p:tav>
                                        <p:tav tm="100000">
                                          <p:val>
                                            <p:strVal val="#ppt_h"/>
                                          </p:val>
                                        </p:tav>
                                      </p:tavLst>
                                    </p:anim>
                                    <p:anim calcmode="lin" valueType="num">
                                      <p:cBhvr>
                                        <p:cTn id="17" dur="500" fill="hold"/>
                                        <p:tgtEl>
                                          <p:spTgt spid="35845"/>
                                        </p:tgtEl>
                                        <p:attrNameLst>
                                          <p:attrName>ppt_x</p:attrName>
                                        </p:attrNameLst>
                                      </p:cBhvr>
                                      <p:tavLst>
                                        <p:tav tm="0">
                                          <p:val>
                                            <p:fltVal val="0.500000"/>
                                          </p:val>
                                        </p:tav>
                                        <p:tav tm="100000">
                                          <p:val>
                                            <p:strVal val="#ppt_x"/>
                                          </p:val>
                                        </p:tav>
                                      </p:tavLst>
                                    </p:anim>
                                    <p:anim calcmode="lin" valueType="num">
                                      <p:cBhvr>
                                        <p:cTn id="18" dur="500" fill="hold"/>
                                        <p:tgtEl>
                                          <p:spTgt spid="35845"/>
                                        </p:tgtEl>
                                        <p:attrNameLst>
                                          <p:attrName>ppt_y</p:attrName>
                                        </p:attrNameLst>
                                      </p:cBhvr>
                                      <p:tavLst>
                                        <p:tav tm="0">
                                          <p:val>
                                            <p:fltVal val="0.500000"/>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P spid="3584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36867" name="Rectangle 2"/>
          <p:cNvSpPr>
            <a:spLocks noGrp="1"/>
          </p:cNvSpPr>
          <p:nvPr>
            <p:ph type="title" idx="4294967295"/>
          </p:nvPr>
        </p:nvSpPr>
        <p:spPr>
          <a:xfrm>
            <a:off x="777875" y="255905"/>
            <a:ext cx="8366125" cy="609600"/>
          </a:xfrm>
          <a:ln/>
        </p:spPr>
        <p:txBody>
          <a:bodyPr vert="horz" wrap="square" anchor="ctr" anchorCtr="0"/>
          <a:p>
            <a:pPr eaLnBrk="1" hangingPunct="1"/>
            <a:r>
              <a:rPr lang="zh-CN"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所谓 </a:t>
            </a:r>
            <a:r>
              <a:rPr lang="en-US" altLang="zh-CN"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ACT </a:t>
            </a:r>
            <a:r>
              <a:rPr lang="zh-CN"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需要做什么</a:t>
            </a:r>
            <a:r>
              <a:rPr lang="ja-JP"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a:t>
            </a:r>
            <a:endParaRPr lang="ja-JP"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36868" name="Rectangle 3"/>
          <p:cNvSpPr/>
          <p:nvPr/>
        </p:nvSpPr>
        <p:spPr>
          <a:xfrm>
            <a:off x="446088" y="4022725"/>
            <a:ext cx="7934325" cy="454025"/>
          </a:xfrm>
          <a:prstGeom prst="rect">
            <a:avLst/>
          </a:prstGeom>
          <a:noFill/>
          <a:ln w="9525">
            <a:noFill/>
          </a:ln>
        </p:spPr>
        <p:txBody>
          <a:bodyPr lIns="90488" tIns="44450" rIns="90488" bIns="44450">
            <a:spAutoFit/>
          </a:bodyPr>
          <a:p>
            <a:pPr eaLnBrk="0" hangingPunct="0">
              <a:spcBef>
                <a:spcPct val="50000"/>
              </a:spcBef>
            </a:pPr>
            <a:r>
              <a:rPr lang="ja-JP" altLang="en-US" sz="2400" b="1" dirty="0">
                <a:latin typeface="黑体" panose="02010609060101010101" pitchFamily="1" charset="-122"/>
                <a:ea typeface="黑体" panose="02010609060101010101" pitchFamily="1" charset="-122"/>
              </a:rPr>
              <a:t> ⑧ </a:t>
            </a:r>
            <a:r>
              <a:rPr lang="zh-CN" altLang="en-US" sz="2400" b="1" dirty="0">
                <a:latin typeface="黑体" panose="02010609060101010101" pitchFamily="1" charset="-122"/>
                <a:ea typeface="黑体" panose="02010609060101010101" pitchFamily="1" charset="-122"/>
              </a:rPr>
              <a:t>没有能够按计划不折不扣地执行的项目</a:t>
            </a:r>
            <a:endParaRPr lang="ja-JP" altLang="en-US" sz="2400" b="1" dirty="0">
              <a:latin typeface="黑体" panose="02010609060101010101" pitchFamily="1" charset="-122"/>
              <a:ea typeface="黑体" panose="02010609060101010101" pitchFamily="1" charset="-122"/>
            </a:endParaRPr>
          </a:p>
        </p:txBody>
      </p:sp>
      <p:sp>
        <p:nvSpPr>
          <p:cNvPr id="36869" name="Rectangle 4"/>
          <p:cNvSpPr/>
          <p:nvPr/>
        </p:nvSpPr>
        <p:spPr>
          <a:xfrm>
            <a:off x="446088" y="4873625"/>
            <a:ext cx="7934325" cy="454025"/>
          </a:xfrm>
          <a:prstGeom prst="rect">
            <a:avLst/>
          </a:prstGeom>
          <a:noFill/>
          <a:ln w="9525">
            <a:noFill/>
          </a:ln>
        </p:spPr>
        <p:txBody>
          <a:bodyPr lIns="90488" tIns="44450" rIns="90488" bIns="44450">
            <a:spAutoFit/>
          </a:bodyPr>
          <a:p>
            <a:pPr eaLnBrk="0" hangingPunct="0">
              <a:spcBef>
                <a:spcPct val="50000"/>
              </a:spcBef>
            </a:pPr>
            <a:r>
              <a:rPr lang="ja-JP" altLang="en-US" sz="2400" b="1" dirty="0">
                <a:latin typeface="黑体" panose="02010609060101010101" pitchFamily="1" charset="-122"/>
                <a:ea typeface="黑体" panose="02010609060101010101" pitchFamily="1" charset="-122"/>
              </a:rPr>
              <a:t> ⑨ </a:t>
            </a:r>
            <a:r>
              <a:rPr lang="zh-CN" altLang="en-US" sz="2400" b="1" dirty="0">
                <a:latin typeface="黑体" panose="02010609060101010101" pitchFamily="1" charset="-122"/>
                <a:ea typeface="黑体" panose="02010609060101010101" pitchFamily="1" charset="-122"/>
              </a:rPr>
              <a:t>虽然按照计划执行了</a:t>
            </a:r>
            <a:r>
              <a:rPr lang="en-US" altLang="zh-CN" sz="2400" b="1" dirty="0">
                <a:latin typeface="黑体" panose="02010609060101010101" pitchFamily="1" charset="-122"/>
                <a:ea typeface="黑体" panose="02010609060101010101" pitchFamily="1" charset="-122"/>
              </a:rPr>
              <a:t>,</a:t>
            </a:r>
            <a:r>
              <a:rPr lang="zh-CN" altLang="en-US" sz="2400" b="1" dirty="0">
                <a:latin typeface="黑体" panose="02010609060101010101" pitchFamily="1" charset="-122"/>
                <a:ea typeface="黑体" panose="02010609060101010101" pitchFamily="1" charset="-122"/>
              </a:rPr>
              <a:t>却没有能够取得成果的项目</a:t>
            </a:r>
            <a:endParaRPr lang="ja-JP" altLang="en-US" sz="2400" b="1" dirty="0">
              <a:latin typeface="黑体" panose="02010609060101010101" pitchFamily="1" charset="-122"/>
              <a:ea typeface="黑体" panose="02010609060101010101" pitchFamily="1" charset="-122"/>
            </a:endParaRPr>
          </a:p>
        </p:txBody>
      </p:sp>
      <p:sp>
        <p:nvSpPr>
          <p:cNvPr id="36870" name="Rectangle 5"/>
          <p:cNvSpPr/>
          <p:nvPr/>
        </p:nvSpPr>
        <p:spPr>
          <a:xfrm>
            <a:off x="446088" y="5721350"/>
            <a:ext cx="7854950" cy="454025"/>
          </a:xfrm>
          <a:prstGeom prst="rect">
            <a:avLst/>
          </a:prstGeom>
          <a:noFill/>
          <a:ln w="9525">
            <a:noFill/>
          </a:ln>
        </p:spPr>
        <p:txBody>
          <a:bodyPr lIns="90488" tIns="44450" rIns="90488" bIns="44450">
            <a:spAutoFit/>
          </a:bodyPr>
          <a:p>
            <a:pPr eaLnBrk="0" hangingPunct="0">
              <a:spcBef>
                <a:spcPct val="50000"/>
              </a:spcBef>
            </a:pPr>
            <a:r>
              <a:rPr lang="ja-JP" altLang="en-US" sz="2400" b="1" dirty="0">
                <a:latin typeface="黑体" panose="02010609060101010101" pitchFamily="1" charset="-122"/>
                <a:ea typeface="黑体" panose="02010609060101010101" pitchFamily="1" charset="-122"/>
              </a:rPr>
              <a:t> ⑩ </a:t>
            </a:r>
            <a:r>
              <a:rPr lang="zh-CN" altLang="en-US" sz="2400" b="1" dirty="0">
                <a:latin typeface="黑体" panose="02010609060101010101" pitchFamily="1" charset="-122"/>
                <a:ea typeface="黑体" panose="02010609060101010101" pitchFamily="1" charset="-122"/>
              </a:rPr>
              <a:t>按照计划执行</a:t>
            </a:r>
            <a:r>
              <a:rPr lang="en-US" altLang="zh-CN" sz="2400" b="1" dirty="0">
                <a:latin typeface="黑体" panose="02010609060101010101" pitchFamily="1" charset="-122"/>
                <a:ea typeface="黑体" panose="02010609060101010101" pitchFamily="1" charset="-122"/>
              </a:rPr>
              <a:t>,</a:t>
            </a:r>
            <a:r>
              <a:rPr lang="zh-CN" altLang="en-US" sz="2400" b="1" dirty="0">
                <a:latin typeface="黑体" panose="02010609060101010101" pitchFamily="1" charset="-122"/>
                <a:ea typeface="黑体" panose="02010609060101010101" pitchFamily="1" charset="-122"/>
              </a:rPr>
              <a:t>取得了圆满成果的项目</a:t>
            </a:r>
            <a:endParaRPr lang="ja-JP" altLang="en-US" sz="2400" b="1" dirty="0">
              <a:latin typeface="黑体" panose="02010609060101010101" pitchFamily="1" charset="-122"/>
              <a:ea typeface="黑体" panose="02010609060101010101" pitchFamily="1" charset="-122"/>
            </a:endParaRPr>
          </a:p>
        </p:txBody>
      </p:sp>
      <p:sp>
        <p:nvSpPr>
          <p:cNvPr id="36871" name="AutoShape 6"/>
          <p:cNvSpPr/>
          <p:nvPr/>
        </p:nvSpPr>
        <p:spPr>
          <a:xfrm>
            <a:off x="1617663" y="4460875"/>
            <a:ext cx="592137" cy="241300"/>
          </a:xfrm>
          <a:prstGeom prst="rightArrow">
            <a:avLst>
              <a:gd name="adj1" fmla="val 50000"/>
              <a:gd name="adj2" fmla="val 122708"/>
            </a:avLst>
          </a:prstGeom>
          <a:solidFill>
            <a:schemeClr val="bg2"/>
          </a:solidFill>
          <a:ln w="127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6872" name="AutoShape 7"/>
          <p:cNvSpPr/>
          <p:nvPr/>
        </p:nvSpPr>
        <p:spPr>
          <a:xfrm>
            <a:off x="1609725" y="5313363"/>
            <a:ext cx="590550" cy="239712"/>
          </a:xfrm>
          <a:prstGeom prst="rightArrow">
            <a:avLst>
              <a:gd name="adj1" fmla="val 50000"/>
              <a:gd name="adj2" fmla="val 123190"/>
            </a:avLst>
          </a:prstGeom>
          <a:solidFill>
            <a:schemeClr val="bg2"/>
          </a:solidFill>
          <a:ln w="127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6873" name="AutoShape 8"/>
          <p:cNvSpPr/>
          <p:nvPr/>
        </p:nvSpPr>
        <p:spPr>
          <a:xfrm>
            <a:off x="1589088" y="6122988"/>
            <a:ext cx="592137" cy="239712"/>
          </a:xfrm>
          <a:prstGeom prst="rightArrow">
            <a:avLst>
              <a:gd name="adj1" fmla="val 50000"/>
              <a:gd name="adj2" fmla="val 123521"/>
            </a:avLst>
          </a:prstGeom>
          <a:solidFill>
            <a:schemeClr val="bg2"/>
          </a:solidFill>
          <a:ln w="127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6874" name="Rectangle 9"/>
          <p:cNvSpPr/>
          <p:nvPr/>
        </p:nvSpPr>
        <p:spPr>
          <a:xfrm>
            <a:off x="2266950" y="4398963"/>
            <a:ext cx="5657850" cy="454025"/>
          </a:xfrm>
          <a:prstGeom prst="rect">
            <a:avLst/>
          </a:prstGeom>
          <a:noFill/>
          <a:ln w="9525">
            <a:noFill/>
          </a:ln>
        </p:spPr>
        <p:txBody>
          <a:bodyPr lIns="90488" tIns="44450" rIns="90488" bIns="44450">
            <a:spAutoFit/>
          </a:bodyPr>
          <a:p>
            <a:pPr eaLnBrk="0" hangingPunct="0">
              <a:spcBef>
                <a:spcPct val="50000"/>
              </a:spcBef>
            </a:pPr>
            <a:r>
              <a:rPr lang="zh-CN" altLang="en-US" sz="2400" b="1" dirty="0">
                <a:solidFill>
                  <a:schemeClr val="accent2"/>
                </a:solidFill>
                <a:latin typeface="黑体" panose="02010609060101010101" pitchFamily="1" charset="-122"/>
                <a:ea typeface="黑体" panose="02010609060101010101" pitchFamily="1" charset="-122"/>
              </a:rPr>
              <a:t>排除阻碍计划执行的原因</a:t>
            </a:r>
            <a:r>
              <a:rPr lang="en-US" altLang="zh-CN" sz="2400" b="1" dirty="0">
                <a:solidFill>
                  <a:schemeClr val="accent2"/>
                </a:solidFill>
                <a:latin typeface="黑体" panose="02010609060101010101" pitchFamily="1" charset="-122"/>
                <a:ea typeface="黑体" panose="02010609060101010101" pitchFamily="1" charset="-122"/>
              </a:rPr>
              <a:t>,</a:t>
            </a:r>
            <a:r>
              <a:rPr lang="zh-CN" altLang="en-US" sz="2400" b="1" dirty="0">
                <a:solidFill>
                  <a:schemeClr val="accent2"/>
                </a:solidFill>
                <a:latin typeface="黑体" panose="02010609060101010101" pitchFamily="1" charset="-122"/>
                <a:ea typeface="黑体" panose="02010609060101010101" pitchFamily="1" charset="-122"/>
              </a:rPr>
              <a:t>再次执行</a:t>
            </a:r>
            <a:endParaRPr lang="ja-JP" altLang="en-US" sz="2400" b="1" dirty="0">
              <a:solidFill>
                <a:schemeClr val="accent2"/>
              </a:solidFill>
              <a:latin typeface="黑体" panose="02010609060101010101" pitchFamily="1" charset="-122"/>
              <a:ea typeface="黑体" panose="02010609060101010101" pitchFamily="1" charset="-122"/>
            </a:endParaRPr>
          </a:p>
        </p:txBody>
      </p:sp>
      <p:sp>
        <p:nvSpPr>
          <p:cNvPr id="36875" name="Rectangle 10"/>
          <p:cNvSpPr/>
          <p:nvPr/>
        </p:nvSpPr>
        <p:spPr>
          <a:xfrm>
            <a:off x="2252663" y="5245100"/>
            <a:ext cx="5432425" cy="454025"/>
          </a:xfrm>
          <a:prstGeom prst="rect">
            <a:avLst/>
          </a:prstGeom>
          <a:noFill/>
          <a:ln w="9525">
            <a:noFill/>
          </a:ln>
        </p:spPr>
        <p:txBody>
          <a:bodyPr lIns="90488" tIns="44450" rIns="90488" bIns="44450">
            <a:spAutoFit/>
          </a:bodyPr>
          <a:p>
            <a:pPr eaLnBrk="0" hangingPunct="0">
              <a:spcBef>
                <a:spcPct val="50000"/>
              </a:spcBef>
            </a:pPr>
            <a:r>
              <a:rPr lang="zh-CN" altLang="en-US" sz="2400" b="1" dirty="0">
                <a:solidFill>
                  <a:schemeClr val="accent2"/>
                </a:solidFill>
                <a:latin typeface="黑体" panose="02010609060101010101" pitchFamily="1" charset="-122"/>
                <a:ea typeface="黑体" panose="02010609060101010101" pitchFamily="1" charset="-122"/>
              </a:rPr>
              <a:t>重新修正计划</a:t>
            </a:r>
            <a:r>
              <a:rPr lang="ja-JP" altLang="en-US" sz="2400" b="1" dirty="0">
                <a:solidFill>
                  <a:schemeClr val="accent2"/>
                </a:solidFill>
                <a:latin typeface="黑体" panose="02010609060101010101" pitchFamily="1" charset="-122"/>
                <a:ea typeface="黑体" panose="02010609060101010101" pitchFamily="1" charset="-122"/>
              </a:rPr>
              <a:t>（②③）</a:t>
            </a:r>
            <a:r>
              <a:rPr lang="en-US" altLang="zh-CN" sz="2400" b="1" dirty="0">
                <a:solidFill>
                  <a:schemeClr val="accent2"/>
                </a:solidFill>
                <a:latin typeface="黑体" panose="02010609060101010101" pitchFamily="1" charset="-122"/>
                <a:ea typeface="黑体" panose="02010609060101010101" pitchFamily="1" charset="-122"/>
              </a:rPr>
              <a:t>,</a:t>
            </a:r>
            <a:r>
              <a:rPr lang="zh-CN" altLang="en-US" sz="2400" b="1" dirty="0">
                <a:solidFill>
                  <a:schemeClr val="accent2"/>
                </a:solidFill>
                <a:latin typeface="黑体" panose="02010609060101010101" pitchFamily="1" charset="-122"/>
                <a:ea typeface="黑体" panose="02010609060101010101" pitchFamily="1" charset="-122"/>
              </a:rPr>
              <a:t>再次执行</a:t>
            </a:r>
            <a:endParaRPr lang="ja-JP" altLang="en-US" sz="2400" b="1" dirty="0">
              <a:solidFill>
                <a:schemeClr val="accent2"/>
              </a:solidFill>
              <a:latin typeface="黑体" panose="02010609060101010101" pitchFamily="1" charset="-122"/>
              <a:ea typeface="黑体" panose="02010609060101010101" pitchFamily="1" charset="-122"/>
            </a:endParaRPr>
          </a:p>
        </p:txBody>
      </p:sp>
      <p:sp>
        <p:nvSpPr>
          <p:cNvPr id="36876" name="Rectangle 11"/>
          <p:cNvSpPr/>
          <p:nvPr/>
        </p:nvSpPr>
        <p:spPr>
          <a:xfrm>
            <a:off x="2238375" y="6076950"/>
            <a:ext cx="6169025" cy="673100"/>
          </a:xfrm>
          <a:prstGeom prst="rect">
            <a:avLst/>
          </a:prstGeom>
          <a:noFill/>
          <a:ln w="9525">
            <a:noFill/>
          </a:ln>
        </p:spPr>
        <p:txBody>
          <a:bodyPr lIns="90488" tIns="44450" rIns="90488" bIns="44450">
            <a:spAutoFit/>
          </a:bodyPr>
          <a:p>
            <a:pPr eaLnBrk="0" hangingPunct="0">
              <a:lnSpc>
                <a:spcPct val="80000"/>
              </a:lnSpc>
            </a:pPr>
            <a:r>
              <a:rPr lang="zh-CN" altLang="en-US" sz="2400" b="1" dirty="0">
                <a:solidFill>
                  <a:schemeClr val="accent2"/>
                </a:solidFill>
                <a:latin typeface="黑体" panose="02010609060101010101" pitchFamily="1" charset="-122"/>
                <a:ea typeface="黑体" panose="02010609060101010101" pitchFamily="1" charset="-122"/>
              </a:rPr>
              <a:t>将执行的内容</a:t>
            </a:r>
            <a:r>
              <a:rPr lang="ja-JP" altLang="en-US" sz="2400" b="1" dirty="0">
                <a:solidFill>
                  <a:schemeClr val="accent2"/>
                </a:solidFill>
                <a:latin typeface="黑体" panose="02010609060101010101" pitchFamily="1" charset="-122"/>
                <a:ea typeface="黑体" panose="02010609060101010101" pitchFamily="1" charset="-122"/>
              </a:rPr>
              <a:t>（②③）</a:t>
            </a:r>
            <a:r>
              <a:rPr lang="zh-CN" altLang="en-US" sz="2400" b="1" dirty="0">
                <a:solidFill>
                  <a:schemeClr val="accent2"/>
                </a:solidFill>
                <a:latin typeface="黑体" panose="02010609060101010101" pitchFamily="1" charset="-122"/>
                <a:ea typeface="黑体" panose="02010609060101010101" pitchFamily="1" charset="-122"/>
              </a:rPr>
              <a:t>反映到工作的推进</a:t>
            </a:r>
            <a:endParaRPr lang="zh-CN" altLang="en-US" sz="2400" b="1" dirty="0">
              <a:solidFill>
                <a:schemeClr val="accent2"/>
              </a:solidFill>
              <a:latin typeface="黑体" panose="02010609060101010101" pitchFamily="1" charset="-122"/>
              <a:ea typeface="黑体" panose="02010609060101010101" pitchFamily="1" charset="-122"/>
            </a:endParaRPr>
          </a:p>
          <a:p>
            <a:pPr eaLnBrk="0" hangingPunct="0">
              <a:lnSpc>
                <a:spcPct val="80000"/>
              </a:lnSpc>
            </a:pPr>
            <a:r>
              <a:rPr lang="zh-CN" altLang="en-US" sz="2400" b="1" dirty="0">
                <a:solidFill>
                  <a:schemeClr val="accent2"/>
                </a:solidFill>
                <a:latin typeface="黑体" panose="02010609060101010101" pitchFamily="1" charset="-122"/>
                <a:ea typeface="黑体" panose="02010609060101010101" pitchFamily="1" charset="-122"/>
              </a:rPr>
              <a:t>方法和体系当中</a:t>
            </a:r>
            <a:endParaRPr lang="ja-JP" altLang="en-US" sz="2400" b="1" dirty="0">
              <a:solidFill>
                <a:schemeClr val="accent2"/>
              </a:solidFill>
              <a:latin typeface="黑体" panose="02010609060101010101" pitchFamily="1" charset="-122"/>
              <a:ea typeface="黑体" panose="02010609060101010101" pitchFamily="1" charset="-122"/>
            </a:endParaRPr>
          </a:p>
        </p:txBody>
      </p:sp>
      <p:grpSp>
        <p:nvGrpSpPr>
          <p:cNvPr id="36877" name="Group 12"/>
          <p:cNvGrpSpPr/>
          <p:nvPr/>
        </p:nvGrpSpPr>
        <p:grpSpPr>
          <a:xfrm>
            <a:off x="622300" y="1168400"/>
            <a:ext cx="5370513" cy="2817813"/>
            <a:chOff x="0" y="0"/>
            <a:chExt cx="3383" cy="1775"/>
          </a:xfrm>
        </p:grpSpPr>
        <p:sp>
          <p:nvSpPr>
            <p:cNvPr id="36878" name="AutoShape 13"/>
            <p:cNvSpPr/>
            <p:nvPr/>
          </p:nvSpPr>
          <p:spPr>
            <a:xfrm>
              <a:off x="1064" y="370"/>
              <a:ext cx="439" cy="416"/>
            </a:xfrm>
            <a:prstGeom prst="leftArrow">
              <a:avLst>
                <a:gd name="adj1" fmla="val 50000"/>
                <a:gd name="adj2" fmla="val 26382"/>
              </a:avLst>
            </a:prstGeom>
            <a:solidFill>
              <a:srgbClr val="66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6879" name="Rectangle 14"/>
            <p:cNvSpPr/>
            <p:nvPr/>
          </p:nvSpPr>
          <p:spPr>
            <a:xfrm>
              <a:off x="0" y="325"/>
              <a:ext cx="1001" cy="528"/>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nchorCtr="0"/>
            <a:p>
              <a:pPr algn="ctr"/>
              <a:r>
                <a:rPr lang="en-US" altLang="zh-CN" sz="2400" b="1" dirty="0">
                  <a:effectLst>
                    <a:outerShdw blurRad="38100" dist="38100" dir="2700000">
                      <a:srgbClr val="FFFFFF"/>
                    </a:outerShdw>
                  </a:effectLst>
                  <a:latin typeface="黑体" panose="02010609060101010101" pitchFamily="1" charset="-122"/>
                  <a:ea typeface="黑体" panose="02010609060101010101" pitchFamily="1" charset="-122"/>
                </a:rPr>
                <a:t>IMPROVE</a:t>
              </a:r>
              <a:endParaRPr lang="en-US" altLang="zh-CN" sz="2400" dirty="0">
                <a:latin typeface="黑体" panose="02010609060101010101" pitchFamily="1" charset="-122"/>
                <a:ea typeface="黑体" panose="02010609060101010101" pitchFamily="1" charset="-122"/>
              </a:endParaRPr>
            </a:p>
            <a:p>
              <a:pPr algn="ctr"/>
              <a:r>
                <a:rPr lang="zh-CN" altLang="en-US" sz="2400" b="1" dirty="0">
                  <a:latin typeface="黑体" panose="02010609060101010101" pitchFamily="1" charset="-122"/>
                  <a:ea typeface="黑体" panose="02010609060101010101" pitchFamily="1" charset="-122"/>
                </a:rPr>
                <a:t>改 善</a:t>
              </a:r>
              <a:endParaRPr lang="ja-JP" altLang="en-US" sz="2400" dirty="0">
                <a:latin typeface="黑体" panose="02010609060101010101" pitchFamily="1" charset="-122"/>
                <a:ea typeface="黑体" panose="02010609060101010101" pitchFamily="1" charset="-122"/>
              </a:endParaRPr>
            </a:p>
          </p:txBody>
        </p:sp>
        <p:sp>
          <p:nvSpPr>
            <p:cNvPr id="36880" name="Arc 15"/>
            <p:cNvSpPr/>
            <p:nvPr/>
          </p:nvSpPr>
          <p:spPr>
            <a:xfrm>
              <a:off x="2485" y="3"/>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9B9ED9">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36881" name="Arc 16"/>
            <p:cNvSpPr/>
            <p:nvPr/>
          </p:nvSpPr>
          <p:spPr>
            <a:xfrm>
              <a:off x="1607" y="3"/>
              <a:ext cx="1766" cy="1772"/>
            </a:xfrm>
            <a:custGeom>
              <a:avLst/>
              <a:gdLst>
                <a:gd name="txL" fmla="*/ 0 w 43200"/>
                <a:gd name="txT" fmla="*/ 0 h 43200"/>
                <a:gd name="txR" fmla="*/ 43200 w 43200"/>
                <a:gd name="txB" fmla="*/ 43200 h 43200"/>
              </a:gdLst>
              <a:ahLst/>
              <a:cxnLst>
                <a:cxn ang="0">
                  <a:pos x="0" y="0"/>
                </a:cxn>
                <a:cxn ang="0">
                  <a:pos x="0" y="0"/>
                </a:cxn>
                <a:cxn ang="0">
                  <a:pos x="0" y="0"/>
                </a:cxn>
              </a:cxnLst>
              <a:rect l="txL" t="txT" r="txR" b="txB"/>
              <a:pathLst>
                <a:path w="43200" h="43200" fill="none">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path>
                <a:path w="43200" h="43200" stroke="0">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lnTo>
                    <a:pt x="21600" y="21600"/>
                  </a:lnTo>
                  <a:close/>
                </a:path>
              </a:pathLst>
            </a:custGeom>
            <a:solidFill>
              <a:srgbClr val="9B9ED9">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36882" name="Freeform 17"/>
            <p:cNvSpPr/>
            <p:nvPr/>
          </p:nvSpPr>
          <p:spPr>
            <a:xfrm>
              <a:off x="2478" y="138"/>
              <a:ext cx="471" cy="744"/>
            </a:xfrm>
            <a:custGeom>
              <a:avLst/>
              <a:gdLst>
                <a:gd name="txL" fmla="*/ 0 w 471"/>
                <a:gd name="txT" fmla="*/ 0 h 744"/>
                <a:gd name="txR" fmla="*/ 471 w 471"/>
                <a:gd name="txB" fmla="*/ 744 h 744"/>
              </a:gdLst>
              <a:ahLst/>
              <a:cxnLst>
                <a:cxn ang="0">
                  <a:pos x="0" y="744"/>
                </a:cxn>
                <a:cxn ang="0">
                  <a:pos x="471" y="0"/>
                </a:cxn>
              </a:cxnLst>
              <a:rect l="txL" t="txT" r="txR" b="txB"/>
              <a:pathLst>
                <a:path w="471" h="744">
                  <a:moveTo>
                    <a:pt x="0" y="744"/>
                  </a:moveTo>
                  <a:lnTo>
                    <a:pt x="471" y="0"/>
                  </a:lnTo>
                </a:path>
              </a:pathLst>
            </a:custGeom>
            <a:noFill/>
            <a:ln w="12700" cap="flat" cmpd="sng">
              <a:solidFill>
                <a:srgbClr val="C9C9C9"/>
              </a:solidFill>
              <a:prstDash val="solid"/>
              <a:bevel/>
              <a:headEnd type="none" w="med" len="med"/>
              <a:tailEnd type="none" w="med" len="med"/>
            </a:ln>
          </p:spPr>
          <p:txBody>
            <a:bodyPr/>
            <a:p>
              <a:endParaRPr lang="zh-CN" altLang="en-US"/>
            </a:p>
          </p:txBody>
        </p:sp>
        <p:sp>
          <p:nvSpPr>
            <p:cNvPr id="36883" name="Freeform 18"/>
            <p:cNvSpPr/>
            <p:nvPr/>
          </p:nvSpPr>
          <p:spPr>
            <a:xfrm>
              <a:off x="2483" y="465"/>
              <a:ext cx="773" cy="419"/>
            </a:xfrm>
            <a:custGeom>
              <a:avLst/>
              <a:gdLst>
                <a:gd name="txL" fmla="*/ 0 w 773"/>
                <a:gd name="txT" fmla="*/ 0 h 419"/>
                <a:gd name="txR" fmla="*/ 773 w 773"/>
                <a:gd name="txB" fmla="*/ 419 h 419"/>
              </a:gdLst>
              <a:ahLst/>
              <a:cxnLst>
                <a:cxn ang="0">
                  <a:pos x="0" y="419"/>
                </a:cxn>
                <a:cxn ang="0">
                  <a:pos x="773" y="0"/>
                </a:cxn>
              </a:cxnLst>
              <a:rect l="txL" t="txT" r="txR" b="txB"/>
              <a:pathLst>
                <a:path w="773" h="419">
                  <a:moveTo>
                    <a:pt x="0" y="419"/>
                  </a:moveTo>
                  <a:lnTo>
                    <a:pt x="773" y="0"/>
                  </a:lnTo>
                </a:path>
              </a:pathLst>
            </a:custGeom>
            <a:noFill/>
            <a:ln w="12700" cap="flat" cmpd="sng">
              <a:solidFill>
                <a:srgbClr val="C9C9C9"/>
              </a:solidFill>
              <a:prstDash val="solid"/>
              <a:bevel/>
              <a:headEnd type="none" w="med" len="med"/>
              <a:tailEnd type="none" w="med" len="med"/>
            </a:ln>
          </p:spPr>
          <p:txBody>
            <a:bodyPr/>
            <a:p>
              <a:endParaRPr lang="zh-CN" altLang="en-US"/>
            </a:p>
          </p:txBody>
        </p:sp>
        <p:sp>
          <p:nvSpPr>
            <p:cNvPr id="36884" name="Text Box 19"/>
            <p:cNvSpPr txBox="1"/>
            <p:nvPr/>
          </p:nvSpPr>
          <p:spPr>
            <a:xfrm>
              <a:off x="2572" y="3"/>
              <a:ext cx="310" cy="288"/>
            </a:xfrm>
            <a:prstGeom prst="rect">
              <a:avLst/>
            </a:prstGeom>
            <a:noFill/>
            <a:ln w="9525">
              <a:noFill/>
            </a:ln>
          </p:spPr>
          <p:txBody>
            <a:bodyPr wrap="none">
              <a:spAutoFit/>
            </a:bodyPr>
            <a:p>
              <a:r>
                <a:rPr lang="ja-JP" altLang="en-US" sz="2400" b="1" dirty="0">
                  <a:solidFill>
                    <a:srgbClr val="C9C9C9"/>
                  </a:solidFill>
                  <a:latin typeface="黑体" panose="02010609060101010101" pitchFamily="1" charset="-122"/>
                  <a:ea typeface="黑体" panose="02010609060101010101" pitchFamily="1" charset="-122"/>
                </a:rPr>
                <a:t>①</a:t>
              </a:r>
              <a:endParaRPr lang="ja-JP" altLang="en-US" sz="2400" b="1" dirty="0">
                <a:solidFill>
                  <a:srgbClr val="C9C9C9"/>
                </a:solidFill>
                <a:latin typeface="黑体" panose="02010609060101010101" pitchFamily="1" charset="-122"/>
                <a:ea typeface="黑体" panose="02010609060101010101" pitchFamily="1" charset="-122"/>
              </a:endParaRPr>
            </a:p>
          </p:txBody>
        </p:sp>
        <p:sp>
          <p:nvSpPr>
            <p:cNvPr id="36885" name="Text Box 20"/>
            <p:cNvSpPr txBox="1"/>
            <p:nvPr/>
          </p:nvSpPr>
          <p:spPr>
            <a:xfrm>
              <a:off x="2876" y="196"/>
              <a:ext cx="310" cy="288"/>
            </a:xfrm>
            <a:prstGeom prst="rect">
              <a:avLst/>
            </a:prstGeom>
            <a:noFill/>
            <a:ln w="9525">
              <a:noFill/>
            </a:ln>
          </p:spPr>
          <p:txBody>
            <a:bodyPr wrap="none">
              <a:spAutoFit/>
            </a:bodyPr>
            <a:p>
              <a:r>
                <a:rPr lang="ja-JP" altLang="en-US" sz="2400" b="1" dirty="0">
                  <a:solidFill>
                    <a:srgbClr val="C9C9C9"/>
                  </a:solidFill>
                  <a:latin typeface="黑体" panose="02010609060101010101" pitchFamily="1" charset="-122"/>
                  <a:ea typeface="黑体" panose="02010609060101010101" pitchFamily="1" charset="-122"/>
                </a:rPr>
                <a:t>②</a:t>
              </a:r>
              <a:endParaRPr lang="ja-JP" altLang="en-US" sz="2400" b="1" dirty="0">
                <a:solidFill>
                  <a:srgbClr val="C9C9C9"/>
                </a:solidFill>
                <a:latin typeface="黑体" panose="02010609060101010101" pitchFamily="1" charset="-122"/>
                <a:ea typeface="黑体" panose="02010609060101010101" pitchFamily="1" charset="-122"/>
              </a:endParaRPr>
            </a:p>
          </p:txBody>
        </p:sp>
        <p:sp>
          <p:nvSpPr>
            <p:cNvPr id="36886" name="Text Box 21"/>
            <p:cNvSpPr txBox="1"/>
            <p:nvPr/>
          </p:nvSpPr>
          <p:spPr>
            <a:xfrm>
              <a:off x="3073" y="549"/>
              <a:ext cx="310" cy="288"/>
            </a:xfrm>
            <a:prstGeom prst="rect">
              <a:avLst/>
            </a:prstGeom>
            <a:noFill/>
            <a:ln w="9525">
              <a:noFill/>
            </a:ln>
          </p:spPr>
          <p:txBody>
            <a:bodyPr wrap="none">
              <a:spAutoFit/>
            </a:bodyPr>
            <a:p>
              <a:r>
                <a:rPr lang="ja-JP" altLang="en-US" sz="2400" b="1" dirty="0">
                  <a:solidFill>
                    <a:srgbClr val="C9C9C9"/>
                  </a:solidFill>
                  <a:latin typeface="黑体" panose="02010609060101010101" pitchFamily="1" charset="-122"/>
                  <a:ea typeface="黑体" panose="02010609060101010101" pitchFamily="1" charset="-122"/>
                </a:rPr>
                <a:t>③</a:t>
              </a:r>
              <a:endParaRPr lang="ja-JP" altLang="en-US" sz="2400" b="1" dirty="0">
                <a:solidFill>
                  <a:srgbClr val="C9C9C9"/>
                </a:solidFill>
                <a:latin typeface="黑体" panose="02010609060101010101" pitchFamily="1" charset="-122"/>
                <a:ea typeface="黑体" panose="02010609060101010101" pitchFamily="1" charset="-122"/>
              </a:endParaRPr>
            </a:p>
          </p:txBody>
        </p:sp>
        <p:sp>
          <p:nvSpPr>
            <p:cNvPr id="36887" name="Text Box 22"/>
            <p:cNvSpPr txBox="1"/>
            <p:nvPr/>
          </p:nvSpPr>
          <p:spPr>
            <a:xfrm>
              <a:off x="2436" y="370"/>
              <a:ext cx="632" cy="365"/>
            </a:xfrm>
            <a:prstGeom prst="rect">
              <a:avLst/>
            </a:prstGeom>
            <a:noFill/>
            <a:ln w="9525">
              <a:noFill/>
            </a:ln>
          </p:spPr>
          <p:txBody>
            <a:bodyPr wrap="none">
              <a:spAutoFit/>
            </a:bodyPr>
            <a:p>
              <a:r>
                <a:rPr lang="en-US" altLang="zh-CN" sz="3200" b="1" dirty="0">
                  <a:solidFill>
                    <a:srgbClr val="C9C9C9"/>
                  </a:solidFill>
                  <a:latin typeface="黑体" panose="02010609060101010101" pitchFamily="1" charset="-122"/>
                  <a:ea typeface="黑体" panose="02010609060101010101" pitchFamily="1" charset="-122"/>
                </a:rPr>
                <a:t>PLAN</a:t>
              </a:r>
              <a:endParaRPr lang="en-US" altLang="zh-CN" sz="3200" b="1" dirty="0">
                <a:solidFill>
                  <a:srgbClr val="C9C9C9"/>
                </a:solidFill>
                <a:latin typeface="黑体" panose="02010609060101010101" pitchFamily="1" charset="-122"/>
                <a:ea typeface="黑体" panose="02010609060101010101" pitchFamily="1" charset="-122"/>
              </a:endParaRPr>
            </a:p>
          </p:txBody>
        </p:sp>
        <p:sp>
          <p:nvSpPr>
            <p:cNvPr id="36888" name="Arc 23"/>
            <p:cNvSpPr/>
            <p:nvPr/>
          </p:nvSpPr>
          <p:spPr>
            <a:xfrm flipH="1">
              <a:off x="1604" y="0"/>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FFFF00">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36889" name="Line 24"/>
            <p:cNvSpPr/>
            <p:nvPr/>
          </p:nvSpPr>
          <p:spPr>
            <a:xfrm>
              <a:off x="2483" y="889"/>
              <a:ext cx="635" cy="616"/>
            </a:xfrm>
            <a:prstGeom prst="line">
              <a:avLst/>
            </a:prstGeom>
            <a:ln w="12700" cap="flat" cmpd="sng">
              <a:solidFill>
                <a:srgbClr val="C9C9C9"/>
              </a:solidFill>
              <a:prstDash val="solid"/>
              <a:headEnd type="none" w="med" len="med"/>
              <a:tailEnd type="none" w="med" len="med"/>
            </a:ln>
          </p:spPr>
        </p:sp>
        <p:sp>
          <p:nvSpPr>
            <p:cNvPr id="36890" name="Text Box 25"/>
            <p:cNvSpPr txBox="1"/>
            <p:nvPr/>
          </p:nvSpPr>
          <p:spPr>
            <a:xfrm>
              <a:off x="2961" y="985"/>
              <a:ext cx="374" cy="365"/>
            </a:xfrm>
            <a:prstGeom prst="rect">
              <a:avLst/>
            </a:prstGeom>
            <a:noFill/>
            <a:ln w="9525">
              <a:noFill/>
            </a:ln>
          </p:spPr>
          <p:txBody>
            <a:bodyPr wrap="none">
              <a:spAutoFit/>
            </a:bodyPr>
            <a:p>
              <a:r>
                <a:rPr lang="ja-JP" altLang="en-US" sz="3200" b="1" dirty="0">
                  <a:solidFill>
                    <a:srgbClr val="C9C9C9"/>
                  </a:solidFill>
                  <a:latin typeface="黑体" panose="02010609060101010101" pitchFamily="1" charset="-122"/>
                  <a:ea typeface="黑体" panose="02010609060101010101" pitchFamily="1" charset="-122"/>
                </a:rPr>
                <a:t>④</a:t>
              </a:r>
              <a:endParaRPr lang="ja-JP" altLang="en-US" sz="3200" b="1" dirty="0">
                <a:solidFill>
                  <a:srgbClr val="C9C9C9"/>
                </a:solidFill>
                <a:latin typeface="黑体" panose="02010609060101010101" pitchFamily="1" charset="-122"/>
                <a:ea typeface="黑体" panose="02010609060101010101" pitchFamily="1" charset="-122"/>
              </a:endParaRPr>
            </a:p>
          </p:txBody>
        </p:sp>
        <p:sp>
          <p:nvSpPr>
            <p:cNvPr id="36891" name="Text Box 26"/>
            <p:cNvSpPr txBox="1"/>
            <p:nvPr/>
          </p:nvSpPr>
          <p:spPr>
            <a:xfrm>
              <a:off x="2597" y="1355"/>
              <a:ext cx="374" cy="365"/>
            </a:xfrm>
            <a:prstGeom prst="rect">
              <a:avLst/>
            </a:prstGeom>
            <a:noFill/>
            <a:ln w="9525">
              <a:noFill/>
            </a:ln>
          </p:spPr>
          <p:txBody>
            <a:bodyPr wrap="none">
              <a:spAutoFit/>
            </a:bodyPr>
            <a:p>
              <a:r>
                <a:rPr lang="ja-JP" altLang="en-US" sz="3200" b="1" dirty="0">
                  <a:solidFill>
                    <a:srgbClr val="C9C9C9"/>
                  </a:solidFill>
                  <a:latin typeface="黑体" panose="02010609060101010101" pitchFamily="1" charset="-122"/>
                  <a:ea typeface="黑体" panose="02010609060101010101" pitchFamily="1" charset="-122"/>
                </a:rPr>
                <a:t>⑤</a:t>
              </a:r>
              <a:endParaRPr lang="ja-JP" altLang="en-US" sz="3200" b="1" dirty="0">
                <a:solidFill>
                  <a:srgbClr val="C9C9C9"/>
                </a:solidFill>
                <a:latin typeface="黑体" panose="02010609060101010101" pitchFamily="1" charset="-122"/>
                <a:ea typeface="黑体" panose="02010609060101010101" pitchFamily="1" charset="-122"/>
              </a:endParaRPr>
            </a:p>
          </p:txBody>
        </p:sp>
        <p:sp>
          <p:nvSpPr>
            <p:cNvPr id="36892" name="Text Box 27"/>
            <p:cNvSpPr txBox="1"/>
            <p:nvPr/>
          </p:nvSpPr>
          <p:spPr>
            <a:xfrm>
              <a:off x="2539" y="951"/>
              <a:ext cx="374" cy="365"/>
            </a:xfrm>
            <a:prstGeom prst="rect">
              <a:avLst/>
            </a:prstGeom>
            <a:noFill/>
            <a:ln w="9525">
              <a:noFill/>
            </a:ln>
          </p:spPr>
          <p:txBody>
            <a:bodyPr wrap="none">
              <a:spAutoFit/>
            </a:bodyPr>
            <a:p>
              <a:r>
                <a:rPr lang="en-US" altLang="zh-CN" sz="3200" b="1" dirty="0">
                  <a:solidFill>
                    <a:srgbClr val="C9C9C9"/>
                  </a:solidFill>
                  <a:latin typeface="黑体" panose="02010609060101010101" pitchFamily="1" charset="-122"/>
                  <a:ea typeface="黑体" panose="02010609060101010101" pitchFamily="1" charset="-122"/>
                </a:rPr>
                <a:t>Do</a:t>
              </a:r>
              <a:endParaRPr lang="en-US" altLang="zh-CN" sz="3200" b="1" dirty="0">
                <a:solidFill>
                  <a:srgbClr val="C9C9C9"/>
                </a:solidFill>
                <a:latin typeface="黑体" panose="02010609060101010101" pitchFamily="1" charset="-122"/>
                <a:ea typeface="黑体" panose="02010609060101010101" pitchFamily="1" charset="-122"/>
              </a:endParaRPr>
            </a:p>
          </p:txBody>
        </p:sp>
        <p:sp>
          <p:nvSpPr>
            <p:cNvPr id="36893" name="Text Box 28"/>
            <p:cNvSpPr txBox="1"/>
            <p:nvPr/>
          </p:nvSpPr>
          <p:spPr>
            <a:xfrm>
              <a:off x="1981" y="1346"/>
              <a:ext cx="374" cy="365"/>
            </a:xfrm>
            <a:prstGeom prst="rect">
              <a:avLst/>
            </a:prstGeom>
            <a:noFill/>
            <a:ln w="9525">
              <a:noFill/>
            </a:ln>
          </p:spPr>
          <p:txBody>
            <a:bodyPr wrap="none">
              <a:spAutoFit/>
            </a:bodyPr>
            <a:p>
              <a:r>
                <a:rPr lang="ja-JP" altLang="en-US" sz="3200" b="1" dirty="0">
                  <a:solidFill>
                    <a:srgbClr val="C9C9C9"/>
                  </a:solidFill>
                  <a:latin typeface="黑体" panose="02010609060101010101" pitchFamily="1" charset="-122"/>
                  <a:ea typeface="黑体" panose="02010609060101010101" pitchFamily="1" charset="-122"/>
                </a:rPr>
                <a:t>⑥</a:t>
              </a:r>
              <a:endParaRPr lang="ja-JP" altLang="en-US" sz="3200" b="1" dirty="0">
                <a:solidFill>
                  <a:srgbClr val="C9C9C9"/>
                </a:solidFill>
                <a:latin typeface="黑体" panose="02010609060101010101" pitchFamily="1" charset="-122"/>
                <a:ea typeface="黑体" panose="02010609060101010101" pitchFamily="1" charset="-122"/>
              </a:endParaRPr>
            </a:p>
          </p:txBody>
        </p:sp>
        <p:sp>
          <p:nvSpPr>
            <p:cNvPr id="36894" name="Text Box 29"/>
            <p:cNvSpPr txBox="1"/>
            <p:nvPr/>
          </p:nvSpPr>
          <p:spPr>
            <a:xfrm>
              <a:off x="1679" y="1059"/>
              <a:ext cx="374" cy="365"/>
            </a:xfrm>
            <a:prstGeom prst="rect">
              <a:avLst/>
            </a:prstGeom>
            <a:noFill/>
            <a:ln w="9525">
              <a:noFill/>
            </a:ln>
          </p:spPr>
          <p:txBody>
            <a:bodyPr wrap="none">
              <a:spAutoFit/>
            </a:bodyPr>
            <a:p>
              <a:r>
                <a:rPr lang="ja-JP" altLang="en-US" sz="3200" b="1" dirty="0">
                  <a:solidFill>
                    <a:srgbClr val="C9C9C9"/>
                  </a:solidFill>
                  <a:latin typeface="黑体" panose="02010609060101010101" pitchFamily="1" charset="-122"/>
                  <a:ea typeface="黑体" panose="02010609060101010101" pitchFamily="1" charset="-122"/>
                </a:rPr>
                <a:t>⑦</a:t>
              </a:r>
              <a:endParaRPr lang="ja-JP" altLang="en-US" sz="3200" b="1" dirty="0">
                <a:solidFill>
                  <a:srgbClr val="C9C9C9"/>
                </a:solidFill>
                <a:latin typeface="黑体" panose="02010609060101010101" pitchFamily="1" charset="-122"/>
                <a:ea typeface="黑体" panose="02010609060101010101" pitchFamily="1" charset="-122"/>
              </a:endParaRPr>
            </a:p>
          </p:txBody>
        </p:sp>
        <p:sp>
          <p:nvSpPr>
            <p:cNvPr id="36895" name="Text Box 30"/>
            <p:cNvSpPr txBox="1"/>
            <p:nvPr/>
          </p:nvSpPr>
          <p:spPr>
            <a:xfrm>
              <a:off x="1728" y="868"/>
              <a:ext cx="681" cy="327"/>
            </a:xfrm>
            <a:prstGeom prst="rect">
              <a:avLst/>
            </a:prstGeom>
            <a:noFill/>
            <a:ln w="9525">
              <a:noFill/>
            </a:ln>
          </p:spPr>
          <p:txBody>
            <a:bodyPr wrap="none" anchor="ctr" anchorCtr="0">
              <a:spAutoFit/>
            </a:bodyPr>
            <a:p>
              <a:pPr algn="ctr"/>
              <a:r>
                <a:rPr lang="en-US" altLang="zh-CN" sz="2800" b="1" dirty="0">
                  <a:solidFill>
                    <a:srgbClr val="C9C9C9"/>
                  </a:solidFill>
                  <a:latin typeface="黑体" panose="02010609060101010101" pitchFamily="1" charset="-122"/>
                  <a:ea typeface="黑体" panose="02010609060101010101" pitchFamily="1" charset="-122"/>
                </a:rPr>
                <a:t>CHECK</a:t>
              </a:r>
              <a:endParaRPr lang="en-US" altLang="zh-CN" sz="2800" b="1" dirty="0">
                <a:solidFill>
                  <a:srgbClr val="C9C9C9"/>
                </a:solidFill>
                <a:latin typeface="黑体" panose="02010609060101010101" pitchFamily="1" charset="-122"/>
                <a:ea typeface="黑体" panose="02010609060101010101" pitchFamily="1" charset="-122"/>
              </a:endParaRPr>
            </a:p>
          </p:txBody>
        </p:sp>
        <p:grpSp>
          <p:nvGrpSpPr>
            <p:cNvPr id="36896" name="Group 31"/>
            <p:cNvGrpSpPr/>
            <p:nvPr/>
          </p:nvGrpSpPr>
          <p:grpSpPr>
            <a:xfrm>
              <a:off x="1607" y="3"/>
              <a:ext cx="1766" cy="1772"/>
              <a:chOff x="0" y="0"/>
              <a:chExt cx="1766" cy="1772"/>
            </a:xfrm>
          </p:grpSpPr>
          <p:sp>
            <p:nvSpPr>
              <p:cNvPr id="36897" name="Line 32"/>
              <p:cNvSpPr/>
              <p:nvPr/>
            </p:nvSpPr>
            <p:spPr>
              <a:xfrm>
                <a:off x="0" y="886"/>
                <a:ext cx="1766" cy="0"/>
              </a:xfrm>
              <a:prstGeom prst="line">
                <a:avLst/>
              </a:prstGeom>
              <a:ln w="28575" cap="flat" cmpd="sng">
                <a:solidFill>
                  <a:schemeClr val="tx1"/>
                </a:solidFill>
                <a:prstDash val="solid"/>
                <a:headEnd type="none" w="med" len="med"/>
                <a:tailEnd type="none" w="med" len="med"/>
              </a:ln>
            </p:spPr>
          </p:sp>
          <p:sp>
            <p:nvSpPr>
              <p:cNvPr id="36898" name="Line 33"/>
              <p:cNvSpPr/>
              <p:nvPr/>
            </p:nvSpPr>
            <p:spPr>
              <a:xfrm>
                <a:off x="878" y="0"/>
                <a:ext cx="0" cy="1772"/>
              </a:xfrm>
              <a:prstGeom prst="line">
                <a:avLst/>
              </a:prstGeom>
              <a:ln w="28575" cap="flat" cmpd="sng">
                <a:solidFill>
                  <a:schemeClr val="tx1"/>
                </a:solidFill>
                <a:prstDash val="solid"/>
                <a:headEnd type="none" w="med" len="med"/>
                <a:tailEnd type="none" w="med" len="med"/>
              </a:ln>
            </p:spPr>
          </p:sp>
        </p:grpSp>
        <p:sp>
          <p:nvSpPr>
            <p:cNvPr id="36899" name="Line 34"/>
            <p:cNvSpPr/>
            <p:nvPr/>
          </p:nvSpPr>
          <p:spPr>
            <a:xfrm flipH="1">
              <a:off x="1848" y="891"/>
              <a:ext cx="640" cy="614"/>
            </a:xfrm>
            <a:prstGeom prst="line">
              <a:avLst/>
            </a:prstGeom>
            <a:ln w="12700" cap="flat" cmpd="sng">
              <a:solidFill>
                <a:srgbClr val="C9C9C9"/>
              </a:solidFill>
              <a:prstDash val="solid"/>
              <a:headEnd type="none" w="med" len="med"/>
              <a:tailEnd type="none" w="med" len="med"/>
            </a:ln>
          </p:spPr>
        </p:sp>
        <p:sp>
          <p:nvSpPr>
            <p:cNvPr id="36900" name="Text Box 35"/>
            <p:cNvSpPr txBox="1"/>
            <p:nvPr/>
          </p:nvSpPr>
          <p:spPr>
            <a:xfrm>
              <a:off x="1624" y="521"/>
              <a:ext cx="342" cy="327"/>
            </a:xfrm>
            <a:prstGeom prst="rect">
              <a:avLst/>
            </a:prstGeom>
            <a:noFill/>
            <a:ln w="9525">
              <a:noFill/>
            </a:ln>
          </p:spPr>
          <p:txBody>
            <a:bodyPr wrap="none">
              <a:spAutoFit/>
            </a:bodyPr>
            <a:p>
              <a:r>
                <a:rPr lang="ja-JP" altLang="en-US" sz="2800" b="1" dirty="0">
                  <a:latin typeface="黑体" panose="02010609060101010101" pitchFamily="1" charset="-122"/>
                  <a:ea typeface="黑体" panose="02010609060101010101" pitchFamily="1" charset="-122"/>
                </a:rPr>
                <a:t>⑧</a:t>
              </a:r>
              <a:endParaRPr lang="ja-JP" altLang="en-US" sz="2800" b="1" dirty="0">
                <a:latin typeface="黑体" panose="02010609060101010101" pitchFamily="1" charset="-122"/>
                <a:ea typeface="黑体" panose="02010609060101010101" pitchFamily="1" charset="-122"/>
              </a:endParaRPr>
            </a:p>
          </p:txBody>
        </p:sp>
        <p:sp>
          <p:nvSpPr>
            <p:cNvPr id="36901" name="Text Box 36"/>
            <p:cNvSpPr txBox="1"/>
            <p:nvPr/>
          </p:nvSpPr>
          <p:spPr>
            <a:xfrm>
              <a:off x="1912" y="500"/>
              <a:ext cx="455" cy="327"/>
            </a:xfrm>
            <a:prstGeom prst="rect">
              <a:avLst/>
            </a:prstGeom>
            <a:noFill/>
            <a:ln w="9525">
              <a:noFill/>
            </a:ln>
          </p:spPr>
          <p:txBody>
            <a:bodyPr wrap="none">
              <a:spAutoFit/>
            </a:bodyPr>
            <a:p>
              <a:r>
                <a:rPr lang="en-US" altLang="zh-CN" sz="2800" b="1" dirty="0">
                  <a:latin typeface="黑体" panose="02010609060101010101" pitchFamily="1" charset="-122"/>
                  <a:ea typeface="黑体" panose="02010609060101010101" pitchFamily="1" charset="-122"/>
                </a:rPr>
                <a:t>ACT</a:t>
              </a:r>
              <a:endParaRPr lang="en-US" altLang="zh-CN" sz="2800" b="1" dirty="0">
                <a:latin typeface="黑体" panose="02010609060101010101" pitchFamily="1" charset="-122"/>
                <a:ea typeface="黑体" panose="02010609060101010101" pitchFamily="1" charset="-122"/>
              </a:endParaRPr>
            </a:p>
          </p:txBody>
        </p:sp>
        <p:sp>
          <p:nvSpPr>
            <p:cNvPr id="36902" name="Text Box 37"/>
            <p:cNvSpPr txBox="1"/>
            <p:nvPr/>
          </p:nvSpPr>
          <p:spPr>
            <a:xfrm>
              <a:off x="2152" y="32"/>
              <a:ext cx="342" cy="327"/>
            </a:xfrm>
            <a:prstGeom prst="rect">
              <a:avLst/>
            </a:prstGeom>
            <a:noFill/>
            <a:ln w="9525">
              <a:noFill/>
            </a:ln>
          </p:spPr>
          <p:txBody>
            <a:bodyPr wrap="none">
              <a:spAutoFit/>
            </a:bodyPr>
            <a:p>
              <a:r>
                <a:rPr lang="ja-JP" altLang="en-US" sz="2800" b="1" dirty="0">
                  <a:latin typeface="黑体" panose="02010609060101010101" pitchFamily="1" charset="-122"/>
                  <a:ea typeface="黑体" panose="02010609060101010101" pitchFamily="1" charset="-122"/>
                </a:rPr>
                <a:t>⑩</a:t>
              </a:r>
              <a:endParaRPr lang="ja-JP" altLang="en-US" sz="2800" b="1" dirty="0">
                <a:latin typeface="黑体" panose="02010609060101010101" pitchFamily="1" charset="-122"/>
                <a:ea typeface="黑体" panose="02010609060101010101" pitchFamily="1" charset="-122"/>
              </a:endParaRPr>
            </a:p>
          </p:txBody>
        </p:sp>
        <p:sp>
          <p:nvSpPr>
            <p:cNvPr id="36903" name="Text Box 38"/>
            <p:cNvSpPr txBox="1"/>
            <p:nvPr/>
          </p:nvSpPr>
          <p:spPr>
            <a:xfrm>
              <a:off x="1816" y="224"/>
              <a:ext cx="342" cy="327"/>
            </a:xfrm>
            <a:prstGeom prst="rect">
              <a:avLst/>
            </a:prstGeom>
            <a:noFill/>
            <a:ln w="9525">
              <a:noFill/>
            </a:ln>
          </p:spPr>
          <p:txBody>
            <a:bodyPr wrap="none">
              <a:spAutoFit/>
            </a:bodyPr>
            <a:p>
              <a:r>
                <a:rPr lang="ja-JP" altLang="en-US" sz="2800" b="1" dirty="0">
                  <a:latin typeface="黑体" panose="02010609060101010101" pitchFamily="1" charset="-122"/>
                  <a:ea typeface="黑体" panose="02010609060101010101" pitchFamily="1" charset="-122"/>
                </a:rPr>
                <a:t>⑨</a:t>
              </a:r>
              <a:endParaRPr lang="ja-JP" altLang="en-US" sz="2800" b="1" dirty="0">
                <a:latin typeface="黑体" panose="02010609060101010101" pitchFamily="1" charset="-122"/>
                <a:ea typeface="黑体" panose="02010609060101010101" pitchFamily="1" charset="-122"/>
              </a:endParaRPr>
            </a:p>
          </p:txBody>
        </p:sp>
      </p:grpSp>
      <p:sp>
        <p:nvSpPr>
          <p:cNvPr id="36904" name="Text Box 39"/>
          <p:cNvSpPr txBox="1"/>
          <p:nvPr/>
        </p:nvSpPr>
        <p:spPr>
          <a:xfrm>
            <a:off x="2403475" y="5711825"/>
            <a:ext cx="166688" cy="396875"/>
          </a:xfrm>
          <a:prstGeom prst="rect">
            <a:avLst/>
          </a:prstGeom>
          <a:noFill/>
          <a:ln w="9525">
            <a:noFill/>
          </a:ln>
        </p:spPr>
        <p:txBody>
          <a:bodyPr wrap="none">
            <a:spAutoFit/>
          </a:bodyPr>
          <a:p>
            <a:pPr algn="ctr" eaLnBrk="0" hangingPunct="0"/>
            <a:endParaRPr lang="en-US" altLang="x-none" sz="2000" b="1" dirty="0">
              <a:latin typeface="黑体" panose="02010609060101010101" pitchFamily="1" charset="-122"/>
              <a:ea typeface="黑体" panose="02010609060101010101" pitchFamily="1" charset="-122"/>
            </a:endParaRPr>
          </a:p>
        </p:txBody>
      </p:sp>
      <p:sp>
        <p:nvSpPr>
          <p:cNvPr id="36905" name="Rectangle 40"/>
          <p:cNvSpPr/>
          <p:nvPr/>
        </p:nvSpPr>
        <p:spPr>
          <a:xfrm>
            <a:off x="0" y="9017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6868"/>
                                        </p:tgtEl>
                                        <p:attrNameLst>
                                          <p:attrName>style.visibility</p:attrName>
                                        </p:attrNameLst>
                                      </p:cBhvr>
                                      <p:to>
                                        <p:strVal val="visible"/>
                                      </p:to>
                                    </p:set>
                                    <p:anim calcmode="lin" valueType="num">
                                      <p:cBhvr>
                                        <p:cTn id="7" dur="500" fill="hold"/>
                                        <p:tgtEl>
                                          <p:spTgt spid="36868"/>
                                        </p:tgtEl>
                                        <p:attrNameLst>
                                          <p:attrName>ppt_w</p:attrName>
                                        </p:attrNameLst>
                                      </p:cBhvr>
                                      <p:tavLst>
                                        <p:tav tm="0">
                                          <p:val>
                                            <p:fltVal val="0.000000"/>
                                          </p:val>
                                        </p:tav>
                                        <p:tav tm="100000">
                                          <p:val>
                                            <p:strVal val="#ppt_w"/>
                                          </p:val>
                                        </p:tav>
                                      </p:tavLst>
                                    </p:anim>
                                    <p:anim calcmode="lin" valueType="num">
                                      <p:cBhvr>
                                        <p:cTn id="8" dur="500" fill="hold"/>
                                        <p:tgtEl>
                                          <p:spTgt spid="36868"/>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36871"/>
                                        </p:tgtEl>
                                        <p:attrNameLst>
                                          <p:attrName>style.visibility</p:attrName>
                                        </p:attrNameLst>
                                      </p:cBhvr>
                                      <p:to>
                                        <p:strVal val="visible"/>
                                      </p:to>
                                    </p:se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36874"/>
                                        </p:tgtEl>
                                        <p:attrNameLst>
                                          <p:attrName>style.visibility</p:attrName>
                                        </p:attrNameLst>
                                      </p:cBhvr>
                                      <p:to>
                                        <p:strVal val="visible"/>
                                      </p:to>
                                    </p:set>
                                    <p:anim calcmode="lin" valueType="num">
                                      <p:cBhvr additive="base">
                                        <p:cTn id="16" dur="500" fill="hold"/>
                                        <p:tgtEl>
                                          <p:spTgt spid="36874"/>
                                        </p:tgtEl>
                                        <p:attrNameLst>
                                          <p:attrName>ppt_x</p:attrName>
                                        </p:attrNameLst>
                                      </p:cBhvr>
                                      <p:tavLst>
                                        <p:tav tm="0">
                                          <p:val>
                                            <p:strVal val="1+#ppt_w/2"/>
                                          </p:val>
                                        </p:tav>
                                        <p:tav tm="100000">
                                          <p:val>
                                            <p:strVal val="#ppt_x"/>
                                          </p:val>
                                        </p:tav>
                                      </p:tavLst>
                                    </p:anim>
                                    <p:anim calcmode="lin" valueType="num">
                                      <p:cBhvr additive="base">
                                        <p:cTn id="17" dur="500" fill="hold"/>
                                        <p:tgtEl>
                                          <p:spTgt spid="36874"/>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23" presetClass="entr" presetSubtype="16" fill="hold" grpId="0" nodeType="afterEffect">
                                  <p:stCondLst>
                                    <p:cond delay="0"/>
                                  </p:stCondLst>
                                  <p:childTnLst>
                                    <p:set>
                                      <p:cBhvr>
                                        <p:cTn id="20" dur="1" fill="hold">
                                          <p:stCondLst>
                                            <p:cond delay="0"/>
                                          </p:stCondLst>
                                        </p:cTn>
                                        <p:tgtEl>
                                          <p:spTgt spid="36869"/>
                                        </p:tgtEl>
                                        <p:attrNameLst>
                                          <p:attrName>style.visibility</p:attrName>
                                        </p:attrNameLst>
                                      </p:cBhvr>
                                      <p:to>
                                        <p:strVal val="visible"/>
                                      </p:to>
                                    </p:set>
                                    <p:anim calcmode="lin" valueType="num">
                                      <p:cBhvr>
                                        <p:cTn id="21" dur="500" fill="hold"/>
                                        <p:tgtEl>
                                          <p:spTgt spid="36869"/>
                                        </p:tgtEl>
                                        <p:attrNameLst>
                                          <p:attrName>ppt_w</p:attrName>
                                        </p:attrNameLst>
                                      </p:cBhvr>
                                      <p:tavLst>
                                        <p:tav tm="0">
                                          <p:val>
                                            <p:fltVal val="0.000000"/>
                                          </p:val>
                                        </p:tav>
                                        <p:tav tm="100000">
                                          <p:val>
                                            <p:strVal val="#ppt_w"/>
                                          </p:val>
                                        </p:tav>
                                      </p:tavLst>
                                    </p:anim>
                                    <p:anim calcmode="lin" valueType="num">
                                      <p:cBhvr>
                                        <p:cTn id="22" dur="500" fill="hold"/>
                                        <p:tgtEl>
                                          <p:spTgt spid="36869"/>
                                        </p:tgtEl>
                                        <p:attrNameLst>
                                          <p:attrName>ppt_h</p:attrName>
                                        </p:attrNameLst>
                                      </p:cBhvr>
                                      <p:tavLst>
                                        <p:tav tm="0">
                                          <p:val>
                                            <p:fltVal val="0.00000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6872"/>
                                        </p:tgtEl>
                                        <p:attrNameLst>
                                          <p:attrName>style.visibility</p:attrName>
                                        </p:attrNameLst>
                                      </p:cBhvr>
                                      <p:to>
                                        <p:strVal val="visible"/>
                                      </p:to>
                                    </p:set>
                                  </p:childTnLst>
                                </p:cTn>
                              </p:par>
                            </p:childTnLst>
                          </p:cTn>
                        </p:par>
                        <p:par>
                          <p:cTn id="27" fill="hold">
                            <p:stCondLst>
                              <p:cond delay="500"/>
                            </p:stCondLst>
                            <p:childTnLst>
                              <p:par>
                                <p:cTn id="28" presetID="2" presetClass="entr" presetSubtype="2" fill="hold" grpId="0" nodeType="afterEffect">
                                  <p:stCondLst>
                                    <p:cond delay="0"/>
                                  </p:stCondLst>
                                  <p:childTnLst>
                                    <p:set>
                                      <p:cBhvr>
                                        <p:cTn id="29" dur="1" fill="hold">
                                          <p:stCondLst>
                                            <p:cond delay="0"/>
                                          </p:stCondLst>
                                        </p:cTn>
                                        <p:tgtEl>
                                          <p:spTgt spid="36875"/>
                                        </p:tgtEl>
                                        <p:attrNameLst>
                                          <p:attrName>style.visibility</p:attrName>
                                        </p:attrNameLst>
                                      </p:cBhvr>
                                      <p:to>
                                        <p:strVal val="visible"/>
                                      </p:to>
                                    </p:set>
                                    <p:anim calcmode="lin" valueType="num">
                                      <p:cBhvr additive="base">
                                        <p:cTn id="30" dur="500" fill="hold"/>
                                        <p:tgtEl>
                                          <p:spTgt spid="36875"/>
                                        </p:tgtEl>
                                        <p:attrNameLst>
                                          <p:attrName>ppt_x</p:attrName>
                                        </p:attrNameLst>
                                      </p:cBhvr>
                                      <p:tavLst>
                                        <p:tav tm="0">
                                          <p:val>
                                            <p:strVal val="1+#ppt_w/2"/>
                                          </p:val>
                                        </p:tav>
                                        <p:tav tm="100000">
                                          <p:val>
                                            <p:strVal val="#ppt_x"/>
                                          </p:val>
                                        </p:tav>
                                      </p:tavLst>
                                    </p:anim>
                                    <p:anim calcmode="lin" valueType="num">
                                      <p:cBhvr additive="base">
                                        <p:cTn id="31" dur="500" fill="hold"/>
                                        <p:tgtEl>
                                          <p:spTgt spid="36875"/>
                                        </p:tgtEl>
                                        <p:attrNameLst>
                                          <p:attrName>ppt_y</p:attrName>
                                        </p:attrNameLst>
                                      </p:cBhvr>
                                      <p:tavLst>
                                        <p:tav tm="0">
                                          <p:val>
                                            <p:strVal val="#ppt_y"/>
                                          </p:val>
                                        </p:tav>
                                        <p:tav tm="100000">
                                          <p:val>
                                            <p:strVal val="#ppt_y"/>
                                          </p:val>
                                        </p:tav>
                                      </p:tavLst>
                                    </p:anim>
                                  </p:childTnLst>
                                </p:cTn>
                              </p:par>
                            </p:childTnLst>
                          </p:cTn>
                        </p:par>
                        <p:par>
                          <p:cTn id="32" fill="hold">
                            <p:stCondLst>
                              <p:cond delay="1000"/>
                            </p:stCondLst>
                            <p:childTnLst>
                              <p:par>
                                <p:cTn id="33" presetID="23" presetClass="entr" presetSubtype="16" fill="hold" grpId="0" nodeType="afterEffect">
                                  <p:stCondLst>
                                    <p:cond delay="0"/>
                                  </p:stCondLst>
                                  <p:childTnLst>
                                    <p:set>
                                      <p:cBhvr>
                                        <p:cTn id="34" dur="1" fill="hold">
                                          <p:stCondLst>
                                            <p:cond delay="0"/>
                                          </p:stCondLst>
                                        </p:cTn>
                                        <p:tgtEl>
                                          <p:spTgt spid="36870"/>
                                        </p:tgtEl>
                                        <p:attrNameLst>
                                          <p:attrName>style.visibility</p:attrName>
                                        </p:attrNameLst>
                                      </p:cBhvr>
                                      <p:to>
                                        <p:strVal val="visible"/>
                                      </p:to>
                                    </p:set>
                                    <p:anim calcmode="lin" valueType="num">
                                      <p:cBhvr>
                                        <p:cTn id="35" dur="500" fill="hold"/>
                                        <p:tgtEl>
                                          <p:spTgt spid="36870"/>
                                        </p:tgtEl>
                                        <p:attrNameLst>
                                          <p:attrName>ppt_w</p:attrName>
                                        </p:attrNameLst>
                                      </p:cBhvr>
                                      <p:tavLst>
                                        <p:tav tm="0">
                                          <p:val>
                                            <p:fltVal val="0.000000"/>
                                          </p:val>
                                        </p:tav>
                                        <p:tav tm="100000">
                                          <p:val>
                                            <p:strVal val="#ppt_w"/>
                                          </p:val>
                                        </p:tav>
                                      </p:tavLst>
                                    </p:anim>
                                    <p:anim calcmode="lin" valueType="num">
                                      <p:cBhvr>
                                        <p:cTn id="36" dur="500" fill="hold"/>
                                        <p:tgtEl>
                                          <p:spTgt spid="36870"/>
                                        </p:tgtEl>
                                        <p:attrNameLst>
                                          <p:attrName>ppt_h</p:attrName>
                                        </p:attrNameLst>
                                      </p:cBhvr>
                                      <p:tavLst>
                                        <p:tav tm="0">
                                          <p:val>
                                            <p:fltVal val="0.00000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36873"/>
                                        </p:tgtEl>
                                        <p:attrNameLst>
                                          <p:attrName>style.visibility</p:attrName>
                                        </p:attrNameLst>
                                      </p:cBhvr>
                                      <p:to>
                                        <p:strVal val="visible"/>
                                      </p:to>
                                    </p:set>
                                  </p:childTnLst>
                                </p:cTn>
                              </p:par>
                            </p:childTnLst>
                          </p:cTn>
                        </p:par>
                        <p:par>
                          <p:cTn id="41" fill="hold">
                            <p:stCondLst>
                              <p:cond delay="500"/>
                            </p:stCondLst>
                            <p:childTnLst>
                              <p:par>
                                <p:cTn id="42" presetID="2" presetClass="entr" presetSubtype="2" fill="hold" grpId="0" nodeType="afterEffect">
                                  <p:stCondLst>
                                    <p:cond delay="0"/>
                                  </p:stCondLst>
                                  <p:childTnLst>
                                    <p:set>
                                      <p:cBhvr>
                                        <p:cTn id="43" dur="1" fill="hold">
                                          <p:stCondLst>
                                            <p:cond delay="0"/>
                                          </p:stCondLst>
                                        </p:cTn>
                                        <p:tgtEl>
                                          <p:spTgt spid="36876"/>
                                        </p:tgtEl>
                                        <p:attrNameLst>
                                          <p:attrName>style.visibility</p:attrName>
                                        </p:attrNameLst>
                                      </p:cBhvr>
                                      <p:to>
                                        <p:strVal val="visible"/>
                                      </p:to>
                                    </p:set>
                                    <p:anim calcmode="lin" valueType="num">
                                      <p:cBhvr additive="base">
                                        <p:cTn id="44" dur="500" fill="hold"/>
                                        <p:tgtEl>
                                          <p:spTgt spid="36876"/>
                                        </p:tgtEl>
                                        <p:attrNameLst>
                                          <p:attrName>ppt_x</p:attrName>
                                        </p:attrNameLst>
                                      </p:cBhvr>
                                      <p:tavLst>
                                        <p:tav tm="0">
                                          <p:val>
                                            <p:strVal val="1+#ppt_w/2"/>
                                          </p:val>
                                        </p:tav>
                                        <p:tav tm="100000">
                                          <p:val>
                                            <p:strVal val="#ppt_x"/>
                                          </p:val>
                                        </p:tav>
                                      </p:tavLst>
                                    </p:anim>
                                    <p:anim calcmode="lin" valueType="num">
                                      <p:cBhvr additive="base">
                                        <p:cTn id="45" dur="500" fill="hold"/>
                                        <p:tgtEl>
                                          <p:spTgt spid="368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p:bldP spid="36869" grpId="0"/>
      <p:bldP spid="36870" grpId="0"/>
      <p:bldP spid="36871" grpId="0" animBg="1"/>
      <p:bldP spid="36872" grpId="0" animBg="1"/>
      <p:bldP spid="36873" grpId="0" animBg="1"/>
      <p:bldP spid="36874" grpId="0"/>
      <p:bldP spid="36875" grpId="0"/>
      <p:bldP spid="3687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grpSp>
        <p:nvGrpSpPr>
          <p:cNvPr id="37891" name="Group 32"/>
          <p:cNvGrpSpPr/>
          <p:nvPr/>
        </p:nvGrpSpPr>
        <p:grpSpPr>
          <a:xfrm>
            <a:off x="49213" y="1268413"/>
            <a:ext cx="8915400" cy="4419600"/>
            <a:chOff x="0" y="0"/>
            <a:chExt cx="5616" cy="2784"/>
          </a:xfrm>
        </p:grpSpPr>
        <p:grpSp>
          <p:nvGrpSpPr>
            <p:cNvPr id="37892" name="Group 2"/>
            <p:cNvGrpSpPr/>
            <p:nvPr/>
          </p:nvGrpSpPr>
          <p:grpSpPr>
            <a:xfrm>
              <a:off x="0" y="0"/>
              <a:ext cx="5616" cy="384"/>
              <a:chOff x="0" y="0"/>
              <a:chExt cx="5616" cy="384"/>
            </a:xfrm>
          </p:grpSpPr>
          <p:grpSp>
            <p:nvGrpSpPr>
              <p:cNvPr id="37893" name="Group 3"/>
              <p:cNvGrpSpPr/>
              <p:nvPr/>
            </p:nvGrpSpPr>
            <p:grpSpPr>
              <a:xfrm>
                <a:off x="0" y="0"/>
                <a:ext cx="5616" cy="144"/>
                <a:chOff x="0" y="0"/>
                <a:chExt cx="5616" cy="144"/>
              </a:xfrm>
            </p:grpSpPr>
            <p:sp>
              <p:nvSpPr>
                <p:cNvPr id="37894" name="Rectangle 4"/>
                <p:cNvSpPr/>
                <p:nvPr/>
              </p:nvSpPr>
              <p:spPr>
                <a:xfrm>
                  <a:off x="0" y="0"/>
                  <a:ext cx="1872" cy="144"/>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ja-JP" altLang="en-US" b="1" dirty="0">
                      <a:latin typeface="黑体" panose="02010609060101010101" pitchFamily="1" charset="-122"/>
                      <a:ea typeface="黑体" panose="02010609060101010101" pitchFamily="1" charset="-122"/>
                    </a:rPr>
                    <a:t>Ｐ</a:t>
                  </a:r>
                  <a:endParaRPr lang="ja-JP" altLang="en-US" b="1" dirty="0">
                    <a:latin typeface="黑体" panose="02010609060101010101" pitchFamily="1" charset="-122"/>
                    <a:ea typeface="黑体" panose="02010609060101010101" pitchFamily="1" charset="-122"/>
                  </a:endParaRPr>
                </a:p>
              </p:txBody>
            </p:sp>
            <p:sp>
              <p:nvSpPr>
                <p:cNvPr id="37895" name="Rectangle 5"/>
                <p:cNvSpPr/>
                <p:nvPr/>
              </p:nvSpPr>
              <p:spPr>
                <a:xfrm>
                  <a:off x="1872" y="0"/>
                  <a:ext cx="1392" cy="144"/>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ja-JP" altLang="en-US" b="1" dirty="0">
                      <a:latin typeface="黑体" panose="02010609060101010101" pitchFamily="1" charset="-122"/>
                      <a:ea typeface="黑体" panose="02010609060101010101" pitchFamily="1" charset="-122"/>
                    </a:rPr>
                    <a:t>Ｄ</a:t>
                  </a:r>
                  <a:endParaRPr lang="ja-JP" altLang="en-US" b="1" dirty="0">
                    <a:latin typeface="黑体" panose="02010609060101010101" pitchFamily="1" charset="-122"/>
                    <a:ea typeface="黑体" panose="02010609060101010101" pitchFamily="1" charset="-122"/>
                  </a:endParaRPr>
                </a:p>
              </p:txBody>
            </p:sp>
            <p:sp>
              <p:nvSpPr>
                <p:cNvPr id="37896" name="Rectangle 6"/>
                <p:cNvSpPr/>
                <p:nvPr/>
              </p:nvSpPr>
              <p:spPr>
                <a:xfrm>
                  <a:off x="3264" y="0"/>
                  <a:ext cx="1200" cy="144"/>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ja-JP" altLang="en-US" b="1" dirty="0">
                      <a:latin typeface="黑体" panose="02010609060101010101" pitchFamily="1" charset="-122"/>
                      <a:ea typeface="黑体" panose="02010609060101010101" pitchFamily="1" charset="-122"/>
                    </a:rPr>
                    <a:t>Ｃ</a:t>
                  </a:r>
                  <a:endParaRPr lang="ja-JP" altLang="en-US" b="1" dirty="0">
                    <a:latin typeface="黑体" panose="02010609060101010101" pitchFamily="1" charset="-122"/>
                    <a:ea typeface="黑体" panose="02010609060101010101" pitchFamily="1" charset="-122"/>
                  </a:endParaRPr>
                </a:p>
              </p:txBody>
            </p:sp>
            <p:sp>
              <p:nvSpPr>
                <p:cNvPr id="37897" name="Rectangle 7"/>
                <p:cNvSpPr/>
                <p:nvPr/>
              </p:nvSpPr>
              <p:spPr>
                <a:xfrm>
                  <a:off x="4464" y="0"/>
                  <a:ext cx="1152" cy="144"/>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ja-JP" altLang="en-US" b="1" dirty="0">
                      <a:latin typeface="黑体" panose="02010609060101010101" pitchFamily="1" charset="-122"/>
                      <a:ea typeface="黑体" panose="02010609060101010101" pitchFamily="1" charset="-122"/>
                    </a:rPr>
                    <a:t>Ａ</a:t>
                  </a:r>
                  <a:endParaRPr lang="ja-JP" altLang="en-US" b="1" dirty="0">
                    <a:latin typeface="黑体" panose="02010609060101010101" pitchFamily="1" charset="-122"/>
                    <a:ea typeface="黑体" panose="02010609060101010101" pitchFamily="1" charset="-122"/>
                  </a:endParaRPr>
                </a:p>
              </p:txBody>
            </p:sp>
          </p:grpSp>
          <p:grpSp>
            <p:nvGrpSpPr>
              <p:cNvPr id="37898" name="Group 8"/>
              <p:cNvGrpSpPr/>
              <p:nvPr/>
            </p:nvGrpSpPr>
            <p:grpSpPr>
              <a:xfrm>
                <a:off x="0" y="144"/>
                <a:ext cx="5616" cy="240"/>
                <a:chOff x="0" y="0"/>
                <a:chExt cx="5616" cy="240"/>
              </a:xfrm>
            </p:grpSpPr>
            <p:sp>
              <p:nvSpPr>
                <p:cNvPr id="37899" name="Rectangle 9"/>
                <p:cNvSpPr/>
                <p:nvPr/>
              </p:nvSpPr>
              <p:spPr>
                <a:xfrm>
                  <a:off x="0" y="0"/>
                  <a:ext cx="1152" cy="24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目标 </a:t>
                  </a:r>
                  <a:r>
                    <a:rPr lang="en-US" altLang="zh-CN" sz="1400" b="1" dirty="0">
                      <a:latin typeface="Times New Roman" panose="02020603050405020304" pitchFamily="2" charset="0"/>
                      <a:ea typeface="黑体" panose="02010609060101010101" pitchFamily="1" charset="-122"/>
                    </a:rPr>
                    <a:t>·</a:t>
                  </a:r>
                  <a:r>
                    <a:rPr lang="en-US" altLang="zh-CN" sz="1400" b="1" dirty="0">
                      <a:latin typeface="黑体" panose="02010609060101010101" pitchFamily="1" charset="-122"/>
                      <a:ea typeface="黑体" panose="02010609060101010101" pitchFamily="1" charset="-122"/>
                    </a:rPr>
                    <a:t> </a:t>
                  </a:r>
                  <a:r>
                    <a:rPr lang="zh-CN" altLang="en-US" sz="1400" b="1" dirty="0">
                      <a:latin typeface="黑体" panose="02010609060101010101" pitchFamily="1" charset="-122"/>
                      <a:ea typeface="黑体" panose="02010609060101010101" pitchFamily="1" charset="-122"/>
                    </a:rPr>
                    <a:t>主要措施</a:t>
                  </a:r>
                  <a:endParaRPr lang="ja-JP" altLang="en-US" sz="1400" b="1" dirty="0">
                    <a:latin typeface="黑体" panose="02010609060101010101" pitchFamily="1" charset="-122"/>
                    <a:ea typeface="黑体" panose="02010609060101010101" pitchFamily="1" charset="-122"/>
                  </a:endParaRPr>
                </a:p>
              </p:txBody>
            </p:sp>
            <p:sp>
              <p:nvSpPr>
                <p:cNvPr id="37900" name="Rectangle 10"/>
                <p:cNvSpPr/>
                <p:nvPr/>
              </p:nvSpPr>
              <p:spPr>
                <a:xfrm>
                  <a:off x="1152" y="0"/>
                  <a:ext cx="720" cy="96"/>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pPr algn="ctr"/>
                  <a:r>
                    <a:rPr lang="zh-CN" altLang="en-US" sz="1000" b="1" dirty="0">
                      <a:latin typeface="黑体" panose="02010609060101010101" pitchFamily="1" charset="-122"/>
                      <a:ea typeface="黑体" panose="02010609060101010101" pitchFamily="1" charset="-122"/>
                    </a:rPr>
                    <a:t>达    成   基   准</a:t>
                  </a:r>
                  <a:endParaRPr lang="ja-JP" altLang="en-US" sz="1000" b="1" dirty="0">
                    <a:latin typeface="黑体" panose="02010609060101010101" pitchFamily="1" charset="-122"/>
                    <a:ea typeface="黑体" panose="02010609060101010101" pitchFamily="1" charset="-122"/>
                  </a:endParaRPr>
                </a:p>
              </p:txBody>
            </p:sp>
            <p:sp>
              <p:nvSpPr>
                <p:cNvPr id="37901" name="Rectangle 11"/>
                <p:cNvSpPr/>
                <p:nvPr/>
              </p:nvSpPr>
              <p:spPr>
                <a:xfrm>
                  <a:off x="1152" y="96"/>
                  <a:ext cx="384" cy="144"/>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pPr algn="ctr"/>
                  <a:r>
                    <a:rPr lang="zh-CN" altLang="en-US" sz="1000" b="1" dirty="0">
                      <a:latin typeface="黑体" panose="02010609060101010101" pitchFamily="1" charset="-122"/>
                      <a:ea typeface="黑体" panose="02010609060101010101" pitchFamily="1" charset="-122"/>
                    </a:rPr>
                    <a:t>管理项目</a:t>
                  </a:r>
                  <a:endParaRPr lang="ja-JP" altLang="en-US" sz="1000" b="1" dirty="0">
                    <a:latin typeface="黑体" panose="02010609060101010101" pitchFamily="1" charset="-122"/>
                    <a:ea typeface="黑体" panose="02010609060101010101" pitchFamily="1" charset="-122"/>
                  </a:endParaRPr>
                </a:p>
              </p:txBody>
            </p:sp>
            <p:sp>
              <p:nvSpPr>
                <p:cNvPr id="37902" name="Rectangle 12"/>
                <p:cNvSpPr/>
                <p:nvPr/>
              </p:nvSpPr>
              <p:spPr>
                <a:xfrm>
                  <a:off x="1536" y="96"/>
                  <a:ext cx="336" cy="144"/>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pPr algn="ctr"/>
                  <a:r>
                    <a:rPr lang="zh-CN" altLang="en-US" sz="1000" b="1" dirty="0">
                      <a:latin typeface="黑体" panose="02010609060101010101" pitchFamily="1" charset="-122"/>
                      <a:ea typeface="黑体" panose="02010609060101010101" pitchFamily="1" charset="-122"/>
                    </a:rPr>
                    <a:t>管理水准</a:t>
                  </a:r>
                  <a:endParaRPr lang="ja-JP" altLang="en-US" sz="1000" b="1" dirty="0">
                    <a:latin typeface="黑体" panose="02010609060101010101" pitchFamily="1" charset="-122"/>
                    <a:ea typeface="黑体" panose="02010609060101010101" pitchFamily="1" charset="-122"/>
                  </a:endParaRPr>
                </a:p>
              </p:txBody>
            </p:sp>
            <p:sp>
              <p:nvSpPr>
                <p:cNvPr id="37903" name="Rectangle 13"/>
                <p:cNvSpPr/>
                <p:nvPr/>
              </p:nvSpPr>
              <p:spPr>
                <a:xfrm>
                  <a:off x="1872" y="0"/>
                  <a:ext cx="1392" cy="24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实          绩</a:t>
                  </a:r>
                  <a:endParaRPr lang="ja-JP" altLang="en-US" sz="1400" b="1" dirty="0">
                    <a:latin typeface="黑体" panose="02010609060101010101" pitchFamily="1" charset="-122"/>
                    <a:ea typeface="黑体" panose="02010609060101010101" pitchFamily="1" charset="-122"/>
                  </a:endParaRPr>
                </a:p>
              </p:txBody>
            </p:sp>
            <p:sp>
              <p:nvSpPr>
                <p:cNvPr id="37904" name="Rectangle 14"/>
                <p:cNvSpPr/>
                <p:nvPr/>
              </p:nvSpPr>
              <p:spPr>
                <a:xfrm>
                  <a:off x="3072" y="48"/>
                  <a:ext cx="192" cy="192"/>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r>
                    <a:rPr lang="zh-CN" altLang="en-US" sz="1000" b="1" dirty="0">
                      <a:latin typeface="黑体" panose="02010609060101010101" pitchFamily="1" charset="-122"/>
                      <a:ea typeface="黑体" panose="02010609060101010101" pitchFamily="1" charset="-122"/>
                    </a:rPr>
                    <a:t>评价</a:t>
                  </a:r>
                  <a:endParaRPr lang="ja-JP" altLang="en-US" sz="1000" b="1" dirty="0">
                    <a:latin typeface="黑体" panose="02010609060101010101" pitchFamily="1" charset="-122"/>
                    <a:ea typeface="黑体" panose="02010609060101010101" pitchFamily="1" charset="-122"/>
                  </a:endParaRPr>
                </a:p>
              </p:txBody>
            </p:sp>
            <p:sp>
              <p:nvSpPr>
                <p:cNvPr id="37905" name="Rectangle 15"/>
                <p:cNvSpPr/>
                <p:nvPr/>
              </p:nvSpPr>
              <p:spPr>
                <a:xfrm>
                  <a:off x="3264" y="0"/>
                  <a:ext cx="1200" cy="240"/>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差异分析</a:t>
                  </a:r>
                  <a:endParaRPr lang="ja-JP" altLang="en-US" sz="1400" b="1" dirty="0">
                    <a:latin typeface="黑体" panose="02010609060101010101" pitchFamily="1" charset="-122"/>
                    <a:ea typeface="黑体" panose="02010609060101010101" pitchFamily="1" charset="-122"/>
                  </a:endParaRPr>
                </a:p>
              </p:txBody>
            </p:sp>
            <p:sp>
              <p:nvSpPr>
                <p:cNvPr id="37906" name="Rectangle 16"/>
                <p:cNvSpPr/>
                <p:nvPr/>
              </p:nvSpPr>
              <p:spPr>
                <a:xfrm>
                  <a:off x="4464" y="0"/>
                  <a:ext cx="1152" cy="24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今后的对应措施</a:t>
                  </a:r>
                  <a:endParaRPr lang="ja-JP" altLang="en-US" sz="1400" b="1" dirty="0">
                    <a:latin typeface="黑体" panose="02010609060101010101" pitchFamily="1" charset="-122"/>
                    <a:ea typeface="黑体" panose="02010609060101010101" pitchFamily="1" charset="-122"/>
                  </a:endParaRPr>
                </a:p>
              </p:txBody>
            </p:sp>
          </p:grpSp>
        </p:grpSp>
        <p:sp>
          <p:nvSpPr>
            <p:cNvPr id="37907" name="Rectangle 17"/>
            <p:cNvSpPr/>
            <p:nvPr/>
          </p:nvSpPr>
          <p:spPr>
            <a:xfrm>
              <a:off x="0" y="384"/>
              <a:ext cx="1152" cy="24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fontAlgn="t"/>
              <a:endParaRPr lang="en-US" altLang="x-none" sz="1200" dirty="0">
                <a:latin typeface="黑体" panose="02010609060101010101" pitchFamily="1" charset="-122"/>
                <a:ea typeface="黑体" panose="02010609060101010101" pitchFamily="1" charset="-122"/>
              </a:endParaRPr>
            </a:p>
          </p:txBody>
        </p:sp>
        <p:sp>
          <p:nvSpPr>
            <p:cNvPr id="37908" name="Rectangle 18"/>
            <p:cNvSpPr/>
            <p:nvPr/>
          </p:nvSpPr>
          <p:spPr>
            <a:xfrm>
              <a:off x="1152" y="384"/>
              <a:ext cx="384" cy="336"/>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endParaRPr lang="en-US" altLang="x-none" sz="1200" dirty="0">
                <a:latin typeface="黑体" panose="02010609060101010101" pitchFamily="1" charset="-122"/>
                <a:ea typeface="黑体" panose="02010609060101010101" pitchFamily="1" charset="-122"/>
              </a:endParaRPr>
            </a:p>
          </p:txBody>
        </p:sp>
        <p:sp>
          <p:nvSpPr>
            <p:cNvPr id="37909" name="Rectangle 19"/>
            <p:cNvSpPr/>
            <p:nvPr/>
          </p:nvSpPr>
          <p:spPr>
            <a:xfrm>
              <a:off x="1536" y="384"/>
              <a:ext cx="336" cy="336"/>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endParaRPr lang="en-US" altLang="x-none" sz="1200" dirty="0">
                <a:latin typeface="黑体" panose="02010609060101010101" pitchFamily="1" charset="-122"/>
                <a:ea typeface="黑体" panose="02010609060101010101" pitchFamily="1" charset="-122"/>
              </a:endParaRPr>
            </a:p>
          </p:txBody>
        </p:sp>
        <p:sp>
          <p:nvSpPr>
            <p:cNvPr id="37910" name="Rectangle 20"/>
            <p:cNvSpPr/>
            <p:nvPr/>
          </p:nvSpPr>
          <p:spPr>
            <a:xfrm>
              <a:off x="1872" y="384"/>
              <a:ext cx="1200" cy="556"/>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endParaRPr lang="en-US" altLang="x-none" sz="1200" dirty="0">
                <a:latin typeface="黑体" panose="02010609060101010101" pitchFamily="1" charset="-122"/>
                <a:ea typeface="黑体" panose="02010609060101010101" pitchFamily="1" charset="-122"/>
              </a:endParaRPr>
            </a:p>
          </p:txBody>
        </p:sp>
        <p:sp>
          <p:nvSpPr>
            <p:cNvPr id="37911" name="Rectangle 21"/>
            <p:cNvSpPr/>
            <p:nvPr/>
          </p:nvSpPr>
          <p:spPr>
            <a:xfrm>
              <a:off x="3072" y="384"/>
              <a:ext cx="192" cy="556"/>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endParaRPr lang="en-US" altLang="x-none" sz="1400" dirty="0">
                <a:latin typeface="黑体" panose="02010609060101010101" pitchFamily="1" charset="-122"/>
                <a:ea typeface="黑体" panose="02010609060101010101" pitchFamily="1" charset="-122"/>
              </a:endParaRPr>
            </a:p>
          </p:txBody>
        </p:sp>
        <p:sp>
          <p:nvSpPr>
            <p:cNvPr id="37912" name="Rectangle 22"/>
            <p:cNvSpPr/>
            <p:nvPr/>
          </p:nvSpPr>
          <p:spPr>
            <a:xfrm>
              <a:off x="3264" y="384"/>
              <a:ext cx="1200" cy="556"/>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endParaRPr lang="en-US" altLang="x-none" sz="1200" dirty="0">
                <a:latin typeface="黑体" panose="02010609060101010101" pitchFamily="1" charset="-122"/>
                <a:ea typeface="黑体" panose="02010609060101010101" pitchFamily="1" charset="-122"/>
              </a:endParaRPr>
            </a:p>
          </p:txBody>
        </p:sp>
        <p:sp>
          <p:nvSpPr>
            <p:cNvPr id="37913" name="Rectangle 23"/>
            <p:cNvSpPr/>
            <p:nvPr/>
          </p:nvSpPr>
          <p:spPr>
            <a:xfrm>
              <a:off x="4464" y="384"/>
              <a:ext cx="1152" cy="556"/>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endParaRPr lang="en-US" altLang="x-none" sz="1200" dirty="0">
                <a:latin typeface="黑体" panose="02010609060101010101" pitchFamily="1" charset="-122"/>
                <a:ea typeface="黑体" panose="02010609060101010101" pitchFamily="1" charset="-122"/>
              </a:endParaRPr>
            </a:p>
          </p:txBody>
        </p:sp>
        <p:sp>
          <p:nvSpPr>
            <p:cNvPr id="37914" name="Rectangle 24"/>
            <p:cNvSpPr/>
            <p:nvPr/>
          </p:nvSpPr>
          <p:spPr>
            <a:xfrm>
              <a:off x="144" y="720"/>
              <a:ext cx="1008" cy="2064"/>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endParaRPr lang="en-US" altLang="x-none" sz="1200" dirty="0">
                <a:latin typeface="黑体" panose="02010609060101010101" pitchFamily="1" charset="-122"/>
                <a:ea typeface="黑体" panose="02010609060101010101" pitchFamily="1" charset="-122"/>
              </a:endParaRPr>
            </a:p>
          </p:txBody>
        </p:sp>
        <p:sp>
          <p:nvSpPr>
            <p:cNvPr id="37915" name="Rectangle 25"/>
            <p:cNvSpPr/>
            <p:nvPr/>
          </p:nvSpPr>
          <p:spPr>
            <a:xfrm>
              <a:off x="1152" y="720"/>
              <a:ext cx="384" cy="2064"/>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endParaRPr lang="en-US" altLang="x-none" sz="1200" dirty="0">
                <a:latin typeface="黑体" panose="02010609060101010101" pitchFamily="1" charset="-122"/>
                <a:ea typeface="黑体" panose="02010609060101010101" pitchFamily="1" charset="-122"/>
              </a:endParaRPr>
            </a:p>
          </p:txBody>
        </p:sp>
        <p:sp>
          <p:nvSpPr>
            <p:cNvPr id="37916" name="Rectangle 26"/>
            <p:cNvSpPr/>
            <p:nvPr/>
          </p:nvSpPr>
          <p:spPr>
            <a:xfrm>
              <a:off x="1536" y="720"/>
              <a:ext cx="336" cy="2064"/>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endParaRPr lang="en-US" altLang="x-none" sz="1200" dirty="0">
                <a:latin typeface="黑体" panose="02010609060101010101" pitchFamily="1" charset="-122"/>
                <a:ea typeface="黑体" panose="02010609060101010101" pitchFamily="1" charset="-122"/>
              </a:endParaRPr>
            </a:p>
          </p:txBody>
        </p:sp>
        <p:sp>
          <p:nvSpPr>
            <p:cNvPr id="37917" name="Rectangle 27"/>
            <p:cNvSpPr/>
            <p:nvPr/>
          </p:nvSpPr>
          <p:spPr>
            <a:xfrm>
              <a:off x="1872" y="720"/>
              <a:ext cx="1200" cy="2064"/>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endParaRPr lang="en-US" altLang="x-none" sz="1200" dirty="0">
                <a:latin typeface="黑体" panose="02010609060101010101" pitchFamily="1" charset="-122"/>
                <a:ea typeface="黑体" panose="02010609060101010101" pitchFamily="1" charset="-122"/>
              </a:endParaRPr>
            </a:p>
          </p:txBody>
        </p:sp>
        <p:sp>
          <p:nvSpPr>
            <p:cNvPr id="37918" name="Rectangle 28"/>
            <p:cNvSpPr/>
            <p:nvPr/>
          </p:nvSpPr>
          <p:spPr>
            <a:xfrm>
              <a:off x="3072" y="720"/>
              <a:ext cx="192" cy="2064"/>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endParaRPr lang="en-US" altLang="x-none" sz="1400" dirty="0">
                <a:latin typeface="黑体" panose="02010609060101010101" pitchFamily="1" charset="-122"/>
                <a:ea typeface="黑体" panose="02010609060101010101" pitchFamily="1" charset="-122"/>
              </a:endParaRPr>
            </a:p>
          </p:txBody>
        </p:sp>
        <p:sp>
          <p:nvSpPr>
            <p:cNvPr id="37919" name="Rectangle 29"/>
            <p:cNvSpPr/>
            <p:nvPr/>
          </p:nvSpPr>
          <p:spPr>
            <a:xfrm>
              <a:off x="3264" y="720"/>
              <a:ext cx="1200" cy="2064"/>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endParaRPr lang="en-US" altLang="x-none" sz="1200" dirty="0">
                <a:latin typeface="黑体" panose="02010609060101010101" pitchFamily="1" charset="-122"/>
                <a:ea typeface="黑体" panose="02010609060101010101" pitchFamily="1" charset="-122"/>
              </a:endParaRPr>
            </a:p>
          </p:txBody>
        </p:sp>
        <p:sp>
          <p:nvSpPr>
            <p:cNvPr id="37920" name="Rectangle 30"/>
            <p:cNvSpPr/>
            <p:nvPr/>
          </p:nvSpPr>
          <p:spPr>
            <a:xfrm>
              <a:off x="4464" y="720"/>
              <a:ext cx="1152" cy="2064"/>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endParaRPr lang="en-US" altLang="x-none" sz="1200" dirty="0">
                <a:latin typeface="黑体" panose="02010609060101010101" pitchFamily="1" charset="-122"/>
                <a:ea typeface="黑体" panose="02010609060101010101" pitchFamily="1" charset="-122"/>
              </a:endParaRPr>
            </a:p>
          </p:txBody>
        </p:sp>
      </p:grpSp>
      <p:sp>
        <p:nvSpPr>
          <p:cNvPr id="37921" name="Rectangle 31"/>
          <p:cNvSpPr>
            <a:spLocks noGrp="1"/>
          </p:cNvSpPr>
          <p:nvPr>
            <p:ph type="title" idx="4294967295"/>
          </p:nvPr>
        </p:nvSpPr>
        <p:spPr>
          <a:xfrm>
            <a:off x="0" y="274955"/>
            <a:ext cx="8229600" cy="609600"/>
          </a:xfrm>
          <a:ln/>
        </p:spPr>
        <p:txBody>
          <a:bodyPr vert="horz" wrap="square" anchor="ctr" anchorCtr="0"/>
          <a:p>
            <a:pPr eaLnBrk="1" hangingPunct="1"/>
            <a:r>
              <a:rPr lang="zh-CN" altLang="en-US" sz="4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通过</a:t>
            </a:r>
            <a:r>
              <a:rPr lang="ja-JP" altLang="en-US" sz="4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ＰＤＣＡ</a:t>
            </a:r>
            <a:r>
              <a:rPr lang="zh-CN" altLang="en-US" sz="4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表进行表达的实例</a:t>
            </a:r>
            <a:endParaRPr lang="ja-JP" altLang="en-US" sz="4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grpSp>
        <p:nvGrpSpPr>
          <p:cNvPr id="38915" name="Group 2"/>
          <p:cNvGrpSpPr/>
          <p:nvPr/>
        </p:nvGrpSpPr>
        <p:grpSpPr>
          <a:xfrm>
            <a:off x="381000" y="1143000"/>
            <a:ext cx="8382000" cy="4902200"/>
            <a:chOff x="0" y="0"/>
            <a:chExt cx="5280" cy="3088"/>
          </a:xfrm>
        </p:grpSpPr>
        <p:sp>
          <p:nvSpPr>
            <p:cNvPr id="38916" name="Rectangle 3"/>
            <p:cNvSpPr/>
            <p:nvPr/>
          </p:nvSpPr>
          <p:spPr>
            <a:xfrm>
              <a:off x="0" y="2117"/>
              <a:ext cx="5280" cy="971"/>
            </a:xfrm>
            <a:prstGeom prst="rect">
              <a:avLst/>
            </a:prstGeom>
            <a:solidFill>
              <a:srgbClr val="6469A8"/>
            </a:solidFill>
            <a:ln w="9525">
              <a:noFill/>
            </a:ln>
          </p:spPr>
          <p:txBody>
            <a:bodyPr wrap="none" anchor="ctr" anchorCtr="0"/>
            <a:p>
              <a:pPr algn="ctr"/>
              <a:endParaRPr lang="en-US" altLang="x-none" b="1" dirty="0">
                <a:solidFill>
                  <a:schemeClr val="bg1"/>
                </a:solidFill>
                <a:latin typeface="黑体" panose="02010609060101010101" pitchFamily="1" charset="-122"/>
                <a:ea typeface="黑体" panose="02010609060101010101" pitchFamily="1" charset="-122"/>
              </a:endParaRPr>
            </a:p>
          </p:txBody>
        </p:sp>
        <p:sp>
          <p:nvSpPr>
            <p:cNvPr id="38917" name="Text Box 4"/>
            <p:cNvSpPr txBox="1"/>
            <p:nvPr/>
          </p:nvSpPr>
          <p:spPr>
            <a:xfrm>
              <a:off x="288" y="2297"/>
              <a:ext cx="4841" cy="596"/>
            </a:xfrm>
            <a:prstGeom prst="rect">
              <a:avLst/>
            </a:prstGeom>
            <a:noFill/>
            <a:ln w="9525">
              <a:noFill/>
            </a:ln>
          </p:spPr>
          <p:txBody>
            <a:bodyPr wrap="none">
              <a:spAutoFit/>
            </a:bodyPr>
            <a:p>
              <a:r>
                <a:rPr lang="zh-CN" altLang="en-US" sz="2800" b="1" dirty="0">
                  <a:solidFill>
                    <a:schemeClr val="bg1"/>
                  </a:solidFill>
                  <a:latin typeface="黑体" panose="02010609060101010101" pitchFamily="1" charset="-122"/>
                  <a:ea typeface="黑体" panose="02010609060101010101" pitchFamily="1" charset="-122"/>
                </a:rPr>
                <a:t>现状实力为</a:t>
              </a:r>
              <a:r>
                <a:rPr lang="ja-JP" altLang="en-US" sz="2800" b="1" dirty="0">
                  <a:solidFill>
                    <a:schemeClr val="bg1"/>
                  </a:solidFill>
                  <a:latin typeface="黑体" panose="02010609060101010101" pitchFamily="1" charset="-122"/>
                  <a:ea typeface="黑体" panose="02010609060101010101" pitchFamily="1" charset="-122"/>
                </a:rPr>
                <a:t>６０</a:t>
              </a:r>
              <a:r>
                <a:rPr lang="zh-CN" altLang="en-US" sz="2800" b="1" dirty="0">
                  <a:solidFill>
                    <a:schemeClr val="bg1"/>
                  </a:solidFill>
                  <a:latin typeface="黑体" panose="02010609060101010101" pitchFamily="1" charset="-122"/>
                  <a:ea typeface="黑体" panose="02010609060101010101" pitchFamily="1" charset="-122"/>
                </a:rPr>
                <a:t>分的学生，确定了</a:t>
              </a:r>
              <a:r>
                <a:rPr lang="ja-JP" altLang="en-US" sz="2800" b="1" dirty="0">
                  <a:solidFill>
                    <a:schemeClr val="bg1"/>
                  </a:solidFill>
                  <a:latin typeface="黑体" panose="02010609060101010101" pitchFamily="1" charset="-122"/>
                  <a:ea typeface="黑体" panose="02010609060101010101" pitchFamily="1" charset="-122"/>
                </a:rPr>
                <a:t>８０</a:t>
              </a:r>
              <a:r>
                <a:rPr lang="zh-CN" altLang="en-US" sz="2800" b="1" dirty="0">
                  <a:solidFill>
                    <a:schemeClr val="bg1"/>
                  </a:solidFill>
                  <a:latin typeface="黑体" panose="02010609060101010101" pitchFamily="1" charset="-122"/>
                  <a:ea typeface="黑体" panose="02010609060101010101" pitchFamily="1" charset="-122"/>
                </a:rPr>
                <a:t>分的目标</a:t>
              </a:r>
              <a:endParaRPr lang="ja-JP" altLang="en-US" sz="2800" b="1" dirty="0">
                <a:solidFill>
                  <a:schemeClr val="bg1"/>
                </a:solidFill>
                <a:latin typeface="黑体" panose="02010609060101010101" pitchFamily="1" charset="-122"/>
                <a:ea typeface="黑体" panose="02010609060101010101" pitchFamily="1" charset="-122"/>
              </a:endParaRPr>
            </a:p>
            <a:p>
              <a:r>
                <a:rPr lang="zh-CN" altLang="en-US" sz="2800" b="1" dirty="0">
                  <a:solidFill>
                    <a:schemeClr val="bg1"/>
                  </a:solidFill>
                  <a:latin typeface="黑体" panose="02010609060101010101" pitchFamily="1" charset="-122"/>
                  <a:ea typeface="黑体" panose="02010609060101010101" pitchFamily="1" charset="-122"/>
                </a:rPr>
                <a:t>努力之后的结果，是成绩变成了</a:t>
              </a:r>
              <a:r>
                <a:rPr lang="ja-JP" altLang="en-US" sz="2800" b="1" dirty="0">
                  <a:solidFill>
                    <a:schemeClr val="bg1"/>
                  </a:solidFill>
                  <a:latin typeface="黑体" panose="02010609060101010101" pitchFamily="1" charset="-122"/>
                  <a:ea typeface="黑体" panose="02010609060101010101" pitchFamily="1" charset="-122"/>
                </a:rPr>
                <a:t>７５</a:t>
              </a:r>
              <a:r>
                <a:rPr lang="zh-CN" altLang="en-US" sz="2800" b="1" dirty="0">
                  <a:solidFill>
                    <a:schemeClr val="bg1"/>
                  </a:solidFill>
                  <a:latin typeface="黑体" panose="02010609060101010101" pitchFamily="1" charset="-122"/>
                  <a:ea typeface="黑体" panose="02010609060101010101" pitchFamily="1" charset="-122"/>
                </a:rPr>
                <a:t>分</a:t>
              </a:r>
              <a:endParaRPr lang="ja-JP" altLang="en-US" sz="2800" b="1" dirty="0">
                <a:solidFill>
                  <a:schemeClr val="bg1"/>
                </a:solidFill>
                <a:latin typeface="黑体" panose="02010609060101010101" pitchFamily="1" charset="-122"/>
                <a:ea typeface="黑体" panose="02010609060101010101" pitchFamily="1" charset="-122"/>
              </a:endParaRPr>
            </a:p>
          </p:txBody>
        </p:sp>
        <p:sp>
          <p:nvSpPr>
            <p:cNvPr id="38918" name="Line 5"/>
            <p:cNvSpPr/>
            <p:nvPr/>
          </p:nvSpPr>
          <p:spPr>
            <a:xfrm>
              <a:off x="288" y="1541"/>
              <a:ext cx="1248" cy="0"/>
            </a:xfrm>
            <a:prstGeom prst="line">
              <a:avLst/>
            </a:prstGeom>
            <a:ln w="38100" cap="flat" cmpd="sng">
              <a:solidFill>
                <a:schemeClr val="tx1"/>
              </a:solidFill>
              <a:prstDash val="solid"/>
              <a:headEnd type="none" w="med" len="med"/>
              <a:tailEnd type="none" w="med" len="med"/>
            </a:ln>
          </p:spPr>
        </p:sp>
        <p:sp>
          <p:nvSpPr>
            <p:cNvPr id="38919" name="Text Box 6"/>
            <p:cNvSpPr txBox="1"/>
            <p:nvPr/>
          </p:nvSpPr>
          <p:spPr>
            <a:xfrm>
              <a:off x="192" y="1541"/>
              <a:ext cx="1652" cy="365"/>
            </a:xfrm>
            <a:prstGeom prst="rect">
              <a:avLst/>
            </a:prstGeom>
            <a:noFill/>
            <a:ln w="9525">
              <a:noFill/>
            </a:ln>
          </p:spPr>
          <p:txBody>
            <a:bodyPr wrap="none">
              <a:spAutoFit/>
            </a:bodyPr>
            <a:p>
              <a:r>
                <a:rPr lang="zh-CN" altLang="en-US" sz="3200" dirty="0">
                  <a:latin typeface="黑体" panose="02010609060101010101" pitchFamily="1" charset="-122"/>
                  <a:ea typeface="黑体" panose="02010609060101010101" pitchFamily="1" charset="-122"/>
                </a:rPr>
                <a:t>现状</a:t>
              </a:r>
              <a:r>
                <a:rPr lang="en-US" altLang="zh-CN" sz="3200" dirty="0">
                  <a:latin typeface="黑体" panose="02010609060101010101" pitchFamily="1" charset="-122"/>
                  <a:ea typeface="黑体" panose="02010609060101010101" pitchFamily="1" charset="-122"/>
                </a:rPr>
                <a:t>(</a:t>
              </a:r>
              <a:r>
                <a:rPr lang="ja-JP" altLang="en-US" sz="3200" dirty="0">
                  <a:latin typeface="黑体" panose="02010609060101010101" pitchFamily="1" charset="-122"/>
                  <a:ea typeface="黑体" panose="02010609060101010101" pitchFamily="1" charset="-122"/>
                </a:rPr>
                <a:t>６０</a:t>
              </a:r>
              <a:r>
                <a:rPr lang="zh-CN" altLang="en-US" sz="3200" dirty="0">
                  <a:latin typeface="黑体" panose="02010609060101010101" pitchFamily="1" charset="-122"/>
                  <a:ea typeface="黑体" panose="02010609060101010101" pitchFamily="1" charset="-122"/>
                </a:rPr>
                <a:t>分</a:t>
              </a:r>
              <a:r>
                <a:rPr lang="en-US" altLang="zh-CN" sz="3200" dirty="0">
                  <a:latin typeface="黑体" panose="02010609060101010101" pitchFamily="1" charset="-122"/>
                  <a:ea typeface="黑体" panose="02010609060101010101" pitchFamily="1" charset="-122"/>
                </a:rPr>
                <a:t>)</a:t>
              </a:r>
              <a:endParaRPr lang="en-US" altLang="zh-CN" sz="3200" dirty="0">
                <a:latin typeface="黑体" panose="02010609060101010101" pitchFamily="1" charset="-122"/>
                <a:ea typeface="黑体" panose="02010609060101010101" pitchFamily="1" charset="-122"/>
              </a:endParaRPr>
            </a:p>
          </p:txBody>
        </p:sp>
        <p:sp>
          <p:nvSpPr>
            <p:cNvPr id="38920" name="Rectangle 7"/>
            <p:cNvSpPr/>
            <p:nvPr/>
          </p:nvSpPr>
          <p:spPr>
            <a:xfrm>
              <a:off x="576" y="45"/>
              <a:ext cx="1440" cy="336"/>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zh-CN" altLang="en-US" sz="3200" dirty="0">
                  <a:latin typeface="黑体" panose="02010609060101010101" pitchFamily="1" charset="-122"/>
                  <a:ea typeface="黑体" panose="02010609060101010101" pitchFamily="1" charset="-122"/>
                </a:rPr>
                <a:t>目标</a:t>
              </a:r>
              <a:r>
                <a:rPr lang="en-US" altLang="zh-CN" sz="3200" dirty="0">
                  <a:latin typeface="黑体" panose="02010609060101010101" pitchFamily="1" charset="-122"/>
                  <a:ea typeface="黑体" panose="02010609060101010101" pitchFamily="1" charset="-122"/>
                </a:rPr>
                <a:t>(</a:t>
              </a:r>
              <a:r>
                <a:rPr lang="ja-JP" altLang="en-US" sz="3200" dirty="0">
                  <a:latin typeface="黑体" panose="02010609060101010101" pitchFamily="1" charset="-122"/>
                  <a:ea typeface="黑体" panose="02010609060101010101" pitchFamily="1" charset="-122"/>
                </a:rPr>
                <a:t>８０</a:t>
              </a:r>
              <a:r>
                <a:rPr lang="zh-CN" altLang="en-US" sz="3200" dirty="0">
                  <a:latin typeface="黑体" panose="02010609060101010101" pitchFamily="1" charset="-122"/>
                  <a:ea typeface="黑体" panose="02010609060101010101" pitchFamily="1" charset="-122"/>
                </a:rPr>
                <a:t>分</a:t>
              </a:r>
              <a:r>
                <a:rPr lang="en-US" altLang="zh-CN" sz="3200" dirty="0">
                  <a:latin typeface="黑体" panose="02010609060101010101" pitchFamily="1" charset="-122"/>
                  <a:ea typeface="黑体" panose="02010609060101010101" pitchFamily="1" charset="-122"/>
                </a:rPr>
                <a:t>)</a:t>
              </a:r>
              <a:endParaRPr lang="en-US" altLang="zh-CN" sz="3200" dirty="0">
                <a:latin typeface="黑体" panose="02010609060101010101" pitchFamily="1" charset="-122"/>
                <a:ea typeface="黑体" panose="02010609060101010101" pitchFamily="1" charset="-122"/>
              </a:endParaRPr>
            </a:p>
          </p:txBody>
        </p:sp>
        <p:sp>
          <p:nvSpPr>
            <p:cNvPr id="38921" name="Line 8"/>
            <p:cNvSpPr/>
            <p:nvPr/>
          </p:nvSpPr>
          <p:spPr>
            <a:xfrm flipV="1">
              <a:off x="576" y="368"/>
              <a:ext cx="691" cy="1173"/>
            </a:xfrm>
            <a:prstGeom prst="line">
              <a:avLst/>
            </a:prstGeom>
            <a:ln w="57150" cap="flat" cmpd="sng">
              <a:solidFill>
                <a:schemeClr val="tx1"/>
              </a:solidFill>
              <a:prstDash val="solid"/>
              <a:headEnd type="none" w="med" len="med"/>
              <a:tailEnd type="triangle" w="med" len="med"/>
            </a:ln>
          </p:spPr>
        </p:sp>
        <p:sp>
          <p:nvSpPr>
            <p:cNvPr id="38922" name="Text Box 9"/>
            <p:cNvSpPr txBox="1"/>
            <p:nvPr/>
          </p:nvSpPr>
          <p:spPr>
            <a:xfrm>
              <a:off x="2102" y="0"/>
              <a:ext cx="1396" cy="365"/>
            </a:xfrm>
            <a:prstGeom prst="rect">
              <a:avLst/>
            </a:prstGeom>
            <a:noFill/>
            <a:ln w="9525">
              <a:noFill/>
            </a:ln>
          </p:spPr>
          <p:txBody>
            <a:bodyPr wrap="none">
              <a:spAutoFit/>
            </a:bodyPr>
            <a:p>
              <a:r>
                <a:rPr lang="zh-CN" altLang="en-US" sz="3200" dirty="0">
                  <a:latin typeface="黑体" panose="02010609060101010101" pitchFamily="1" charset="-122"/>
                  <a:ea typeface="黑体" panose="02010609060101010101" pitchFamily="1" charset="-122"/>
                </a:rPr>
                <a:t>实绩</a:t>
              </a:r>
              <a:r>
                <a:rPr lang="ja-JP" altLang="en-US" sz="3200" dirty="0">
                  <a:latin typeface="黑体" panose="02010609060101010101" pitchFamily="1" charset="-122"/>
                  <a:ea typeface="黑体" panose="02010609060101010101" pitchFamily="1" charset="-122"/>
                </a:rPr>
                <a:t>７５</a:t>
              </a:r>
              <a:r>
                <a:rPr lang="zh-CN" altLang="en-US" sz="3200" dirty="0">
                  <a:latin typeface="黑体" panose="02010609060101010101" pitchFamily="1" charset="-122"/>
                  <a:ea typeface="黑体" panose="02010609060101010101" pitchFamily="1" charset="-122"/>
                </a:rPr>
                <a:t>分</a:t>
              </a:r>
              <a:endParaRPr lang="ja-JP" altLang="en-US" sz="3200" dirty="0">
                <a:latin typeface="黑体" panose="02010609060101010101" pitchFamily="1" charset="-122"/>
                <a:ea typeface="黑体" panose="02010609060101010101" pitchFamily="1" charset="-122"/>
              </a:endParaRPr>
            </a:p>
          </p:txBody>
        </p:sp>
        <p:sp>
          <p:nvSpPr>
            <p:cNvPr id="38923" name="WordArt 10"/>
            <p:cNvSpPr>
              <a:spLocks noTextEdit="1"/>
            </p:cNvSpPr>
            <p:nvPr/>
          </p:nvSpPr>
          <p:spPr>
            <a:xfrm>
              <a:off x="3552" y="5"/>
              <a:ext cx="1350" cy="1901"/>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0000"/>
                    </a:solidFill>
                    <a:prstDash val="solid"/>
                    <a:headEnd type="none" w="med" len="med"/>
                    <a:tailEnd type="none" w="med" len="med"/>
                  </a:ln>
                  <a:solidFill>
                    <a:srgbClr val="FFFF99"/>
                  </a:solidFill>
                  <a:latin typeface="MS PGothic" panose="020B0600070205080204" pitchFamily="2" charset="-128"/>
                  <a:ea typeface="MS PGothic" panose="020B0600070205080204" pitchFamily="2" charset="-128"/>
                </a:rPr>
                <a:t>？</a:t>
              </a:r>
              <a:endParaRPr lang="zh-CN" altLang="en-US" sz="3600">
                <a:ln w="9525" cap="flat" cmpd="sng">
                  <a:solidFill>
                    <a:srgbClr val="000000"/>
                  </a:solidFill>
                  <a:prstDash val="solid"/>
                  <a:headEnd type="none" w="med" len="med"/>
                  <a:tailEnd type="none" w="med" len="med"/>
                </a:ln>
                <a:solidFill>
                  <a:srgbClr val="FFFF99"/>
                </a:solidFill>
                <a:latin typeface="MS PGothic" panose="020B0600070205080204" pitchFamily="2" charset="-128"/>
                <a:ea typeface="MS PGothic" panose="020B0600070205080204" pitchFamily="2" charset="-128"/>
              </a:endParaRPr>
            </a:p>
          </p:txBody>
        </p:sp>
      </p:grpSp>
      <p:sp>
        <p:nvSpPr>
          <p:cNvPr id="38924" name="Rectangle 11"/>
          <p:cNvSpPr>
            <a:spLocks noGrp="1"/>
          </p:cNvSpPr>
          <p:nvPr>
            <p:ph type="title" idx="4294967295"/>
          </p:nvPr>
        </p:nvSpPr>
        <p:spPr>
          <a:xfrm>
            <a:off x="990600" y="142875"/>
            <a:ext cx="8153400" cy="768350"/>
          </a:xfrm>
          <a:ln/>
        </p:spPr>
        <p:txBody>
          <a:bodyPr vert="horz" wrap="square" anchor="ctr" anchorCtr="0"/>
          <a:p>
            <a:pPr eaLnBrk="1" hangingPunct="1"/>
            <a:r>
              <a:rPr lang="zh-CN" altLang="en-US"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日常的</a:t>
            </a:r>
            <a:r>
              <a:rPr lang="ja-JP" altLang="en-US"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ＰＤＣＡ</a:t>
            </a:r>
            <a:r>
              <a:rPr lang="zh-CN" altLang="en-US"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事例</a:t>
            </a:r>
            <a:endParaRPr lang="ja-JP" altLang="en-US"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38925" name="Text Box 12"/>
          <p:cNvSpPr txBox="1"/>
          <p:nvPr/>
        </p:nvSpPr>
        <p:spPr>
          <a:xfrm>
            <a:off x="684213" y="6092825"/>
            <a:ext cx="6708775" cy="579438"/>
          </a:xfrm>
          <a:prstGeom prst="rect">
            <a:avLst/>
          </a:prstGeom>
          <a:noFill/>
          <a:ln w="9525">
            <a:noFill/>
          </a:ln>
        </p:spPr>
        <p:txBody>
          <a:bodyPr wrap="none" lIns="90000" tIns="46800" rIns="90000" bIns="46800">
            <a:spAutoFit/>
          </a:bodyPr>
          <a:p>
            <a:pPr eaLnBrk="0" hangingPunct="0"/>
            <a:r>
              <a:rPr lang="zh-CN" altLang="en-US" sz="3200" b="1" dirty="0">
                <a:solidFill>
                  <a:srgbClr val="FF0000"/>
                </a:solidFill>
                <a:latin typeface="黑体" panose="02010609060101010101" pitchFamily="1" charset="-122"/>
                <a:ea typeface="黑体" panose="02010609060101010101" pitchFamily="1" charset="-122"/>
              </a:rPr>
              <a:t>如果将这个事例通过</a:t>
            </a:r>
            <a:r>
              <a:rPr lang="ja-JP" altLang="en-US" sz="3200" b="1" dirty="0">
                <a:solidFill>
                  <a:srgbClr val="FF0000"/>
                </a:solidFill>
                <a:latin typeface="黑体" panose="02010609060101010101" pitchFamily="1" charset="-122"/>
                <a:ea typeface="黑体" panose="02010609060101010101" pitchFamily="1" charset="-122"/>
              </a:rPr>
              <a:t>ＰＤＣＡ</a:t>
            </a:r>
            <a:r>
              <a:rPr lang="zh-CN" altLang="en-US" sz="3200" b="1" dirty="0">
                <a:solidFill>
                  <a:srgbClr val="FF0000"/>
                </a:solidFill>
                <a:latin typeface="黑体" panose="02010609060101010101" pitchFamily="1" charset="-122"/>
                <a:ea typeface="黑体" panose="02010609060101010101" pitchFamily="1" charset="-122"/>
              </a:rPr>
              <a:t>表来看</a:t>
            </a:r>
            <a:endParaRPr lang="ja-JP" altLang="en-US" sz="3200" b="1" dirty="0">
              <a:solidFill>
                <a:srgbClr val="FF0000"/>
              </a:solidFill>
              <a:latin typeface="黑体" panose="02010609060101010101" pitchFamily="1" charset="-122"/>
              <a:ea typeface="黑体" panose="02010609060101010101" pitchFamily="1" charset="-122"/>
            </a:endParaRPr>
          </a:p>
        </p:txBody>
      </p:sp>
      <p:sp>
        <p:nvSpPr>
          <p:cNvPr id="38926" name="Rectangle 13"/>
          <p:cNvSpPr/>
          <p:nvPr/>
        </p:nvSpPr>
        <p:spPr>
          <a:xfrm>
            <a:off x="0" y="8890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9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40963" name="Rectangle 2"/>
          <p:cNvSpPr>
            <a:spLocks noGrp="1"/>
          </p:cNvSpPr>
          <p:nvPr>
            <p:ph type="title" idx="4294967295"/>
          </p:nvPr>
        </p:nvSpPr>
        <p:spPr>
          <a:xfrm>
            <a:off x="228600" y="152400"/>
            <a:ext cx="8915400" cy="609600"/>
          </a:xfrm>
          <a:ln/>
        </p:spPr>
        <p:txBody>
          <a:bodyPr vert="horz" wrap="square" lIns="90488" tIns="44450" rIns="90488" bIns="44450" anchor="ctr" anchorCtr="0"/>
          <a:p>
            <a:pPr eaLnBrk="1" hangingPunct="1"/>
            <a:r>
              <a:rPr lang="zh-CN" altLang="en-US" sz="32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通过</a:t>
            </a:r>
            <a:r>
              <a:rPr lang="ja-JP" altLang="en-US" sz="32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ＰＤＣＡ</a:t>
            </a:r>
            <a:r>
              <a:rPr lang="zh-CN" altLang="en-US" sz="32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表进行表达的实例</a:t>
            </a:r>
            <a:r>
              <a:rPr lang="zh-CN" altLang="en-US" sz="34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 </a:t>
            </a:r>
            <a:r>
              <a:rPr lang="en-US" altLang="zh-CN" sz="34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 (</a:t>
            </a:r>
            <a:r>
              <a:rPr lang="ja-JP" altLang="en-US" sz="34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Ｐｌａｎ</a:t>
            </a:r>
            <a:r>
              <a:rPr lang="en-US" altLang="zh-CN" sz="34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a:t>
            </a:r>
            <a:endParaRPr lang="en-US" altLang="zh-CN" sz="4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40964" name="Rectangle 3"/>
          <p:cNvSpPr/>
          <p:nvPr/>
        </p:nvSpPr>
        <p:spPr>
          <a:xfrm>
            <a:off x="304800" y="1295400"/>
            <a:ext cx="1868488" cy="6096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eaLnBrk="0" hangingPunct="0"/>
            <a:r>
              <a:rPr lang="zh-CN" altLang="en-US" sz="1500" b="1" dirty="0">
                <a:solidFill>
                  <a:srgbClr val="000000"/>
                </a:solidFill>
                <a:latin typeface="黑体" panose="02010609060101010101" pitchFamily="1" charset="-122"/>
                <a:ea typeface="黑体" panose="02010609060101010101" pitchFamily="1" charset="-122"/>
              </a:rPr>
              <a:t>目标 </a:t>
            </a:r>
            <a:r>
              <a:rPr lang="en-US" altLang="zh-CN" sz="1500" b="1" dirty="0">
                <a:solidFill>
                  <a:srgbClr val="000000"/>
                </a:solidFill>
                <a:latin typeface="Times New Roman" panose="02020603050405020304" pitchFamily="2" charset="0"/>
                <a:ea typeface="黑体" panose="02010609060101010101" pitchFamily="1" charset="-122"/>
              </a:rPr>
              <a:t>·</a:t>
            </a:r>
            <a:r>
              <a:rPr lang="en-US" altLang="zh-CN" sz="1500" b="1" dirty="0">
                <a:solidFill>
                  <a:srgbClr val="000000"/>
                </a:solidFill>
                <a:latin typeface="黑体" panose="02010609060101010101" pitchFamily="1" charset="-122"/>
                <a:ea typeface="黑体" panose="02010609060101010101" pitchFamily="1" charset="-122"/>
              </a:rPr>
              <a:t> </a:t>
            </a:r>
            <a:r>
              <a:rPr lang="zh-CN" altLang="en-US" sz="1500" b="1" dirty="0">
                <a:solidFill>
                  <a:srgbClr val="000000"/>
                </a:solidFill>
                <a:latin typeface="黑体" panose="02010609060101010101" pitchFamily="1" charset="-122"/>
                <a:ea typeface="黑体" panose="02010609060101010101" pitchFamily="1" charset="-122"/>
              </a:rPr>
              <a:t>课题</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0965" name="Rectangle 4"/>
          <p:cNvSpPr/>
          <p:nvPr/>
        </p:nvSpPr>
        <p:spPr>
          <a:xfrm>
            <a:off x="2173288" y="1295400"/>
            <a:ext cx="935037"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管理项目</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0966" name="Rectangle 5"/>
          <p:cNvSpPr/>
          <p:nvPr/>
        </p:nvSpPr>
        <p:spPr>
          <a:xfrm>
            <a:off x="3108325" y="1295400"/>
            <a:ext cx="777875"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管理水准</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0967" name="Rectangle 6"/>
          <p:cNvSpPr/>
          <p:nvPr/>
        </p:nvSpPr>
        <p:spPr>
          <a:xfrm>
            <a:off x="304800" y="914400"/>
            <a:ext cx="3581400" cy="3810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algn="ctr" eaLnBrk="0" fontAlgn="t" hangingPunct="0"/>
            <a:r>
              <a:rPr lang="ja-JP" altLang="en-US" b="1" dirty="0">
                <a:solidFill>
                  <a:srgbClr val="000000"/>
                </a:solidFill>
                <a:latin typeface="黑体" panose="02010609060101010101" pitchFamily="1" charset="-122"/>
                <a:ea typeface="黑体" panose="02010609060101010101" pitchFamily="1" charset="-122"/>
              </a:rPr>
              <a:t>Ｐｌａｎ</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40968" name="Rectangle 7"/>
          <p:cNvSpPr/>
          <p:nvPr/>
        </p:nvSpPr>
        <p:spPr>
          <a:xfrm>
            <a:off x="615950" y="1600200"/>
            <a:ext cx="1557338" cy="304800"/>
          </a:xfrm>
          <a:prstGeom prst="rect">
            <a:avLst/>
          </a:prstGeom>
          <a:solidFill>
            <a:srgbClr val="DDDDDD"/>
          </a:solidFill>
          <a:ln w="12700" cap="flat" cmpd="sng">
            <a:solidFill>
              <a:srgbClr val="000066"/>
            </a:solidFill>
            <a:prstDash val="solid"/>
            <a:miter/>
            <a:headEnd type="none" w="med" len="med"/>
            <a:tailEnd type="none" w="med" len="med"/>
          </a:ln>
        </p:spPr>
        <p:txBody>
          <a:bodyPr wrap="none" anchor="ctr" anchorCtr="0"/>
          <a:p>
            <a:pPr eaLnBrk="0" hangingPunct="0"/>
            <a:r>
              <a:rPr lang="zh-CN" altLang="en-US" sz="1400" b="1" dirty="0">
                <a:solidFill>
                  <a:srgbClr val="000000"/>
                </a:solidFill>
                <a:latin typeface="黑体" panose="02010609060101010101" pitchFamily="1" charset="-122"/>
                <a:ea typeface="黑体" panose="02010609060101010101" pitchFamily="1" charset="-122"/>
              </a:rPr>
              <a:t>主要措施</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0969" name="Rectangle 8"/>
          <p:cNvSpPr/>
          <p:nvPr/>
        </p:nvSpPr>
        <p:spPr>
          <a:xfrm>
            <a:off x="304800" y="1905000"/>
            <a:ext cx="1868488" cy="495300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eaLnBrk="0" hangingPunct="0"/>
            <a:r>
              <a:rPr lang="zh-CN" altLang="en-US" sz="1400" b="1" dirty="0">
                <a:solidFill>
                  <a:srgbClr val="000000"/>
                </a:solidFill>
                <a:latin typeface="黑体" panose="02010609060101010101" pitchFamily="1" charset="-122"/>
                <a:ea typeface="黑体" panose="02010609060101010101" pitchFamily="1" charset="-122"/>
              </a:rPr>
              <a:t>目标</a:t>
            </a:r>
            <a:r>
              <a:rPr lang="ja-JP" altLang="en-US" sz="1400" b="1" dirty="0">
                <a:solidFill>
                  <a:srgbClr val="000000"/>
                </a:solidFill>
                <a:latin typeface="黑体" panose="02010609060101010101" pitchFamily="1" charset="-122"/>
                <a:ea typeface="黑体" panose="02010609060101010101" pitchFamily="1" charset="-122"/>
              </a:rPr>
              <a:t>      </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在期末考试中自己</a:t>
            </a:r>
            <a:endParaRPr lang="zh-CN"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不擅长的数学要</a:t>
            </a:r>
            <a:endParaRPr lang="zh-CN"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达到</a:t>
            </a:r>
            <a:r>
              <a:rPr lang="ja-JP" altLang="en-US" sz="1400" b="1" dirty="0">
                <a:solidFill>
                  <a:srgbClr val="CC0000"/>
                </a:solidFill>
                <a:latin typeface="黑体" panose="02010609060101010101" pitchFamily="1" charset="-122"/>
                <a:ea typeface="黑体" panose="02010609060101010101" pitchFamily="1" charset="-122"/>
              </a:rPr>
              <a:t>８０</a:t>
            </a:r>
            <a:r>
              <a:rPr lang="zh-CN" altLang="en-US" sz="1400" b="1" dirty="0">
                <a:solidFill>
                  <a:srgbClr val="CC0000"/>
                </a:solidFill>
                <a:latin typeface="黑体" panose="02010609060101010101" pitchFamily="1" charset="-122"/>
                <a:ea typeface="黑体" panose="02010609060101010101" pitchFamily="1" charset="-122"/>
              </a:rPr>
              <a:t>分</a:t>
            </a:r>
            <a:r>
              <a:rPr lang="zh-CN" altLang="en-US" sz="1400" b="1" dirty="0">
                <a:latin typeface="黑体" panose="02010609060101010101" pitchFamily="1" charset="-122"/>
                <a:ea typeface="黑体" panose="02010609060101010101" pitchFamily="1" charset="-122"/>
              </a:rPr>
              <a:t>以上</a:t>
            </a:r>
            <a:endParaRPr lang="ja-JP" altLang="en-US" sz="1400" b="1" dirty="0">
              <a:latin typeface="黑体" panose="02010609060101010101" pitchFamily="1" charset="-122"/>
              <a:ea typeface="黑体" panose="02010609060101010101" pitchFamily="1" charset="-122"/>
            </a:endParaRPr>
          </a:p>
          <a:p>
            <a:pPr eaLnBrk="0" hangingPunct="0"/>
            <a:r>
              <a:rPr lang="ja-JP" altLang="en-US" sz="1400" b="1" dirty="0">
                <a:solidFill>
                  <a:srgbClr val="000099"/>
                </a:solidFill>
                <a:latin typeface="黑体" panose="02010609060101010101" pitchFamily="1" charset="-122"/>
                <a:ea typeface="黑体" panose="02010609060101010101" pitchFamily="1" charset="-122"/>
              </a:rPr>
              <a:t>（</a:t>
            </a:r>
            <a:r>
              <a:rPr lang="zh-CN" altLang="en-US" sz="1400" b="1" dirty="0">
                <a:solidFill>
                  <a:srgbClr val="000099"/>
                </a:solidFill>
                <a:latin typeface="黑体" panose="02010609060101010101" pitchFamily="1" charset="-122"/>
                <a:ea typeface="黑体" panose="02010609060101010101" pitchFamily="1" charset="-122"/>
              </a:rPr>
              <a:t>现状</a:t>
            </a:r>
            <a:r>
              <a:rPr lang="ja-JP" altLang="en-US" sz="1400" b="1" dirty="0">
                <a:solidFill>
                  <a:srgbClr val="000099"/>
                </a:solidFill>
                <a:latin typeface="黑体" panose="02010609060101010101" pitchFamily="1" charset="-122"/>
                <a:ea typeface="黑体" panose="02010609060101010101" pitchFamily="1" charset="-122"/>
              </a:rPr>
              <a:t>６０</a:t>
            </a:r>
            <a:r>
              <a:rPr lang="zh-CN" altLang="en-US" sz="1400" b="1" dirty="0">
                <a:solidFill>
                  <a:srgbClr val="000099"/>
                </a:solidFill>
                <a:latin typeface="黑体" panose="02010609060101010101" pitchFamily="1" charset="-122"/>
                <a:ea typeface="黑体" panose="02010609060101010101" pitchFamily="1" charset="-122"/>
              </a:rPr>
              <a:t>分</a:t>
            </a:r>
            <a:r>
              <a:rPr lang="ja-JP" altLang="en-US" sz="1400" b="1" dirty="0">
                <a:solidFill>
                  <a:srgbClr val="000099"/>
                </a:solidFill>
                <a:latin typeface="黑体" panose="02010609060101010101" pitchFamily="1" charset="-122"/>
                <a:ea typeface="黑体" panose="02010609060101010101" pitchFamily="1" charset="-122"/>
              </a:rPr>
              <a:t>）</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0970" name="Rectangle 9"/>
          <p:cNvSpPr/>
          <p:nvPr/>
        </p:nvSpPr>
        <p:spPr>
          <a:xfrm>
            <a:off x="615950" y="3143250"/>
            <a:ext cx="1557338"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nchor="ctr" anchorCtr="0"/>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ja-JP" altLang="en-US" sz="1600" b="1" dirty="0">
                <a:solidFill>
                  <a:srgbClr val="000000"/>
                </a:solidFill>
                <a:latin typeface="黑体" panose="02010609060101010101" pitchFamily="1" charset="-122"/>
                <a:ea typeface="黑体" panose="02010609060101010101" pitchFamily="1" charset="-122"/>
              </a:rPr>
              <a:t>１．</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b="1" dirty="0">
                <a:solidFill>
                  <a:srgbClr val="000000"/>
                </a:solidFill>
                <a:latin typeface="黑体" panose="02010609060101010101" pitchFamily="1" charset="-122"/>
                <a:ea typeface="黑体" panose="02010609060101010101" pitchFamily="1" charset="-122"/>
              </a:rPr>
              <a:t>每天</a:t>
            </a:r>
            <a:r>
              <a:rPr lang="zh-CN" altLang="en-US" b="1" dirty="0">
                <a:solidFill>
                  <a:srgbClr val="000099"/>
                </a:solidFill>
                <a:latin typeface="黑体" panose="02010609060101010101" pitchFamily="1" charset="-122"/>
                <a:ea typeface="黑体" panose="02010609060101010101" pitchFamily="1" charset="-122"/>
              </a:rPr>
              <a:t>预习</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en-US" altLang="zh-CN" sz="1600" b="1" dirty="0">
                <a:solidFill>
                  <a:srgbClr val="000000"/>
                </a:solidFill>
                <a:latin typeface="黑体" panose="02010609060101010101" pitchFamily="1" charset="-122"/>
                <a:ea typeface="黑体" panose="02010609060101010101" pitchFamily="1" charset="-122"/>
              </a:rPr>
              <a:t>2</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b="1" dirty="0">
                <a:solidFill>
                  <a:srgbClr val="000000"/>
                </a:solidFill>
                <a:latin typeface="黑体" panose="02010609060101010101" pitchFamily="1" charset="-122"/>
                <a:ea typeface="黑体" panose="02010609060101010101" pitchFamily="1" charset="-122"/>
              </a:rPr>
              <a:t>每天</a:t>
            </a:r>
            <a:r>
              <a:rPr lang="zh-CN" altLang="en-US" b="1" dirty="0">
                <a:solidFill>
                  <a:srgbClr val="000099"/>
                </a:solidFill>
                <a:latin typeface="黑体" panose="02010609060101010101" pitchFamily="1" charset="-122"/>
                <a:ea typeface="黑体" panose="02010609060101010101" pitchFamily="1" charset="-122"/>
              </a:rPr>
              <a:t>复习</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en-US" altLang="zh-CN" sz="1600" b="1" dirty="0">
                <a:solidFill>
                  <a:srgbClr val="000000"/>
                </a:solidFill>
                <a:latin typeface="黑体" panose="02010609060101010101" pitchFamily="1" charset="-122"/>
                <a:ea typeface="黑体" panose="02010609060101010101" pitchFamily="1" charset="-122"/>
              </a:rPr>
              <a:t>3</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将每次讲课</a:t>
            </a:r>
            <a:endParaRPr lang="zh-CN"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内容的重点</a:t>
            </a:r>
            <a:endParaRPr lang="ja-JP"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都记在笔记</a:t>
            </a:r>
            <a:endParaRPr lang="zh-CN"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本上</a:t>
            </a:r>
            <a:endParaRPr lang="ja-JP" altLang="en-US" b="1" dirty="0">
              <a:solidFill>
                <a:srgbClr val="000099"/>
              </a:solidFill>
              <a:latin typeface="黑体" panose="02010609060101010101" pitchFamily="1" charset="-122"/>
              <a:ea typeface="黑体" panose="02010609060101010101" pitchFamily="1" charset="-122"/>
            </a:endParaRPr>
          </a:p>
        </p:txBody>
      </p:sp>
      <p:sp>
        <p:nvSpPr>
          <p:cNvPr id="40971" name="Rectangle 10"/>
          <p:cNvSpPr/>
          <p:nvPr/>
        </p:nvSpPr>
        <p:spPr>
          <a:xfrm>
            <a:off x="2173288" y="3143250"/>
            <a:ext cx="935037"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lnSpc>
                <a:spcPct val="130000"/>
              </a:lnSpc>
            </a:pP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投入时间</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lnSpc>
                <a:spcPct val="150000"/>
              </a:lnSpc>
            </a:pPr>
            <a:endParaRPr lang="zh-CN" altLang="en-US" sz="1400" b="1" dirty="0">
              <a:solidFill>
                <a:srgbClr val="000000"/>
              </a:solidFill>
              <a:latin typeface="黑体" panose="02010609060101010101" pitchFamily="1" charset="-122"/>
              <a:ea typeface="黑体" panose="02010609060101010101" pitchFamily="1" charset="-122"/>
            </a:endParaRPr>
          </a:p>
          <a:p>
            <a:pPr algn="ctr" eaLnBrk="0" hangingPunct="0">
              <a:lnSpc>
                <a:spcPct val="150000"/>
              </a:lnSpc>
            </a:pPr>
            <a:r>
              <a:rPr lang="zh-CN" altLang="en-US" sz="1400" b="1" dirty="0">
                <a:solidFill>
                  <a:srgbClr val="000000"/>
                </a:solidFill>
                <a:latin typeface="黑体" panose="02010609060101010101" pitchFamily="1" charset="-122"/>
                <a:ea typeface="黑体" panose="02010609060101010101" pitchFamily="1" charset="-122"/>
              </a:rPr>
              <a:t>投入时间</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讲义要点的</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笔记记录率</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0972" name="Rectangle 11"/>
          <p:cNvSpPr/>
          <p:nvPr/>
        </p:nvSpPr>
        <p:spPr>
          <a:xfrm>
            <a:off x="3108325" y="3143250"/>
            <a:ext cx="777875"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400" b="1" dirty="0">
                <a:solidFill>
                  <a:srgbClr val="000099"/>
                </a:solidFill>
                <a:latin typeface="黑体" panose="02010609060101010101" pitchFamily="1" charset="-122"/>
                <a:ea typeface="黑体" panose="02010609060101010101" pitchFamily="1" charset="-122"/>
              </a:rPr>
              <a:t>１</a:t>
            </a:r>
            <a:r>
              <a:rPr lang="zh-CN" altLang="en-US" sz="1400" b="1" dirty="0">
                <a:solidFill>
                  <a:srgbClr val="000099"/>
                </a:solidFill>
                <a:latin typeface="黑体" panose="02010609060101010101" pitchFamily="1" charset="-122"/>
                <a:ea typeface="黑体" panose="02010609060101010101" pitchFamily="1" charset="-122"/>
              </a:rPr>
              <a:t>小时</a:t>
            </a:r>
            <a:r>
              <a:rPr lang="ja-JP" altLang="en-US" sz="1400" b="1" dirty="0">
                <a:solidFill>
                  <a:srgbClr val="000099"/>
                </a:solidFill>
                <a:latin typeface="黑体" panose="02010609060101010101" pitchFamily="1" charset="-122"/>
                <a:ea typeface="黑体" panose="02010609060101010101" pitchFamily="1" charset="-122"/>
              </a:rPr>
              <a:t>    </a:t>
            </a:r>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400" b="1" dirty="0">
                <a:solidFill>
                  <a:srgbClr val="000099"/>
                </a:solidFill>
                <a:latin typeface="黑体" panose="02010609060101010101" pitchFamily="1" charset="-122"/>
                <a:ea typeface="黑体" panose="02010609060101010101" pitchFamily="1" charset="-122"/>
              </a:rPr>
              <a:t>／</a:t>
            </a:r>
            <a:r>
              <a:rPr lang="zh-CN" altLang="en-US" sz="1400" b="1" dirty="0">
                <a:solidFill>
                  <a:srgbClr val="000099"/>
                </a:solidFill>
                <a:latin typeface="黑体" panose="02010609060101010101" pitchFamily="1" charset="-122"/>
                <a:ea typeface="黑体" panose="02010609060101010101" pitchFamily="1" charset="-122"/>
              </a:rPr>
              <a:t>每天</a:t>
            </a:r>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400" b="1" dirty="0">
                <a:solidFill>
                  <a:srgbClr val="000099"/>
                </a:solidFill>
                <a:latin typeface="黑体" panose="02010609060101010101" pitchFamily="1" charset="-122"/>
                <a:ea typeface="黑体" panose="02010609060101010101" pitchFamily="1" charset="-122"/>
              </a:rPr>
              <a:t>１</a:t>
            </a:r>
            <a:r>
              <a:rPr lang="zh-CN" altLang="en-US" sz="1400" b="1" dirty="0">
                <a:solidFill>
                  <a:srgbClr val="000099"/>
                </a:solidFill>
                <a:latin typeface="黑体" panose="02010609060101010101" pitchFamily="1" charset="-122"/>
                <a:ea typeface="黑体" panose="02010609060101010101" pitchFamily="1" charset="-122"/>
              </a:rPr>
              <a:t>小时</a:t>
            </a:r>
            <a:r>
              <a:rPr lang="ja-JP" altLang="en-US" sz="1400" b="1" dirty="0">
                <a:solidFill>
                  <a:srgbClr val="000099"/>
                </a:solidFill>
                <a:latin typeface="黑体" panose="02010609060101010101" pitchFamily="1" charset="-122"/>
                <a:ea typeface="黑体" panose="02010609060101010101" pitchFamily="1" charset="-122"/>
              </a:rPr>
              <a:t>    </a:t>
            </a:r>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400" b="1" dirty="0">
                <a:solidFill>
                  <a:srgbClr val="000099"/>
                </a:solidFill>
                <a:latin typeface="黑体" panose="02010609060101010101" pitchFamily="1" charset="-122"/>
                <a:ea typeface="黑体" panose="02010609060101010101" pitchFamily="1" charset="-122"/>
              </a:rPr>
              <a:t> ／</a:t>
            </a:r>
            <a:r>
              <a:rPr lang="zh-CN" altLang="en-US" sz="1400" b="1" dirty="0">
                <a:solidFill>
                  <a:srgbClr val="000099"/>
                </a:solidFill>
                <a:latin typeface="黑体" panose="02010609060101010101" pitchFamily="1" charset="-122"/>
                <a:ea typeface="黑体" panose="02010609060101010101" pitchFamily="1" charset="-122"/>
              </a:rPr>
              <a:t>每天</a:t>
            </a:r>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lnSpc>
                <a:spcPct val="90000"/>
              </a:lnSpc>
            </a:pPr>
            <a:r>
              <a:rPr lang="ja-JP" altLang="en-US" sz="1400" b="1" dirty="0">
                <a:solidFill>
                  <a:srgbClr val="000099"/>
                </a:solidFill>
                <a:latin typeface="黑体" panose="02010609060101010101" pitchFamily="1" charset="-122"/>
                <a:ea typeface="黑体" panose="02010609060101010101" pitchFamily="1" charset="-122"/>
              </a:rPr>
              <a:t>１００％</a:t>
            </a:r>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99"/>
              </a:solidFill>
              <a:latin typeface="黑体" panose="02010609060101010101" pitchFamily="1" charset="-122"/>
              <a:ea typeface="黑体" panose="02010609060101010101" pitchFamily="1" charset="-122"/>
            </a:endParaRPr>
          </a:p>
        </p:txBody>
      </p:sp>
      <p:sp>
        <p:nvSpPr>
          <p:cNvPr id="40973" name="Rectangle 12"/>
          <p:cNvSpPr/>
          <p:nvPr/>
        </p:nvSpPr>
        <p:spPr>
          <a:xfrm>
            <a:off x="2168525" y="1905000"/>
            <a:ext cx="935038"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期末考试</a:t>
            </a:r>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算术分数</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0974" name="Rectangle 13"/>
          <p:cNvSpPr/>
          <p:nvPr/>
        </p:nvSpPr>
        <p:spPr>
          <a:xfrm>
            <a:off x="3108325" y="1905000"/>
            <a:ext cx="777875"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ja-JP" altLang="en-US" sz="1600" b="1" dirty="0">
                <a:solidFill>
                  <a:srgbClr val="000000"/>
                </a:solidFill>
                <a:latin typeface="黑体" panose="02010609060101010101" pitchFamily="1" charset="-122"/>
                <a:ea typeface="黑体" panose="02010609060101010101" pitchFamily="1" charset="-122"/>
              </a:rPr>
              <a:t>８０</a:t>
            </a:r>
            <a:r>
              <a:rPr lang="zh-CN" altLang="en-US" sz="1600" b="1" dirty="0">
                <a:solidFill>
                  <a:srgbClr val="000000"/>
                </a:solidFill>
                <a:latin typeface="黑体" panose="02010609060101010101" pitchFamily="1" charset="-122"/>
                <a:ea typeface="黑体" panose="02010609060101010101" pitchFamily="1" charset="-122"/>
              </a:rPr>
              <a:t>分</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0975" name="Line 14"/>
          <p:cNvSpPr/>
          <p:nvPr/>
        </p:nvSpPr>
        <p:spPr>
          <a:xfrm>
            <a:off x="615950" y="4191000"/>
            <a:ext cx="3270250" cy="1588"/>
          </a:xfrm>
          <a:prstGeom prst="line">
            <a:avLst/>
          </a:prstGeom>
          <a:ln w="12700" cap="flat" cmpd="sng">
            <a:solidFill>
              <a:srgbClr val="000000"/>
            </a:solidFill>
            <a:prstDash val="solid"/>
            <a:headEnd type="none" w="med" len="med"/>
            <a:tailEnd type="none" w="med" len="med"/>
          </a:ln>
        </p:spPr>
      </p:sp>
      <p:sp>
        <p:nvSpPr>
          <p:cNvPr id="40976" name="Line 15"/>
          <p:cNvSpPr/>
          <p:nvPr/>
        </p:nvSpPr>
        <p:spPr>
          <a:xfrm>
            <a:off x="609600" y="5486400"/>
            <a:ext cx="3276600" cy="1588"/>
          </a:xfrm>
          <a:prstGeom prst="line">
            <a:avLst/>
          </a:prstGeom>
          <a:ln w="12700" cap="flat" cmpd="sng">
            <a:solidFill>
              <a:srgbClr val="000000"/>
            </a:solidFill>
            <a:prstDash val="solid"/>
            <a:headEnd type="none" w="med" len="med"/>
            <a:tailEnd type="none" w="med" len="med"/>
          </a:ln>
        </p:spPr>
      </p:sp>
      <p:grpSp>
        <p:nvGrpSpPr>
          <p:cNvPr id="40977" name="Group 16"/>
          <p:cNvGrpSpPr/>
          <p:nvPr/>
        </p:nvGrpSpPr>
        <p:grpSpPr>
          <a:xfrm>
            <a:off x="4546600" y="990600"/>
            <a:ext cx="4086225" cy="2403475"/>
            <a:chOff x="0" y="0"/>
            <a:chExt cx="2574" cy="1514"/>
          </a:xfrm>
        </p:grpSpPr>
        <p:sp>
          <p:nvSpPr>
            <p:cNvPr id="40978" name="AutoShape 17"/>
            <p:cNvSpPr/>
            <p:nvPr/>
          </p:nvSpPr>
          <p:spPr>
            <a:xfrm>
              <a:off x="1521" y="159"/>
              <a:ext cx="310" cy="307"/>
            </a:xfrm>
            <a:prstGeom prst="rightArrow">
              <a:avLst>
                <a:gd name="adj1" fmla="val 45240"/>
                <a:gd name="adj2" fmla="val 26702"/>
              </a:avLst>
            </a:prstGeom>
            <a:solidFill>
              <a:srgbClr val="66FFFF"/>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79" name="Rectangle 18"/>
            <p:cNvSpPr/>
            <p:nvPr/>
          </p:nvSpPr>
          <p:spPr>
            <a:xfrm>
              <a:off x="1879" y="128"/>
              <a:ext cx="695" cy="327"/>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nchorCtr="0"/>
            <a:p>
              <a:pPr algn="ctr"/>
              <a:r>
                <a:rPr lang="zh-CN" altLang="en-US" sz="2400" b="1" dirty="0">
                  <a:latin typeface="黑体" panose="02010609060101010101" pitchFamily="1" charset="-122"/>
                  <a:ea typeface="黑体" panose="02010609060101010101" pitchFamily="1" charset="-122"/>
                </a:rPr>
                <a:t>计 划</a:t>
              </a:r>
              <a:endParaRPr lang="ja-JP" altLang="en-US" sz="2400" b="1" dirty="0">
                <a:latin typeface="黑体" panose="02010609060101010101" pitchFamily="1" charset="-122"/>
                <a:ea typeface="黑体" panose="02010609060101010101" pitchFamily="1" charset="-122"/>
              </a:endParaRPr>
            </a:p>
          </p:txBody>
        </p:sp>
        <p:grpSp>
          <p:nvGrpSpPr>
            <p:cNvPr id="40980" name="Group 19"/>
            <p:cNvGrpSpPr/>
            <p:nvPr/>
          </p:nvGrpSpPr>
          <p:grpSpPr>
            <a:xfrm>
              <a:off x="0" y="0"/>
              <a:ext cx="1552" cy="1514"/>
              <a:chOff x="0" y="0"/>
              <a:chExt cx="1656" cy="1616"/>
            </a:xfrm>
          </p:grpSpPr>
          <p:grpSp>
            <p:nvGrpSpPr>
              <p:cNvPr id="40981" name="Group 20"/>
              <p:cNvGrpSpPr/>
              <p:nvPr/>
            </p:nvGrpSpPr>
            <p:grpSpPr>
              <a:xfrm>
                <a:off x="0" y="0"/>
                <a:ext cx="1639" cy="1616"/>
                <a:chOff x="0" y="0"/>
                <a:chExt cx="1766" cy="1772"/>
              </a:xfrm>
            </p:grpSpPr>
            <p:sp>
              <p:nvSpPr>
                <p:cNvPr id="40982" name="Arc 21"/>
                <p:cNvSpPr/>
                <p:nvPr/>
              </p:nvSpPr>
              <p:spPr>
                <a:xfrm>
                  <a:off x="878" y="0"/>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FFFF00">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40983" name="Arc 22"/>
                <p:cNvSpPr/>
                <p:nvPr/>
              </p:nvSpPr>
              <p:spPr>
                <a:xfrm>
                  <a:off x="0" y="0"/>
                  <a:ext cx="1766" cy="1772"/>
                </a:xfrm>
                <a:custGeom>
                  <a:avLst/>
                  <a:gdLst>
                    <a:gd name="txL" fmla="*/ 0 w 43200"/>
                    <a:gd name="txT" fmla="*/ 0 h 43200"/>
                    <a:gd name="txR" fmla="*/ 43200 w 43200"/>
                    <a:gd name="txB" fmla="*/ 43200 h 43200"/>
                  </a:gdLst>
                  <a:ahLst/>
                  <a:cxnLst>
                    <a:cxn ang="0">
                      <a:pos x="0" y="0"/>
                    </a:cxn>
                    <a:cxn ang="0">
                      <a:pos x="0" y="0"/>
                    </a:cxn>
                    <a:cxn ang="0">
                      <a:pos x="0" y="0"/>
                    </a:cxn>
                  </a:cxnLst>
                  <a:rect l="txL" t="txT" r="txR" b="txB"/>
                  <a:pathLst>
                    <a:path w="43200" h="43200" fill="none">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path>
                    <a:path w="43200" h="43200" stroke="0">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lnTo>
                        <a:pt x="21600" y="21600"/>
                      </a:lnTo>
                      <a:close/>
                    </a:path>
                  </a:pathLst>
                </a:custGeom>
                <a:solidFill>
                  <a:srgbClr val="9B9ED9">
                    <a:alpha val="100000"/>
                  </a:srgbClr>
                </a:solidFill>
                <a:ln w="28575" cap="flat" cmpd="sng">
                  <a:solidFill>
                    <a:srgbClr val="000000"/>
                  </a:solidFill>
                  <a:prstDash val="solid"/>
                  <a:bevel/>
                  <a:headEnd type="none" w="med" len="med"/>
                  <a:tailEnd type="none" w="med" len="med"/>
                </a:ln>
              </p:spPr>
              <p:txBody>
                <a:bodyPr/>
                <a:p>
                  <a:endParaRPr lang="zh-CN" altLang="en-US"/>
                </a:p>
              </p:txBody>
            </p:sp>
          </p:grpSp>
          <p:grpSp>
            <p:nvGrpSpPr>
              <p:cNvPr id="40984" name="Group 23"/>
              <p:cNvGrpSpPr/>
              <p:nvPr/>
            </p:nvGrpSpPr>
            <p:grpSpPr>
              <a:xfrm>
                <a:off x="0" y="0"/>
                <a:ext cx="1639" cy="1616"/>
                <a:chOff x="0" y="0"/>
                <a:chExt cx="1766" cy="1772"/>
              </a:xfrm>
            </p:grpSpPr>
            <p:sp>
              <p:nvSpPr>
                <p:cNvPr id="40985" name="Line 24"/>
                <p:cNvSpPr/>
                <p:nvPr/>
              </p:nvSpPr>
              <p:spPr>
                <a:xfrm>
                  <a:off x="0" y="886"/>
                  <a:ext cx="1766" cy="0"/>
                </a:xfrm>
                <a:prstGeom prst="line">
                  <a:avLst/>
                </a:prstGeom>
                <a:ln w="28575" cap="flat" cmpd="sng">
                  <a:solidFill>
                    <a:schemeClr val="tx1"/>
                  </a:solidFill>
                  <a:prstDash val="solid"/>
                  <a:headEnd type="none" w="med" len="med"/>
                  <a:tailEnd type="none" w="med" len="med"/>
                </a:ln>
              </p:spPr>
            </p:sp>
            <p:sp>
              <p:nvSpPr>
                <p:cNvPr id="40986" name="Line 25"/>
                <p:cNvSpPr/>
                <p:nvPr/>
              </p:nvSpPr>
              <p:spPr>
                <a:xfrm>
                  <a:off x="878" y="0"/>
                  <a:ext cx="0" cy="1772"/>
                </a:xfrm>
                <a:prstGeom prst="line">
                  <a:avLst/>
                </a:prstGeom>
                <a:ln w="28575" cap="flat" cmpd="sng">
                  <a:solidFill>
                    <a:schemeClr val="tx1"/>
                  </a:solidFill>
                  <a:prstDash val="solid"/>
                  <a:headEnd type="none" w="med" len="med"/>
                  <a:tailEnd type="none" w="med" len="med"/>
                </a:ln>
              </p:spPr>
            </p:sp>
          </p:grpSp>
          <p:sp>
            <p:nvSpPr>
              <p:cNvPr id="40987" name="Freeform 26"/>
              <p:cNvSpPr/>
              <p:nvPr/>
            </p:nvSpPr>
            <p:spPr>
              <a:xfrm>
                <a:off x="808" y="123"/>
                <a:ext cx="437" cy="679"/>
              </a:xfrm>
              <a:custGeom>
                <a:avLst/>
                <a:gdLst>
                  <a:gd name="txL" fmla="*/ 0 w 471"/>
                  <a:gd name="txT" fmla="*/ 0 h 744"/>
                  <a:gd name="txR" fmla="*/ 471 w 471"/>
                  <a:gd name="txB" fmla="*/ 744 h 744"/>
                </a:gdLst>
                <a:ahLst/>
                <a:cxnLst>
                  <a:cxn ang="0">
                    <a:pos x="0" y="472"/>
                  </a:cxn>
                  <a:cxn ang="0">
                    <a:pos x="324" y="0"/>
                  </a:cxn>
                </a:cxnLst>
                <a:rect l="txL" t="txT" r="txR" b="txB"/>
                <a:pathLst>
                  <a:path w="471" h="744">
                    <a:moveTo>
                      <a:pt x="0" y="744"/>
                    </a:moveTo>
                    <a:lnTo>
                      <a:pt x="471" y="0"/>
                    </a:lnTo>
                  </a:path>
                </a:pathLst>
              </a:custGeom>
              <a:noFill/>
              <a:ln w="12700" cap="flat" cmpd="sng">
                <a:solidFill>
                  <a:schemeClr val="tx1"/>
                </a:solidFill>
                <a:prstDash val="solid"/>
                <a:bevel/>
                <a:headEnd type="none" w="med" len="med"/>
                <a:tailEnd type="none" w="med" len="med"/>
              </a:ln>
            </p:spPr>
            <p:txBody>
              <a:bodyPr/>
              <a:p>
                <a:endParaRPr lang="zh-CN" altLang="en-US"/>
              </a:p>
            </p:txBody>
          </p:sp>
          <p:sp>
            <p:nvSpPr>
              <p:cNvPr id="40988" name="Freeform 27"/>
              <p:cNvSpPr/>
              <p:nvPr/>
            </p:nvSpPr>
            <p:spPr>
              <a:xfrm>
                <a:off x="813" y="421"/>
                <a:ext cx="717" cy="382"/>
              </a:xfrm>
              <a:custGeom>
                <a:avLst/>
                <a:gdLst>
                  <a:gd name="txL" fmla="*/ 0 w 773"/>
                  <a:gd name="txT" fmla="*/ 0 h 419"/>
                  <a:gd name="txR" fmla="*/ 773 w 773"/>
                  <a:gd name="txB" fmla="*/ 419 h 419"/>
                </a:gdLst>
                <a:ahLst/>
                <a:cxnLst>
                  <a:cxn ang="0">
                    <a:pos x="0" y="263"/>
                  </a:cxn>
                  <a:cxn ang="0">
                    <a:pos x="531" y="0"/>
                  </a:cxn>
                </a:cxnLst>
                <a:rect l="txL" t="txT" r="txR" b="txB"/>
                <a:pathLst>
                  <a:path w="773" h="419">
                    <a:moveTo>
                      <a:pt x="0" y="419"/>
                    </a:moveTo>
                    <a:lnTo>
                      <a:pt x="773" y="0"/>
                    </a:lnTo>
                  </a:path>
                </a:pathLst>
              </a:custGeom>
              <a:noFill/>
              <a:ln w="12700" cap="flat" cmpd="sng">
                <a:solidFill>
                  <a:schemeClr val="tx1"/>
                </a:solidFill>
                <a:prstDash val="solid"/>
                <a:bevel/>
                <a:headEnd type="none" w="med" len="med"/>
                <a:tailEnd type="none" w="med" len="med"/>
              </a:ln>
            </p:spPr>
            <p:txBody>
              <a:bodyPr/>
              <a:p>
                <a:endParaRPr lang="zh-CN" altLang="en-US"/>
              </a:p>
            </p:txBody>
          </p:sp>
          <p:sp>
            <p:nvSpPr>
              <p:cNvPr id="40989" name="Text Box 28"/>
              <p:cNvSpPr txBox="1"/>
              <p:nvPr/>
            </p:nvSpPr>
            <p:spPr>
              <a:xfrm>
                <a:off x="895" y="33"/>
                <a:ext cx="296" cy="267"/>
              </a:xfrm>
              <a:prstGeom prst="rect">
                <a:avLst/>
              </a:prstGeom>
              <a:noFill/>
              <a:ln w="9525">
                <a:noFill/>
              </a:ln>
            </p:spPr>
            <p:txBody>
              <a:bodyPr wrap="none">
                <a:spAutoFit/>
              </a:bodyPr>
              <a:p>
                <a:r>
                  <a:rPr lang="ja-JP" altLang="en-US" sz="2000" b="1" dirty="0">
                    <a:latin typeface="黑体" panose="02010609060101010101" pitchFamily="1" charset="-122"/>
                    <a:ea typeface="黑体" panose="02010609060101010101" pitchFamily="1" charset="-122"/>
                  </a:rPr>
                  <a:t>①</a:t>
                </a:r>
                <a:endParaRPr lang="ja-JP" altLang="en-US" sz="2000" b="1" dirty="0">
                  <a:latin typeface="黑体" panose="02010609060101010101" pitchFamily="1" charset="-122"/>
                  <a:ea typeface="黑体" panose="02010609060101010101" pitchFamily="1" charset="-122"/>
                </a:endParaRPr>
              </a:p>
            </p:txBody>
          </p:sp>
          <p:sp>
            <p:nvSpPr>
              <p:cNvPr id="40990" name="Text Box 29"/>
              <p:cNvSpPr txBox="1"/>
              <p:nvPr/>
            </p:nvSpPr>
            <p:spPr>
              <a:xfrm>
                <a:off x="1178" y="209"/>
                <a:ext cx="296" cy="267"/>
              </a:xfrm>
              <a:prstGeom prst="rect">
                <a:avLst/>
              </a:prstGeom>
              <a:noFill/>
              <a:ln w="9525">
                <a:noFill/>
              </a:ln>
            </p:spPr>
            <p:txBody>
              <a:bodyPr wrap="none">
                <a:spAutoFit/>
              </a:bodyPr>
              <a:p>
                <a:r>
                  <a:rPr lang="ja-JP" altLang="en-US" sz="2000" b="1" dirty="0">
                    <a:latin typeface="黑体" panose="02010609060101010101" pitchFamily="1" charset="-122"/>
                    <a:ea typeface="黑体" panose="02010609060101010101" pitchFamily="1" charset="-122"/>
                  </a:rPr>
                  <a:t>②</a:t>
                </a:r>
                <a:endParaRPr lang="ja-JP" altLang="en-US" sz="2000" b="1" dirty="0">
                  <a:latin typeface="黑体" panose="02010609060101010101" pitchFamily="1" charset="-122"/>
                  <a:ea typeface="黑体" panose="02010609060101010101" pitchFamily="1" charset="-122"/>
                </a:endParaRPr>
              </a:p>
            </p:txBody>
          </p:sp>
          <p:sp>
            <p:nvSpPr>
              <p:cNvPr id="40991" name="Text Box 30"/>
              <p:cNvSpPr txBox="1"/>
              <p:nvPr/>
            </p:nvSpPr>
            <p:spPr>
              <a:xfrm>
                <a:off x="1360" y="532"/>
                <a:ext cx="296" cy="266"/>
              </a:xfrm>
              <a:prstGeom prst="rect">
                <a:avLst/>
              </a:prstGeom>
              <a:noFill/>
              <a:ln w="9525">
                <a:noFill/>
              </a:ln>
            </p:spPr>
            <p:txBody>
              <a:bodyPr wrap="none">
                <a:spAutoFit/>
              </a:bodyPr>
              <a:p>
                <a:r>
                  <a:rPr lang="ja-JP" altLang="en-US" sz="2000" b="1" dirty="0">
                    <a:latin typeface="黑体" panose="02010609060101010101" pitchFamily="1" charset="-122"/>
                    <a:ea typeface="黑体" panose="02010609060101010101" pitchFamily="1" charset="-122"/>
                  </a:rPr>
                  <a:t>③</a:t>
                </a:r>
                <a:endParaRPr lang="ja-JP" altLang="en-US" sz="2000" b="1" dirty="0">
                  <a:latin typeface="黑体" panose="02010609060101010101" pitchFamily="1" charset="-122"/>
                  <a:ea typeface="黑体" panose="02010609060101010101" pitchFamily="1" charset="-122"/>
                </a:endParaRPr>
              </a:p>
            </p:txBody>
          </p:sp>
          <p:sp>
            <p:nvSpPr>
              <p:cNvPr id="40992" name="Text Box 31"/>
              <p:cNvSpPr txBox="1"/>
              <p:nvPr/>
            </p:nvSpPr>
            <p:spPr>
              <a:xfrm>
                <a:off x="769" y="365"/>
                <a:ext cx="606" cy="349"/>
              </a:xfrm>
              <a:prstGeom prst="rect">
                <a:avLst/>
              </a:prstGeom>
              <a:noFill/>
              <a:ln w="9525">
                <a:noFill/>
              </a:ln>
            </p:spPr>
            <p:txBody>
              <a:bodyPr wrap="none">
                <a:spAutoFit/>
              </a:bodyPr>
              <a:p>
                <a:r>
                  <a:rPr lang="en-US" altLang="zh-CN" sz="2800" b="1" dirty="0">
                    <a:latin typeface="黑体" panose="02010609060101010101" pitchFamily="1" charset="-122"/>
                    <a:ea typeface="黑体" panose="02010609060101010101" pitchFamily="1" charset="-122"/>
                  </a:rPr>
                  <a:t>PLAN</a:t>
                </a:r>
                <a:endParaRPr lang="en-US" altLang="zh-CN" sz="2800" b="1" dirty="0">
                  <a:latin typeface="黑体" panose="02010609060101010101" pitchFamily="1" charset="-122"/>
                  <a:ea typeface="黑体" panose="02010609060101010101" pitchFamily="1" charset="-122"/>
                </a:endParaRPr>
              </a:p>
            </p:txBody>
          </p:sp>
        </p:grpSp>
      </p:grpSp>
      <p:sp>
        <p:nvSpPr>
          <p:cNvPr id="40993" name="Text Box 32"/>
          <p:cNvSpPr txBox="1"/>
          <p:nvPr/>
        </p:nvSpPr>
        <p:spPr>
          <a:xfrm>
            <a:off x="5014913" y="3657600"/>
            <a:ext cx="3463925" cy="730250"/>
          </a:xfrm>
          <a:prstGeom prst="rect">
            <a:avLst/>
          </a:prstGeom>
          <a:solidFill>
            <a:srgbClr val="CCFFFF"/>
          </a:solidFill>
          <a:ln w="28575" cap="flat" cmpd="sng">
            <a:solidFill>
              <a:schemeClr val="accent2"/>
            </a:solidFill>
            <a:prstDash val="solid"/>
            <a:miter/>
            <a:headEnd type="none" w="med" len="med"/>
            <a:tailEnd type="none" w="med" len="med"/>
          </a:ln>
        </p:spPr>
        <p:txBody>
          <a:bodyPr wrap="none">
            <a:spAutoFit/>
          </a:bodyPr>
          <a:p>
            <a:r>
              <a:rPr lang="ja-JP" altLang="en-US" sz="2000" b="1" dirty="0">
                <a:latin typeface="黑体" panose="02010609060101010101" pitchFamily="1" charset="-122"/>
                <a:ea typeface="黑体" panose="02010609060101010101" pitchFamily="1" charset="-122"/>
              </a:rPr>
              <a:t>①</a:t>
            </a:r>
            <a:r>
              <a:rPr lang="zh-CN" altLang="en-US" sz="2000" b="1" dirty="0">
                <a:latin typeface="黑体" panose="02010609060101010101" pitchFamily="1" charset="-122"/>
                <a:ea typeface="黑体" panose="02010609060101010101" pitchFamily="1" charset="-122"/>
              </a:rPr>
              <a:t>确定目标</a:t>
            </a:r>
            <a:endParaRPr lang="ja-JP" altLang="en-US" sz="2000" b="1" dirty="0">
              <a:latin typeface="黑体" panose="02010609060101010101" pitchFamily="1" charset="-122"/>
              <a:ea typeface="黑体" panose="02010609060101010101" pitchFamily="1" charset="-122"/>
            </a:endParaRPr>
          </a:p>
          <a:p>
            <a:r>
              <a:rPr lang="ja-JP" altLang="en-US" sz="2000" b="1" dirty="0">
                <a:latin typeface="黑体" panose="02010609060101010101" pitchFamily="1" charset="-122"/>
                <a:ea typeface="黑体" panose="02010609060101010101" pitchFamily="1" charset="-122"/>
              </a:rPr>
              <a:t>  </a:t>
            </a:r>
            <a:r>
              <a:rPr lang="en-US" altLang="zh-CN" b="1" dirty="0">
                <a:latin typeface="黑体" panose="02010609060101010101" pitchFamily="1" charset="-122"/>
                <a:ea typeface="黑体" panose="02010609060101010101" pitchFamily="1" charset="-122"/>
              </a:rPr>
              <a:t>(</a:t>
            </a:r>
            <a:r>
              <a:rPr lang="zh-CN" altLang="en-US" b="1" dirty="0">
                <a:latin typeface="黑体" panose="02010609060101010101" pitchFamily="1" charset="-122"/>
                <a:ea typeface="黑体" panose="02010609060101010101" pitchFamily="1" charset="-122"/>
              </a:rPr>
              <a:t>什么，在什么时候前要</a:t>
            </a:r>
            <a:r>
              <a:rPr lang="ja-JP" altLang="en-US" b="1" dirty="0">
                <a:latin typeface="黑体" panose="02010609060101010101" pitchFamily="1" charset="-122"/>
                <a:ea typeface="黑体" panose="02010609060101010101" pitchFamily="1" charset="-122"/>
              </a:rPr>
              <a:t>○○</a:t>
            </a:r>
            <a:r>
              <a:rPr lang="en-US" altLang="zh-CN" b="1" dirty="0">
                <a:latin typeface="黑体" panose="02010609060101010101" pitchFamily="1" charset="-122"/>
                <a:ea typeface="黑体" panose="02010609060101010101" pitchFamily="1" charset="-122"/>
              </a:rPr>
              <a:t>)</a:t>
            </a:r>
            <a:endParaRPr lang="en-US" altLang="zh-CN" sz="2000" b="1" dirty="0">
              <a:latin typeface="黑体" panose="02010609060101010101" pitchFamily="1" charset="-122"/>
              <a:ea typeface="黑体" panose="02010609060101010101" pitchFamily="1" charset="-122"/>
            </a:endParaRPr>
          </a:p>
        </p:txBody>
      </p:sp>
      <p:sp>
        <p:nvSpPr>
          <p:cNvPr id="40994" name="Text Box 33"/>
          <p:cNvSpPr txBox="1"/>
          <p:nvPr/>
        </p:nvSpPr>
        <p:spPr>
          <a:xfrm>
            <a:off x="5019675" y="4495800"/>
            <a:ext cx="3895725" cy="730250"/>
          </a:xfrm>
          <a:prstGeom prst="rect">
            <a:avLst/>
          </a:prstGeom>
          <a:solidFill>
            <a:srgbClr val="FFCCFF"/>
          </a:solidFill>
          <a:ln w="28575" cap="flat" cmpd="sng">
            <a:solidFill>
              <a:srgbClr val="FF0000"/>
            </a:solidFill>
            <a:prstDash val="solid"/>
            <a:miter/>
            <a:headEnd type="none" w="med" len="med"/>
            <a:tailEnd type="none" w="med" len="med"/>
          </a:ln>
        </p:spPr>
        <p:txBody>
          <a:bodyPr>
            <a:spAutoFit/>
          </a:bodyPr>
          <a:p>
            <a:r>
              <a:rPr lang="ja-JP" altLang="en-US" sz="2000" b="1" dirty="0">
                <a:latin typeface="黑体" panose="02010609060101010101" pitchFamily="1" charset="-122"/>
                <a:ea typeface="黑体" panose="02010609060101010101" pitchFamily="1" charset="-122"/>
              </a:rPr>
              <a:t>②</a:t>
            </a:r>
            <a:r>
              <a:rPr lang="zh-CN" altLang="en-US" sz="2000" b="1" dirty="0">
                <a:latin typeface="黑体" panose="02010609060101010101" pitchFamily="1" charset="-122"/>
                <a:ea typeface="黑体" panose="02010609060101010101" pitchFamily="1" charset="-122"/>
              </a:rPr>
              <a:t>确定为了达成目标需要采取什 </a:t>
            </a:r>
            <a:endParaRPr lang="zh-CN" altLang="en-US" sz="2000" b="1" dirty="0">
              <a:latin typeface="黑体" panose="02010609060101010101" pitchFamily="1" charset="-122"/>
              <a:ea typeface="黑体" panose="02010609060101010101" pitchFamily="1" charset="-122"/>
            </a:endParaRPr>
          </a:p>
          <a:p>
            <a:r>
              <a:rPr lang="zh-CN" altLang="en-US" sz="2000" b="1" dirty="0">
                <a:latin typeface="黑体" panose="02010609060101010101" pitchFamily="1" charset="-122"/>
                <a:ea typeface="黑体" panose="02010609060101010101" pitchFamily="1" charset="-122"/>
              </a:rPr>
              <a:t>  么措施  </a:t>
            </a:r>
            <a:r>
              <a:rPr lang="ja-JP" altLang="en-US" sz="2000" b="1" dirty="0">
                <a:latin typeface="黑体" panose="02010609060101010101" pitchFamily="1" charset="-122"/>
                <a:ea typeface="黑体" panose="02010609060101010101" pitchFamily="1" charset="-122"/>
              </a:rPr>
              <a:t>（</a:t>
            </a:r>
            <a:r>
              <a:rPr lang="zh-CN" altLang="en-US" sz="2000" b="1" dirty="0">
                <a:latin typeface="黑体" panose="02010609060101010101" pitchFamily="1" charset="-122"/>
                <a:ea typeface="黑体" panose="02010609060101010101" pitchFamily="1" charset="-122"/>
              </a:rPr>
              <a:t>怎样做</a:t>
            </a:r>
            <a:r>
              <a:rPr lang="ja-JP" altLang="en-US" sz="2000" b="1" dirty="0">
                <a:latin typeface="黑体" panose="02010609060101010101" pitchFamily="1" charset="-122"/>
                <a:ea typeface="黑体" panose="02010609060101010101" pitchFamily="1" charset="-122"/>
              </a:rPr>
              <a:t>）</a:t>
            </a:r>
            <a:endParaRPr lang="ja-JP" altLang="en-US" sz="2000" b="1" dirty="0">
              <a:latin typeface="黑体" panose="02010609060101010101" pitchFamily="1" charset="-122"/>
              <a:ea typeface="黑体" panose="02010609060101010101" pitchFamily="1" charset="-122"/>
            </a:endParaRPr>
          </a:p>
        </p:txBody>
      </p:sp>
      <p:sp>
        <p:nvSpPr>
          <p:cNvPr id="40995" name="Text Box 34"/>
          <p:cNvSpPr txBox="1"/>
          <p:nvPr/>
        </p:nvSpPr>
        <p:spPr>
          <a:xfrm>
            <a:off x="5019675" y="5334000"/>
            <a:ext cx="3895725" cy="730250"/>
          </a:xfrm>
          <a:prstGeom prst="rect">
            <a:avLst/>
          </a:prstGeom>
          <a:solidFill>
            <a:srgbClr val="CCFF99"/>
          </a:solidFill>
          <a:ln w="28575" cap="flat" cmpd="sng">
            <a:solidFill>
              <a:srgbClr val="009900"/>
            </a:solidFill>
            <a:prstDash val="solid"/>
            <a:miter/>
            <a:headEnd type="none" w="med" len="med"/>
            <a:tailEnd type="none" w="med" len="med"/>
          </a:ln>
        </p:spPr>
        <p:txBody>
          <a:bodyPr>
            <a:spAutoFit/>
          </a:bodyPr>
          <a:p>
            <a:r>
              <a:rPr lang="ja-JP" altLang="en-US" sz="2000" b="1" dirty="0">
                <a:latin typeface="黑体" panose="02010609060101010101" pitchFamily="1" charset="-122"/>
                <a:ea typeface="黑体" panose="02010609060101010101" pitchFamily="1" charset="-122"/>
              </a:rPr>
              <a:t>③</a:t>
            </a:r>
            <a:r>
              <a:rPr lang="zh-CN" altLang="en-US" sz="2000" b="1" dirty="0">
                <a:latin typeface="黑体" panose="02010609060101010101" pitchFamily="1" charset="-122"/>
                <a:ea typeface="黑体" panose="02010609060101010101" pitchFamily="1" charset="-122"/>
              </a:rPr>
              <a:t>选定管理项目，确定管理方法</a:t>
            </a:r>
            <a:endParaRPr lang="zh-CN" altLang="en-US" sz="2000" b="1" dirty="0">
              <a:latin typeface="黑体" panose="02010609060101010101" pitchFamily="1" charset="-122"/>
              <a:ea typeface="黑体" panose="02010609060101010101" pitchFamily="1" charset="-122"/>
            </a:endParaRPr>
          </a:p>
          <a:p>
            <a:r>
              <a:rPr lang="zh-CN" altLang="en-US" sz="2000" b="1" dirty="0">
                <a:latin typeface="黑体" panose="02010609060101010101" pitchFamily="1" charset="-122"/>
                <a:ea typeface="黑体" panose="02010609060101010101" pitchFamily="1" charset="-122"/>
              </a:rPr>
              <a:t>  </a:t>
            </a:r>
            <a:endParaRPr lang="ja-JP" altLang="en-US" sz="2000" b="1" dirty="0">
              <a:latin typeface="黑体" panose="02010609060101010101" pitchFamily="1" charset="-122"/>
              <a:ea typeface="黑体" panose="02010609060101010101" pitchFamily="1" charset="-122"/>
            </a:endParaRPr>
          </a:p>
        </p:txBody>
      </p:sp>
      <p:sp>
        <p:nvSpPr>
          <p:cNvPr id="40996" name="Text Box 35"/>
          <p:cNvSpPr txBox="1"/>
          <p:nvPr/>
        </p:nvSpPr>
        <p:spPr>
          <a:xfrm>
            <a:off x="4038600" y="6156325"/>
            <a:ext cx="3868738" cy="366713"/>
          </a:xfrm>
          <a:prstGeom prst="rect">
            <a:avLst/>
          </a:prstGeom>
          <a:noFill/>
          <a:ln w="9525">
            <a:noFill/>
          </a:ln>
        </p:spPr>
        <p:txBody>
          <a:bodyPr wrap="none">
            <a:spAutoFit/>
          </a:bodyPr>
          <a:p>
            <a:r>
              <a:rPr lang="en-US" altLang="zh-CN" b="1" dirty="0">
                <a:solidFill>
                  <a:schemeClr val="accent2"/>
                </a:solidFill>
                <a:latin typeface="黑体" panose="02010609060101010101" pitchFamily="1" charset="-122"/>
                <a:ea typeface="黑体" panose="02010609060101010101" pitchFamily="1" charset="-122"/>
              </a:rPr>
              <a:t>(①②③</a:t>
            </a:r>
            <a:r>
              <a:rPr lang="zh-CN" altLang="en-US" b="1" dirty="0">
                <a:solidFill>
                  <a:schemeClr val="accent2"/>
                </a:solidFill>
                <a:latin typeface="黑体" panose="02010609060101010101" pitchFamily="1" charset="-122"/>
                <a:ea typeface="黑体" panose="02010609060101010101" pitchFamily="1" charset="-122"/>
              </a:rPr>
              <a:t>由领导及成员通过讨论决定</a:t>
            </a:r>
            <a:r>
              <a:rPr lang="en-US" altLang="zh-CN" b="1" dirty="0">
                <a:solidFill>
                  <a:schemeClr val="accent2"/>
                </a:solidFill>
                <a:latin typeface="黑体" panose="02010609060101010101" pitchFamily="1" charset="-122"/>
                <a:ea typeface="黑体" panose="02010609060101010101" pitchFamily="1" charset="-122"/>
              </a:rPr>
              <a:t>)</a:t>
            </a:r>
            <a:endParaRPr lang="en-US" altLang="zh-CN" sz="2800" b="1" dirty="0">
              <a:solidFill>
                <a:schemeClr val="accent2"/>
              </a:solidFill>
              <a:latin typeface="黑体" panose="02010609060101010101" pitchFamily="1" charset="-122"/>
              <a:ea typeface="黑体" panose="02010609060101010101" pitchFamily="1" charset="-122"/>
            </a:endParaRPr>
          </a:p>
        </p:txBody>
      </p:sp>
      <p:sp>
        <p:nvSpPr>
          <p:cNvPr id="40997" name="Oval 36"/>
          <p:cNvSpPr/>
          <p:nvPr/>
        </p:nvSpPr>
        <p:spPr>
          <a:xfrm>
            <a:off x="457200" y="2971800"/>
            <a:ext cx="1676400" cy="38862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98" name="Oval 37"/>
          <p:cNvSpPr/>
          <p:nvPr/>
        </p:nvSpPr>
        <p:spPr>
          <a:xfrm>
            <a:off x="0" y="1828800"/>
            <a:ext cx="2057400" cy="1295400"/>
          </a:xfrm>
          <a:prstGeom prst="ellipse">
            <a:avLst/>
          </a:prstGeom>
          <a:noFill/>
          <a:ln w="28575" cap="flat" cmpd="sng">
            <a:solidFill>
              <a:schemeClr val="accent2"/>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0999" name="Oval 38"/>
          <p:cNvSpPr/>
          <p:nvPr/>
        </p:nvSpPr>
        <p:spPr>
          <a:xfrm>
            <a:off x="2133600" y="1828800"/>
            <a:ext cx="1676400" cy="4648200"/>
          </a:xfrm>
          <a:prstGeom prst="ellipse">
            <a:avLst/>
          </a:prstGeom>
          <a:noFill/>
          <a:ln w="28575" cap="flat" cmpd="sng">
            <a:solidFill>
              <a:srgbClr val="0099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cxnSp>
        <p:nvCxnSpPr>
          <p:cNvPr id="41000" name="AutoShape 39"/>
          <p:cNvCxnSpPr>
            <a:stCxn id="40993" idx="1"/>
            <a:endCxn id="40998" idx="5"/>
          </p:cNvCxnSpPr>
          <p:nvPr/>
        </p:nvCxnSpPr>
        <p:spPr>
          <a:xfrm flipH="1" flipV="1">
            <a:off x="1755775" y="2949575"/>
            <a:ext cx="3244850" cy="1073150"/>
          </a:xfrm>
          <a:prstGeom prst="straightConnector1">
            <a:avLst/>
          </a:prstGeom>
          <a:ln w="28575" cap="flat" cmpd="sng">
            <a:solidFill>
              <a:schemeClr val="accent2"/>
            </a:solidFill>
            <a:prstDash val="solid"/>
            <a:headEnd type="none" w="med" len="med"/>
            <a:tailEnd type="triangle" w="med" len="med"/>
          </a:ln>
        </p:spPr>
      </p:cxnSp>
      <p:cxnSp>
        <p:nvCxnSpPr>
          <p:cNvPr id="41001" name="AutoShape 40"/>
          <p:cNvCxnSpPr>
            <a:stCxn id="40994" idx="1"/>
            <a:endCxn id="40997" idx="7"/>
          </p:cNvCxnSpPr>
          <p:nvPr/>
        </p:nvCxnSpPr>
        <p:spPr>
          <a:xfrm flipH="1" flipV="1">
            <a:off x="1887538" y="3525838"/>
            <a:ext cx="3117850" cy="1335087"/>
          </a:xfrm>
          <a:prstGeom prst="straightConnector1">
            <a:avLst/>
          </a:prstGeom>
          <a:ln w="28575" cap="flat" cmpd="sng">
            <a:solidFill>
              <a:srgbClr val="FF0000"/>
            </a:solidFill>
            <a:prstDash val="solid"/>
            <a:headEnd type="none" w="med" len="med"/>
            <a:tailEnd type="triangle" w="med" len="med"/>
          </a:ln>
        </p:spPr>
      </p:cxnSp>
      <p:cxnSp>
        <p:nvCxnSpPr>
          <p:cNvPr id="41002" name="AutoShape 41"/>
          <p:cNvCxnSpPr>
            <a:stCxn id="40995" idx="1"/>
            <a:endCxn id="40999" idx="5"/>
          </p:cNvCxnSpPr>
          <p:nvPr/>
        </p:nvCxnSpPr>
        <p:spPr>
          <a:xfrm flipH="1">
            <a:off x="3563938" y="5699125"/>
            <a:ext cx="1441450" cy="111125"/>
          </a:xfrm>
          <a:prstGeom prst="straightConnector1">
            <a:avLst/>
          </a:prstGeom>
          <a:ln w="28575" cap="flat" cmpd="sng">
            <a:solidFill>
              <a:srgbClr val="009900"/>
            </a:solidFill>
            <a:prstDash val="solid"/>
            <a:headEnd type="none" w="med" len="med"/>
            <a:tailEnd type="triangle" w="med" len="med"/>
          </a:ln>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0993"/>
                                        </p:tgtEl>
                                        <p:attrNameLst>
                                          <p:attrName>style.visibility</p:attrName>
                                        </p:attrNameLst>
                                      </p:cBhvr>
                                      <p:to>
                                        <p:strVal val="visible"/>
                                      </p:to>
                                    </p:set>
                                    <p:anim calcmode="lin" valueType="num">
                                      <p:cBhvr>
                                        <p:cTn id="7" dur="500" fill="hold"/>
                                        <p:tgtEl>
                                          <p:spTgt spid="40993"/>
                                        </p:tgtEl>
                                        <p:attrNameLst>
                                          <p:attrName>ppt_w</p:attrName>
                                        </p:attrNameLst>
                                      </p:cBhvr>
                                      <p:tavLst>
                                        <p:tav tm="0">
                                          <p:val>
                                            <p:fltVal val="0.000000"/>
                                          </p:val>
                                        </p:tav>
                                        <p:tav tm="100000">
                                          <p:val>
                                            <p:strVal val="#ppt_w"/>
                                          </p:val>
                                        </p:tav>
                                      </p:tavLst>
                                    </p:anim>
                                    <p:anim calcmode="lin" valueType="num">
                                      <p:cBhvr>
                                        <p:cTn id="8" dur="500" fill="hold"/>
                                        <p:tgtEl>
                                          <p:spTgt spid="40993"/>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528" fill="hold" grpId="0" nodeType="clickEffect">
                                  <p:stCondLst>
                                    <p:cond delay="0"/>
                                  </p:stCondLst>
                                  <p:childTnLst>
                                    <p:set>
                                      <p:cBhvr>
                                        <p:cTn id="12" dur="1" fill="hold">
                                          <p:stCondLst>
                                            <p:cond delay="0"/>
                                          </p:stCondLst>
                                        </p:cTn>
                                        <p:tgtEl>
                                          <p:spTgt spid="40994"/>
                                        </p:tgtEl>
                                        <p:attrNameLst>
                                          <p:attrName>style.visibility</p:attrName>
                                        </p:attrNameLst>
                                      </p:cBhvr>
                                      <p:to>
                                        <p:strVal val="visible"/>
                                      </p:to>
                                    </p:set>
                                    <p:anim calcmode="lin" valueType="num">
                                      <p:cBhvr>
                                        <p:cTn id="13" dur="500" fill="hold"/>
                                        <p:tgtEl>
                                          <p:spTgt spid="40994"/>
                                        </p:tgtEl>
                                        <p:attrNameLst>
                                          <p:attrName>ppt_w</p:attrName>
                                        </p:attrNameLst>
                                      </p:cBhvr>
                                      <p:tavLst>
                                        <p:tav tm="0">
                                          <p:val>
                                            <p:fltVal val="0.000000"/>
                                          </p:val>
                                        </p:tav>
                                        <p:tav tm="100000">
                                          <p:val>
                                            <p:strVal val="#ppt_w"/>
                                          </p:val>
                                        </p:tav>
                                      </p:tavLst>
                                    </p:anim>
                                    <p:anim calcmode="lin" valueType="num">
                                      <p:cBhvr>
                                        <p:cTn id="14" dur="500" fill="hold"/>
                                        <p:tgtEl>
                                          <p:spTgt spid="40994"/>
                                        </p:tgtEl>
                                        <p:attrNameLst>
                                          <p:attrName>ppt_h</p:attrName>
                                        </p:attrNameLst>
                                      </p:cBhvr>
                                      <p:tavLst>
                                        <p:tav tm="0">
                                          <p:val>
                                            <p:fltVal val="0.000000"/>
                                          </p:val>
                                        </p:tav>
                                        <p:tav tm="100000">
                                          <p:val>
                                            <p:strVal val="#ppt_h"/>
                                          </p:val>
                                        </p:tav>
                                      </p:tavLst>
                                    </p:anim>
                                    <p:anim calcmode="lin" valueType="num">
                                      <p:cBhvr>
                                        <p:cTn id="15" dur="500" fill="hold"/>
                                        <p:tgtEl>
                                          <p:spTgt spid="40994"/>
                                        </p:tgtEl>
                                        <p:attrNameLst>
                                          <p:attrName>ppt_x</p:attrName>
                                        </p:attrNameLst>
                                      </p:cBhvr>
                                      <p:tavLst>
                                        <p:tav tm="0">
                                          <p:val>
                                            <p:fltVal val="0.500000"/>
                                          </p:val>
                                        </p:tav>
                                        <p:tav tm="100000">
                                          <p:val>
                                            <p:strVal val="#ppt_x"/>
                                          </p:val>
                                        </p:tav>
                                      </p:tavLst>
                                    </p:anim>
                                    <p:anim calcmode="lin" valueType="num">
                                      <p:cBhvr>
                                        <p:cTn id="16" dur="500" fill="hold"/>
                                        <p:tgtEl>
                                          <p:spTgt spid="40994"/>
                                        </p:tgtEl>
                                        <p:attrNameLst>
                                          <p:attrName>ppt_y</p:attrName>
                                        </p:attrNameLst>
                                      </p:cBhvr>
                                      <p:tavLst>
                                        <p:tav tm="0">
                                          <p:val>
                                            <p:fltVal val="0.500000"/>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528" fill="hold" grpId="0" nodeType="clickEffect">
                                  <p:stCondLst>
                                    <p:cond delay="0"/>
                                  </p:stCondLst>
                                  <p:childTnLst>
                                    <p:set>
                                      <p:cBhvr>
                                        <p:cTn id="20" dur="1" fill="hold">
                                          <p:stCondLst>
                                            <p:cond delay="0"/>
                                          </p:stCondLst>
                                        </p:cTn>
                                        <p:tgtEl>
                                          <p:spTgt spid="40995"/>
                                        </p:tgtEl>
                                        <p:attrNameLst>
                                          <p:attrName>style.visibility</p:attrName>
                                        </p:attrNameLst>
                                      </p:cBhvr>
                                      <p:to>
                                        <p:strVal val="visible"/>
                                      </p:to>
                                    </p:set>
                                    <p:anim calcmode="lin" valueType="num">
                                      <p:cBhvr>
                                        <p:cTn id="21" dur="500" fill="hold"/>
                                        <p:tgtEl>
                                          <p:spTgt spid="40995"/>
                                        </p:tgtEl>
                                        <p:attrNameLst>
                                          <p:attrName>ppt_w</p:attrName>
                                        </p:attrNameLst>
                                      </p:cBhvr>
                                      <p:tavLst>
                                        <p:tav tm="0">
                                          <p:val>
                                            <p:fltVal val="0.000000"/>
                                          </p:val>
                                        </p:tav>
                                        <p:tav tm="100000">
                                          <p:val>
                                            <p:strVal val="#ppt_w"/>
                                          </p:val>
                                        </p:tav>
                                      </p:tavLst>
                                    </p:anim>
                                    <p:anim calcmode="lin" valueType="num">
                                      <p:cBhvr>
                                        <p:cTn id="22" dur="500" fill="hold"/>
                                        <p:tgtEl>
                                          <p:spTgt spid="40995"/>
                                        </p:tgtEl>
                                        <p:attrNameLst>
                                          <p:attrName>ppt_h</p:attrName>
                                        </p:attrNameLst>
                                      </p:cBhvr>
                                      <p:tavLst>
                                        <p:tav tm="0">
                                          <p:val>
                                            <p:fltVal val="0.000000"/>
                                          </p:val>
                                        </p:tav>
                                        <p:tav tm="100000">
                                          <p:val>
                                            <p:strVal val="#ppt_h"/>
                                          </p:val>
                                        </p:tav>
                                      </p:tavLst>
                                    </p:anim>
                                    <p:anim calcmode="lin" valueType="num">
                                      <p:cBhvr>
                                        <p:cTn id="23" dur="500" fill="hold"/>
                                        <p:tgtEl>
                                          <p:spTgt spid="40995"/>
                                        </p:tgtEl>
                                        <p:attrNameLst>
                                          <p:attrName>ppt_x</p:attrName>
                                        </p:attrNameLst>
                                      </p:cBhvr>
                                      <p:tavLst>
                                        <p:tav tm="0">
                                          <p:val>
                                            <p:fltVal val="0.500000"/>
                                          </p:val>
                                        </p:tav>
                                        <p:tav tm="100000">
                                          <p:val>
                                            <p:strVal val="#ppt_x"/>
                                          </p:val>
                                        </p:tav>
                                      </p:tavLst>
                                    </p:anim>
                                    <p:anim calcmode="lin" valueType="num">
                                      <p:cBhvr>
                                        <p:cTn id="24" dur="500" fill="hold"/>
                                        <p:tgtEl>
                                          <p:spTgt spid="40995"/>
                                        </p:tgtEl>
                                        <p:attrNameLst>
                                          <p:attrName>ppt_y</p:attrName>
                                        </p:attrNameLst>
                                      </p:cBhvr>
                                      <p:tavLst>
                                        <p:tav tm="0">
                                          <p:val>
                                            <p:fltVal val="0.500000"/>
                                          </p:val>
                                        </p:tav>
                                        <p:tav tm="100000">
                                          <p:val>
                                            <p:strVal val="#ppt_y"/>
                                          </p:val>
                                        </p:tav>
                                      </p:tavLst>
                                    </p:anim>
                                  </p:childTnLst>
                                </p:cTn>
                              </p:par>
                            </p:childTnLst>
                          </p:cTn>
                        </p:par>
                        <p:par>
                          <p:cTn id="25" fill="hold">
                            <p:stCondLst>
                              <p:cond delay="500"/>
                            </p:stCondLst>
                            <p:childTnLst>
                              <p:par>
                                <p:cTn id="26" presetID="17" presetClass="entr" presetSubtype="1" fill="hold" grpId="0" nodeType="afterEffect">
                                  <p:stCondLst>
                                    <p:cond delay="0"/>
                                  </p:stCondLst>
                                  <p:childTnLst>
                                    <p:set>
                                      <p:cBhvr>
                                        <p:cTn id="27" dur="1" fill="hold">
                                          <p:stCondLst>
                                            <p:cond delay="0"/>
                                          </p:stCondLst>
                                        </p:cTn>
                                        <p:tgtEl>
                                          <p:spTgt spid="40996"/>
                                        </p:tgtEl>
                                        <p:attrNameLst>
                                          <p:attrName>style.visibility</p:attrName>
                                        </p:attrNameLst>
                                      </p:cBhvr>
                                      <p:to>
                                        <p:strVal val="visible"/>
                                      </p:to>
                                    </p:set>
                                    <p:anim calcmode="lin" valueType="num">
                                      <p:cBhvr>
                                        <p:cTn id="28" dur="500" fill="hold"/>
                                        <p:tgtEl>
                                          <p:spTgt spid="40996"/>
                                        </p:tgtEl>
                                        <p:attrNameLst>
                                          <p:attrName>ppt_x</p:attrName>
                                        </p:attrNameLst>
                                      </p:cBhvr>
                                      <p:tavLst>
                                        <p:tav tm="0">
                                          <p:val>
                                            <p:strVal val="#ppt_x"/>
                                          </p:val>
                                        </p:tav>
                                        <p:tav tm="100000">
                                          <p:val>
                                            <p:strVal val="#ppt_x"/>
                                          </p:val>
                                        </p:tav>
                                      </p:tavLst>
                                    </p:anim>
                                    <p:anim calcmode="lin" valueType="num">
                                      <p:cBhvr>
                                        <p:cTn id="29" dur="500" fill="hold"/>
                                        <p:tgtEl>
                                          <p:spTgt spid="40996"/>
                                        </p:tgtEl>
                                        <p:attrNameLst>
                                          <p:attrName>ppt_y</p:attrName>
                                        </p:attrNameLst>
                                      </p:cBhvr>
                                      <p:tavLst>
                                        <p:tav tm="0">
                                          <p:val>
                                            <p:strVal val="#ppt_y-#ppt_h/2"/>
                                          </p:val>
                                        </p:tav>
                                        <p:tav tm="100000">
                                          <p:val>
                                            <p:strVal val="#ppt_y"/>
                                          </p:val>
                                        </p:tav>
                                      </p:tavLst>
                                    </p:anim>
                                    <p:anim calcmode="lin" valueType="num">
                                      <p:cBhvr>
                                        <p:cTn id="30" dur="500" fill="hold"/>
                                        <p:tgtEl>
                                          <p:spTgt spid="40996"/>
                                        </p:tgtEl>
                                        <p:attrNameLst>
                                          <p:attrName>ppt_w</p:attrName>
                                        </p:attrNameLst>
                                      </p:cBhvr>
                                      <p:tavLst>
                                        <p:tav tm="0">
                                          <p:val>
                                            <p:strVal val="#ppt_w"/>
                                          </p:val>
                                        </p:tav>
                                        <p:tav tm="100000">
                                          <p:val>
                                            <p:strVal val="#ppt_w"/>
                                          </p:val>
                                        </p:tav>
                                      </p:tavLst>
                                    </p:anim>
                                    <p:anim calcmode="lin" valueType="num">
                                      <p:cBhvr>
                                        <p:cTn id="31" dur="500" fill="hold"/>
                                        <p:tgtEl>
                                          <p:spTgt spid="40996"/>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3" grpId="0" animBg="1"/>
      <p:bldP spid="40994" grpId="0" animBg="1"/>
      <p:bldP spid="40995" grpId="0" animBg="1"/>
      <p:bldP spid="4099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41987" name="Rectangle 2"/>
          <p:cNvSpPr>
            <a:spLocks noGrp="1"/>
          </p:cNvSpPr>
          <p:nvPr>
            <p:ph type="title" idx="4294967295"/>
          </p:nvPr>
        </p:nvSpPr>
        <p:spPr>
          <a:xfrm>
            <a:off x="0" y="155575"/>
            <a:ext cx="8763000" cy="609600"/>
          </a:xfrm>
          <a:ln/>
        </p:spPr>
        <p:txBody>
          <a:bodyPr vert="horz" wrap="square" lIns="90488" tIns="44450" rIns="90488" bIns="44450" anchor="ctr" anchorCtr="0"/>
          <a:p>
            <a:pPr eaLnBrk="1" hangingPunct="1"/>
            <a:r>
              <a:rPr lang="zh-CN" altLang="en-US" sz="34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通过</a:t>
            </a:r>
            <a:r>
              <a:rPr lang="ja-JP" altLang="en-US" sz="34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ＰＤＣＡ</a:t>
            </a:r>
            <a:r>
              <a:rPr lang="zh-CN" altLang="en-US" sz="34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表进行表达的实例 </a:t>
            </a:r>
            <a:r>
              <a:rPr lang="en-US" altLang="zh-CN" sz="4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a:t>
            </a:r>
            <a:r>
              <a:rPr lang="ja-JP" altLang="en-US" sz="4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（Ｄｏ）</a:t>
            </a:r>
            <a:endParaRPr lang="ja-JP" altLang="en-US" sz="4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41988" name="Rectangle 3"/>
          <p:cNvSpPr/>
          <p:nvPr/>
        </p:nvSpPr>
        <p:spPr>
          <a:xfrm>
            <a:off x="287338" y="1219200"/>
            <a:ext cx="1201737" cy="6096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eaLnBrk="0" hangingPunct="0"/>
            <a:r>
              <a:rPr lang="zh-CN" altLang="en-US" sz="1000" b="1" dirty="0">
                <a:solidFill>
                  <a:srgbClr val="000000"/>
                </a:solidFill>
                <a:latin typeface="黑体" panose="02010609060101010101" pitchFamily="1" charset="-122"/>
                <a:ea typeface="黑体" panose="02010609060101010101" pitchFamily="1" charset="-122"/>
              </a:rPr>
              <a:t>目标 </a:t>
            </a:r>
            <a:r>
              <a:rPr lang="en-US" altLang="zh-CN" sz="1000" b="1" dirty="0">
                <a:solidFill>
                  <a:srgbClr val="000000"/>
                </a:solidFill>
                <a:latin typeface="Times New Roman" panose="02020603050405020304" pitchFamily="2" charset="0"/>
                <a:ea typeface="黑体" panose="02010609060101010101" pitchFamily="1" charset="-122"/>
              </a:rPr>
              <a:t>·</a:t>
            </a:r>
            <a:r>
              <a:rPr lang="en-US" altLang="zh-CN" sz="1000" b="1" dirty="0">
                <a:solidFill>
                  <a:srgbClr val="000000"/>
                </a:solidFill>
                <a:latin typeface="黑体" panose="02010609060101010101" pitchFamily="1" charset="-122"/>
                <a:ea typeface="黑体" panose="02010609060101010101" pitchFamily="1" charset="-122"/>
              </a:rPr>
              <a:t> </a:t>
            </a:r>
            <a:r>
              <a:rPr lang="zh-CN" altLang="en-US" sz="1000" b="1" dirty="0">
                <a:solidFill>
                  <a:srgbClr val="000000"/>
                </a:solidFill>
                <a:latin typeface="黑体" panose="02010609060101010101" pitchFamily="1" charset="-122"/>
                <a:ea typeface="黑体" panose="02010609060101010101" pitchFamily="1" charset="-122"/>
              </a:rPr>
              <a:t>课题</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1989" name="Rectangle 4"/>
          <p:cNvSpPr/>
          <p:nvPr/>
        </p:nvSpPr>
        <p:spPr>
          <a:xfrm>
            <a:off x="1489075" y="1219200"/>
            <a:ext cx="601663"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000" b="1" dirty="0">
                <a:solidFill>
                  <a:srgbClr val="000000"/>
                </a:solidFill>
                <a:latin typeface="黑体" panose="02010609060101010101" pitchFamily="1" charset="-122"/>
                <a:ea typeface="黑体" panose="02010609060101010101" pitchFamily="1" charset="-122"/>
              </a:rPr>
              <a:t>管理项目</a:t>
            </a:r>
            <a:endParaRPr lang="ja-JP" altLang="en-US" sz="1000" b="1" dirty="0">
              <a:solidFill>
                <a:srgbClr val="000000"/>
              </a:solidFill>
              <a:latin typeface="黑体" panose="02010609060101010101" pitchFamily="1" charset="-122"/>
              <a:ea typeface="黑体" panose="02010609060101010101" pitchFamily="1" charset="-122"/>
            </a:endParaRPr>
          </a:p>
        </p:txBody>
      </p:sp>
      <p:sp>
        <p:nvSpPr>
          <p:cNvPr id="41990" name="Rectangle 5"/>
          <p:cNvSpPr/>
          <p:nvPr/>
        </p:nvSpPr>
        <p:spPr>
          <a:xfrm>
            <a:off x="2090738" y="1219200"/>
            <a:ext cx="500062"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000" b="1" dirty="0">
                <a:solidFill>
                  <a:srgbClr val="000000"/>
                </a:solidFill>
                <a:latin typeface="黑体" panose="02010609060101010101" pitchFamily="1" charset="-122"/>
                <a:ea typeface="黑体" panose="02010609060101010101" pitchFamily="1" charset="-122"/>
              </a:rPr>
              <a:t>管理水准</a:t>
            </a:r>
            <a:endParaRPr lang="ja-JP" altLang="en-US" sz="1000" b="1" dirty="0">
              <a:solidFill>
                <a:srgbClr val="000000"/>
              </a:solidFill>
              <a:latin typeface="黑体" panose="02010609060101010101" pitchFamily="1" charset="-122"/>
              <a:ea typeface="黑体" panose="02010609060101010101" pitchFamily="1" charset="-122"/>
            </a:endParaRPr>
          </a:p>
        </p:txBody>
      </p:sp>
      <p:sp>
        <p:nvSpPr>
          <p:cNvPr id="41991" name="Rectangle 6"/>
          <p:cNvSpPr/>
          <p:nvPr/>
        </p:nvSpPr>
        <p:spPr>
          <a:xfrm>
            <a:off x="287338" y="838200"/>
            <a:ext cx="2303462" cy="3810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algn="ctr" eaLnBrk="0" fontAlgn="t" hangingPunct="0"/>
            <a:r>
              <a:rPr lang="ja-JP" altLang="en-US" sz="1200" b="1" dirty="0">
                <a:solidFill>
                  <a:srgbClr val="000000"/>
                </a:solidFill>
                <a:latin typeface="黑体" panose="02010609060101010101" pitchFamily="1" charset="-122"/>
                <a:ea typeface="黑体" panose="02010609060101010101" pitchFamily="1" charset="-122"/>
              </a:rPr>
              <a:t>Ｐｌａｎ</a:t>
            </a:r>
            <a:endParaRPr lang="ja-JP" altLang="en-US" sz="1200" b="1" dirty="0">
              <a:solidFill>
                <a:srgbClr val="000000"/>
              </a:solidFill>
              <a:latin typeface="黑体" panose="02010609060101010101" pitchFamily="1" charset="-122"/>
              <a:ea typeface="黑体" panose="02010609060101010101" pitchFamily="1" charset="-122"/>
            </a:endParaRPr>
          </a:p>
        </p:txBody>
      </p:sp>
      <p:sp>
        <p:nvSpPr>
          <p:cNvPr id="41992" name="Rectangle 7"/>
          <p:cNvSpPr/>
          <p:nvPr/>
        </p:nvSpPr>
        <p:spPr>
          <a:xfrm>
            <a:off x="487363" y="1524000"/>
            <a:ext cx="1001712" cy="304800"/>
          </a:xfrm>
          <a:prstGeom prst="rect">
            <a:avLst/>
          </a:prstGeom>
          <a:solidFill>
            <a:srgbClr val="DDDDDD"/>
          </a:solidFill>
          <a:ln w="12700" cap="flat" cmpd="sng">
            <a:solidFill>
              <a:srgbClr val="000066"/>
            </a:solidFill>
            <a:prstDash val="solid"/>
            <a:miter/>
            <a:headEnd type="none" w="med" len="med"/>
            <a:tailEnd type="none" w="med" len="med"/>
          </a:ln>
        </p:spPr>
        <p:txBody>
          <a:bodyPr wrap="none" anchor="ctr" anchorCtr="0"/>
          <a:p>
            <a:pPr eaLnBrk="0" hangingPunct="0"/>
            <a:r>
              <a:rPr lang="zh-CN" altLang="en-US" sz="900" b="1" dirty="0">
                <a:solidFill>
                  <a:srgbClr val="000000"/>
                </a:solidFill>
                <a:latin typeface="黑体" panose="02010609060101010101" pitchFamily="1" charset="-122"/>
                <a:ea typeface="黑体" panose="02010609060101010101" pitchFamily="1" charset="-122"/>
              </a:rPr>
              <a:t>主要措施</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1993" name="Rectangle 8"/>
          <p:cNvSpPr/>
          <p:nvPr/>
        </p:nvSpPr>
        <p:spPr>
          <a:xfrm>
            <a:off x="287338" y="1828800"/>
            <a:ext cx="1201737" cy="495300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eaLnBrk="0" hangingPunct="0"/>
            <a:r>
              <a:rPr lang="zh-CN" altLang="en-US" sz="1000" b="1" dirty="0">
                <a:solidFill>
                  <a:srgbClr val="000000"/>
                </a:solidFill>
                <a:latin typeface="黑体" panose="02010609060101010101" pitchFamily="1" charset="-122"/>
                <a:ea typeface="黑体" panose="02010609060101010101" pitchFamily="1" charset="-122"/>
              </a:rPr>
              <a:t>目标</a:t>
            </a:r>
            <a:r>
              <a:rPr lang="ja-JP" altLang="en-US" sz="1000" b="1" dirty="0">
                <a:solidFill>
                  <a:srgbClr val="000000"/>
                </a:solidFill>
                <a:latin typeface="黑体" panose="02010609060101010101" pitchFamily="1" charset="-122"/>
                <a:ea typeface="黑体" panose="02010609060101010101" pitchFamily="1" charset="-122"/>
              </a:rPr>
              <a:t>      </a:t>
            </a:r>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r>
              <a:rPr lang="zh-CN" altLang="en-US" sz="1000" b="1" dirty="0">
                <a:solidFill>
                  <a:srgbClr val="000000"/>
                </a:solidFill>
                <a:latin typeface="黑体" panose="02010609060101010101" pitchFamily="1" charset="-122"/>
                <a:ea typeface="黑体" panose="02010609060101010101" pitchFamily="1" charset="-122"/>
              </a:rPr>
              <a:t>在期末考试中自己</a:t>
            </a:r>
            <a:endParaRPr lang="zh-CN" altLang="en-US" sz="1000" b="1" dirty="0">
              <a:solidFill>
                <a:srgbClr val="000000"/>
              </a:solidFill>
              <a:latin typeface="黑体" panose="02010609060101010101" pitchFamily="1" charset="-122"/>
              <a:ea typeface="黑体" panose="02010609060101010101" pitchFamily="1" charset="-122"/>
            </a:endParaRPr>
          </a:p>
          <a:p>
            <a:pPr eaLnBrk="0" hangingPunct="0"/>
            <a:r>
              <a:rPr lang="zh-CN" altLang="en-US" sz="1000" b="1" dirty="0">
                <a:solidFill>
                  <a:srgbClr val="000000"/>
                </a:solidFill>
                <a:latin typeface="黑体" panose="02010609060101010101" pitchFamily="1" charset="-122"/>
                <a:ea typeface="黑体" panose="02010609060101010101" pitchFamily="1" charset="-122"/>
              </a:rPr>
              <a:t>不擅长的算术要</a:t>
            </a:r>
            <a:endParaRPr lang="zh-CN" altLang="en-US" sz="1000" b="1" dirty="0">
              <a:solidFill>
                <a:srgbClr val="000000"/>
              </a:solidFill>
              <a:latin typeface="黑体" panose="02010609060101010101" pitchFamily="1" charset="-122"/>
              <a:ea typeface="黑体" panose="02010609060101010101" pitchFamily="1" charset="-122"/>
            </a:endParaRPr>
          </a:p>
          <a:p>
            <a:pPr eaLnBrk="0" hangingPunct="0"/>
            <a:r>
              <a:rPr lang="zh-CN" altLang="en-US" sz="1000" b="1" dirty="0">
                <a:solidFill>
                  <a:srgbClr val="000000"/>
                </a:solidFill>
                <a:latin typeface="黑体" panose="02010609060101010101" pitchFamily="1" charset="-122"/>
                <a:ea typeface="黑体" panose="02010609060101010101" pitchFamily="1" charset="-122"/>
              </a:rPr>
              <a:t>达到</a:t>
            </a:r>
            <a:r>
              <a:rPr lang="ja-JP" altLang="en-US" sz="1200" b="1" dirty="0">
                <a:solidFill>
                  <a:srgbClr val="CC0000"/>
                </a:solidFill>
                <a:latin typeface="黑体" panose="02010609060101010101" pitchFamily="1" charset="-122"/>
                <a:ea typeface="黑体" panose="02010609060101010101" pitchFamily="1" charset="-122"/>
              </a:rPr>
              <a:t>８０</a:t>
            </a:r>
            <a:r>
              <a:rPr lang="zh-CN" altLang="en-US" sz="1200" b="1" dirty="0">
                <a:solidFill>
                  <a:srgbClr val="CC0000"/>
                </a:solidFill>
                <a:latin typeface="黑体" panose="02010609060101010101" pitchFamily="1" charset="-122"/>
                <a:ea typeface="黑体" panose="02010609060101010101" pitchFamily="1" charset="-122"/>
              </a:rPr>
              <a:t>分</a:t>
            </a:r>
            <a:r>
              <a:rPr lang="zh-CN" altLang="en-US" sz="1000" b="1" dirty="0">
                <a:latin typeface="黑体" panose="02010609060101010101" pitchFamily="1" charset="-122"/>
                <a:ea typeface="黑体" panose="02010609060101010101" pitchFamily="1" charset="-122"/>
              </a:rPr>
              <a:t>以上</a:t>
            </a:r>
            <a:endParaRPr lang="ja-JP" altLang="en-US" b="1" dirty="0">
              <a:latin typeface="黑体" panose="02010609060101010101" pitchFamily="1" charset="-122"/>
              <a:ea typeface="黑体" panose="02010609060101010101" pitchFamily="1" charset="-122"/>
            </a:endParaRPr>
          </a:p>
          <a:p>
            <a:pPr eaLnBrk="0" hangingPunct="0"/>
            <a:r>
              <a:rPr lang="ja-JP" altLang="en-US" sz="900" b="1" dirty="0">
                <a:solidFill>
                  <a:srgbClr val="000099"/>
                </a:solidFill>
                <a:latin typeface="黑体" panose="02010609060101010101" pitchFamily="1" charset="-122"/>
                <a:ea typeface="黑体" panose="02010609060101010101" pitchFamily="1" charset="-122"/>
              </a:rPr>
              <a:t>（</a:t>
            </a:r>
            <a:r>
              <a:rPr lang="zh-CN" altLang="en-US" sz="900" b="1" dirty="0">
                <a:solidFill>
                  <a:srgbClr val="000099"/>
                </a:solidFill>
                <a:latin typeface="黑体" panose="02010609060101010101" pitchFamily="1" charset="-122"/>
                <a:ea typeface="黑体" panose="02010609060101010101" pitchFamily="1" charset="-122"/>
              </a:rPr>
              <a:t>现状</a:t>
            </a:r>
            <a:r>
              <a:rPr lang="ja-JP" altLang="en-US" sz="900" b="1" dirty="0">
                <a:solidFill>
                  <a:srgbClr val="000099"/>
                </a:solidFill>
                <a:latin typeface="黑体" panose="02010609060101010101" pitchFamily="1" charset="-122"/>
                <a:ea typeface="黑体" panose="02010609060101010101" pitchFamily="1" charset="-122"/>
              </a:rPr>
              <a:t>６０</a:t>
            </a:r>
            <a:r>
              <a:rPr lang="zh-CN" altLang="en-US" sz="900" b="1" dirty="0">
                <a:solidFill>
                  <a:srgbClr val="000099"/>
                </a:solidFill>
                <a:latin typeface="黑体" panose="02010609060101010101" pitchFamily="1" charset="-122"/>
                <a:ea typeface="黑体" panose="02010609060101010101" pitchFamily="1" charset="-122"/>
              </a:rPr>
              <a:t>分</a:t>
            </a:r>
            <a:r>
              <a:rPr lang="ja-JP" altLang="en-US" sz="9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endParaRPr lang="ja-JP" altLang="en-US" sz="1000" b="1" dirty="0">
              <a:solidFill>
                <a:srgbClr val="000000"/>
              </a:solidFill>
              <a:latin typeface="黑体" panose="02010609060101010101" pitchFamily="1" charset="-122"/>
              <a:ea typeface="黑体" panose="02010609060101010101" pitchFamily="1" charset="-122"/>
            </a:endParaRPr>
          </a:p>
        </p:txBody>
      </p:sp>
      <p:sp>
        <p:nvSpPr>
          <p:cNvPr id="41994" name="Rectangle 9"/>
          <p:cNvSpPr/>
          <p:nvPr/>
        </p:nvSpPr>
        <p:spPr>
          <a:xfrm>
            <a:off x="487363" y="3067050"/>
            <a:ext cx="1001712"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nchor="ctr" anchorCtr="0"/>
          <a:p>
            <a:pPr eaLnBrk="0" hangingPunct="0"/>
            <a:r>
              <a:rPr lang="zh-CN" altLang="en-US" sz="1000" b="1" dirty="0">
                <a:solidFill>
                  <a:srgbClr val="000000"/>
                </a:solidFill>
                <a:latin typeface="黑体" panose="02010609060101010101" pitchFamily="1" charset="-122"/>
                <a:ea typeface="黑体" panose="02010609060101010101" pitchFamily="1" charset="-122"/>
              </a:rPr>
              <a:t>措施</a:t>
            </a:r>
            <a:r>
              <a:rPr lang="ja-JP" altLang="en-US" sz="1000" b="1" dirty="0">
                <a:solidFill>
                  <a:srgbClr val="000000"/>
                </a:solidFill>
                <a:latin typeface="黑体" panose="02010609060101010101" pitchFamily="1" charset="-122"/>
                <a:ea typeface="黑体" panose="02010609060101010101" pitchFamily="1" charset="-122"/>
              </a:rPr>
              <a:t>１．</a:t>
            </a:r>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sz="1200" b="1" dirty="0">
                <a:solidFill>
                  <a:srgbClr val="000000"/>
                </a:solidFill>
                <a:latin typeface="黑体" panose="02010609060101010101" pitchFamily="1" charset="-122"/>
                <a:ea typeface="黑体" panose="02010609060101010101" pitchFamily="1" charset="-122"/>
              </a:rPr>
              <a:t>每天</a:t>
            </a:r>
            <a:r>
              <a:rPr lang="zh-CN" altLang="en-US" sz="1200" b="1" dirty="0">
                <a:solidFill>
                  <a:srgbClr val="000099"/>
                </a:solidFill>
                <a:latin typeface="黑体" panose="02010609060101010101" pitchFamily="1" charset="-122"/>
                <a:ea typeface="黑体" panose="02010609060101010101" pitchFamily="1" charset="-122"/>
              </a:rPr>
              <a:t>预习</a:t>
            </a:r>
            <a:endParaRPr lang="ja-JP" altLang="en-US" sz="900" b="1" dirty="0">
              <a:solidFill>
                <a:srgbClr val="000000"/>
              </a:solidFill>
              <a:latin typeface="黑体" panose="02010609060101010101" pitchFamily="1" charset="-122"/>
              <a:ea typeface="黑体" panose="02010609060101010101" pitchFamily="1" charset="-122"/>
            </a:endParaRPr>
          </a:p>
          <a:p>
            <a:pPr eaLnBrk="0" hangingPunct="0"/>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r>
              <a:rPr lang="zh-CN" altLang="en-US" sz="1000" b="1" dirty="0">
                <a:solidFill>
                  <a:srgbClr val="000000"/>
                </a:solidFill>
                <a:latin typeface="黑体" panose="02010609060101010101" pitchFamily="1" charset="-122"/>
                <a:ea typeface="黑体" panose="02010609060101010101" pitchFamily="1" charset="-122"/>
              </a:rPr>
              <a:t>措施</a:t>
            </a:r>
            <a:r>
              <a:rPr lang="en-US" altLang="zh-CN" sz="1000" b="1" dirty="0">
                <a:solidFill>
                  <a:srgbClr val="000000"/>
                </a:solidFill>
                <a:latin typeface="黑体" panose="02010609060101010101" pitchFamily="1" charset="-122"/>
                <a:ea typeface="黑体" panose="02010609060101010101" pitchFamily="1" charset="-122"/>
              </a:rPr>
              <a:t>2</a:t>
            </a:r>
            <a:r>
              <a:rPr lang="ja-JP" altLang="en-US" sz="1000" b="1" dirty="0">
                <a:solidFill>
                  <a:srgbClr val="000000"/>
                </a:solidFill>
                <a:latin typeface="黑体" panose="02010609060101010101" pitchFamily="1" charset="-122"/>
                <a:ea typeface="黑体" panose="02010609060101010101" pitchFamily="1" charset="-122"/>
              </a:rPr>
              <a:t>．</a:t>
            </a:r>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sz="1200" b="1" dirty="0">
                <a:solidFill>
                  <a:srgbClr val="000000"/>
                </a:solidFill>
                <a:latin typeface="黑体" panose="02010609060101010101" pitchFamily="1" charset="-122"/>
                <a:ea typeface="黑体" panose="02010609060101010101" pitchFamily="1" charset="-122"/>
              </a:rPr>
              <a:t>每天</a:t>
            </a:r>
            <a:r>
              <a:rPr lang="zh-CN" altLang="en-US" sz="1200" b="1" dirty="0">
                <a:solidFill>
                  <a:srgbClr val="000099"/>
                </a:solidFill>
                <a:latin typeface="黑体" panose="02010609060101010101" pitchFamily="1" charset="-122"/>
                <a:ea typeface="黑体" panose="02010609060101010101" pitchFamily="1" charset="-122"/>
              </a:rPr>
              <a:t>复习</a:t>
            </a:r>
            <a:endParaRPr lang="ja-JP" altLang="en-US" sz="900" b="1" dirty="0">
              <a:solidFill>
                <a:srgbClr val="000000"/>
              </a:solidFill>
              <a:latin typeface="黑体" panose="02010609060101010101" pitchFamily="1" charset="-122"/>
              <a:ea typeface="黑体" panose="02010609060101010101" pitchFamily="1" charset="-122"/>
            </a:endParaRPr>
          </a:p>
          <a:p>
            <a:pP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eaLnBrk="0" hangingPunct="0"/>
            <a:r>
              <a:rPr lang="zh-CN" altLang="en-US" sz="1000" b="1" dirty="0">
                <a:solidFill>
                  <a:srgbClr val="000000"/>
                </a:solidFill>
                <a:latin typeface="黑体" panose="02010609060101010101" pitchFamily="1" charset="-122"/>
                <a:ea typeface="黑体" panose="02010609060101010101" pitchFamily="1" charset="-122"/>
              </a:rPr>
              <a:t>措施</a:t>
            </a:r>
            <a:r>
              <a:rPr lang="en-US" altLang="zh-CN" sz="1000" b="1" dirty="0">
                <a:solidFill>
                  <a:srgbClr val="000000"/>
                </a:solidFill>
                <a:latin typeface="黑体" panose="02010609060101010101" pitchFamily="1" charset="-122"/>
                <a:ea typeface="黑体" panose="02010609060101010101" pitchFamily="1" charset="-122"/>
              </a:rPr>
              <a:t>3</a:t>
            </a:r>
            <a:r>
              <a:rPr lang="ja-JP" altLang="en-US" sz="1000" b="1" dirty="0">
                <a:solidFill>
                  <a:srgbClr val="000000"/>
                </a:solidFill>
                <a:latin typeface="黑体" panose="02010609060101010101" pitchFamily="1" charset="-122"/>
                <a:ea typeface="黑体" panose="02010609060101010101" pitchFamily="1" charset="-122"/>
              </a:rPr>
              <a:t>．</a:t>
            </a:r>
            <a:endParaRPr lang="ja-JP" altLang="en-US" sz="1200" b="1" dirty="0">
              <a:solidFill>
                <a:srgbClr val="000099"/>
              </a:solidFill>
              <a:latin typeface="黑体" panose="02010609060101010101" pitchFamily="1" charset="-122"/>
              <a:ea typeface="黑体" panose="02010609060101010101" pitchFamily="1" charset="-122"/>
            </a:endParaRPr>
          </a:p>
          <a:p>
            <a:pPr eaLnBrk="0" hangingPunct="0"/>
            <a:r>
              <a:rPr lang="zh-CN" altLang="en-US" sz="1200" b="1" dirty="0">
                <a:solidFill>
                  <a:srgbClr val="000099"/>
                </a:solidFill>
                <a:latin typeface="黑体" panose="02010609060101010101" pitchFamily="1" charset="-122"/>
                <a:ea typeface="黑体" panose="02010609060101010101" pitchFamily="1" charset="-122"/>
              </a:rPr>
              <a:t>将每次讲课</a:t>
            </a:r>
            <a:endParaRPr lang="zh-CN" altLang="en-US" sz="1200" b="1" dirty="0">
              <a:solidFill>
                <a:srgbClr val="000099"/>
              </a:solidFill>
              <a:latin typeface="黑体" panose="02010609060101010101" pitchFamily="1" charset="-122"/>
              <a:ea typeface="黑体" panose="02010609060101010101" pitchFamily="1" charset="-122"/>
            </a:endParaRPr>
          </a:p>
          <a:p>
            <a:pPr eaLnBrk="0" hangingPunct="0"/>
            <a:r>
              <a:rPr lang="zh-CN" altLang="en-US" sz="1200" b="1" dirty="0">
                <a:solidFill>
                  <a:srgbClr val="000099"/>
                </a:solidFill>
                <a:latin typeface="黑体" panose="02010609060101010101" pitchFamily="1" charset="-122"/>
                <a:ea typeface="黑体" panose="02010609060101010101" pitchFamily="1" charset="-122"/>
              </a:rPr>
              <a:t>内容的重点</a:t>
            </a:r>
            <a:endParaRPr lang="ja-JP" altLang="en-US" sz="1200" b="1" dirty="0">
              <a:solidFill>
                <a:srgbClr val="000099"/>
              </a:solidFill>
              <a:latin typeface="黑体" panose="02010609060101010101" pitchFamily="1" charset="-122"/>
              <a:ea typeface="黑体" panose="02010609060101010101" pitchFamily="1" charset="-122"/>
            </a:endParaRPr>
          </a:p>
          <a:p>
            <a:pPr eaLnBrk="0" hangingPunct="0"/>
            <a:r>
              <a:rPr lang="zh-CN" altLang="en-US" sz="1200" b="1" dirty="0">
                <a:solidFill>
                  <a:srgbClr val="000099"/>
                </a:solidFill>
                <a:latin typeface="黑体" panose="02010609060101010101" pitchFamily="1" charset="-122"/>
                <a:ea typeface="黑体" panose="02010609060101010101" pitchFamily="1" charset="-122"/>
              </a:rPr>
              <a:t>都记在笔记</a:t>
            </a:r>
            <a:endParaRPr lang="zh-CN" altLang="en-US" sz="1200" b="1" dirty="0">
              <a:solidFill>
                <a:srgbClr val="000099"/>
              </a:solidFill>
              <a:latin typeface="黑体" panose="02010609060101010101" pitchFamily="1" charset="-122"/>
              <a:ea typeface="黑体" panose="02010609060101010101" pitchFamily="1" charset="-122"/>
            </a:endParaRPr>
          </a:p>
          <a:p>
            <a:pPr eaLnBrk="0" hangingPunct="0"/>
            <a:r>
              <a:rPr lang="zh-CN" altLang="en-US" sz="1200" b="1" dirty="0">
                <a:solidFill>
                  <a:srgbClr val="000099"/>
                </a:solidFill>
                <a:latin typeface="黑体" panose="02010609060101010101" pitchFamily="1" charset="-122"/>
                <a:ea typeface="黑体" panose="02010609060101010101" pitchFamily="1" charset="-122"/>
              </a:rPr>
              <a:t>本上</a:t>
            </a:r>
            <a:endParaRPr lang="ja-JP" altLang="en-US" sz="1200" b="1" dirty="0">
              <a:solidFill>
                <a:srgbClr val="000099"/>
              </a:solidFill>
              <a:latin typeface="黑体" panose="02010609060101010101" pitchFamily="1" charset="-122"/>
              <a:ea typeface="黑体" panose="02010609060101010101" pitchFamily="1" charset="-122"/>
            </a:endParaRPr>
          </a:p>
          <a:p>
            <a:pPr eaLnBrk="0" hangingPunct="0"/>
            <a:endParaRPr lang="ja-JP" altLang="en-US" sz="1200" b="1" dirty="0">
              <a:solidFill>
                <a:srgbClr val="000099"/>
              </a:solidFill>
              <a:latin typeface="黑体" panose="02010609060101010101" pitchFamily="1" charset="-122"/>
              <a:ea typeface="黑体" panose="02010609060101010101" pitchFamily="1" charset="-122"/>
            </a:endParaRPr>
          </a:p>
        </p:txBody>
      </p:sp>
      <p:sp>
        <p:nvSpPr>
          <p:cNvPr id="41995" name="Rectangle 10"/>
          <p:cNvSpPr/>
          <p:nvPr/>
        </p:nvSpPr>
        <p:spPr>
          <a:xfrm>
            <a:off x="1489075" y="3067050"/>
            <a:ext cx="601663"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lnSpc>
                <a:spcPct val="130000"/>
              </a:lnSpc>
            </a:pPr>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900" b="1" dirty="0">
                <a:solidFill>
                  <a:srgbClr val="000000"/>
                </a:solidFill>
                <a:latin typeface="黑体" panose="02010609060101010101" pitchFamily="1" charset="-122"/>
                <a:ea typeface="黑体" panose="02010609060101010101" pitchFamily="1" charset="-122"/>
              </a:rPr>
              <a:t>投入时间</a:t>
            </a:r>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lnSpc>
                <a:spcPct val="150000"/>
              </a:lnSpc>
            </a:pPr>
            <a:r>
              <a:rPr lang="zh-CN" altLang="en-US" sz="900" b="1" dirty="0">
                <a:solidFill>
                  <a:srgbClr val="000000"/>
                </a:solidFill>
                <a:latin typeface="黑体" panose="02010609060101010101" pitchFamily="1" charset="-122"/>
                <a:ea typeface="黑体" panose="02010609060101010101" pitchFamily="1" charset="-122"/>
              </a:rPr>
              <a:t>投入时间</a:t>
            </a:r>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900" b="1" dirty="0">
                <a:solidFill>
                  <a:srgbClr val="000000"/>
                </a:solidFill>
                <a:latin typeface="黑体" panose="02010609060101010101" pitchFamily="1" charset="-122"/>
                <a:ea typeface="黑体" panose="02010609060101010101" pitchFamily="1" charset="-122"/>
              </a:rPr>
              <a:t>讲义要点</a:t>
            </a:r>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900" b="1" dirty="0">
                <a:solidFill>
                  <a:srgbClr val="000000"/>
                </a:solidFill>
                <a:latin typeface="黑体" panose="02010609060101010101" pitchFamily="1" charset="-122"/>
                <a:ea typeface="黑体" panose="02010609060101010101" pitchFamily="1" charset="-122"/>
              </a:rPr>
              <a:t>笔记记录率</a:t>
            </a:r>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900" b="1" dirty="0">
              <a:solidFill>
                <a:srgbClr val="000000"/>
              </a:solidFill>
              <a:latin typeface="黑体" panose="02010609060101010101" pitchFamily="1" charset="-122"/>
              <a:ea typeface="黑体" panose="02010609060101010101" pitchFamily="1" charset="-122"/>
            </a:endParaRPr>
          </a:p>
        </p:txBody>
      </p:sp>
      <p:sp>
        <p:nvSpPr>
          <p:cNvPr id="41996" name="Rectangle 11"/>
          <p:cNvSpPr/>
          <p:nvPr/>
        </p:nvSpPr>
        <p:spPr>
          <a:xfrm>
            <a:off x="2090738" y="3067050"/>
            <a:ext cx="500062"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800" b="1" dirty="0">
                <a:solidFill>
                  <a:srgbClr val="000099"/>
                </a:solidFill>
                <a:latin typeface="黑体" panose="02010609060101010101" pitchFamily="1" charset="-122"/>
                <a:ea typeface="黑体" panose="02010609060101010101" pitchFamily="1" charset="-122"/>
              </a:rPr>
              <a:t>１</a:t>
            </a:r>
            <a:r>
              <a:rPr lang="zh-CN" altLang="en-US" sz="800" b="1" dirty="0">
                <a:solidFill>
                  <a:srgbClr val="000099"/>
                </a:solidFill>
                <a:latin typeface="黑体" panose="02010609060101010101" pitchFamily="1" charset="-122"/>
                <a:ea typeface="黑体" panose="02010609060101010101" pitchFamily="1" charset="-122"/>
              </a:rPr>
              <a:t>小时</a:t>
            </a:r>
            <a:r>
              <a:rPr lang="ja-JP" altLang="en-US" sz="800" b="1" dirty="0">
                <a:solidFill>
                  <a:srgbClr val="000099"/>
                </a:solidFill>
                <a:latin typeface="黑体" panose="02010609060101010101" pitchFamily="1" charset="-122"/>
                <a:ea typeface="黑体" panose="02010609060101010101" pitchFamily="1" charset="-122"/>
              </a:rPr>
              <a:t>    </a:t>
            </a:r>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800" b="1" dirty="0">
                <a:solidFill>
                  <a:srgbClr val="000099"/>
                </a:solidFill>
                <a:latin typeface="黑体" panose="02010609060101010101" pitchFamily="1" charset="-122"/>
                <a:ea typeface="黑体" panose="02010609060101010101" pitchFamily="1" charset="-122"/>
              </a:rPr>
              <a:t>   ／</a:t>
            </a:r>
            <a:r>
              <a:rPr lang="zh-CN" altLang="en-US" sz="800" b="1" dirty="0">
                <a:solidFill>
                  <a:srgbClr val="000099"/>
                </a:solidFill>
                <a:latin typeface="黑体" panose="02010609060101010101" pitchFamily="1" charset="-122"/>
                <a:ea typeface="黑体" panose="02010609060101010101" pitchFamily="1" charset="-122"/>
              </a:rPr>
              <a:t>每天</a:t>
            </a:r>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800" b="1" dirty="0">
                <a:solidFill>
                  <a:srgbClr val="000099"/>
                </a:solidFill>
                <a:latin typeface="黑体" panose="02010609060101010101" pitchFamily="1" charset="-122"/>
                <a:ea typeface="黑体" panose="02010609060101010101" pitchFamily="1" charset="-122"/>
              </a:rPr>
              <a:t>１</a:t>
            </a:r>
            <a:r>
              <a:rPr lang="zh-CN" altLang="en-US" sz="800" b="1" dirty="0">
                <a:solidFill>
                  <a:srgbClr val="000099"/>
                </a:solidFill>
                <a:latin typeface="黑体" panose="02010609060101010101" pitchFamily="1" charset="-122"/>
                <a:ea typeface="黑体" panose="02010609060101010101" pitchFamily="1" charset="-122"/>
              </a:rPr>
              <a:t>小时</a:t>
            </a:r>
            <a:r>
              <a:rPr lang="ja-JP" altLang="en-US" sz="800" b="1" dirty="0">
                <a:solidFill>
                  <a:srgbClr val="000099"/>
                </a:solidFill>
                <a:latin typeface="黑体" panose="02010609060101010101" pitchFamily="1" charset="-122"/>
                <a:ea typeface="黑体" panose="02010609060101010101" pitchFamily="1" charset="-122"/>
              </a:rPr>
              <a:t>    </a:t>
            </a:r>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800" b="1" dirty="0">
                <a:solidFill>
                  <a:srgbClr val="000099"/>
                </a:solidFill>
                <a:latin typeface="黑体" panose="02010609060101010101" pitchFamily="1" charset="-122"/>
                <a:ea typeface="黑体" panose="02010609060101010101" pitchFamily="1" charset="-122"/>
              </a:rPr>
              <a:t>   ／</a:t>
            </a:r>
            <a:r>
              <a:rPr lang="zh-CN" altLang="en-US" sz="800" b="1" dirty="0">
                <a:solidFill>
                  <a:srgbClr val="000099"/>
                </a:solidFill>
                <a:latin typeface="黑体" panose="02010609060101010101" pitchFamily="1" charset="-122"/>
                <a:ea typeface="黑体" panose="02010609060101010101" pitchFamily="1" charset="-122"/>
              </a:rPr>
              <a:t>每天</a:t>
            </a:r>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lnSpc>
                <a:spcPct val="90000"/>
              </a:lnSpc>
            </a:pPr>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lnSpc>
                <a:spcPct val="90000"/>
              </a:lnSpc>
            </a:pPr>
            <a:r>
              <a:rPr lang="ja-JP" altLang="en-US" sz="800" b="1" dirty="0">
                <a:solidFill>
                  <a:srgbClr val="000099"/>
                </a:solidFill>
                <a:latin typeface="黑体" panose="02010609060101010101" pitchFamily="1" charset="-122"/>
                <a:ea typeface="黑体" panose="02010609060101010101" pitchFamily="1" charset="-122"/>
              </a:rPr>
              <a:t>１００％</a:t>
            </a:r>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800" b="1" dirty="0">
              <a:solidFill>
                <a:srgbClr val="000099"/>
              </a:solidFill>
              <a:latin typeface="黑体" panose="02010609060101010101" pitchFamily="1" charset="-122"/>
              <a:ea typeface="黑体" panose="02010609060101010101" pitchFamily="1" charset="-122"/>
            </a:endParaRPr>
          </a:p>
        </p:txBody>
      </p:sp>
      <p:sp>
        <p:nvSpPr>
          <p:cNvPr id="41997" name="Rectangle 12"/>
          <p:cNvSpPr/>
          <p:nvPr/>
        </p:nvSpPr>
        <p:spPr>
          <a:xfrm>
            <a:off x="1485900" y="1828800"/>
            <a:ext cx="601663"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0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000" b="1" dirty="0">
                <a:solidFill>
                  <a:srgbClr val="000000"/>
                </a:solidFill>
                <a:latin typeface="黑体" panose="02010609060101010101" pitchFamily="1" charset="-122"/>
                <a:ea typeface="黑体" panose="02010609060101010101" pitchFamily="1" charset="-122"/>
              </a:rPr>
              <a:t>期末考试</a:t>
            </a:r>
            <a:endParaRPr lang="ja-JP" altLang="en-US" sz="10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000" b="1" dirty="0">
                <a:solidFill>
                  <a:srgbClr val="000000"/>
                </a:solidFill>
                <a:latin typeface="黑体" panose="02010609060101010101" pitchFamily="1" charset="-122"/>
                <a:ea typeface="黑体" panose="02010609060101010101" pitchFamily="1" charset="-122"/>
              </a:rPr>
              <a:t>算术分数</a:t>
            </a:r>
            <a:endParaRPr lang="ja-JP" altLang="en-US" sz="1000" b="1" dirty="0">
              <a:solidFill>
                <a:srgbClr val="000000"/>
              </a:solidFill>
              <a:latin typeface="黑体" panose="02010609060101010101" pitchFamily="1" charset="-122"/>
              <a:ea typeface="黑体" panose="02010609060101010101" pitchFamily="1" charset="-122"/>
            </a:endParaRPr>
          </a:p>
        </p:txBody>
      </p:sp>
      <p:sp>
        <p:nvSpPr>
          <p:cNvPr id="41998" name="Rectangle 13"/>
          <p:cNvSpPr/>
          <p:nvPr/>
        </p:nvSpPr>
        <p:spPr>
          <a:xfrm>
            <a:off x="2090738" y="1828800"/>
            <a:ext cx="500062"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000" b="1" dirty="0">
              <a:solidFill>
                <a:srgbClr val="000000"/>
              </a:solidFill>
              <a:latin typeface="黑体" panose="02010609060101010101" pitchFamily="1" charset="-122"/>
              <a:ea typeface="黑体" panose="02010609060101010101" pitchFamily="1" charset="-122"/>
            </a:endParaRPr>
          </a:p>
          <a:p>
            <a:pPr algn="ctr" eaLnBrk="0" hangingPunct="0"/>
            <a:r>
              <a:rPr lang="ja-JP" altLang="en-US" sz="1000" b="1" dirty="0">
                <a:solidFill>
                  <a:srgbClr val="000000"/>
                </a:solidFill>
                <a:latin typeface="黑体" panose="02010609060101010101" pitchFamily="1" charset="-122"/>
                <a:ea typeface="黑体" panose="02010609060101010101" pitchFamily="1" charset="-122"/>
              </a:rPr>
              <a:t>８０</a:t>
            </a:r>
            <a:r>
              <a:rPr lang="zh-CN" altLang="en-US" sz="1000" b="1" dirty="0">
                <a:solidFill>
                  <a:srgbClr val="000000"/>
                </a:solidFill>
                <a:latin typeface="黑体" panose="02010609060101010101" pitchFamily="1" charset="-122"/>
                <a:ea typeface="黑体" panose="02010609060101010101" pitchFamily="1" charset="-122"/>
              </a:rPr>
              <a:t>分</a:t>
            </a:r>
            <a:endParaRPr lang="ja-JP" altLang="en-US" sz="1000" b="1" dirty="0">
              <a:solidFill>
                <a:srgbClr val="000000"/>
              </a:solidFill>
              <a:latin typeface="黑体" panose="02010609060101010101" pitchFamily="1" charset="-122"/>
              <a:ea typeface="黑体" panose="02010609060101010101" pitchFamily="1" charset="-122"/>
            </a:endParaRPr>
          </a:p>
        </p:txBody>
      </p:sp>
      <p:sp>
        <p:nvSpPr>
          <p:cNvPr id="41999" name="Line 14"/>
          <p:cNvSpPr/>
          <p:nvPr/>
        </p:nvSpPr>
        <p:spPr>
          <a:xfrm>
            <a:off x="487363" y="4114800"/>
            <a:ext cx="2103437" cy="1588"/>
          </a:xfrm>
          <a:prstGeom prst="line">
            <a:avLst/>
          </a:prstGeom>
          <a:ln w="12700" cap="flat" cmpd="sng">
            <a:solidFill>
              <a:srgbClr val="000000"/>
            </a:solidFill>
            <a:prstDash val="solid"/>
            <a:headEnd type="none" w="med" len="med"/>
            <a:tailEnd type="none" w="med" len="med"/>
          </a:ln>
        </p:spPr>
      </p:sp>
      <p:sp>
        <p:nvSpPr>
          <p:cNvPr id="42000" name="Line 15"/>
          <p:cNvSpPr/>
          <p:nvPr/>
        </p:nvSpPr>
        <p:spPr>
          <a:xfrm>
            <a:off x="482600" y="5410200"/>
            <a:ext cx="2108200" cy="1588"/>
          </a:xfrm>
          <a:prstGeom prst="line">
            <a:avLst/>
          </a:prstGeom>
          <a:ln w="12700" cap="flat" cmpd="sng">
            <a:solidFill>
              <a:srgbClr val="000000"/>
            </a:solidFill>
            <a:prstDash val="solid"/>
            <a:headEnd type="none" w="med" len="med"/>
            <a:tailEnd type="none" w="med" len="med"/>
          </a:ln>
        </p:spPr>
      </p:sp>
      <p:grpSp>
        <p:nvGrpSpPr>
          <p:cNvPr id="42001" name="Group 16"/>
          <p:cNvGrpSpPr/>
          <p:nvPr/>
        </p:nvGrpSpPr>
        <p:grpSpPr>
          <a:xfrm>
            <a:off x="2514600" y="838200"/>
            <a:ext cx="2063750" cy="5943600"/>
            <a:chOff x="0" y="0"/>
            <a:chExt cx="1300" cy="3744"/>
          </a:xfrm>
        </p:grpSpPr>
        <p:sp>
          <p:nvSpPr>
            <p:cNvPr id="42002" name="Rectangle 17"/>
            <p:cNvSpPr/>
            <p:nvPr/>
          </p:nvSpPr>
          <p:spPr>
            <a:xfrm>
              <a:off x="48" y="624"/>
              <a:ext cx="1052" cy="78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solidFill>
                  <a:srgbClr val="000000"/>
                </a:solidFill>
                <a:latin typeface="黑体" panose="02010609060101010101" pitchFamily="1" charset="-122"/>
                <a:ea typeface="黑体" panose="02010609060101010101" pitchFamily="1" charset="-122"/>
              </a:endParaRPr>
            </a:p>
          </p:txBody>
        </p:sp>
        <p:sp>
          <p:nvSpPr>
            <p:cNvPr id="42003" name="Rectangle 18"/>
            <p:cNvSpPr/>
            <p:nvPr/>
          </p:nvSpPr>
          <p:spPr>
            <a:xfrm>
              <a:off x="48" y="240"/>
              <a:ext cx="1052" cy="384"/>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lnSpc>
                  <a:spcPct val="120000"/>
                </a:lnSpc>
              </a:pPr>
              <a:r>
                <a:rPr lang="zh-CN" altLang="en-US" sz="1500" b="1" dirty="0">
                  <a:solidFill>
                    <a:srgbClr val="000000"/>
                  </a:solidFill>
                  <a:latin typeface="黑体" panose="02010609060101010101" pitchFamily="1" charset="-122"/>
                  <a:ea typeface="黑体" panose="02010609060101010101" pitchFamily="1" charset="-122"/>
                </a:rPr>
                <a:t>实绩</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2004" name="Rectangle 19"/>
            <p:cNvSpPr/>
            <p:nvPr/>
          </p:nvSpPr>
          <p:spPr>
            <a:xfrm>
              <a:off x="1100" y="240"/>
              <a:ext cx="200" cy="384"/>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600" b="1" dirty="0">
                  <a:solidFill>
                    <a:srgbClr val="000000"/>
                  </a:solidFill>
                  <a:latin typeface="黑体" panose="02010609060101010101" pitchFamily="1" charset="-122"/>
                  <a:ea typeface="黑体" panose="02010609060101010101" pitchFamily="1" charset="-122"/>
                </a:rPr>
                <a:t>评</a:t>
              </a:r>
              <a:endParaRPr lang="zh-CN"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价</a:t>
              </a:r>
              <a:endParaRPr lang="ja-JP" altLang="en-US" sz="4400" b="1" dirty="0">
                <a:solidFill>
                  <a:srgbClr val="000000"/>
                </a:solidFill>
                <a:latin typeface="黑体" panose="02010609060101010101" pitchFamily="1" charset="-122"/>
                <a:ea typeface="黑体" panose="02010609060101010101" pitchFamily="1" charset="-122"/>
              </a:endParaRPr>
            </a:p>
          </p:txBody>
        </p:sp>
        <p:sp>
          <p:nvSpPr>
            <p:cNvPr id="42005" name="Rectangle 20"/>
            <p:cNvSpPr/>
            <p:nvPr/>
          </p:nvSpPr>
          <p:spPr>
            <a:xfrm>
              <a:off x="48" y="1404"/>
              <a:ext cx="1052" cy="234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eaLnBrk="0" hangingPunct="0"/>
              <a:r>
                <a:rPr lang="zh-CN" altLang="en-US" sz="1400" b="1" dirty="0">
                  <a:solidFill>
                    <a:srgbClr val="000000"/>
                  </a:solidFill>
                  <a:latin typeface="黑体" panose="02010609060101010101" pitchFamily="1" charset="-122"/>
                  <a:ea typeface="黑体" panose="02010609060101010101" pitchFamily="1" charset="-122"/>
                </a:rPr>
                <a:t>每天都实施了</a:t>
              </a:r>
              <a:r>
                <a:rPr lang="ja-JP" altLang="en-US" sz="1400" b="1" dirty="0">
                  <a:solidFill>
                    <a:srgbClr val="000000"/>
                  </a:solidFill>
                  <a:latin typeface="黑体" panose="02010609060101010101" pitchFamily="1" charset="-122"/>
                  <a:ea typeface="黑体" panose="02010609060101010101" pitchFamily="1" charset="-122"/>
                </a:rPr>
                <a:t>。</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dirty="0">
                <a:solidFill>
                  <a:srgbClr val="000000"/>
                </a:solidFill>
                <a:latin typeface="黑体" panose="02010609060101010101" pitchFamily="1" charset="-122"/>
                <a:ea typeface="黑体" panose="02010609060101010101" pitchFamily="1" charset="-122"/>
              </a:endParaRPr>
            </a:p>
            <a:p>
              <a:pPr eaLnBrk="0" hangingPunct="0"/>
              <a:endParaRPr lang="ja-JP" altLang="en-US" sz="1600"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每天都实施了</a:t>
              </a:r>
              <a:r>
                <a:rPr lang="ja-JP" altLang="en-US" sz="1400" b="1" dirty="0">
                  <a:solidFill>
                    <a:srgbClr val="000000"/>
                  </a:solidFill>
                  <a:latin typeface="黑体" panose="02010609060101010101" pitchFamily="1" charset="-122"/>
                  <a:ea typeface="黑体" panose="02010609060101010101" pitchFamily="1" charset="-122"/>
                </a:rPr>
                <a:t>。</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dirty="0">
                <a:solidFill>
                  <a:srgbClr val="000000"/>
                </a:solidFill>
                <a:latin typeface="黑体" panose="02010609060101010101" pitchFamily="1" charset="-122"/>
                <a:ea typeface="黑体" panose="02010609060101010101" pitchFamily="1" charset="-122"/>
              </a:endParaRPr>
            </a:p>
            <a:p>
              <a:pPr eaLnBrk="0" hangingPunct="0">
                <a:lnSpc>
                  <a:spcPct val="80000"/>
                </a:lnSpc>
              </a:pPr>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r>
                <a:rPr lang="en-US" altLang="zh-CN" sz="1400" b="1" dirty="0">
                  <a:solidFill>
                    <a:srgbClr val="000000"/>
                  </a:solidFill>
                  <a:latin typeface="Times New Roman" panose="02020603050405020304" pitchFamily="2" charset="0"/>
                  <a:ea typeface="黑体" panose="02010609060101010101" pitchFamily="1" charset="-122"/>
                </a:rPr>
                <a:t>·</a:t>
              </a:r>
              <a:r>
                <a:rPr lang="en-US" altLang="zh-CN" sz="1400" b="1" dirty="0">
                  <a:solidFill>
                    <a:srgbClr val="000000"/>
                  </a:solidFill>
                  <a:latin typeface="黑体" panose="02010609060101010101" pitchFamily="1" charset="-122"/>
                  <a:ea typeface="黑体" panose="02010609060101010101" pitchFamily="1" charset="-122"/>
                </a:rPr>
                <a:t> 80%</a:t>
              </a:r>
              <a:r>
                <a:rPr lang="zh-CN" altLang="en-US" sz="1400" b="1" dirty="0">
                  <a:solidFill>
                    <a:srgbClr val="000000"/>
                  </a:solidFill>
                  <a:latin typeface="黑体" panose="02010609060101010101" pitchFamily="1" charset="-122"/>
                  <a:ea typeface="黑体" panose="02010609060101010101" pitchFamily="1" charset="-122"/>
                </a:rPr>
                <a:t>的水平</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在听课的过程中</a:t>
              </a:r>
              <a:endParaRPr lang="zh-CN"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每次都作了笔记</a:t>
              </a:r>
              <a:endParaRPr lang="zh-CN"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在复习的时候也</a:t>
              </a:r>
              <a:endParaRPr lang="zh-CN"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作了充分的活用</a:t>
              </a:r>
              <a:endParaRPr lang="zh-CN"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但有时也会漏记</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2006" name="Rectangle 21"/>
            <p:cNvSpPr/>
            <p:nvPr/>
          </p:nvSpPr>
          <p:spPr>
            <a:xfrm>
              <a:off x="1100" y="1404"/>
              <a:ext cx="200" cy="234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dirty="0">
                <a:solidFill>
                  <a:srgbClr val="000000"/>
                </a:solidFill>
                <a:latin typeface="黑体" panose="02010609060101010101" pitchFamily="1" charset="-122"/>
                <a:ea typeface="黑体" panose="02010609060101010101" pitchFamily="1" charset="-122"/>
              </a:endParaRPr>
            </a:p>
          </p:txBody>
        </p:sp>
        <p:sp>
          <p:nvSpPr>
            <p:cNvPr id="42007" name="Rectangle 22"/>
            <p:cNvSpPr/>
            <p:nvPr/>
          </p:nvSpPr>
          <p:spPr>
            <a:xfrm>
              <a:off x="101" y="672"/>
              <a:ext cx="298"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400" b="1" dirty="0">
                  <a:solidFill>
                    <a:srgbClr val="000000"/>
                  </a:solidFill>
                  <a:latin typeface="黑体" panose="02010609060101010101" pitchFamily="1" charset="-122"/>
                  <a:ea typeface="黑体" panose="02010609060101010101" pitchFamily="1" charset="-122"/>
                </a:rPr>
                <a:t>计划</a:t>
              </a:r>
              <a:endParaRPr lang="ja-JP" altLang="en-US" sz="2400" b="1" dirty="0">
                <a:latin typeface="黑体" panose="02010609060101010101" pitchFamily="1" charset="-122"/>
                <a:ea typeface="黑体" panose="02010609060101010101" pitchFamily="1" charset="-122"/>
              </a:endParaRPr>
            </a:p>
          </p:txBody>
        </p:sp>
        <p:sp>
          <p:nvSpPr>
            <p:cNvPr id="42008" name="Rectangle 23"/>
            <p:cNvSpPr/>
            <p:nvPr/>
          </p:nvSpPr>
          <p:spPr>
            <a:xfrm>
              <a:off x="399" y="672"/>
              <a:ext cx="300"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400" b="1" dirty="0">
                  <a:solidFill>
                    <a:srgbClr val="000000"/>
                  </a:solidFill>
                  <a:latin typeface="黑体" panose="02010609060101010101" pitchFamily="1" charset="-122"/>
                  <a:ea typeface="黑体" panose="02010609060101010101" pitchFamily="1" charset="-122"/>
                </a:rPr>
                <a:t>实绩</a:t>
              </a:r>
              <a:endParaRPr lang="ja-JP" altLang="en-US" sz="2400" b="1" dirty="0">
                <a:latin typeface="黑体" panose="02010609060101010101" pitchFamily="1" charset="-122"/>
                <a:ea typeface="黑体" panose="02010609060101010101" pitchFamily="1" charset="-122"/>
              </a:endParaRPr>
            </a:p>
          </p:txBody>
        </p:sp>
        <p:sp>
          <p:nvSpPr>
            <p:cNvPr id="42009" name="Rectangle 24"/>
            <p:cNvSpPr/>
            <p:nvPr/>
          </p:nvSpPr>
          <p:spPr>
            <a:xfrm>
              <a:off x="699" y="672"/>
              <a:ext cx="351"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400" b="1" dirty="0">
                  <a:solidFill>
                    <a:srgbClr val="000000"/>
                  </a:solidFill>
                  <a:latin typeface="黑体" panose="02010609060101010101" pitchFamily="1" charset="-122"/>
                  <a:ea typeface="黑体" panose="02010609060101010101" pitchFamily="1" charset="-122"/>
                </a:rPr>
                <a:t>达成率</a:t>
              </a:r>
              <a:endParaRPr lang="ja-JP" altLang="en-US" sz="2400" b="1" dirty="0">
                <a:latin typeface="黑体" panose="02010609060101010101" pitchFamily="1" charset="-122"/>
                <a:ea typeface="黑体" panose="02010609060101010101" pitchFamily="1" charset="-122"/>
              </a:endParaRPr>
            </a:p>
          </p:txBody>
        </p:sp>
        <p:sp>
          <p:nvSpPr>
            <p:cNvPr id="42010" name="Rectangle 25"/>
            <p:cNvSpPr/>
            <p:nvPr/>
          </p:nvSpPr>
          <p:spPr>
            <a:xfrm>
              <a:off x="101" y="849"/>
              <a:ext cx="298"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400" b="1" dirty="0">
                  <a:solidFill>
                    <a:srgbClr val="000099"/>
                  </a:solidFill>
                  <a:latin typeface="黑体" panose="02010609060101010101" pitchFamily="1" charset="-122"/>
                  <a:ea typeface="黑体" panose="02010609060101010101" pitchFamily="1" charset="-122"/>
                </a:rPr>
                <a:t>80</a:t>
              </a:r>
              <a:r>
                <a:rPr lang="zh-CN" altLang="en-US" sz="1400" b="1" dirty="0">
                  <a:solidFill>
                    <a:srgbClr val="000000"/>
                  </a:solidFill>
                  <a:latin typeface="黑体" panose="02010609060101010101" pitchFamily="1" charset="-122"/>
                  <a:ea typeface="黑体" panose="02010609060101010101" pitchFamily="1" charset="-122"/>
                </a:rPr>
                <a:t>分</a:t>
              </a:r>
              <a:endParaRPr lang="ja-JP" altLang="en-US" sz="2400" b="1" dirty="0">
                <a:latin typeface="黑体" panose="02010609060101010101" pitchFamily="1" charset="-122"/>
                <a:ea typeface="黑体" panose="02010609060101010101" pitchFamily="1" charset="-122"/>
              </a:endParaRPr>
            </a:p>
          </p:txBody>
        </p:sp>
        <p:sp>
          <p:nvSpPr>
            <p:cNvPr id="42011" name="Rectangle 26"/>
            <p:cNvSpPr/>
            <p:nvPr/>
          </p:nvSpPr>
          <p:spPr>
            <a:xfrm>
              <a:off x="399" y="849"/>
              <a:ext cx="300"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400" b="1" dirty="0">
                  <a:solidFill>
                    <a:srgbClr val="000099"/>
                  </a:solidFill>
                  <a:latin typeface="黑体" panose="02010609060101010101" pitchFamily="1" charset="-122"/>
                  <a:ea typeface="黑体" panose="02010609060101010101" pitchFamily="1" charset="-122"/>
                </a:rPr>
                <a:t>75</a:t>
              </a:r>
              <a:r>
                <a:rPr lang="zh-CN" altLang="en-US" sz="1400" b="1" dirty="0">
                  <a:solidFill>
                    <a:srgbClr val="000000"/>
                  </a:solidFill>
                  <a:latin typeface="黑体" panose="02010609060101010101" pitchFamily="1" charset="-122"/>
                  <a:ea typeface="黑体" panose="02010609060101010101" pitchFamily="1" charset="-122"/>
                </a:rPr>
                <a:t>分</a:t>
              </a:r>
              <a:endParaRPr lang="ja-JP" altLang="en-US" sz="2400" b="1" dirty="0">
                <a:latin typeface="黑体" panose="02010609060101010101" pitchFamily="1" charset="-122"/>
                <a:ea typeface="黑体" panose="02010609060101010101" pitchFamily="1" charset="-122"/>
              </a:endParaRPr>
            </a:p>
          </p:txBody>
        </p:sp>
        <p:sp>
          <p:nvSpPr>
            <p:cNvPr id="42012" name="Rectangle 27"/>
            <p:cNvSpPr/>
            <p:nvPr/>
          </p:nvSpPr>
          <p:spPr>
            <a:xfrm>
              <a:off x="699" y="849"/>
              <a:ext cx="351"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400" b="1" dirty="0">
                  <a:solidFill>
                    <a:srgbClr val="CC0000"/>
                  </a:solidFill>
                  <a:latin typeface="黑体" panose="02010609060101010101" pitchFamily="1" charset="-122"/>
                  <a:ea typeface="黑体" panose="02010609060101010101" pitchFamily="1" charset="-122"/>
                </a:rPr>
                <a:t>93.7</a:t>
              </a:r>
              <a:r>
                <a:rPr lang="ja-JP" altLang="en-US" sz="1400" b="1" dirty="0">
                  <a:solidFill>
                    <a:srgbClr val="CC0000"/>
                  </a:solidFill>
                  <a:latin typeface="黑体" panose="02010609060101010101" pitchFamily="1" charset="-122"/>
                  <a:ea typeface="黑体" panose="02010609060101010101" pitchFamily="1" charset="-122"/>
                </a:rPr>
                <a:t>％</a:t>
              </a:r>
              <a:endParaRPr lang="ja-JP" altLang="en-US" sz="2400" b="1" dirty="0">
                <a:latin typeface="黑体" panose="02010609060101010101" pitchFamily="1" charset="-122"/>
                <a:ea typeface="黑体" panose="02010609060101010101" pitchFamily="1" charset="-122"/>
              </a:endParaRPr>
            </a:p>
          </p:txBody>
        </p:sp>
        <p:sp>
          <p:nvSpPr>
            <p:cNvPr id="42013" name="Rectangle 28"/>
            <p:cNvSpPr/>
            <p:nvPr/>
          </p:nvSpPr>
          <p:spPr>
            <a:xfrm>
              <a:off x="102" y="1119"/>
              <a:ext cx="297"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ja-JP" altLang="en-US" sz="1400" b="1" dirty="0">
                  <a:solidFill>
                    <a:srgbClr val="000099"/>
                  </a:solidFill>
                  <a:latin typeface="黑体" panose="02010609060101010101" pitchFamily="1" charset="-122"/>
                  <a:ea typeface="黑体" panose="02010609060101010101" pitchFamily="1" charset="-122"/>
                </a:rPr>
                <a:t>＋</a:t>
              </a:r>
              <a:r>
                <a:rPr lang="en-US" altLang="zh-CN" sz="1400" b="1" dirty="0">
                  <a:solidFill>
                    <a:srgbClr val="000099"/>
                  </a:solidFill>
                  <a:latin typeface="黑体" panose="02010609060101010101" pitchFamily="1" charset="-122"/>
                  <a:ea typeface="黑体" panose="02010609060101010101" pitchFamily="1" charset="-122"/>
                </a:rPr>
                <a:t>20</a:t>
              </a:r>
              <a:endParaRPr lang="en-US" altLang="zh-CN" sz="2400" b="1" dirty="0">
                <a:latin typeface="黑体" panose="02010609060101010101" pitchFamily="1" charset="-122"/>
                <a:ea typeface="黑体" panose="02010609060101010101" pitchFamily="1" charset="-122"/>
              </a:endParaRPr>
            </a:p>
          </p:txBody>
        </p:sp>
        <p:sp>
          <p:nvSpPr>
            <p:cNvPr id="42014" name="Rectangle 29"/>
            <p:cNvSpPr/>
            <p:nvPr/>
          </p:nvSpPr>
          <p:spPr>
            <a:xfrm>
              <a:off x="399" y="1119"/>
              <a:ext cx="300"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ja-JP" altLang="en-US" sz="1400" b="1" dirty="0">
                  <a:solidFill>
                    <a:srgbClr val="000099"/>
                  </a:solidFill>
                  <a:latin typeface="黑体" panose="02010609060101010101" pitchFamily="1" charset="-122"/>
                  <a:ea typeface="黑体" panose="02010609060101010101" pitchFamily="1" charset="-122"/>
                </a:rPr>
                <a:t>＋</a:t>
              </a:r>
              <a:r>
                <a:rPr lang="en-US" altLang="zh-CN" sz="1400" b="1" dirty="0">
                  <a:solidFill>
                    <a:srgbClr val="000099"/>
                  </a:solidFill>
                  <a:latin typeface="黑体" panose="02010609060101010101" pitchFamily="1" charset="-122"/>
                  <a:ea typeface="黑体" panose="02010609060101010101" pitchFamily="1" charset="-122"/>
                </a:rPr>
                <a:t>15</a:t>
              </a:r>
              <a:endParaRPr lang="en-US" altLang="zh-CN" sz="2400" b="1" dirty="0">
                <a:latin typeface="黑体" panose="02010609060101010101" pitchFamily="1" charset="-122"/>
                <a:ea typeface="黑体" panose="02010609060101010101" pitchFamily="1" charset="-122"/>
              </a:endParaRPr>
            </a:p>
          </p:txBody>
        </p:sp>
        <p:sp>
          <p:nvSpPr>
            <p:cNvPr id="42015" name="Rectangle 30"/>
            <p:cNvSpPr/>
            <p:nvPr/>
          </p:nvSpPr>
          <p:spPr>
            <a:xfrm>
              <a:off x="699" y="1119"/>
              <a:ext cx="351"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400" b="1" dirty="0">
                  <a:solidFill>
                    <a:srgbClr val="CC0000"/>
                  </a:solidFill>
                  <a:latin typeface="黑体" panose="02010609060101010101" pitchFamily="1" charset="-122"/>
                  <a:ea typeface="黑体" panose="02010609060101010101" pitchFamily="1" charset="-122"/>
                </a:rPr>
                <a:t>75</a:t>
              </a:r>
              <a:r>
                <a:rPr lang="ja-JP" altLang="en-US" sz="1400" b="1" dirty="0">
                  <a:solidFill>
                    <a:srgbClr val="CC0000"/>
                  </a:solidFill>
                  <a:latin typeface="黑体" panose="02010609060101010101" pitchFamily="1" charset="-122"/>
                  <a:ea typeface="黑体" panose="02010609060101010101" pitchFamily="1" charset="-122"/>
                </a:rPr>
                <a:t>％</a:t>
              </a:r>
              <a:endParaRPr lang="ja-JP" altLang="en-US" sz="2400" b="1" dirty="0">
                <a:latin typeface="黑体" panose="02010609060101010101" pitchFamily="1" charset="-122"/>
                <a:ea typeface="黑体" panose="02010609060101010101" pitchFamily="1" charset="-122"/>
              </a:endParaRPr>
            </a:p>
          </p:txBody>
        </p:sp>
        <p:sp>
          <p:nvSpPr>
            <p:cNvPr id="42016" name="Rectangle 31"/>
            <p:cNvSpPr/>
            <p:nvPr/>
          </p:nvSpPr>
          <p:spPr>
            <a:xfrm>
              <a:off x="1100" y="624"/>
              <a:ext cx="200" cy="78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algn="ctr" eaLnBrk="0" hangingPunct="0"/>
              <a:r>
                <a:rPr lang="en-US" altLang="zh-CN" sz="1600" b="1" dirty="0">
                  <a:solidFill>
                    <a:srgbClr val="CC0000"/>
                  </a:solidFill>
                  <a:latin typeface="黑体" panose="02010609060101010101" pitchFamily="1" charset="-122"/>
                  <a:ea typeface="黑体" panose="02010609060101010101" pitchFamily="1" charset="-122"/>
                </a:rPr>
                <a:t>×</a:t>
              </a:r>
              <a:endParaRPr lang="en-US" altLang="zh-CN" sz="1600" dirty="0">
                <a:solidFill>
                  <a:srgbClr val="000000"/>
                </a:solidFill>
                <a:latin typeface="黑体" panose="02010609060101010101" pitchFamily="1" charset="-122"/>
                <a:ea typeface="黑体" panose="02010609060101010101" pitchFamily="1" charset="-122"/>
              </a:endParaRPr>
            </a:p>
          </p:txBody>
        </p:sp>
        <p:sp>
          <p:nvSpPr>
            <p:cNvPr id="42017" name="Rectangle 32"/>
            <p:cNvSpPr/>
            <p:nvPr/>
          </p:nvSpPr>
          <p:spPr>
            <a:xfrm>
              <a:off x="48" y="0"/>
              <a:ext cx="1252" cy="24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ja-JP" altLang="en-US" b="1" dirty="0">
                  <a:solidFill>
                    <a:srgbClr val="000000"/>
                  </a:solidFill>
                  <a:latin typeface="黑体" panose="02010609060101010101" pitchFamily="1" charset="-122"/>
                  <a:ea typeface="黑体" panose="02010609060101010101" pitchFamily="1" charset="-122"/>
                </a:rPr>
                <a:t>Ｄｏ  </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42018" name="Line 33"/>
            <p:cNvSpPr/>
            <p:nvPr/>
          </p:nvSpPr>
          <p:spPr>
            <a:xfrm>
              <a:off x="48" y="2064"/>
              <a:ext cx="1252" cy="1"/>
            </a:xfrm>
            <a:prstGeom prst="line">
              <a:avLst/>
            </a:prstGeom>
            <a:ln w="9525" cap="flat" cmpd="sng">
              <a:solidFill>
                <a:srgbClr val="000000"/>
              </a:solidFill>
              <a:prstDash val="solid"/>
              <a:headEnd type="none" w="med" len="med"/>
              <a:tailEnd type="none" w="med" len="med"/>
            </a:ln>
          </p:spPr>
        </p:sp>
        <p:sp>
          <p:nvSpPr>
            <p:cNvPr id="42019" name="Line 34"/>
            <p:cNvSpPr/>
            <p:nvPr/>
          </p:nvSpPr>
          <p:spPr>
            <a:xfrm>
              <a:off x="48" y="2880"/>
              <a:ext cx="1252" cy="1"/>
            </a:xfrm>
            <a:prstGeom prst="line">
              <a:avLst/>
            </a:prstGeom>
            <a:ln w="9525" cap="flat" cmpd="sng">
              <a:solidFill>
                <a:srgbClr val="000000"/>
              </a:solidFill>
              <a:prstDash val="solid"/>
              <a:headEnd type="none" w="med" len="med"/>
              <a:tailEnd type="none" w="med" len="med"/>
            </a:ln>
          </p:spPr>
        </p:sp>
        <p:sp>
          <p:nvSpPr>
            <p:cNvPr id="42020" name="Text Box 35"/>
            <p:cNvSpPr txBox="1"/>
            <p:nvPr/>
          </p:nvSpPr>
          <p:spPr>
            <a:xfrm>
              <a:off x="48" y="1008"/>
              <a:ext cx="1056" cy="135"/>
            </a:xfrm>
            <a:prstGeom prst="rect">
              <a:avLst/>
            </a:prstGeom>
            <a:noFill/>
            <a:ln w="9525">
              <a:noFill/>
            </a:ln>
          </p:spPr>
          <p:txBody>
            <a:bodyPr>
              <a:spAutoFit/>
            </a:bodyPr>
            <a:p>
              <a:pPr>
                <a:spcBef>
                  <a:spcPct val="50000"/>
                </a:spcBef>
              </a:pPr>
              <a:r>
                <a:rPr lang="en-US" altLang="zh-CN" sz="800" dirty="0">
                  <a:latin typeface="黑体" panose="02010609060101010101" pitchFamily="1" charset="-122"/>
                  <a:ea typeface="黑体" panose="02010609060101010101" pitchFamily="1" charset="-122"/>
                </a:rPr>
                <a:t>(</a:t>
              </a:r>
              <a:r>
                <a:rPr lang="zh-CN" altLang="en-US" sz="800" dirty="0">
                  <a:latin typeface="黑体" panose="02010609060101010101" pitchFamily="1" charset="-122"/>
                  <a:ea typeface="黑体" panose="02010609060101010101" pitchFamily="1" charset="-122"/>
                </a:rPr>
                <a:t>属于管理</a:t>
              </a:r>
              <a:r>
                <a:rPr lang="en-US" altLang="zh-CN" sz="800" dirty="0">
                  <a:latin typeface="Times New Roman" panose="02020603050405020304" pitchFamily="2" charset="0"/>
                  <a:ea typeface="黑体" panose="02010609060101010101" pitchFamily="1" charset="-122"/>
                </a:rPr>
                <a:t>·</a:t>
              </a:r>
              <a:r>
                <a:rPr lang="zh-CN" altLang="en-US" sz="800" dirty="0">
                  <a:latin typeface="黑体" panose="02010609060101010101" pitchFamily="1" charset="-122"/>
                  <a:ea typeface="黑体" panose="02010609060101010101" pitchFamily="1" charset="-122"/>
                </a:rPr>
                <a:t>营业系统时</a:t>
              </a:r>
              <a:r>
                <a:rPr lang="en-US" altLang="zh-CN" sz="800" dirty="0">
                  <a:latin typeface="黑体" panose="02010609060101010101" pitchFamily="1" charset="-122"/>
                  <a:ea typeface="黑体" panose="02010609060101010101" pitchFamily="1" charset="-122"/>
                </a:rPr>
                <a:t>)</a:t>
              </a:r>
              <a:endParaRPr lang="en-US" altLang="zh-CN" sz="800" dirty="0">
                <a:latin typeface="黑体" panose="02010609060101010101" pitchFamily="1" charset="-122"/>
                <a:ea typeface="黑体" panose="02010609060101010101" pitchFamily="1" charset="-122"/>
              </a:endParaRPr>
            </a:p>
          </p:txBody>
        </p:sp>
        <p:sp>
          <p:nvSpPr>
            <p:cNvPr id="42021" name="Text Box 36"/>
            <p:cNvSpPr txBox="1"/>
            <p:nvPr/>
          </p:nvSpPr>
          <p:spPr>
            <a:xfrm>
              <a:off x="0" y="1272"/>
              <a:ext cx="960" cy="135"/>
            </a:xfrm>
            <a:prstGeom prst="rect">
              <a:avLst/>
            </a:prstGeom>
            <a:noFill/>
            <a:ln w="9525">
              <a:noFill/>
            </a:ln>
          </p:spPr>
          <p:txBody>
            <a:bodyPr>
              <a:spAutoFit/>
            </a:bodyPr>
            <a:p>
              <a:pPr>
                <a:spcBef>
                  <a:spcPct val="50000"/>
                </a:spcBef>
              </a:pPr>
              <a:r>
                <a:rPr lang="ja-JP" altLang="en-US" sz="800" dirty="0">
                  <a:latin typeface="黑体" panose="02010609060101010101" pitchFamily="1" charset="-122"/>
                  <a:ea typeface="黑体" panose="02010609060101010101" pitchFamily="1" charset="-122"/>
                </a:rPr>
                <a:t> （</a:t>
              </a:r>
              <a:r>
                <a:rPr lang="zh-CN" altLang="en-US" sz="800" dirty="0">
                  <a:latin typeface="黑体" panose="02010609060101010101" pitchFamily="1" charset="-122"/>
                  <a:ea typeface="黑体" panose="02010609060101010101" pitchFamily="1" charset="-122"/>
                </a:rPr>
                <a:t>属于制造系统时</a:t>
              </a:r>
              <a:r>
                <a:rPr lang="ja-JP" altLang="en-US" sz="800" dirty="0">
                  <a:latin typeface="黑体" panose="02010609060101010101" pitchFamily="1" charset="-122"/>
                  <a:ea typeface="黑体" panose="02010609060101010101" pitchFamily="1" charset="-122"/>
                </a:rPr>
                <a:t>）</a:t>
              </a:r>
              <a:endParaRPr lang="ja-JP" altLang="en-US" sz="800" dirty="0">
                <a:latin typeface="黑体" panose="02010609060101010101" pitchFamily="1" charset="-122"/>
                <a:ea typeface="黑体" panose="02010609060101010101" pitchFamily="1" charset="-122"/>
              </a:endParaRPr>
            </a:p>
          </p:txBody>
        </p:sp>
      </p:grpSp>
      <p:sp>
        <p:nvSpPr>
          <p:cNvPr id="42022" name="AutoShape 37"/>
          <p:cNvSpPr/>
          <p:nvPr/>
        </p:nvSpPr>
        <p:spPr>
          <a:xfrm>
            <a:off x="6858000" y="2819400"/>
            <a:ext cx="812800" cy="533400"/>
          </a:xfrm>
          <a:prstGeom prst="rightArrow">
            <a:avLst>
              <a:gd name="adj1" fmla="val 45240"/>
              <a:gd name="adj2" fmla="val 40296"/>
            </a:avLst>
          </a:prstGeom>
          <a:solidFill>
            <a:srgbClr val="66FFFF"/>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2023" name="Rectangle 38"/>
          <p:cNvSpPr/>
          <p:nvPr/>
        </p:nvSpPr>
        <p:spPr>
          <a:xfrm>
            <a:off x="7696200" y="2819400"/>
            <a:ext cx="1039813" cy="563563"/>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nchorCtr="0"/>
          <a:p>
            <a:pPr algn="ctr"/>
            <a:r>
              <a:rPr lang="zh-CN" altLang="en-US" sz="2400" b="1" dirty="0">
                <a:latin typeface="黑体" panose="02010609060101010101" pitchFamily="1" charset="-122"/>
                <a:ea typeface="黑体" panose="02010609060101010101" pitchFamily="1" charset="-122"/>
              </a:rPr>
              <a:t>执 行</a:t>
            </a:r>
            <a:endParaRPr lang="ja-JP" altLang="en-US" sz="2400" b="1" dirty="0">
              <a:latin typeface="黑体" panose="02010609060101010101" pitchFamily="1" charset="-122"/>
              <a:ea typeface="黑体" panose="02010609060101010101" pitchFamily="1" charset="-122"/>
            </a:endParaRPr>
          </a:p>
        </p:txBody>
      </p:sp>
      <p:grpSp>
        <p:nvGrpSpPr>
          <p:cNvPr id="42024" name="Group 39"/>
          <p:cNvGrpSpPr/>
          <p:nvPr/>
        </p:nvGrpSpPr>
        <p:grpSpPr>
          <a:xfrm>
            <a:off x="4648200" y="990600"/>
            <a:ext cx="2427288" cy="2435225"/>
            <a:chOff x="0" y="0"/>
            <a:chExt cx="1768" cy="1774"/>
          </a:xfrm>
        </p:grpSpPr>
        <p:sp>
          <p:nvSpPr>
            <p:cNvPr id="42025" name="Arc 40"/>
            <p:cNvSpPr/>
            <p:nvPr/>
          </p:nvSpPr>
          <p:spPr>
            <a:xfrm>
              <a:off x="878" y="0"/>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9B9ED9">
                <a:alpha val="100000"/>
              </a:srgbClr>
            </a:solidFill>
            <a:ln w="28575" cap="flat" cmpd="sng">
              <a:solidFill>
                <a:schemeClr val="tx1"/>
              </a:solidFill>
              <a:prstDash val="solid"/>
              <a:bevel/>
              <a:headEnd type="none" w="med" len="med"/>
              <a:tailEnd type="none" w="med" len="med"/>
            </a:ln>
          </p:spPr>
          <p:txBody>
            <a:bodyPr/>
            <a:p>
              <a:endParaRPr lang="zh-CN" altLang="en-US"/>
            </a:p>
          </p:txBody>
        </p:sp>
        <p:sp>
          <p:nvSpPr>
            <p:cNvPr id="42026" name="Arc 41"/>
            <p:cNvSpPr/>
            <p:nvPr/>
          </p:nvSpPr>
          <p:spPr>
            <a:xfrm>
              <a:off x="0" y="0"/>
              <a:ext cx="1766" cy="1772"/>
            </a:xfrm>
            <a:custGeom>
              <a:avLst/>
              <a:gdLst>
                <a:gd name="txL" fmla="*/ 0 w 43200"/>
                <a:gd name="txT" fmla="*/ 0 h 43200"/>
                <a:gd name="txR" fmla="*/ 43200 w 43200"/>
                <a:gd name="txB" fmla="*/ 43200 h 43200"/>
              </a:gdLst>
              <a:ahLst/>
              <a:cxnLst>
                <a:cxn ang="0">
                  <a:pos x="0" y="0"/>
                </a:cxn>
                <a:cxn ang="0">
                  <a:pos x="0" y="0"/>
                </a:cxn>
                <a:cxn ang="0">
                  <a:pos x="0" y="0"/>
                </a:cxn>
              </a:cxnLst>
              <a:rect l="txL" t="txT" r="txR" b="txB"/>
              <a:pathLst>
                <a:path w="43200" h="43200" fill="none">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path>
                <a:path w="43200" h="43200" stroke="0">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lnTo>
                    <a:pt x="21600" y="21600"/>
                  </a:lnTo>
                  <a:close/>
                </a:path>
              </a:pathLst>
            </a:custGeom>
            <a:solidFill>
              <a:srgbClr val="9B9ED9">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42027" name="Freeform 42"/>
            <p:cNvSpPr/>
            <p:nvPr/>
          </p:nvSpPr>
          <p:spPr>
            <a:xfrm>
              <a:off x="871" y="135"/>
              <a:ext cx="471" cy="744"/>
            </a:xfrm>
            <a:custGeom>
              <a:avLst/>
              <a:gdLst>
                <a:gd name="txL" fmla="*/ 0 w 471"/>
                <a:gd name="txT" fmla="*/ 0 h 744"/>
                <a:gd name="txR" fmla="*/ 471 w 471"/>
                <a:gd name="txB" fmla="*/ 744 h 744"/>
              </a:gdLst>
              <a:ahLst/>
              <a:cxnLst>
                <a:cxn ang="0">
                  <a:pos x="0" y="744"/>
                </a:cxn>
                <a:cxn ang="0">
                  <a:pos x="471" y="0"/>
                </a:cxn>
              </a:cxnLst>
              <a:rect l="txL" t="txT" r="txR" b="txB"/>
              <a:pathLst>
                <a:path w="471" h="744">
                  <a:moveTo>
                    <a:pt x="0" y="744"/>
                  </a:moveTo>
                  <a:lnTo>
                    <a:pt x="471" y="0"/>
                  </a:lnTo>
                </a:path>
              </a:pathLst>
            </a:custGeom>
            <a:noFill/>
            <a:ln w="12700" cap="flat" cmpd="sng">
              <a:solidFill>
                <a:srgbClr val="C9C9C9"/>
              </a:solidFill>
              <a:prstDash val="solid"/>
              <a:bevel/>
              <a:headEnd type="none" w="med" len="med"/>
              <a:tailEnd type="none" w="med" len="med"/>
            </a:ln>
          </p:spPr>
          <p:txBody>
            <a:bodyPr/>
            <a:p>
              <a:endParaRPr lang="zh-CN" altLang="en-US"/>
            </a:p>
          </p:txBody>
        </p:sp>
        <p:sp>
          <p:nvSpPr>
            <p:cNvPr id="42028" name="Freeform 43"/>
            <p:cNvSpPr/>
            <p:nvPr/>
          </p:nvSpPr>
          <p:spPr>
            <a:xfrm>
              <a:off x="876" y="462"/>
              <a:ext cx="773" cy="419"/>
            </a:xfrm>
            <a:custGeom>
              <a:avLst/>
              <a:gdLst>
                <a:gd name="txL" fmla="*/ 0 w 773"/>
                <a:gd name="txT" fmla="*/ 0 h 419"/>
                <a:gd name="txR" fmla="*/ 773 w 773"/>
                <a:gd name="txB" fmla="*/ 419 h 419"/>
              </a:gdLst>
              <a:ahLst/>
              <a:cxnLst>
                <a:cxn ang="0">
                  <a:pos x="0" y="419"/>
                </a:cxn>
                <a:cxn ang="0">
                  <a:pos x="773" y="0"/>
                </a:cxn>
              </a:cxnLst>
              <a:rect l="txL" t="txT" r="txR" b="txB"/>
              <a:pathLst>
                <a:path w="773" h="419">
                  <a:moveTo>
                    <a:pt x="0" y="419"/>
                  </a:moveTo>
                  <a:lnTo>
                    <a:pt x="773" y="0"/>
                  </a:lnTo>
                </a:path>
              </a:pathLst>
            </a:custGeom>
            <a:noFill/>
            <a:ln w="12700" cap="flat" cmpd="sng">
              <a:solidFill>
                <a:srgbClr val="C9C9C9"/>
              </a:solidFill>
              <a:prstDash val="solid"/>
              <a:bevel/>
              <a:headEnd type="none" w="med" len="med"/>
              <a:tailEnd type="none" w="med" len="med"/>
            </a:ln>
          </p:spPr>
          <p:txBody>
            <a:bodyPr/>
            <a:p>
              <a:endParaRPr lang="zh-CN" altLang="en-US"/>
            </a:p>
          </p:txBody>
        </p:sp>
        <p:sp>
          <p:nvSpPr>
            <p:cNvPr id="42029" name="Text Box 44"/>
            <p:cNvSpPr txBox="1"/>
            <p:nvPr/>
          </p:nvSpPr>
          <p:spPr>
            <a:xfrm>
              <a:off x="966" y="57"/>
              <a:ext cx="301" cy="267"/>
            </a:xfrm>
            <a:prstGeom prst="rect">
              <a:avLst/>
            </a:prstGeom>
            <a:noFill/>
            <a:ln w="9525">
              <a:noFill/>
            </a:ln>
          </p:spPr>
          <p:txBody>
            <a:bodyPr wrap="none">
              <a:spAutoFit/>
            </a:bodyPr>
            <a:p>
              <a:r>
                <a:rPr lang="ja-JP" altLang="en-US" b="1" dirty="0">
                  <a:solidFill>
                    <a:srgbClr val="C9C9C9"/>
                  </a:solidFill>
                  <a:latin typeface="黑体" panose="02010609060101010101" pitchFamily="1" charset="-122"/>
                  <a:ea typeface="黑体" panose="02010609060101010101" pitchFamily="1" charset="-122"/>
                </a:rPr>
                <a:t>①</a:t>
              </a:r>
              <a:endParaRPr lang="ja-JP" altLang="en-US" b="1" dirty="0">
                <a:solidFill>
                  <a:srgbClr val="C9C9C9"/>
                </a:solidFill>
                <a:latin typeface="黑体" panose="02010609060101010101" pitchFamily="1" charset="-122"/>
                <a:ea typeface="黑体" panose="02010609060101010101" pitchFamily="1" charset="-122"/>
              </a:endParaRPr>
            </a:p>
          </p:txBody>
        </p:sp>
        <p:sp>
          <p:nvSpPr>
            <p:cNvPr id="42030" name="Text Box 45"/>
            <p:cNvSpPr txBox="1"/>
            <p:nvPr/>
          </p:nvSpPr>
          <p:spPr>
            <a:xfrm>
              <a:off x="1270" y="250"/>
              <a:ext cx="302" cy="267"/>
            </a:xfrm>
            <a:prstGeom prst="rect">
              <a:avLst/>
            </a:prstGeom>
            <a:noFill/>
            <a:ln w="9525">
              <a:noFill/>
            </a:ln>
          </p:spPr>
          <p:txBody>
            <a:bodyPr wrap="none">
              <a:spAutoFit/>
            </a:bodyPr>
            <a:p>
              <a:r>
                <a:rPr lang="ja-JP" altLang="en-US" b="1" dirty="0">
                  <a:solidFill>
                    <a:srgbClr val="C9C9C9"/>
                  </a:solidFill>
                  <a:latin typeface="黑体" panose="02010609060101010101" pitchFamily="1" charset="-122"/>
                  <a:ea typeface="黑体" panose="02010609060101010101" pitchFamily="1" charset="-122"/>
                </a:rPr>
                <a:t>②</a:t>
              </a:r>
              <a:endParaRPr lang="ja-JP" altLang="en-US" b="1" dirty="0">
                <a:solidFill>
                  <a:srgbClr val="C9C9C9"/>
                </a:solidFill>
                <a:latin typeface="黑体" panose="02010609060101010101" pitchFamily="1" charset="-122"/>
                <a:ea typeface="黑体" panose="02010609060101010101" pitchFamily="1" charset="-122"/>
              </a:endParaRPr>
            </a:p>
          </p:txBody>
        </p:sp>
        <p:sp>
          <p:nvSpPr>
            <p:cNvPr id="42031" name="Text Box 46"/>
            <p:cNvSpPr txBox="1"/>
            <p:nvPr/>
          </p:nvSpPr>
          <p:spPr>
            <a:xfrm>
              <a:off x="1466" y="603"/>
              <a:ext cx="302" cy="267"/>
            </a:xfrm>
            <a:prstGeom prst="rect">
              <a:avLst/>
            </a:prstGeom>
            <a:noFill/>
            <a:ln w="9525">
              <a:noFill/>
            </a:ln>
          </p:spPr>
          <p:txBody>
            <a:bodyPr wrap="none">
              <a:spAutoFit/>
            </a:bodyPr>
            <a:p>
              <a:r>
                <a:rPr lang="ja-JP" altLang="en-US" b="1" dirty="0">
                  <a:solidFill>
                    <a:srgbClr val="C9C9C9"/>
                  </a:solidFill>
                  <a:latin typeface="黑体" panose="02010609060101010101" pitchFamily="1" charset="-122"/>
                  <a:ea typeface="黑体" panose="02010609060101010101" pitchFamily="1" charset="-122"/>
                </a:rPr>
                <a:t>③</a:t>
              </a:r>
              <a:endParaRPr lang="ja-JP" altLang="en-US" b="1" dirty="0">
                <a:solidFill>
                  <a:srgbClr val="C9C9C9"/>
                </a:solidFill>
                <a:latin typeface="黑体" panose="02010609060101010101" pitchFamily="1" charset="-122"/>
                <a:ea typeface="黑体" panose="02010609060101010101" pitchFamily="1" charset="-122"/>
              </a:endParaRPr>
            </a:p>
          </p:txBody>
        </p:sp>
        <p:sp>
          <p:nvSpPr>
            <p:cNvPr id="42032" name="Text Box 47"/>
            <p:cNvSpPr txBox="1"/>
            <p:nvPr/>
          </p:nvSpPr>
          <p:spPr>
            <a:xfrm>
              <a:off x="829" y="441"/>
              <a:ext cx="583" cy="333"/>
            </a:xfrm>
            <a:prstGeom prst="rect">
              <a:avLst/>
            </a:prstGeom>
            <a:noFill/>
            <a:ln w="9525">
              <a:noFill/>
            </a:ln>
          </p:spPr>
          <p:txBody>
            <a:bodyPr wrap="none">
              <a:spAutoFit/>
            </a:bodyPr>
            <a:p>
              <a:r>
                <a:rPr lang="en-US" altLang="zh-CN" sz="2400" b="1" dirty="0">
                  <a:solidFill>
                    <a:srgbClr val="C9C9C9"/>
                  </a:solidFill>
                  <a:latin typeface="黑体" panose="02010609060101010101" pitchFamily="1" charset="-122"/>
                  <a:ea typeface="黑体" panose="02010609060101010101" pitchFamily="1" charset="-122"/>
                </a:rPr>
                <a:t>PLAN</a:t>
              </a:r>
              <a:endParaRPr lang="en-US" altLang="zh-CN" sz="2400" b="1" dirty="0">
                <a:solidFill>
                  <a:srgbClr val="C9C9C9"/>
                </a:solidFill>
                <a:latin typeface="黑体" panose="02010609060101010101" pitchFamily="1" charset="-122"/>
                <a:ea typeface="黑体" panose="02010609060101010101" pitchFamily="1" charset="-122"/>
              </a:endParaRPr>
            </a:p>
          </p:txBody>
        </p:sp>
        <p:sp>
          <p:nvSpPr>
            <p:cNvPr id="42033" name="Arc 48"/>
            <p:cNvSpPr/>
            <p:nvPr/>
          </p:nvSpPr>
          <p:spPr>
            <a:xfrm flipV="1">
              <a:off x="875" y="888"/>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FFFF00">
                <a:alpha val="100000"/>
              </a:srgbClr>
            </a:solidFill>
            <a:ln w="28575" cap="flat" cmpd="sng">
              <a:solidFill>
                <a:srgbClr val="000000"/>
              </a:solidFill>
              <a:prstDash val="solid"/>
              <a:bevel/>
              <a:headEnd type="none" w="med" len="med"/>
              <a:tailEnd type="none" w="med" len="med"/>
            </a:ln>
          </p:spPr>
          <p:txBody>
            <a:bodyPr/>
            <a:p>
              <a:endParaRPr lang="zh-CN" altLang="en-US"/>
            </a:p>
          </p:txBody>
        </p:sp>
        <p:grpSp>
          <p:nvGrpSpPr>
            <p:cNvPr id="42034" name="Group 49"/>
            <p:cNvGrpSpPr/>
            <p:nvPr/>
          </p:nvGrpSpPr>
          <p:grpSpPr>
            <a:xfrm>
              <a:off x="0" y="0"/>
              <a:ext cx="1766" cy="1772"/>
              <a:chOff x="0" y="0"/>
              <a:chExt cx="1766" cy="1772"/>
            </a:xfrm>
          </p:grpSpPr>
          <p:sp>
            <p:nvSpPr>
              <p:cNvPr id="42035" name="Line 50"/>
              <p:cNvSpPr/>
              <p:nvPr/>
            </p:nvSpPr>
            <p:spPr>
              <a:xfrm>
                <a:off x="0" y="886"/>
                <a:ext cx="1766" cy="0"/>
              </a:xfrm>
              <a:prstGeom prst="line">
                <a:avLst/>
              </a:prstGeom>
              <a:ln w="28575" cap="flat" cmpd="sng">
                <a:solidFill>
                  <a:schemeClr val="tx1"/>
                </a:solidFill>
                <a:prstDash val="solid"/>
                <a:headEnd type="none" w="med" len="med"/>
                <a:tailEnd type="none" w="med" len="med"/>
              </a:ln>
            </p:spPr>
          </p:sp>
          <p:sp>
            <p:nvSpPr>
              <p:cNvPr id="42036" name="Line 51"/>
              <p:cNvSpPr/>
              <p:nvPr/>
            </p:nvSpPr>
            <p:spPr>
              <a:xfrm>
                <a:off x="878" y="0"/>
                <a:ext cx="0" cy="1772"/>
              </a:xfrm>
              <a:prstGeom prst="line">
                <a:avLst/>
              </a:prstGeom>
              <a:ln w="28575" cap="flat" cmpd="sng">
                <a:solidFill>
                  <a:schemeClr val="tx1"/>
                </a:solidFill>
                <a:prstDash val="solid"/>
                <a:headEnd type="none" w="med" len="med"/>
                <a:tailEnd type="none" w="med" len="med"/>
              </a:ln>
            </p:spPr>
          </p:sp>
        </p:grpSp>
        <p:sp>
          <p:nvSpPr>
            <p:cNvPr id="42037" name="Line 52"/>
            <p:cNvSpPr/>
            <p:nvPr/>
          </p:nvSpPr>
          <p:spPr>
            <a:xfrm>
              <a:off x="876" y="886"/>
              <a:ext cx="635" cy="616"/>
            </a:xfrm>
            <a:prstGeom prst="line">
              <a:avLst/>
            </a:prstGeom>
            <a:ln w="12700" cap="flat" cmpd="sng">
              <a:solidFill>
                <a:schemeClr val="tx1"/>
              </a:solidFill>
              <a:prstDash val="solid"/>
              <a:headEnd type="none" w="med" len="med"/>
              <a:tailEnd type="none" w="med" len="med"/>
            </a:ln>
          </p:spPr>
        </p:sp>
        <p:sp>
          <p:nvSpPr>
            <p:cNvPr id="42038" name="Text Box 53"/>
            <p:cNvSpPr txBox="1"/>
            <p:nvPr/>
          </p:nvSpPr>
          <p:spPr>
            <a:xfrm>
              <a:off x="1354" y="1058"/>
              <a:ext cx="358" cy="333"/>
            </a:xfrm>
            <a:prstGeom prst="rect">
              <a:avLst/>
            </a:prstGeom>
            <a:noFill/>
            <a:ln w="9525">
              <a:noFill/>
            </a:ln>
          </p:spPr>
          <p:txBody>
            <a:bodyPr wrap="none">
              <a:spAutoFit/>
            </a:bodyPr>
            <a:p>
              <a:r>
                <a:rPr lang="ja-JP" altLang="en-US" sz="2400" b="1" dirty="0">
                  <a:latin typeface="黑体" panose="02010609060101010101" pitchFamily="1" charset="-122"/>
                  <a:ea typeface="黑体" panose="02010609060101010101" pitchFamily="1" charset="-122"/>
                </a:rPr>
                <a:t>④</a:t>
              </a:r>
              <a:endParaRPr lang="ja-JP" altLang="en-US" sz="2400" b="1" dirty="0">
                <a:latin typeface="黑体" panose="02010609060101010101" pitchFamily="1" charset="-122"/>
                <a:ea typeface="黑体" panose="02010609060101010101" pitchFamily="1" charset="-122"/>
              </a:endParaRPr>
            </a:p>
          </p:txBody>
        </p:sp>
        <p:sp>
          <p:nvSpPr>
            <p:cNvPr id="42039" name="Text Box 54"/>
            <p:cNvSpPr txBox="1"/>
            <p:nvPr/>
          </p:nvSpPr>
          <p:spPr>
            <a:xfrm>
              <a:off x="990" y="1428"/>
              <a:ext cx="358" cy="333"/>
            </a:xfrm>
            <a:prstGeom prst="rect">
              <a:avLst/>
            </a:prstGeom>
            <a:noFill/>
            <a:ln w="9525">
              <a:noFill/>
            </a:ln>
          </p:spPr>
          <p:txBody>
            <a:bodyPr wrap="none">
              <a:spAutoFit/>
            </a:bodyPr>
            <a:p>
              <a:r>
                <a:rPr lang="ja-JP" altLang="en-US" sz="2400" b="1" dirty="0">
                  <a:latin typeface="黑体" panose="02010609060101010101" pitchFamily="1" charset="-122"/>
                  <a:ea typeface="黑体" panose="02010609060101010101" pitchFamily="1" charset="-122"/>
                </a:rPr>
                <a:t>⑤</a:t>
              </a:r>
              <a:endParaRPr lang="ja-JP" altLang="en-US" sz="2400" b="1" dirty="0">
                <a:latin typeface="黑体" panose="02010609060101010101" pitchFamily="1" charset="-122"/>
                <a:ea typeface="黑体" panose="02010609060101010101" pitchFamily="1" charset="-122"/>
              </a:endParaRPr>
            </a:p>
          </p:txBody>
        </p:sp>
        <p:sp>
          <p:nvSpPr>
            <p:cNvPr id="42040" name="Text Box 55"/>
            <p:cNvSpPr txBox="1"/>
            <p:nvPr/>
          </p:nvSpPr>
          <p:spPr>
            <a:xfrm>
              <a:off x="932" y="1022"/>
              <a:ext cx="358" cy="333"/>
            </a:xfrm>
            <a:prstGeom prst="rect">
              <a:avLst/>
            </a:prstGeom>
            <a:noFill/>
            <a:ln w="9525">
              <a:noFill/>
            </a:ln>
          </p:spPr>
          <p:txBody>
            <a:bodyPr wrap="none">
              <a:spAutoFit/>
            </a:bodyPr>
            <a:p>
              <a:r>
                <a:rPr lang="en-US" altLang="zh-CN" sz="2400" b="1" dirty="0">
                  <a:latin typeface="黑体" panose="02010609060101010101" pitchFamily="1" charset="-122"/>
                  <a:ea typeface="黑体" panose="02010609060101010101" pitchFamily="1" charset="-122"/>
                </a:rPr>
                <a:t>Do</a:t>
              </a:r>
              <a:endParaRPr lang="en-US" altLang="zh-CN" sz="2400" b="1" dirty="0">
                <a:latin typeface="黑体" panose="02010609060101010101" pitchFamily="1" charset="-122"/>
                <a:ea typeface="黑体" panose="02010609060101010101" pitchFamily="1" charset="-122"/>
              </a:endParaRPr>
            </a:p>
          </p:txBody>
        </p:sp>
      </p:grpSp>
      <p:sp>
        <p:nvSpPr>
          <p:cNvPr id="42041" name="Rectangle 56"/>
          <p:cNvSpPr/>
          <p:nvPr/>
        </p:nvSpPr>
        <p:spPr>
          <a:xfrm>
            <a:off x="5105400" y="5257800"/>
            <a:ext cx="3886200" cy="533400"/>
          </a:xfrm>
          <a:prstGeom prst="rect">
            <a:avLst/>
          </a:prstGeom>
          <a:solidFill>
            <a:schemeClr val="bg1"/>
          </a:solidFill>
          <a:ln w="28575" cap="flat" cmpd="sng">
            <a:solidFill>
              <a:srgbClr val="FF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2042" name="Text Box 57"/>
          <p:cNvSpPr txBox="1"/>
          <p:nvPr/>
        </p:nvSpPr>
        <p:spPr>
          <a:xfrm>
            <a:off x="5156200" y="5348288"/>
            <a:ext cx="3759200" cy="366712"/>
          </a:xfrm>
          <a:prstGeom prst="rect">
            <a:avLst/>
          </a:prstGeom>
          <a:noFill/>
          <a:ln w="9525">
            <a:noFill/>
          </a:ln>
        </p:spPr>
        <p:txBody>
          <a:bodyPr>
            <a:spAutoFit/>
          </a:bodyPr>
          <a:p>
            <a:r>
              <a:rPr lang="ja-JP" altLang="en-US" b="1" dirty="0">
                <a:latin typeface="黑体" panose="02010609060101010101" pitchFamily="1" charset="-122"/>
                <a:ea typeface="黑体" panose="02010609060101010101" pitchFamily="1" charset="-122"/>
              </a:rPr>
              <a:t>⑤</a:t>
            </a:r>
            <a:r>
              <a:rPr lang="zh-CN" altLang="en-US" b="1" dirty="0">
                <a:latin typeface="黑体" panose="02010609060101010101" pitchFamily="1" charset="-122"/>
                <a:ea typeface="黑体" panose="02010609060101010101" pitchFamily="1" charset="-122"/>
              </a:rPr>
              <a:t>执行计划</a:t>
            </a:r>
            <a:r>
              <a:rPr lang="ja-JP" altLang="en-US" b="1" dirty="0">
                <a:solidFill>
                  <a:schemeClr val="accent2"/>
                </a:solidFill>
                <a:latin typeface="黑体" panose="02010609060101010101" pitchFamily="1" charset="-122"/>
                <a:ea typeface="黑体" panose="02010609060101010101" pitchFamily="1" charset="-122"/>
              </a:rPr>
              <a:t>（②</a:t>
            </a:r>
            <a:r>
              <a:rPr lang="zh-CN" altLang="en-US" b="1" dirty="0">
                <a:solidFill>
                  <a:schemeClr val="accent2"/>
                </a:solidFill>
                <a:latin typeface="黑体" panose="02010609060101010101" pitchFamily="1" charset="-122"/>
                <a:ea typeface="黑体" panose="02010609060101010101" pitchFamily="1" charset="-122"/>
              </a:rPr>
              <a:t>措施</a:t>
            </a:r>
            <a:r>
              <a:rPr lang="ja-JP" altLang="en-US" b="1" dirty="0">
                <a:solidFill>
                  <a:schemeClr val="accent2"/>
                </a:solidFill>
                <a:latin typeface="黑体" panose="02010609060101010101" pitchFamily="1" charset="-122"/>
                <a:ea typeface="黑体" panose="02010609060101010101" pitchFamily="1" charset="-122"/>
              </a:rPr>
              <a:t> ③</a:t>
            </a:r>
            <a:r>
              <a:rPr lang="zh-CN" altLang="en-US" b="1" dirty="0">
                <a:solidFill>
                  <a:schemeClr val="accent2"/>
                </a:solidFill>
                <a:latin typeface="黑体" panose="02010609060101010101" pitchFamily="1" charset="-122"/>
                <a:ea typeface="黑体" panose="02010609060101010101" pitchFamily="1" charset="-122"/>
              </a:rPr>
              <a:t>管理</a:t>
            </a:r>
            <a:r>
              <a:rPr lang="ja-JP" altLang="en-US" b="1" dirty="0">
                <a:solidFill>
                  <a:schemeClr val="accent2"/>
                </a:solidFill>
                <a:latin typeface="黑体" panose="02010609060101010101" pitchFamily="1" charset="-122"/>
                <a:ea typeface="黑体" panose="02010609060101010101" pitchFamily="1" charset="-122"/>
              </a:rPr>
              <a:t>）</a:t>
            </a:r>
            <a:endParaRPr lang="ja-JP" altLang="en-US" b="1" dirty="0">
              <a:latin typeface="黑体" panose="02010609060101010101" pitchFamily="1" charset="-122"/>
              <a:ea typeface="黑体" panose="02010609060101010101" pitchFamily="1" charset="-122"/>
            </a:endParaRPr>
          </a:p>
        </p:txBody>
      </p:sp>
      <p:sp>
        <p:nvSpPr>
          <p:cNvPr id="42043" name="Text Box 58"/>
          <p:cNvSpPr txBox="1"/>
          <p:nvPr/>
        </p:nvSpPr>
        <p:spPr>
          <a:xfrm>
            <a:off x="5156200" y="4321175"/>
            <a:ext cx="2947988" cy="915988"/>
          </a:xfrm>
          <a:prstGeom prst="rect">
            <a:avLst/>
          </a:prstGeom>
          <a:noFill/>
          <a:ln w="9525">
            <a:noFill/>
          </a:ln>
        </p:spPr>
        <p:txBody>
          <a:bodyPr wrap="none">
            <a:spAutoFit/>
          </a:bodyPr>
          <a:p>
            <a:r>
              <a:rPr lang="ja-JP" altLang="en-US" b="1" dirty="0">
                <a:latin typeface="黑体" panose="02010609060101010101" pitchFamily="1" charset="-122"/>
                <a:ea typeface="黑体" panose="02010609060101010101" pitchFamily="1" charset="-122"/>
              </a:rPr>
              <a:t>④</a:t>
            </a:r>
            <a:r>
              <a:rPr lang="zh-CN" altLang="en-US" b="1" dirty="0">
                <a:effectLst>
                  <a:outerShdw blurRad="38100" dist="38100" dir="2700000">
                    <a:srgbClr val="C0C0C0"/>
                  </a:outerShdw>
                </a:effectLst>
                <a:latin typeface="黑体" panose="02010609060101010101" pitchFamily="1" charset="-122"/>
                <a:ea typeface="黑体" panose="02010609060101010101" pitchFamily="1" charset="-122"/>
              </a:rPr>
              <a:t>进行教育和培训</a:t>
            </a:r>
            <a:endParaRPr lang="ja-JP" altLang="en-US" b="1" dirty="0">
              <a:effectLst>
                <a:outerShdw blurRad="38100" dist="38100" dir="2700000">
                  <a:srgbClr val="C0C0C0"/>
                </a:outerShdw>
              </a:effectLst>
              <a:latin typeface="黑体" panose="02010609060101010101" pitchFamily="1" charset="-122"/>
              <a:ea typeface="黑体" panose="02010609060101010101" pitchFamily="1" charset="-122"/>
            </a:endParaRPr>
          </a:p>
          <a:p>
            <a:r>
              <a:rPr lang="ja-JP" altLang="en-US" b="1" dirty="0">
                <a:latin typeface="黑体" panose="02010609060101010101" pitchFamily="1" charset="-122"/>
                <a:ea typeface="黑体" panose="02010609060101010101" pitchFamily="1" charset="-122"/>
              </a:rPr>
              <a:t> </a:t>
            </a:r>
            <a:r>
              <a:rPr lang="en-US" altLang="zh-CN" b="1" dirty="0">
                <a:solidFill>
                  <a:schemeClr val="accent2"/>
                </a:solidFill>
                <a:latin typeface="黑体" panose="02010609060101010101" pitchFamily="1" charset="-122"/>
                <a:ea typeface="黑体" panose="02010609060101010101" pitchFamily="1" charset="-122"/>
              </a:rPr>
              <a:t>(</a:t>
            </a:r>
            <a:r>
              <a:rPr lang="zh-CN" altLang="en-US" b="1" dirty="0">
                <a:solidFill>
                  <a:schemeClr val="accent2"/>
                </a:solidFill>
                <a:latin typeface="黑体" panose="02010609060101010101" pitchFamily="1" charset="-122"/>
                <a:ea typeface="黑体" panose="02010609060101010101" pitchFamily="1" charset="-122"/>
              </a:rPr>
              <a:t>体系及工作的推进方法上</a:t>
            </a:r>
            <a:endParaRPr lang="zh-CN" altLang="en-US" b="1" dirty="0">
              <a:solidFill>
                <a:schemeClr val="accent2"/>
              </a:solidFill>
              <a:latin typeface="黑体" panose="02010609060101010101" pitchFamily="1" charset="-122"/>
              <a:ea typeface="黑体" panose="02010609060101010101" pitchFamily="1" charset="-122"/>
            </a:endParaRPr>
          </a:p>
          <a:p>
            <a:r>
              <a:rPr lang="zh-CN" altLang="en-US" b="1" dirty="0">
                <a:solidFill>
                  <a:schemeClr val="accent2"/>
                </a:solidFill>
                <a:latin typeface="黑体" panose="02010609060101010101" pitchFamily="1" charset="-122"/>
                <a:ea typeface="黑体" panose="02010609060101010101" pitchFamily="1" charset="-122"/>
              </a:rPr>
              <a:t>与以往不同的地方</a:t>
            </a:r>
            <a:r>
              <a:rPr lang="en-US" altLang="zh-CN" b="1" dirty="0">
                <a:solidFill>
                  <a:schemeClr val="accent2"/>
                </a:solidFill>
                <a:latin typeface="黑体" panose="02010609060101010101" pitchFamily="1" charset="-122"/>
                <a:ea typeface="黑体" panose="02010609060101010101" pitchFamily="1" charset="-122"/>
              </a:rPr>
              <a:t>)</a:t>
            </a:r>
            <a:endParaRPr lang="en-US" altLang="zh-CN" sz="2600" b="1" dirty="0">
              <a:solidFill>
                <a:schemeClr val="accent2"/>
              </a:solidFill>
              <a:latin typeface="黑体" panose="02010609060101010101" pitchFamily="1" charset="-122"/>
              <a:ea typeface="黑体" panose="02010609060101010101" pitchFamily="1" charset="-122"/>
            </a:endParaRPr>
          </a:p>
        </p:txBody>
      </p:sp>
      <p:sp>
        <p:nvSpPr>
          <p:cNvPr id="42044" name="Oval 59"/>
          <p:cNvSpPr/>
          <p:nvPr/>
        </p:nvSpPr>
        <p:spPr>
          <a:xfrm>
            <a:off x="2667000" y="1905000"/>
            <a:ext cx="1828800" cy="48006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cxnSp>
        <p:nvCxnSpPr>
          <p:cNvPr id="42045" name="AutoShape 60"/>
          <p:cNvCxnSpPr>
            <a:stCxn id="42041" idx="1"/>
            <a:endCxn id="42044" idx="6"/>
          </p:cNvCxnSpPr>
          <p:nvPr/>
        </p:nvCxnSpPr>
        <p:spPr>
          <a:xfrm flipH="1" flipV="1">
            <a:off x="4510088" y="4305300"/>
            <a:ext cx="581025" cy="1219200"/>
          </a:xfrm>
          <a:prstGeom prst="straightConnector1">
            <a:avLst/>
          </a:prstGeom>
          <a:ln w="28575" cap="flat" cmpd="sng">
            <a:solidFill>
              <a:srgbClr val="FF0000"/>
            </a:solidFill>
            <a:prstDash val="solid"/>
            <a:headEnd type="none" w="med" len="med"/>
            <a:tailEnd type="triangle" w="med" len="med"/>
          </a:ln>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42043"/>
                                        </p:tgtEl>
                                        <p:attrNameLst>
                                          <p:attrName>style.visibility</p:attrName>
                                        </p:attrNameLst>
                                      </p:cBhvr>
                                      <p:to>
                                        <p:strVal val="visible"/>
                                      </p:to>
                                    </p:set>
                                    <p:anim calcmode="lin" valueType="num">
                                      <p:cBhvr>
                                        <p:cTn id="7" dur="500" fill="hold"/>
                                        <p:tgtEl>
                                          <p:spTgt spid="42043"/>
                                        </p:tgtEl>
                                        <p:attrNameLst>
                                          <p:attrName>ppt_w</p:attrName>
                                        </p:attrNameLst>
                                      </p:cBhvr>
                                      <p:tavLst>
                                        <p:tav tm="0">
                                          <p:val>
                                            <p:fltVal val="0.000000"/>
                                          </p:val>
                                        </p:tav>
                                        <p:tav tm="100000">
                                          <p:val>
                                            <p:strVal val="#ppt_w"/>
                                          </p:val>
                                        </p:tav>
                                      </p:tavLst>
                                    </p:anim>
                                    <p:anim calcmode="lin" valueType="num">
                                      <p:cBhvr>
                                        <p:cTn id="8" dur="500" fill="hold"/>
                                        <p:tgtEl>
                                          <p:spTgt spid="42043"/>
                                        </p:tgtEl>
                                        <p:attrNameLst>
                                          <p:attrName>ppt_h</p:attrName>
                                        </p:attrNameLst>
                                      </p:cBhvr>
                                      <p:tavLst>
                                        <p:tav tm="0">
                                          <p:val>
                                            <p:fltVal val="0.000000"/>
                                          </p:val>
                                        </p:tav>
                                        <p:tav tm="100000">
                                          <p:val>
                                            <p:strVal val="#ppt_h"/>
                                          </p:val>
                                        </p:tav>
                                      </p:tavLst>
                                    </p:anim>
                                    <p:anim calcmode="lin" valueType="num">
                                      <p:cBhvr>
                                        <p:cTn id="9" dur="500" fill="hold"/>
                                        <p:tgtEl>
                                          <p:spTgt spid="42043"/>
                                        </p:tgtEl>
                                        <p:attrNameLst>
                                          <p:attrName>ppt_x</p:attrName>
                                        </p:attrNameLst>
                                      </p:cBhvr>
                                      <p:tavLst>
                                        <p:tav tm="0">
                                          <p:val>
                                            <p:fltVal val="0.500000"/>
                                          </p:val>
                                        </p:tav>
                                        <p:tav tm="100000">
                                          <p:val>
                                            <p:strVal val="#ppt_x"/>
                                          </p:val>
                                        </p:tav>
                                      </p:tavLst>
                                    </p:anim>
                                    <p:anim calcmode="lin" valueType="num">
                                      <p:cBhvr>
                                        <p:cTn id="10" dur="500" fill="hold"/>
                                        <p:tgtEl>
                                          <p:spTgt spid="42043"/>
                                        </p:tgtEl>
                                        <p:attrNameLst>
                                          <p:attrName>ppt_y</p:attrName>
                                        </p:attrNameLst>
                                      </p:cBhvr>
                                      <p:tavLst>
                                        <p:tav tm="0">
                                          <p:val>
                                            <p:fltVal val="0.500000"/>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42042"/>
                                        </p:tgtEl>
                                        <p:attrNameLst>
                                          <p:attrName>style.visibility</p:attrName>
                                        </p:attrNameLst>
                                      </p:cBhvr>
                                      <p:to>
                                        <p:strVal val="visible"/>
                                      </p:to>
                                    </p:set>
                                    <p:anim calcmode="lin" valueType="num">
                                      <p:cBhvr>
                                        <p:cTn id="15" dur="500" fill="hold"/>
                                        <p:tgtEl>
                                          <p:spTgt spid="42042"/>
                                        </p:tgtEl>
                                        <p:attrNameLst>
                                          <p:attrName>ppt_w</p:attrName>
                                        </p:attrNameLst>
                                      </p:cBhvr>
                                      <p:tavLst>
                                        <p:tav tm="0">
                                          <p:val>
                                            <p:fltVal val="0.000000"/>
                                          </p:val>
                                        </p:tav>
                                        <p:tav tm="100000">
                                          <p:val>
                                            <p:strVal val="#ppt_w"/>
                                          </p:val>
                                        </p:tav>
                                      </p:tavLst>
                                    </p:anim>
                                    <p:anim calcmode="lin" valueType="num">
                                      <p:cBhvr>
                                        <p:cTn id="16" dur="500" fill="hold"/>
                                        <p:tgtEl>
                                          <p:spTgt spid="42042"/>
                                        </p:tgtEl>
                                        <p:attrNameLst>
                                          <p:attrName>ppt_h</p:attrName>
                                        </p:attrNameLst>
                                      </p:cBhvr>
                                      <p:tavLst>
                                        <p:tav tm="0">
                                          <p:val>
                                            <p:fltVal val="0.000000"/>
                                          </p:val>
                                        </p:tav>
                                        <p:tav tm="100000">
                                          <p:val>
                                            <p:strVal val="#ppt_h"/>
                                          </p:val>
                                        </p:tav>
                                      </p:tavLst>
                                    </p:anim>
                                    <p:anim calcmode="lin" valueType="num">
                                      <p:cBhvr>
                                        <p:cTn id="17" dur="500" fill="hold"/>
                                        <p:tgtEl>
                                          <p:spTgt spid="42042"/>
                                        </p:tgtEl>
                                        <p:attrNameLst>
                                          <p:attrName>ppt_x</p:attrName>
                                        </p:attrNameLst>
                                      </p:cBhvr>
                                      <p:tavLst>
                                        <p:tav tm="0">
                                          <p:val>
                                            <p:fltVal val="0.500000"/>
                                          </p:val>
                                        </p:tav>
                                        <p:tav tm="100000">
                                          <p:val>
                                            <p:strVal val="#ppt_x"/>
                                          </p:val>
                                        </p:tav>
                                      </p:tavLst>
                                    </p:anim>
                                    <p:anim calcmode="lin" valueType="num">
                                      <p:cBhvr>
                                        <p:cTn id="18" dur="500" fill="hold"/>
                                        <p:tgtEl>
                                          <p:spTgt spid="42042"/>
                                        </p:tgtEl>
                                        <p:attrNameLst>
                                          <p:attrName>ppt_y</p:attrName>
                                        </p:attrNameLst>
                                      </p:cBhvr>
                                      <p:tavLst>
                                        <p:tav tm="0">
                                          <p:val>
                                            <p:fltVal val="0.500000"/>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42" grpId="0"/>
      <p:bldP spid="4204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43011" name="Rectangle 2"/>
          <p:cNvSpPr>
            <a:spLocks noGrp="1"/>
          </p:cNvSpPr>
          <p:nvPr>
            <p:ph type="title" idx="4294967295"/>
          </p:nvPr>
        </p:nvSpPr>
        <p:spPr>
          <a:xfrm>
            <a:off x="0" y="152400"/>
            <a:ext cx="8763000" cy="609600"/>
          </a:xfrm>
          <a:ln/>
        </p:spPr>
        <p:txBody>
          <a:bodyPr vert="horz" wrap="square" lIns="90488" tIns="44450" rIns="90488" bIns="44450" anchor="ctr" anchorCtr="0"/>
          <a:p>
            <a:pPr eaLnBrk="1" hangingPunct="1"/>
            <a:r>
              <a:rPr lang="zh-CN" altLang="en-US"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通过</a:t>
            </a:r>
            <a:r>
              <a:rPr lang="ja-JP" altLang="en-US"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ＰＤＣＡ</a:t>
            </a:r>
            <a:r>
              <a:rPr lang="zh-CN" altLang="en-US"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表进行表达的实例</a:t>
            </a:r>
            <a:r>
              <a:rPr lang="zh-CN" altLang="en-US" sz="32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 </a:t>
            </a:r>
            <a:r>
              <a:rPr lang="en-US" altLang="zh-CN" sz="32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 </a:t>
            </a:r>
            <a:r>
              <a:rPr lang="en-US" altLang="zh-CN"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a:t>
            </a:r>
            <a:r>
              <a:rPr lang="ja-JP" altLang="en-US"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Ｃｈｅｃｋ</a:t>
            </a:r>
            <a:r>
              <a:rPr lang="en-US" altLang="zh-CN"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a:t>
            </a:r>
            <a:endParaRPr lang="en-US" altLang="zh-CN" sz="4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43012" name="Rectangle 3"/>
          <p:cNvSpPr/>
          <p:nvPr/>
        </p:nvSpPr>
        <p:spPr>
          <a:xfrm>
            <a:off x="273050" y="1219200"/>
            <a:ext cx="1868488" cy="60960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eaLnBrk="0" hangingPunct="0"/>
            <a:r>
              <a:rPr lang="zh-CN" altLang="en-US" sz="1500" b="1" dirty="0">
                <a:solidFill>
                  <a:srgbClr val="AFAFEB"/>
                </a:solidFill>
                <a:latin typeface="黑体" panose="02010609060101010101" pitchFamily="1" charset="-122"/>
                <a:ea typeface="黑体" panose="02010609060101010101" pitchFamily="1" charset="-122"/>
              </a:rPr>
              <a:t>目标 </a:t>
            </a:r>
            <a:r>
              <a:rPr lang="en-US" altLang="zh-CN" sz="1500" b="1" dirty="0">
                <a:solidFill>
                  <a:srgbClr val="AFAFEB"/>
                </a:solidFill>
                <a:latin typeface="Times New Roman" panose="02020603050405020304" pitchFamily="2" charset="0"/>
                <a:ea typeface="黑体" panose="02010609060101010101" pitchFamily="1" charset="-122"/>
              </a:rPr>
              <a:t>·</a:t>
            </a:r>
            <a:r>
              <a:rPr lang="en-US" altLang="zh-CN" sz="1500" b="1" dirty="0">
                <a:solidFill>
                  <a:srgbClr val="AFAFEB"/>
                </a:solidFill>
                <a:latin typeface="黑体" panose="02010609060101010101" pitchFamily="1" charset="-122"/>
                <a:ea typeface="黑体" panose="02010609060101010101" pitchFamily="1" charset="-122"/>
              </a:rPr>
              <a:t> </a:t>
            </a:r>
            <a:r>
              <a:rPr lang="zh-CN" altLang="en-US" sz="1500" b="1" dirty="0">
                <a:solidFill>
                  <a:srgbClr val="AFAFEB"/>
                </a:solidFill>
                <a:latin typeface="黑体" panose="02010609060101010101" pitchFamily="1" charset="-122"/>
                <a:ea typeface="黑体" panose="02010609060101010101" pitchFamily="1" charset="-122"/>
              </a:rPr>
              <a:t>课题</a:t>
            </a:r>
            <a:endParaRPr lang="ja-JP" altLang="en-US" sz="1500" b="1" dirty="0">
              <a:solidFill>
                <a:srgbClr val="AFAFEB"/>
              </a:solidFill>
              <a:latin typeface="黑体" panose="02010609060101010101" pitchFamily="1" charset="-122"/>
              <a:ea typeface="黑体" panose="02010609060101010101" pitchFamily="1" charset="-122"/>
            </a:endParaRPr>
          </a:p>
        </p:txBody>
      </p:sp>
      <p:sp>
        <p:nvSpPr>
          <p:cNvPr id="43013" name="Rectangle 4"/>
          <p:cNvSpPr/>
          <p:nvPr/>
        </p:nvSpPr>
        <p:spPr>
          <a:xfrm>
            <a:off x="2141538" y="1219200"/>
            <a:ext cx="935037" cy="609600"/>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r>
              <a:rPr lang="zh-CN" altLang="en-US" sz="1500" b="1" dirty="0">
                <a:solidFill>
                  <a:srgbClr val="AFAFEB"/>
                </a:solidFill>
                <a:latin typeface="黑体" panose="02010609060101010101" pitchFamily="1" charset="-122"/>
                <a:ea typeface="黑体" panose="02010609060101010101" pitchFamily="1" charset="-122"/>
              </a:rPr>
              <a:t>管理项目</a:t>
            </a:r>
            <a:endParaRPr lang="ja-JP" altLang="en-US" sz="1500" b="1" dirty="0">
              <a:solidFill>
                <a:srgbClr val="AFAFEB"/>
              </a:solidFill>
              <a:latin typeface="黑体" panose="02010609060101010101" pitchFamily="1" charset="-122"/>
              <a:ea typeface="黑体" panose="02010609060101010101" pitchFamily="1" charset="-122"/>
            </a:endParaRPr>
          </a:p>
        </p:txBody>
      </p:sp>
      <p:sp>
        <p:nvSpPr>
          <p:cNvPr id="43014" name="Rectangle 5"/>
          <p:cNvSpPr/>
          <p:nvPr/>
        </p:nvSpPr>
        <p:spPr>
          <a:xfrm>
            <a:off x="3076575" y="1219200"/>
            <a:ext cx="777875" cy="609600"/>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r>
              <a:rPr lang="zh-CN" altLang="en-US" sz="1500" b="1" dirty="0">
                <a:solidFill>
                  <a:srgbClr val="AFAFEB"/>
                </a:solidFill>
                <a:latin typeface="黑体" panose="02010609060101010101" pitchFamily="1" charset="-122"/>
                <a:ea typeface="黑体" panose="02010609060101010101" pitchFamily="1" charset="-122"/>
              </a:rPr>
              <a:t>管理水准</a:t>
            </a:r>
            <a:endParaRPr lang="ja-JP" altLang="en-US" sz="1500" b="1" dirty="0">
              <a:solidFill>
                <a:srgbClr val="AFAFEB"/>
              </a:solidFill>
              <a:latin typeface="黑体" panose="02010609060101010101" pitchFamily="1" charset="-122"/>
              <a:ea typeface="黑体" panose="02010609060101010101" pitchFamily="1" charset="-122"/>
            </a:endParaRPr>
          </a:p>
        </p:txBody>
      </p:sp>
      <p:sp>
        <p:nvSpPr>
          <p:cNvPr id="43015" name="Rectangle 6"/>
          <p:cNvSpPr/>
          <p:nvPr/>
        </p:nvSpPr>
        <p:spPr>
          <a:xfrm>
            <a:off x="273050" y="838200"/>
            <a:ext cx="3581400" cy="38100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fontAlgn="t" hangingPunct="0"/>
            <a:r>
              <a:rPr lang="ja-JP" altLang="en-US" b="1" dirty="0">
                <a:solidFill>
                  <a:srgbClr val="AFAFEB"/>
                </a:solidFill>
                <a:latin typeface="黑体" panose="02010609060101010101" pitchFamily="1" charset="-122"/>
                <a:ea typeface="黑体" panose="02010609060101010101" pitchFamily="1" charset="-122"/>
              </a:rPr>
              <a:t>Ｐｌａｎ</a:t>
            </a:r>
            <a:endParaRPr lang="ja-JP" altLang="en-US" b="1" dirty="0">
              <a:solidFill>
                <a:srgbClr val="AFAFEB"/>
              </a:solidFill>
              <a:latin typeface="黑体" panose="02010609060101010101" pitchFamily="1" charset="-122"/>
              <a:ea typeface="黑体" panose="02010609060101010101" pitchFamily="1" charset="-122"/>
            </a:endParaRPr>
          </a:p>
        </p:txBody>
      </p:sp>
      <p:sp>
        <p:nvSpPr>
          <p:cNvPr id="43016" name="Rectangle 7"/>
          <p:cNvSpPr/>
          <p:nvPr/>
        </p:nvSpPr>
        <p:spPr>
          <a:xfrm>
            <a:off x="584200" y="1524000"/>
            <a:ext cx="1557338" cy="304800"/>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eaLnBrk="0" hangingPunct="0"/>
            <a:r>
              <a:rPr lang="zh-CN" altLang="en-US" sz="1400" b="1" dirty="0">
                <a:solidFill>
                  <a:srgbClr val="AFAFEB"/>
                </a:solidFill>
                <a:latin typeface="黑体" panose="02010609060101010101" pitchFamily="1" charset="-122"/>
                <a:ea typeface="黑体" panose="02010609060101010101" pitchFamily="1" charset="-122"/>
              </a:rPr>
              <a:t>主要措施</a:t>
            </a:r>
            <a:endParaRPr lang="ja-JP" altLang="en-US" sz="1400" b="1" dirty="0">
              <a:solidFill>
                <a:srgbClr val="AFAFEB"/>
              </a:solidFill>
              <a:latin typeface="黑体" panose="02010609060101010101" pitchFamily="1" charset="-122"/>
              <a:ea typeface="黑体" panose="02010609060101010101" pitchFamily="1" charset="-122"/>
            </a:endParaRPr>
          </a:p>
        </p:txBody>
      </p:sp>
      <p:sp>
        <p:nvSpPr>
          <p:cNvPr id="43017" name="Rectangle 8"/>
          <p:cNvSpPr/>
          <p:nvPr/>
        </p:nvSpPr>
        <p:spPr>
          <a:xfrm>
            <a:off x="273050" y="1828800"/>
            <a:ext cx="1868488" cy="495300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eaLnBrk="0" hangingPunct="0"/>
            <a:r>
              <a:rPr lang="zh-CN" altLang="en-US" sz="1600" b="1" dirty="0">
                <a:solidFill>
                  <a:srgbClr val="AFAFEB"/>
                </a:solidFill>
                <a:latin typeface="黑体" panose="02010609060101010101" pitchFamily="1" charset="-122"/>
                <a:ea typeface="黑体" panose="02010609060101010101" pitchFamily="1" charset="-122"/>
              </a:rPr>
              <a:t>目标</a:t>
            </a:r>
            <a:r>
              <a:rPr lang="ja-JP" altLang="en-US" b="1" dirty="0">
                <a:solidFill>
                  <a:srgbClr val="AFAFEB"/>
                </a:solidFill>
                <a:latin typeface="黑体" panose="02010609060101010101" pitchFamily="1" charset="-122"/>
                <a:ea typeface="黑体" panose="02010609060101010101" pitchFamily="1" charset="-122"/>
              </a:rPr>
              <a:t>      </a:t>
            </a:r>
            <a:endParaRPr lang="ja-JP" altLang="en-US"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在期末考试中自己</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不擅长的算术要</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达到</a:t>
            </a:r>
            <a:r>
              <a:rPr lang="ja-JP" altLang="en-US" b="1" dirty="0">
                <a:solidFill>
                  <a:srgbClr val="AFAFEB"/>
                </a:solidFill>
                <a:latin typeface="黑体" panose="02010609060101010101" pitchFamily="1" charset="-122"/>
                <a:ea typeface="黑体" panose="02010609060101010101" pitchFamily="1" charset="-122"/>
              </a:rPr>
              <a:t>８０</a:t>
            </a:r>
            <a:r>
              <a:rPr lang="zh-CN" altLang="en-US" b="1" dirty="0">
                <a:solidFill>
                  <a:srgbClr val="AFAFEB"/>
                </a:solidFill>
                <a:latin typeface="黑体" panose="02010609060101010101" pitchFamily="1" charset="-122"/>
                <a:ea typeface="黑体" panose="02010609060101010101" pitchFamily="1" charset="-122"/>
              </a:rPr>
              <a:t>分以上</a:t>
            </a:r>
            <a:endParaRPr lang="zh-CN" altLang="en-US" b="1" dirty="0">
              <a:solidFill>
                <a:srgbClr val="AFAFEB"/>
              </a:solidFill>
              <a:latin typeface="黑体" panose="02010609060101010101" pitchFamily="1" charset="-122"/>
              <a:ea typeface="黑体" panose="02010609060101010101" pitchFamily="1" charset="-122"/>
            </a:endParaRPr>
          </a:p>
          <a:p>
            <a:pPr eaLnBrk="0" hangingPunct="0"/>
            <a:r>
              <a:rPr lang="ja-JP" altLang="en-US" sz="1400" b="1" dirty="0">
                <a:solidFill>
                  <a:srgbClr val="AFAFEB"/>
                </a:solidFill>
                <a:latin typeface="黑体" panose="02010609060101010101" pitchFamily="1" charset="-122"/>
                <a:ea typeface="黑体" panose="02010609060101010101" pitchFamily="1" charset="-122"/>
              </a:rPr>
              <a:t>（</a:t>
            </a:r>
            <a:r>
              <a:rPr lang="zh-CN" altLang="en-US" sz="1400" b="1" dirty="0">
                <a:solidFill>
                  <a:srgbClr val="AFAFEB"/>
                </a:solidFill>
                <a:latin typeface="黑体" panose="02010609060101010101" pitchFamily="1" charset="-122"/>
                <a:ea typeface="黑体" panose="02010609060101010101" pitchFamily="1" charset="-122"/>
              </a:rPr>
              <a:t>现状</a:t>
            </a:r>
            <a:r>
              <a:rPr lang="ja-JP" altLang="en-US" sz="1400" b="1" dirty="0">
                <a:solidFill>
                  <a:srgbClr val="AFAFEB"/>
                </a:solidFill>
                <a:latin typeface="黑体" panose="02010609060101010101" pitchFamily="1" charset="-122"/>
                <a:ea typeface="黑体" panose="02010609060101010101" pitchFamily="1" charset="-122"/>
              </a:rPr>
              <a:t>６０</a:t>
            </a:r>
            <a:r>
              <a:rPr lang="zh-CN" altLang="en-US" sz="1400" b="1" dirty="0">
                <a:solidFill>
                  <a:srgbClr val="AFAFEB"/>
                </a:solidFill>
                <a:latin typeface="黑体" panose="02010609060101010101" pitchFamily="1" charset="-122"/>
                <a:ea typeface="黑体" panose="02010609060101010101" pitchFamily="1" charset="-122"/>
              </a:rPr>
              <a:t>分</a:t>
            </a:r>
            <a:r>
              <a:rPr lang="ja-JP" altLang="en-US" sz="14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3018" name="Rectangle 9"/>
          <p:cNvSpPr/>
          <p:nvPr/>
        </p:nvSpPr>
        <p:spPr>
          <a:xfrm>
            <a:off x="584200" y="3067050"/>
            <a:ext cx="1557338" cy="3714750"/>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eaLnBrk="0" hangingPunct="0"/>
            <a:r>
              <a:rPr lang="zh-CN" altLang="en-US" sz="1600" b="1" dirty="0">
                <a:solidFill>
                  <a:srgbClr val="AFAFEB"/>
                </a:solidFill>
                <a:latin typeface="黑体" panose="02010609060101010101" pitchFamily="1" charset="-122"/>
                <a:ea typeface="黑体" panose="02010609060101010101" pitchFamily="1" charset="-122"/>
              </a:rPr>
              <a:t>措施</a:t>
            </a:r>
            <a:r>
              <a:rPr lang="ja-JP" altLang="en-US" sz="1600" b="1" dirty="0">
                <a:solidFill>
                  <a:srgbClr val="AFAFEB"/>
                </a:solidFill>
                <a:latin typeface="黑体" panose="02010609060101010101" pitchFamily="1" charset="-122"/>
                <a:ea typeface="黑体" panose="02010609060101010101" pitchFamily="1" charset="-122"/>
              </a:rPr>
              <a:t>１．</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lnSpc>
                <a:spcPct val="120000"/>
              </a:lnSpc>
            </a:pPr>
            <a:r>
              <a:rPr lang="zh-CN" altLang="en-US" b="1" dirty="0">
                <a:solidFill>
                  <a:srgbClr val="AFAFEB"/>
                </a:solidFill>
                <a:latin typeface="黑体" panose="02010609060101010101" pitchFamily="1" charset="-122"/>
                <a:ea typeface="黑体" panose="02010609060101010101" pitchFamily="1" charset="-122"/>
              </a:rPr>
              <a:t>每天预习</a:t>
            </a:r>
            <a:endParaRPr lang="ja-JP" altLang="en-US" sz="14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措施</a:t>
            </a:r>
            <a:r>
              <a:rPr lang="en-US" altLang="zh-CN" sz="1600" b="1" dirty="0">
                <a:solidFill>
                  <a:srgbClr val="AFAFEB"/>
                </a:solidFill>
                <a:latin typeface="黑体" panose="02010609060101010101" pitchFamily="1" charset="-122"/>
                <a:ea typeface="黑体" panose="02010609060101010101" pitchFamily="1" charset="-122"/>
              </a:rPr>
              <a:t>2</a:t>
            </a:r>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lnSpc>
                <a:spcPct val="120000"/>
              </a:lnSpc>
            </a:pPr>
            <a:r>
              <a:rPr lang="zh-CN" altLang="en-US" b="1" dirty="0">
                <a:solidFill>
                  <a:srgbClr val="AFAFEB"/>
                </a:solidFill>
                <a:latin typeface="黑体" panose="02010609060101010101" pitchFamily="1" charset="-122"/>
                <a:ea typeface="黑体" panose="02010609060101010101" pitchFamily="1" charset="-122"/>
              </a:rPr>
              <a:t>每天复习</a:t>
            </a:r>
            <a:endParaRPr lang="ja-JP" altLang="en-US" sz="1400" b="1" dirty="0">
              <a:solidFill>
                <a:srgbClr val="AFAFEB"/>
              </a:solidFill>
              <a:latin typeface="黑体" panose="02010609060101010101" pitchFamily="1" charset="-122"/>
              <a:ea typeface="黑体" panose="02010609060101010101" pitchFamily="1" charset="-122"/>
            </a:endParaRPr>
          </a:p>
          <a:p>
            <a:pP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措施</a:t>
            </a:r>
            <a:r>
              <a:rPr lang="en-US" altLang="zh-CN" sz="1600" b="1" dirty="0">
                <a:solidFill>
                  <a:srgbClr val="AFAFEB"/>
                </a:solidFill>
                <a:latin typeface="黑体" panose="02010609060101010101" pitchFamily="1" charset="-122"/>
                <a:ea typeface="黑体" panose="02010609060101010101" pitchFamily="1" charset="-122"/>
              </a:rPr>
              <a:t>3</a:t>
            </a:r>
            <a:r>
              <a:rPr lang="ja-JP" altLang="en-US" sz="1600" b="1" dirty="0">
                <a:solidFill>
                  <a:srgbClr val="AFAFEB"/>
                </a:solidFill>
                <a:latin typeface="黑体" panose="02010609060101010101" pitchFamily="1" charset="-122"/>
                <a:ea typeface="黑体" panose="02010609060101010101" pitchFamily="1" charset="-122"/>
              </a:rPr>
              <a:t>．</a:t>
            </a:r>
            <a:endParaRPr lang="ja-JP" altLang="en-US" b="1" dirty="0">
              <a:solidFill>
                <a:srgbClr val="AFAFEB"/>
              </a:solidFill>
              <a:latin typeface="黑体" panose="02010609060101010101" pitchFamily="1" charset="-122"/>
              <a:ea typeface="黑体" panose="02010609060101010101" pitchFamily="1" charset="-122"/>
            </a:endParaRPr>
          </a:p>
          <a:p>
            <a:pPr eaLnBrk="0" hangingPunct="0"/>
            <a:r>
              <a:rPr lang="zh-CN" altLang="en-US" b="1" dirty="0">
                <a:solidFill>
                  <a:srgbClr val="AFAFEB"/>
                </a:solidFill>
                <a:latin typeface="黑体" panose="02010609060101010101" pitchFamily="1" charset="-122"/>
                <a:ea typeface="黑体" panose="02010609060101010101" pitchFamily="1" charset="-122"/>
              </a:rPr>
              <a:t>将每次讲课内</a:t>
            </a:r>
            <a:endParaRPr lang="zh-CN" altLang="en-US" b="1" dirty="0">
              <a:solidFill>
                <a:srgbClr val="AFAFEB"/>
              </a:solidFill>
              <a:latin typeface="黑体" panose="02010609060101010101" pitchFamily="1" charset="-122"/>
              <a:ea typeface="黑体" panose="02010609060101010101" pitchFamily="1" charset="-122"/>
            </a:endParaRPr>
          </a:p>
          <a:p>
            <a:pPr eaLnBrk="0" hangingPunct="0"/>
            <a:r>
              <a:rPr lang="zh-CN" altLang="en-US" b="1" dirty="0">
                <a:solidFill>
                  <a:srgbClr val="AFAFEB"/>
                </a:solidFill>
                <a:latin typeface="黑体" panose="02010609060101010101" pitchFamily="1" charset="-122"/>
                <a:ea typeface="黑体" panose="02010609060101010101" pitchFamily="1" charset="-122"/>
              </a:rPr>
              <a:t>容的重点都记</a:t>
            </a:r>
            <a:endParaRPr lang="zh-CN" altLang="en-US" b="1" dirty="0">
              <a:solidFill>
                <a:srgbClr val="AFAFEB"/>
              </a:solidFill>
              <a:latin typeface="黑体" panose="02010609060101010101" pitchFamily="1" charset="-122"/>
              <a:ea typeface="黑体" panose="02010609060101010101" pitchFamily="1" charset="-122"/>
            </a:endParaRPr>
          </a:p>
          <a:p>
            <a:pPr eaLnBrk="0" hangingPunct="0"/>
            <a:r>
              <a:rPr lang="zh-CN" altLang="en-US" b="1" dirty="0">
                <a:solidFill>
                  <a:srgbClr val="AFAFEB"/>
                </a:solidFill>
                <a:latin typeface="黑体" panose="02010609060101010101" pitchFamily="1" charset="-122"/>
                <a:ea typeface="黑体" panose="02010609060101010101" pitchFamily="1" charset="-122"/>
              </a:rPr>
              <a:t>在笔记本上</a:t>
            </a:r>
            <a:endParaRPr lang="ja-JP" altLang="en-US" b="1" dirty="0">
              <a:solidFill>
                <a:srgbClr val="AFAFEB"/>
              </a:solidFill>
              <a:latin typeface="黑体" panose="02010609060101010101" pitchFamily="1" charset="-122"/>
              <a:ea typeface="黑体" panose="02010609060101010101" pitchFamily="1" charset="-122"/>
            </a:endParaRPr>
          </a:p>
        </p:txBody>
      </p:sp>
      <p:sp>
        <p:nvSpPr>
          <p:cNvPr id="43019" name="Rectangle 10"/>
          <p:cNvSpPr/>
          <p:nvPr/>
        </p:nvSpPr>
        <p:spPr>
          <a:xfrm>
            <a:off x="2141538" y="3067050"/>
            <a:ext cx="935037" cy="371475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hangingPunct="0">
              <a:lnSpc>
                <a:spcPct val="130000"/>
              </a:lnSpc>
            </a:pP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投入时间</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lnSpc>
                <a:spcPct val="150000"/>
              </a:lnSpc>
            </a:pPr>
            <a:r>
              <a:rPr lang="zh-CN" altLang="en-US" sz="1600" b="1" dirty="0">
                <a:solidFill>
                  <a:srgbClr val="AFAFEB"/>
                </a:solidFill>
                <a:latin typeface="黑体" panose="02010609060101010101" pitchFamily="1" charset="-122"/>
                <a:ea typeface="黑体" panose="02010609060101010101" pitchFamily="1" charset="-122"/>
              </a:rPr>
              <a:t>投入时间</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讲义要点</a:t>
            </a:r>
            <a:endParaRPr lang="zh-CN"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笔记记录率</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3020" name="Rectangle 11"/>
          <p:cNvSpPr/>
          <p:nvPr/>
        </p:nvSpPr>
        <p:spPr>
          <a:xfrm>
            <a:off x="3076575" y="3067050"/>
            <a:ext cx="777875" cy="371475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400" b="1" dirty="0">
                <a:solidFill>
                  <a:srgbClr val="AFAFEB"/>
                </a:solidFill>
                <a:latin typeface="黑体" panose="02010609060101010101" pitchFamily="1" charset="-122"/>
                <a:ea typeface="黑体" panose="02010609060101010101" pitchFamily="1" charset="-122"/>
              </a:rPr>
              <a:t>１</a:t>
            </a:r>
            <a:r>
              <a:rPr lang="zh-CN" altLang="en-US" sz="1400" b="1" dirty="0">
                <a:solidFill>
                  <a:srgbClr val="AFAFEB"/>
                </a:solidFill>
                <a:latin typeface="黑体" panose="02010609060101010101" pitchFamily="1" charset="-122"/>
                <a:ea typeface="黑体" panose="02010609060101010101" pitchFamily="1" charset="-122"/>
              </a:rPr>
              <a:t>小时</a:t>
            </a:r>
            <a:r>
              <a:rPr lang="ja-JP" altLang="en-US" sz="1400" b="1" dirty="0">
                <a:solidFill>
                  <a:srgbClr val="AFAFEB"/>
                </a:solidFill>
                <a:latin typeface="黑体" panose="02010609060101010101" pitchFamily="1" charset="-122"/>
                <a:ea typeface="黑体" panose="02010609060101010101" pitchFamily="1" charset="-122"/>
              </a:rPr>
              <a:t>    </a:t>
            </a: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400" b="1" dirty="0">
                <a:solidFill>
                  <a:srgbClr val="AFAFEB"/>
                </a:solidFill>
                <a:latin typeface="黑体" panose="02010609060101010101" pitchFamily="1" charset="-122"/>
                <a:ea typeface="黑体" panose="02010609060101010101" pitchFamily="1" charset="-122"/>
              </a:rPr>
              <a:t>   ／</a:t>
            </a:r>
            <a:r>
              <a:rPr lang="zh-CN" altLang="en-US" sz="1400" b="1" dirty="0">
                <a:solidFill>
                  <a:srgbClr val="AFAFEB"/>
                </a:solidFill>
                <a:latin typeface="黑体" panose="02010609060101010101" pitchFamily="1" charset="-122"/>
                <a:ea typeface="黑体" panose="02010609060101010101" pitchFamily="1" charset="-122"/>
              </a:rPr>
              <a:t>每天</a:t>
            </a: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400" b="1" dirty="0">
                <a:solidFill>
                  <a:srgbClr val="AFAFEB"/>
                </a:solidFill>
                <a:latin typeface="黑体" panose="02010609060101010101" pitchFamily="1" charset="-122"/>
                <a:ea typeface="黑体" panose="02010609060101010101" pitchFamily="1" charset="-122"/>
              </a:rPr>
              <a:t>１</a:t>
            </a:r>
            <a:r>
              <a:rPr lang="zh-CN" altLang="en-US" sz="1400" b="1" dirty="0">
                <a:solidFill>
                  <a:srgbClr val="AFAFEB"/>
                </a:solidFill>
                <a:latin typeface="黑体" panose="02010609060101010101" pitchFamily="1" charset="-122"/>
                <a:ea typeface="黑体" panose="02010609060101010101" pitchFamily="1" charset="-122"/>
              </a:rPr>
              <a:t>小时</a:t>
            </a:r>
            <a:r>
              <a:rPr lang="ja-JP" altLang="en-US" sz="1400" b="1" dirty="0">
                <a:solidFill>
                  <a:srgbClr val="AFAFEB"/>
                </a:solidFill>
                <a:latin typeface="黑体" panose="02010609060101010101" pitchFamily="1" charset="-122"/>
                <a:ea typeface="黑体" panose="02010609060101010101" pitchFamily="1" charset="-122"/>
              </a:rPr>
              <a:t>    </a:t>
            </a: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400" b="1" dirty="0">
                <a:solidFill>
                  <a:srgbClr val="AFAFEB"/>
                </a:solidFill>
                <a:latin typeface="黑体" panose="02010609060101010101" pitchFamily="1" charset="-122"/>
                <a:ea typeface="黑体" panose="02010609060101010101" pitchFamily="1" charset="-122"/>
              </a:rPr>
              <a:t>   ／</a:t>
            </a:r>
            <a:r>
              <a:rPr lang="zh-CN" altLang="en-US" sz="1400" b="1" dirty="0">
                <a:solidFill>
                  <a:srgbClr val="AFAFEB"/>
                </a:solidFill>
                <a:latin typeface="黑体" panose="02010609060101010101" pitchFamily="1" charset="-122"/>
                <a:ea typeface="黑体" panose="02010609060101010101" pitchFamily="1" charset="-122"/>
              </a:rPr>
              <a:t>每天</a:t>
            </a: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000" b="1" dirty="0">
              <a:solidFill>
                <a:srgbClr val="AFAFEB"/>
              </a:solidFill>
              <a:latin typeface="黑体" panose="02010609060101010101" pitchFamily="1" charset="-122"/>
              <a:ea typeface="黑体" panose="02010609060101010101" pitchFamily="1" charset="-122"/>
            </a:endParaRPr>
          </a:p>
          <a:p>
            <a:pPr algn="ctr" eaLnBrk="0" hangingPunct="0">
              <a:lnSpc>
                <a:spcPct val="90000"/>
              </a:lnSpc>
            </a:pP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lnSpc>
                <a:spcPct val="90000"/>
              </a:lnSpc>
            </a:pPr>
            <a:r>
              <a:rPr lang="ja-JP" altLang="en-US" sz="1400" b="1" dirty="0">
                <a:solidFill>
                  <a:srgbClr val="AFAFEB"/>
                </a:solidFill>
                <a:latin typeface="黑体" panose="02010609060101010101" pitchFamily="1" charset="-122"/>
                <a:ea typeface="黑体" panose="02010609060101010101" pitchFamily="1" charset="-122"/>
              </a:rPr>
              <a:t>１００％</a:t>
            </a: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p:txBody>
      </p:sp>
      <p:sp>
        <p:nvSpPr>
          <p:cNvPr id="43021" name="Rectangle 12"/>
          <p:cNvSpPr/>
          <p:nvPr/>
        </p:nvSpPr>
        <p:spPr>
          <a:xfrm>
            <a:off x="2136775" y="1828800"/>
            <a:ext cx="935038" cy="123825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期末考试</a:t>
            </a:r>
            <a:endParaRPr lang="zh-CN"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算术分数</a:t>
            </a:r>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3022" name="Rectangle 13"/>
          <p:cNvSpPr/>
          <p:nvPr/>
        </p:nvSpPr>
        <p:spPr>
          <a:xfrm>
            <a:off x="3076575" y="1828800"/>
            <a:ext cx="777875" cy="123825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600" b="1" dirty="0">
                <a:solidFill>
                  <a:srgbClr val="AFAFEB"/>
                </a:solidFill>
                <a:latin typeface="黑体" panose="02010609060101010101" pitchFamily="1" charset="-122"/>
                <a:ea typeface="黑体" panose="02010609060101010101" pitchFamily="1" charset="-122"/>
              </a:rPr>
              <a:t>８０</a:t>
            </a:r>
            <a:r>
              <a:rPr lang="zh-CN" altLang="en-US" sz="1600" b="1" dirty="0">
                <a:solidFill>
                  <a:srgbClr val="AFAFEB"/>
                </a:solidFill>
                <a:latin typeface="黑体" panose="02010609060101010101" pitchFamily="1" charset="-122"/>
                <a:ea typeface="黑体" panose="02010609060101010101" pitchFamily="1" charset="-122"/>
              </a:rPr>
              <a:t>分</a:t>
            </a:r>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3023" name="Line 14"/>
          <p:cNvSpPr/>
          <p:nvPr/>
        </p:nvSpPr>
        <p:spPr>
          <a:xfrm>
            <a:off x="584200" y="4114800"/>
            <a:ext cx="3270250" cy="1588"/>
          </a:xfrm>
          <a:prstGeom prst="line">
            <a:avLst/>
          </a:prstGeom>
          <a:ln w="12700" cap="flat" cmpd="sng">
            <a:solidFill>
              <a:schemeClr val="hlink"/>
            </a:solidFill>
            <a:prstDash val="solid"/>
            <a:headEnd type="none" w="med" len="med"/>
            <a:tailEnd type="none" w="med" len="med"/>
          </a:ln>
        </p:spPr>
      </p:sp>
      <p:sp>
        <p:nvSpPr>
          <p:cNvPr id="43024" name="Line 15"/>
          <p:cNvSpPr/>
          <p:nvPr/>
        </p:nvSpPr>
        <p:spPr>
          <a:xfrm>
            <a:off x="577850" y="5410200"/>
            <a:ext cx="3276600" cy="1588"/>
          </a:xfrm>
          <a:prstGeom prst="line">
            <a:avLst/>
          </a:prstGeom>
          <a:ln w="12700" cap="flat" cmpd="sng">
            <a:solidFill>
              <a:schemeClr val="hlink"/>
            </a:solidFill>
            <a:prstDash val="solid"/>
            <a:headEnd type="none" w="med" len="med"/>
            <a:tailEnd type="none" w="med" len="med"/>
          </a:ln>
        </p:spPr>
      </p:sp>
      <p:grpSp>
        <p:nvGrpSpPr>
          <p:cNvPr id="43025" name="Group 16"/>
          <p:cNvGrpSpPr/>
          <p:nvPr/>
        </p:nvGrpSpPr>
        <p:grpSpPr>
          <a:xfrm>
            <a:off x="5849938" y="838200"/>
            <a:ext cx="1447800" cy="5943600"/>
            <a:chOff x="0" y="0"/>
            <a:chExt cx="912" cy="3744"/>
          </a:xfrm>
        </p:grpSpPr>
        <p:sp>
          <p:nvSpPr>
            <p:cNvPr id="43026" name="Rectangle 17"/>
            <p:cNvSpPr/>
            <p:nvPr/>
          </p:nvSpPr>
          <p:spPr>
            <a:xfrm>
              <a:off x="0" y="240"/>
              <a:ext cx="912" cy="384"/>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差异分析</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3027" name="Rectangle 18"/>
            <p:cNvSpPr/>
            <p:nvPr/>
          </p:nvSpPr>
          <p:spPr>
            <a:xfrm>
              <a:off x="0" y="1404"/>
              <a:ext cx="912" cy="234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eaLnBrk="0" hangingPunct="0"/>
              <a:r>
                <a:rPr lang="en-US" altLang="zh-CN" sz="1600" b="1" dirty="0">
                  <a:solidFill>
                    <a:srgbClr val="000099"/>
                  </a:solidFill>
                  <a:latin typeface="Times New Roman" panose="02020603050405020304" pitchFamily="2" charset="0"/>
                  <a:ea typeface="黑体" panose="02010609060101010101" pitchFamily="1" charset="-122"/>
                </a:rPr>
                <a:t>·</a:t>
              </a:r>
              <a:r>
                <a:rPr lang="en-US" altLang="zh-CN" sz="1600" b="1" dirty="0">
                  <a:solidFill>
                    <a:srgbClr val="000099"/>
                  </a:solidFill>
                  <a:latin typeface="黑体" panose="02010609060101010101" pitchFamily="1" charset="-122"/>
                  <a:ea typeface="黑体" panose="02010609060101010101" pitchFamily="1" charset="-122"/>
                </a:rPr>
                <a:t> </a:t>
              </a:r>
              <a:r>
                <a:rPr lang="zh-CN" altLang="en-US" sz="1600" b="1" dirty="0">
                  <a:solidFill>
                    <a:srgbClr val="000099"/>
                  </a:solidFill>
                  <a:latin typeface="黑体" panose="02010609060101010101" pitchFamily="1" charset="-122"/>
                  <a:ea typeface="黑体" panose="02010609060101010101" pitchFamily="1" charset="-122"/>
                </a:rPr>
                <a:t>预习使得每</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天听课失去了</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新鲜感</a:t>
              </a:r>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en-US" altLang="zh-CN" sz="1600" b="1" dirty="0">
                  <a:solidFill>
                    <a:srgbClr val="000099"/>
                  </a:solidFill>
                  <a:latin typeface="Times New Roman" panose="02020603050405020304" pitchFamily="2" charset="0"/>
                  <a:ea typeface="黑体" panose="02010609060101010101" pitchFamily="1" charset="-122"/>
                </a:rPr>
                <a:t>·</a:t>
              </a:r>
              <a:r>
                <a:rPr lang="en-US" altLang="zh-CN" sz="1600" b="1" dirty="0">
                  <a:solidFill>
                    <a:srgbClr val="000099"/>
                  </a:solidFill>
                  <a:latin typeface="黑体" panose="02010609060101010101" pitchFamily="1" charset="-122"/>
                  <a:ea typeface="黑体" panose="02010609060101010101" pitchFamily="1" charset="-122"/>
                </a:rPr>
                <a:t> </a:t>
              </a:r>
              <a:r>
                <a:rPr lang="zh-CN" altLang="en-US" sz="1600" b="1" dirty="0">
                  <a:solidFill>
                    <a:srgbClr val="000099"/>
                  </a:solidFill>
                  <a:latin typeface="黑体" panose="02010609060101010101" pitchFamily="1" charset="-122"/>
                  <a:ea typeface="黑体" panose="02010609060101010101" pitchFamily="1" charset="-122"/>
                </a:rPr>
                <a:t>每天都进行</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预习和复习，</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负担过重</a:t>
              </a:r>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CC0000"/>
                  </a:solidFill>
                  <a:latin typeface="黑体" panose="02010609060101010101" pitchFamily="1" charset="-122"/>
                  <a:ea typeface="黑体" panose="02010609060101010101" pitchFamily="1" charset="-122"/>
                </a:rPr>
                <a:t>复习可以使</a:t>
              </a:r>
              <a:endParaRPr lang="zh-CN" altLang="en-US" sz="1600" b="1" dirty="0">
                <a:solidFill>
                  <a:srgbClr val="CC0000"/>
                </a:solidFill>
                <a:latin typeface="黑体" panose="02010609060101010101" pitchFamily="1" charset="-122"/>
                <a:ea typeface="黑体" panose="02010609060101010101" pitchFamily="1" charset="-122"/>
              </a:endParaRPr>
            </a:p>
            <a:p>
              <a:pPr eaLnBrk="0" hangingPunct="0"/>
              <a:r>
                <a:rPr lang="zh-CN" altLang="en-US" sz="1600" b="1" dirty="0">
                  <a:solidFill>
                    <a:srgbClr val="CC0000"/>
                  </a:solidFill>
                  <a:latin typeface="黑体" panose="02010609060101010101" pitchFamily="1" charset="-122"/>
                  <a:ea typeface="黑体" panose="02010609060101010101" pitchFamily="1" charset="-122"/>
                </a:rPr>
                <a:t>头脑得到整理</a:t>
              </a:r>
              <a:endParaRPr lang="ja-JP" altLang="en-US" sz="1600" b="1" dirty="0">
                <a:solidFill>
                  <a:srgbClr val="CC0000"/>
                </a:solidFill>
                <a:latin typeface="黑体" panose="02010609060101010101" pitchFamily="1" charset="-122"/>
                <a:ea typeface="黑体" panose="02010609060101010101" pitchFamily="1" charset="-122"/>
              </a:endParaRPr>
            </a:p>
            <a:p>
              <a:pPr eaLnBrk="0" hangingPunct="0"/>
              <a:r>
                <a:rPr lang="zh-CN" altLang="en-US" sz="1600" b="1" dirty="0">
                  <a:solidFill>
                    <a:srgbClr val="CC0000"/>
                  </a:solidFill>
                  <a:latin typeface="黑体" panose="02010609060101010101" pitchFamily="1" charset="-122"/>
                  <a:ea typeface="黑体" panose="02010609060101010101" pitchFamily="1" charset="-122"/>
                </a:rPr>
                <a:t>效果好</a:t>
              </a:r>
              <a:r>
                <a:rPr lang="ja-JP" altLang="en-US" sz="1600" b="1" dirty="0">
                  <a:solidFill>
                    <a:srgbClr val="CC0000"/>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笔记漏记多</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是老师的板书</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不好认，因此</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要在如何记笔</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记上多动脑筋</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3028" name="Rectangle 19"/>
            <p:cNvSpPr/>
            <p:nvPr/>
          </p:nvSpPr>
          <p:spPr>
            <a:xfrm>
              <a:off x="0" y="0"/>
              <a:ext cx="912" cy="24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ja-JP" altLang="en-US" b="1" dirty="0">
                  <a:solidFill>
                    <a:srgbClr val="000000"/>
                  </a:solidFill>
                  <a:latin typeface="黑体" panose="02010609060101010101" pitchFamily="1" charset="-122"/>
                  <a:ea typeface="黑体" panose="02010609060101010101" pitchFamily="1" charset="-122"/>
                </a:rPr>
                <a:t>Ｃｈｅｃｋ</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43029" name="Rectangle 20"/>
            <p:cNvSpPr/>
            <p:nvPr/>
          </p:nvSpPr>
          <p:spPr>
            <a:xfrm>
              <a:off x="0" y="624"/>
              <a:ext cx="912" cy="78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复习的效果</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要比预习的大</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由于出题正</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好是笔记漏记</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的地方而丢分</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3030" name="Line 21"/>
            <p:cNvSpPr/>
            <p:nvPr/>
          </p:nvSpPr>
          <p:spPr>
            <a:xfrm>
              <a:off x="0" y="2880"/>
              <a:ext cx="905" cy="1"/>
            </a:xfrm>
            <a:prstGeom prst="line">
              <a:avLst/>
            </a:prstGeom>
            <a:ln w="9525" cap="flat" cmpd="sng">
              <a:solidFill>
                <a:srgbClr val="000000"/>
              </a:solidFill>
              <a:prstDash val="solid"/>
              <a:headEnd type="none" w="med" len="med"/>
              <a:tailEnd type="none" w="med" len="med"/>
            </a:ln>
          </p:spPr>
        </p:sp>
      </p:grpSp>
      <p:grpSp>
        <p:nvGrpSpPr>
          <p:cNvPr id="43031" name="Group 22"/>
          <p:cNvGrpSpPr/>
          <p:nvPr/>
        </p:nvGrpSpPr>
        <p:grpSpPr>
          <a:xfrm>
            <a:off x="7297738" y="838200"/>
            <a:ext cx="1541462" cy="5943600"/>
            <a:chOff x="0" y="0"/>
            <a:chExt cx="864" cy="3744"/>
          </a:xfrm>
        </p:grpSpPr>
        <p:sp>
          <p:nvSpPr>
            <p:cNvPr id="43032" name="Rectangle 23"/>
            <p:cNvSpPr/>
            <p:nvPr/>
          </p:nvSpPr>
          <p:spPr>
            <a:xfrm>
              <a:off x="0" y="240"/>
              <a:ext cx="864" cy="384"/>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今后的对应措施</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3033" name="Rectangle 24"/>
            <p:cNvSpPr/>
            <p:nvPr/>
          </p:nvSpPr>
          <p:spPr>
            <a:xfrm>
              <a:off x="0" y="1404"/>
              <a:ext cx="864" cy="234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3034" name="Rectangle 25"/>
            <p:cNvSpPr/>
            <p:nvPr/>
          </p:nvSpPr>
          <p:spPr>
            <a:xfrm>
              <a:off x="0" y="0"/>
              <a:ext cx="864" cy="24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ja-JP" altLang="en-US" b="1" dirty="0">
                  <a:solidFill>
                    <a:srgbClr val="000000"/>
                  </a:solidFill>
                  <a:latin typeface="黑体" panose="02010609060101010101" pitchFamily="1" charset="-122"/>
                  <a:ea typeface="黑体" panose="02010609060101010101" pitchFamily="1" charset="-122"/>
                </a:rPr>
                <a:t>Ａｃｔｉｏｎ</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43035" name="Rectangle 26"/>
            <p:cNvSpPr/>
            <p:nvPr/>
          </p:nvSpPr>
          <p:spPr>
            <a:xfrm>
              <a:off x="0" y="624"/>
              <a:ext cx="864" cy="78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3036" name="Line 27"/>
            <p:cNvSpPr/>
            <p:nvPr/>
          </p:nvSpPr>
          <p:spPr>
            <a:xfrm>
              <a:off x="0" y="2880"/>
              <a:ext cx="864" cy="1"/>
            </a:xfrm>
            <a:prstGeom prst="line">
              <a:avLst/>
            </a:prstGeom>
            <a:ln w="9525" cap="flat" cmpd="sng">
              <a:solidFill>
                <a:srgbClr val="000000"/>
              </a:solidFill>
              <a:prstDash val="solid"/>
              <a:headEnd type="none" w="med" len="med"/>
              <a:tailEnd type="none" w="med" len="med"/>
            </a:ln>
          </p:spPr>
        </p:sp>
      </p:grpSp>
      <p:grpSp>
        <p:nvGrpSpPr>
          <p:cNvPr id="43037" name="Group 28"/>
          <p:cNvGrpSpPr/>
          <p:nvPr/>
        </p:nvGrpSpPr>
        <p:grpSpPr>
          <a:xfrm>
            <a:off x="3854450" y="838200"/>
            <a:ext cx="1987550" cy="5943600"/>
            <a:chOff x="0" y="0"/>
            <a:chExt cx="1252" cy="3744"/>
          </a:xfrm>
        </p:grpSpPr>
        <p:sp>
          <p:nvSpPr>
            <p:cNvPr id="43038" name="Rectangle 29"/>
            <p:cNvSpPr/>
            <p:nvPr/>
          </p:nvSpPr>
          <p:spPr>
            <a:xfrm>
              <a:off x="0" y="624"/>
              <a:ext cx="1052" cy="780"/>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endParaRPr lang="en-US" altLang="x-none" sz="1200" b="1" dirty="0">
                <a:solidFill>
                  <a:srgbClr val="AFAFEB"/>
                </a:solidFill>
                <a:latin typeface="黑体" panose="02010609060101010101" pitchFamily="1" charset="-122"/>
                <a:ea typeface="黑体" panose="02010609060101010101" pitchFamily="1" charset="-122"/>
              </a:endParaRPr>
            </a:p>
          </p:txBody>
        </p:sp>
        <p:sp>
          <p:nvSpPr>
            <p:cNvPr id="43039" name="Rectangle 30"/>
            <p:cNvSpPr/>
            <p:nvPr/>
          </p:nvSpPr>
          <p:spPr>
            <a:xfrm>
              <a:off x="0" y="240"/>
              <a:ext cx="1052" cy="384"/>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lnSpc>
                  <a:spcPct val="120000"/>
                </a:lnSpc>
              </a:pPr>
              <a:r>
                <a:rPr lang="zh-CN" altLang="en-US" sz="1500" b="1" dirty="0">
                  <a:solidFill>
                    <a:srgbClr val="AFAFEB"/>
                  </a:solidFill>
                  <a:latin typeface="黑体" panose="02010609060101010101" pitchFamily="1" charset="-122"/>
                  <a:ea typeface="黑体" panose="02010609060101010101" pitchFamily="1" charset="-122"/>
                </a:rPr>
                <a:t>实绩</a:t>
              </a:r>
              <a:endParaRPr lang="ja-JP" altLang="en-US" sz="1500" b="1" dirty="0">
                <a:solidFill>
                  <a:srgbClr val="AFAFEB"/>
                </a:solidFill>
                <a:latin typeface="黑体" panose="02010609060101010101" pitchFamily="1" charset="-122"/>
                <a:ea typeface="黑体" panose="02010609060101010101" pitchFamily="1" charset="-122"/>
              </a:endParaRPr>
            </a:p>
          </p:txBody>
        </p:sp>
        <p:sp>
          <p:nvSpPr>
            <p:cNvPr id="43040" name="Rectangle 31"/>
            <p:cNvSpPr/>
            <p:nvPr/>
          </p:nvSpPr>
          <p:spPr>
            <a:xfrm>
              <a:off x="1052" y="240"/>
              <a:ext cx="200" cy="384"/>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r>
                <a:rPr lang="zh-CN" altLang="en-US" sz="1600" b="1" dirty="0">
                  <a:solidFill>
                    <a:srgbClr val="AFAFEB"/>
                  </a:solidFill>
                  <a:latin typeface="黑体" panose="02010609060101010101" pitchFamily="1" charset="-122"/>
                  <a:ea typeface="黑体" panose="02010609060101010101" pitchFamily="1" charset="-122"/>
                </a:rPr>
                <a:t>评</a:t>
              </a:r>
              <a:endParaRPr lang="zh-CN"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价</a:t>
              </a:r>
              <a:endParaRPr lang="ja-JP" altLang="en-US" sz="4400" b="1" dirty="0">
                <a:solidFill>
                  <a:srgbClr val="AFAFEB"/>
                </a:solidFill>
                <a:latin typeface="黑体" panose="02010609060101010101" pitchFamily="1" charset="-122"/>
                <a:ea typeface="黑体" panose="02010609060101010101" pitchFamily="1" charset="-122"/>
              </a:endParaRPr>
            </a:p>
          </p:txBody>
        </p:sp>
        <p:sp>
          <p:nvSpPr>
            <p:cNvPr id="43041" name="Rectangle 32"/>
            <p:cNvSpPr/>
            <p:nvPr/>
          </p:nvSpPr>
          <p:spPr>
            <a:xfrm>
              <a:off x="0" y="1404"/>
              <a:ext cx="1052" cy="234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每天都实施了</a:t>
              </a:r>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每天都实施了</a:t>
              </a:r>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在听课过程中</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每次都作了笔记</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在复习的时候也</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作了充分的活用</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但有时也会漏记</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ja-JP" altLang="en-US" sz="1400" b="1" dirty="0">
                  <a:solidFill>
                    <a:srgbClr val="AFAFEB"/>
                  </a:solidFill>
                  <a:latin typeface="黑体" panose="02010609060101010101" pitchFamily="1" charset="-122"/>
                  <a:ea typeface="黑体" panose="02010609060101010101" pitchFamily="1" charset="-122"/>
                </a:rPr>
                <a:t>（</a:t>
              </a:r>
              <a:r>
                <a:rPr lang="en-US" altLang="zh-CN" sz="1400" b="1" dirty="0">
                  <a:solidFill>
                    <a:srgbClr val="AFAFEB"/>
                  </a:solidFill>
                  <a:latin typeface="黑体" panose="02010609060101010101" pitchFamily="1" charset="-122"/>
                  <a:ea typeface="黑体" panose="02010609060101010101" pitchFamily="1" charset="-122"/>
                </a:rPr>
                <a:t>80%</a:t>
              </a:r>
              <a:r>
                <a:rPr lang="zh-CN" altLang="en-US" sz="1400" b="1" dirty="0">
                  <a:solidFill>
                    <a:srgbClr val="AFAFEB"/>
                  </a:solidFill>
                  <a:latin typeface="黑体" panose="02010609060101010101" pitchFamily="1" charset="-122"/>
                  <a:ea typeface="黑体" panose="02010609060101010101" pitchFamily="1" charset="-122"/>
                </a:rPr>
                <a:t>水平</a:t>
              </a:r>
              <a:r>
                <a:rPr lang="ja-JP" altLang="en-US" sz="1400" b="1" dirty="0">
                  <a:solidFill>
                    <a:srgbClr val="AFAFEB"/>
                  </a:solidFill>
                  <a:latin typeface="黑体" panose="02010609060101010101" pitchFamily="1" charset="-122"/>
                  <a:ea typeface="黑体" panose="02010609060101010101" pitchFamily="1" charset="-122"/>
                </a:rPr>
                <a:t>）</a:t>
              </a:r>
              <a:endParaRPr lang="ja-JP" altLang="en-US" sz="1400" b="1" dirty="0">
                <a:solidFill>
                  <a:srgbClr val="AFAFEB"/>
                </a:solidFill>
                <a:latin typeface="黑体" panose="02010609060101010101" pitchFamily="1" charset="-122"/>
                <a:ea typeface="黑体" panose="02010609060101010101" pitchFamily="1" charset="-122"/>
              </a:endParaRPr>
            </a:p>
          </p:txBody>
        </p:sp>
        <p:sp>
          <p:nvSpPr>
            <p:cNvPr id="43042" name="Rectangle 33"/>
            <p:cNvSpPr/>
            <p:nvPr/>
          </p:nvSpPr>
          <p:spPr>
            <a:xfrm>
              <a:off x="1052" y="1404"/>
              <a:ext cx="200" cy="234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3043" name="Rectangle 34"/>
            <p:cNvSpPr/>
            <p:nvPr/>
          </p:nvSpPr>
          <p:spPr>
            <a:xfrm>
              <a:off x="53" y="672"/>
              <a:ext cx="298"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zh-CN" altLang="en-US" sz="1400" b="1" dirty="0">
                  <a:solidFill>
                    <a:srgbClr val="AFAFEB"/>
                  </a:solidFill>
                  <a:latin typeface="黑体" panose="02010609060101010101" pitchFamily="1" charset="-122"/>
                  <a:ea typeface="黑体" panose="02010609060101010101" pitchFamily="1" charset="-122"/>
                </a:rPr>
                <a:t>计划</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3044" name="Rectangle 35"/>
            <p:cNvSpPr/>
            <p:nvPr/>
          </p:nvSpPr>
          <p:spPr>
            <a:xfrm>
              <a:off x="351" y="672"/>
              <a:ext cx="300"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zh-CN" altLang="en-US" sz="1400" b="1" dirty="0">
                  <a:solidFill>
                    <a:srgbClr val="AFAFEB"/>
                  </a:solidFill>
                  <a:latin typeface="黑体" panose="02010609060101010101" pitchFamily="1" charset="-122"/>
                  <a:ea typeface="黑体" panose="02010609060101010101" pitchFamily="1" charset="-122"/>
                </a:rPr>
                <a:t>实绩</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3045" name="Rectangle 36"/>
            <p:cNvSpPr/>
            <p:nvPr/>
          </p:nvSpPr>
          <p:spPr>
            <a:xfrm>
              <a:off x="651" y="672"/>
              <a:ext cx="351"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zh-CN" altLang="en-US" sz="1400" b="1" dirty="0">
                  <a:solidFill>
                    <a:srgbClr val="AFAFEB"/>
                  </a:solidFill>
                  <a:latin typeface="黑体" panose="02010609060101010101" pitchFamily="1" charset="-122"/>
                  <a:ea typeface="黑体" panose="02010609060101010101" pitchFamily="1" charset="-122"/>
                </a:rPr>
                <a:t>达成率</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3046" name="Rectangle 37"/>
            <p:cNvSpPr/>
            <p:nvPr/>
          </p:nvSpPr>
          <p:spPr>
            <a:xfrm>
              <a:off x="53" y="849"/>
              <a:ext cx="298"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en-US" altLang="zh-CN" sz="1400" b="1" dirty="0">
                  <a:solidFill>
                    <a:srgbClr val="AFAFEB"/>
                  </a:solidFill>
                  <a:latin typeface="黑体" panose="02010609060101010101" pitchFamily="1" charset="-122"/>
                  <a:ea typeface="黑体" panose="02010609060101010101" pitchFamily="1" charset="-122"/>
                </a:rPr>
                <a:t>80</a:t>
              </a:r>
              <a:r>
                <a:rPr lang="zh-CN" altLang="en-US" sz="1400" b="1" dirty="0">
                  <a:solidFill>
                    <a:srgbClr val="AFAFEB"/>
                  </a:solidFill>
                  <a:latin typeface="黑体" panose="02010609060101010101" pitchFamily="1" charset="-122"/>
                  <a:ea typeface="黑体" panose="02010609060101010101" pitchFamily="1" charset="-122"/>
                </a:rPr>
                <a:t>分</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3047" name="Rectangle 38"/>
            <p:cNvSpPr/>
            <p:nvPr/>
          </p:nvSpPr>
          <p:spPr>
            <a:xfrm>
              <a:off x="351" y="849"/>
              <a:ext cx="300"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en-US" altLang="zh-CN" sz="1400" b="1" dirty="0">
                  <a:solidFill>
                    <a:srgbClr val="AFAFEB"/>
                  </a:solidFill>
                  <a:latin typeface="黑体" panose="02010609060101010101" pitchFamily="1" charset="-122"/>
                  <a:ea typeface="黑体" panose="02010609060101010101" pitchFamily="1" charset="-122"/>
                </a:rPr>
                <a:t>75</a:t>
              </a:r>
              <a:r>
                <a:rPr lang="zh-CN" altLang="en-US" sz="1400" b="1" dirty="0">
                  <a:solidFill>
                    <a:srgbClr val="AFAFEB"/>
                  </a:solidFill>
                  <a:latin typeface="黑体" panose="02010609060101010101" pitchFamily="1" charset="-122"/>
                  <a:ea typeface="黑体" panose="02010609060101010101" pitchFamily="1" charset="-122"/>
                </a:rPr>
                <a:t>分</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3048" name="Rectangle 39"/>
            <p:cNvSpPr/>
            <p:nvPr/>
          </p:nvSpPr>
          <p:spPr>
            <a:xfrm>
              <a:off x="651" y="849"/>
              <a:ext cx="351"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en-US" altLang="zh-CN" sz="1400" b="1" dirty="0">
                  <a:solidFill>
                    <a:srgbClr val="AFAFEB"/>
                  </a:solidFill>
                  <a:latin typeface="黑体" panose="02010609060101010101" pitchFamily="1" charset="-122"/>
                  <a:ea typeface="黑体" panose="02010609060101010101" pitchFamily="1" charset="-122"/>
                </a:rPr>
                <a:t>93.7</a:t>
              </a:r>
              <a:r>
                <a:rPr lang="ja-JP" altLang="en-US" sz="1400" b="1" dirty="0">
                  <a:solidFill>
                    <a:srgbClr val="AFAFEB"/>
                  </a:solidFill>
                  <a:latin typeface="黑体" panose="02010609060101010101" pitchFamily="1" charset="-122"/>
                  <a:ea typeface="黑体" panose="02010609060101010101" pitchFamily="1" charset="-122"/>
                </a:rPr>
                <a:t>％</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3049" name="Rectangle 40"/>
            <p:cNvSpPr/>
            <p:nvPr/>
          </p:nvSpPr>
          <p:spPr>
            <a:xfrm>
              <a:off x="54" y="1119"/>
              <a:ext cx="297"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ja-JP" altLang="en-US" sz="1400" b="1" dirty="0">
                  <a:solidFill>
                    <a:srgbClr val="AFAFEB"/>
                  </a:solidFill>
                  <a:latin typeface="黑体" panose="02010609060101010101" pitchFamily="1" charset="-122"/>
                  <a:ea typeface="黑体" panose="02010609060101010101" pitchFamily="1" charset="-122"/>
                </a:rPr>
                <a:t>＋</a:t>
              </a:r>
              <a:r>
                <a:rPr lang="en-US" altLang="zh-CN" sz="1400" b="1" dirty="0">
                  <a:solidFill>
                    <a:srgbClr val="AFAFEB"/>
                  </a:solidFill>
                  <a:latin typeface="黑体" panose="02010609060101010101" pitchFamily="1" charset="-122"/>
                  <a:ea typeface="黑体" panose="02010609060101010101" pitchFamily="1" charset="-122"/>
                </a:rPr>
                <a:t>20</a:t>
              </a:r>
              <a:endParaRPr lang="en-US" altLang="zh-CN" sz="2400" b="1" dirty="0">
                <a:solidFill>
                  <a:srgbClr val="AFAFEB"/>
                </a:solidFill>
                <a:latin typeface="黑体" panose="02010609060101010101" pitchFamily="1" charset="-122"/>
                <a:ea typeface="黑体" panose="02010609060101010101" pitchFamily="1" charset="-122"/>
              </a:endParaRPr>
            </a:p>
          </p:txBody>
        </p:sp>
        <p:sp>
          <p:nvSpPr>
            <p:cNvPr id="43050" name="Rectangle 41"/>
            <p:cNvSpPr/>
            <p:nvPr/>
          </p:nvSpPr>
          <p:spPr>
            <a:xfrm>
              <a:off x="351" y="1119"/>
              <a:ext cx="300"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ja-JP" altLang="en-US" sz="1400" b="1" dirty="0">
                  <a:solidFill>
                    <a:srgbClr val="AFAFEB"/>
                  </a:solidFill>
                  <a:latin typeface="黑体" panose="02010609060101010101" pitchFamily="1" charset="-122"/>
                  <a:ea typeface="黑体" panose="02010609060101010101" pitchFamily="1" charset="-122"/>
                </a:rPr>
                <a:t>＋</a:t>
              </a:r>
              <a:r>
                <a:rPr lang="en-US" altLang="zh-CN" sz="1400" b="1" dirty="0">
                  <a:solidFill>
                    <a:srgbClr val="AFAFEB"/>
                  </a:solidFill>
                  <a:latin typeface="黑体" panose="02010609060101010101" pitchFamily="1" charset="-122"/>
                  <a:ea typeface="黑体" panose="02010609060101010101" pitchFamily="1" charset="-122"/>
                </a:rPr>
                <a:t>15</a:t>
              </a:r>
              <a:endParaRPr lang="en-US" altLang="zh-CN" sz="2400" b="1" dirty="0">
                <a:solidFill>
                  <a:srgbClr val="AFAFEB"/>
                </a:solidFill>
                <a:latin typeface="黑体" panose="02010609060101010101" pitchFamily="1" charset="-122"/>
                <a:ea typeface="黑体" panose="02010609060101010101" pitchFamily="1" charset="-122"/>
              </a:endParaRPr>
            </a:p>
          </p:txBody>
        </p:sp>
        <p:sp>
          <p:nvSpPr>
            <p:cNvPr id="43051" name="Rectangle 42"/>
            <p:cNvSpPr/>
            <p:nvPr/>
          </p:nvSpPr>
          <p:spPr>
            <a:xfrm>
              <a:off x="651" y="1119"/>
              <a:ext cx="351"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en-US" altLang="zh-CN" sz="1400" b="1" dirty="0">
                  <a:solidFill>
                    <a:srgbClr val="AFAFEB"/>
                  </a:solidFill>
                  <a:latin typeface="黑体" panose="02010609060101010101" pitchFamily="1" charset="-122"/>
                  <a:ea typeface="黑体" panose="02010609060101010101" pitchFamily="1" charset="-122"/>
                </a:rPr>
                <a:t>75</a:t>
              </a:r>
              <a:r>
                <a:rPr lang="ja-JP" altLang="en-US" sz="1400" b="1" dirty="0">
                  <a:solidFill>
                    <a:srgbClr val="AFAFEB"/>
                  </a:solidFill>
                  <a:latin typeface="黑体" panose="02010609060101010101" pitchFamily="1" charset="-122"/>
                  <a:ea typeface="黑体" panose="02010609060101010101" pitchFamily="1" charset="-122"/>
                </a:rPr>
                <a:t>％</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3052" name="Rectangle 43"/>
            <p:cNvSpPr/>
            <p:nvPr/>
          </p:nvSpPr>
          <p:spPr>
            <a:xfrm>
              <a:off x="1052" y="624"/>
              <a:ext cx="200" cy="780"/>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r>
                <a:rPr lang="en-US" altLang="zh-CN" sz="1600" b="1" dirty="0">
                  <a:solidFill>
                    <a:srgbClr val="AFAFEB"/>
                  </a:solidFill>
                  <a:latin typeface="黑体" panose="02010609060101010101" pitchFamily="1" charset="-122"/>
                  <a:ea typeface="黑体" panose="02010609060101010101" pitchFamily="1" charset="-122"/>
                </a:rPr>
                <a:t>×</a:t>
              </a:r>
              <a:endParaRPr lang="en-US" altLang="zh-CN" sz="1600" b="1" dirty="0">
                <a:solidFill>
                  <a:srgbClr val="AFAFEB"/>
                </a:solidFill>
                <a:latin typeface="黑体" panose="02010609060101010101" pitchFamily="1" charset="-122"/>
                <a:ea typeface="黑体" panose="02010609060101010101" pitchFamily="1" charset="-122"/>
              </a:endParaRPr>
            </a:p>
          </p:txBody>
        </p:sp>
        <p:sp>
          <p:nvSpPr>
            <p:cNvPr id="43053" name="Rectangle 44"/>
            <p:cNvSpPr/>
            <p:nvPr/>
          </p:nvSpPr>
          <p:spPr>
            <a:xfrm>
              <a:off x="0" y="0"/>
              <a:ext cx="1252" cy="240"/>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r>
                <a:rPr lang="ja-JP" altLang="en-US" b="1" dirty="0">
                  <a:solidFill>
                    <a:srgbClr val="AFAFEB"/>
                  </a:solidFill>
                  <a:latin typeface="黑体" panose="02010609060101010101" pitchFamily="1" charset="-122"/>
                  <a:ea typeface="黑体" panose="02010609060101010101" pitchFamily="1" charset="-122"/>
                </a:rPr>
                <a:t>Ｄｏ  </a:t>
              </a:r>
              <a:endParaRPr lang="ja-JP" altLang="en-US" b="1" dirty="0">
                <a:solidFill>
                  <a:srgbClr val="AFAFEB"/>
                </a:solidFill>
                <a:latin typeface="黑体" panose="02010609060101010101" pitchFamily="1" charset="-122"/>
                <a:ea typeface="黑体" panose="02010609060101010101" pitchFamily="1" charset="-122"/>
              </a:endParaRPr>
            </a:p>
          </p:txBody>
        </p:sp>
        <p:sp>
          <p:nvSpPr>
            <p:cNvPr id="43054" name="Line 45"/>
            <p:cNvSpPr/>
            <p:nvPr/>
          </p:nvSpPr>
          <p:spPr>
            <a:xfrm>
              <a:off x="0" y="2064"/>
              <a:ext cx="1252" cy="1"/>
            </a:xfrm>
            <a:prstGeom prst="line">
              <a:avLst/>
            </a:prstGeom>
            <a:ln w="9525" cap="flat" cmpd="sng">
              <a:solidFill>
                <a:schemeClr val="hlink"/>
              </a:solidFill>
              <a:prstDash val="solid"/>
              <a:headEnd type="none" w="med" len="med"/>
              <a:tailEnd type="none" w="med" len="med"/>
            </a:ln>
          </p:spPr>
        </p:sp>
        <p:sp>
          <p:nvSpPr>
            <p:cNvPr id="43055" name="Line 46"/>
            <p:cNvSpPr/>
            <p:nvPr/>
          </p:nvSpPr>
          <p:spPr>
            <a:xfrm>
              <a:off x="0" y="2880"/>
              <a:ext cx="1252" cy="1"/>
            </a:xfrm>
            <a:prstGeom prst="line">
              <a:avLst/>
            </a:prstGeom>
            <a:ln w="9525" cap="flat" cmpd="sng">
              <a:solidFill>
                <a:schemeClr val="hlink"/>
              </a:solidFill>
              <a:prstDash val="solid"/>
              <a:headEnd type="none" w="med" len="med"/>
              <a:tailEnd type="none" w="med" len="med"/>
            </a:ln>
          </p:spPr>
        </p:sp>
        <p:sp>
          <p:nvSpPr>
            <p:cNvPr id="43056" name="Text Box 47"/>
            <p:cNvSpPr txBox="1"/>
            <p:nvPr/>
          </p:nvSpPr>
          <p:spPr>
            <a:xfrm>
              <a:off x="54" y="1008"/>
              <a:ext cx="974" cy="141"/>
            </a:xfrm>
            <a:prstGeom prst="rect">
              <a:avLst/>
            </a:prstGeom>
            <a:solidFill>
              <a:schemeClr val="bg1"/>
            </a:solidFill>
            <a:ln w="9525" cap="flat" cmpd="sng">
              <a:solidFill>
                <a:schemeClr val="hlink"/>
              </a:solidFill>
              <a:prstDash val="solid"/>
              <a:miter/>
              <a:headEnd type="none" w="med" len="med"/>
              <a:tailEnd type="none" w="med" len="med"/>
            </a:ln>
          </p:spPr>
          <p:txBody>
            <a:bodyPr lIns="18000" rIns="18000">
              <a:spAutoFit/>
            </a:bodyPr>
            <a:p>
              <a:pPr>
                <a:spcBef>
                  <a:spcPct val="50000"/>
                </a:spcBef>
              </a:pPr>
              <a:r>
                <a:rPr lang="ja-JP" altLang="en-US" sz="800" b="1" dirty="0">
                  <a:solidFill>
                    <a:srgbClr val="AFAFEB"/>
                  </a:solidFill>
                  <a:latin typeface="黑体" panose="02010609060101010101" pitchFamily="1" charset="-122"/>
                  <a:ea typeface="黑体" panose="02010609060101010101" pitchFamily="1" charset="-122"/>
                </a:rPr>
                <a:t>（</a:t>
              </a:r>
              <a:r>
                <a:rPr lang="zh-CN" altLang="en-US" sz="800" b="1" dirty="0">
                  <a:solidFill>
                    <a:srgbClr val="AFAFEB"/>
                  </a:solidFill>
                  <a:latin typeface="黑体" panose="02010609060101010101" pitchFamily="1" charset="-122"/>
                  <a:ea typeface="黑体" panose="02010609060101010101" pitchFamily="1" charset="-122"/>
                </a:rPr>
                <a:t>属于管理</a:t>
              </a:r>
              <a:r>
                <a:rPr lang="en-US" altLang="zh-CN" sz="800" b="1" dirty="0">
                  <a:solidFill>
                    <a:srgbClr val="AFAFEB"/>
                  </a:solidFill>
                  <a:latin typeface="Times New Roman" panose="02020603050405020304" pitchFamily="2" charset="0"/>
                  <a:ea typeface="黑体" panose="02010609060101010101" pitchFamily="1" charset="-122"/>
                </a:rPr>
                <a:t>·</a:t>
              </a:r>
              <a:r>
                <a:rPr lang="zh-CN" altLang="en-US" sz="800" b="1" dirty="0">
                  <a:solidFill>
                    <a:srgbClr val="AFAFEB"/>
                  </a:solidFill>
                  <a:latin typeface="黑体" panose="02010609060101010101" pitchFamily="1" charset="-122"/>
                  <a:ea typeface="黑体" panose="02010609060101010101" pitchFamily="1" charset="-122"/>
                </a:rPr>
                <a:t>营业系统时</a:t>
              </a:r>
              <a:r>
                <a:rPr lang="ja-JP" altLang="en-US" sz="800" b="1" dirty="0">
                  <a:solidFill>
                    <a:srgbClr val="AFAFEB"/>
                  </a:solidFill>
                  <a:latin typeface="黑体" panose="02010609060101010101" pitchFamily="1" charset="-122"/>
                  <a:ea typeface="黑体" panose="02010609060101010101" pitchFamily="1" charset="-122"/>
                </a:rPr>
                <a:t>）</a:t>
              </a:r>
              <a:endParaRPr lang="ja-JP" altLang="en-US" sz="800" b="1" dirty="0">
                <a:solidFill>
                  <a:srgbClr val="AFAFEB"/>
                </a:solidFill>
                <a:latin typeface="黑体" panose="02010609060101010101" pitchFamily="1" charset="-122"/>
                <a:ea typeface="黑体" panose="02010609060101010101" pitchFamily="1" charset="-122"/>
              </a:endParaRPr>
            </a:p>
          </p:txBody>
        </p:sp>
        <p:sp>
          <p:nvSpPr>
            <p:cNvPr id="43057" name="Text Box 48"/>
            <p:cNvSpPr txBox="1"/>
            <p:nvPr/>
          </p:nvSpPr>
          <p:spPr>
            <a:xfrm>
              <a:off x="54" y="1272"/>
              <a:ext cx="974" cy="141"/>
            </a:xfrm>
            <a:prstGeom prst="rect">
              <a:avLst/>
            </a:prstGeom>
            <a:solidFill>
              <a:schemeClr val="bg1"/>
            </a:solidFill>
            <a:ln w="9525" cap="flat" cmpd="sng">
              <a:solidFill>
                <a:schemeClr val="hlink"/>
              </a:solidFill>
              <a:prstDash val="solid"/>
              <a:miter/>
              <a:headEnd type="none" w="med" len="med"/>
              <a:tailEnd type="none" w="med" len="med"/>
            </a:ln>
          </p:spPr>
          <p:txBody>
            <a:bodyPr lIns="18000" rIns="18000">
              <a:spAutoFit/>
            </a:bodyPr>
            <a:p>
              <a:pPr>
                <a:spcBef>
                  <a:spcPct val="50000"/>
                </a:spcBef>
              </a:pPr>
              <a:r>
                <a:rPr lang="ja-JP" altLang="en-US" sz="800" b="1" dirty="0">
                  <a:solidFill>
                    <a:srgbClr val="AFAFEB"/>
                  </a:solidFill>
                  <a:latin typeface="黑体" panose="02010609060101010101" pitchFamily="1" charset="-122"/>
                  <a:ea typeface="黑体" panose="02010609060101010101" pitchFamily="1" charset="-122"/>
                </a:rPr>
                <a:t>（</a:t>
              </a:r>
              <a:r>
                <a:rPr lang="zh-CN" altLang="en-US" sz="800" b="1" dirty="0">
                  <a:solidFill>
                    <a:srgbClr val="AFAFEB"/>
                  </a:solidFill>
                  <a:latin typeface="黑体" panose="02010609060101010101" pitchFamily="1" charset="-122"/>
                  <a:ea typeface="黑体" panose="02010609060101010101" pitchFamily="1" charset="-122"/>
                </a:rPr>
                <a:t>属于制造系统时</a:t>
              </a:r>
              <a:r>
                <a:rPr lang="ja-JP" altLang="en-US" sz="800" b="1" dirty="0">
                  <a:solidFill>
                    <a:srgbClr val="AFAFEB"/>
                  </a:solidFill>
                  <a:latin typeface="黑体" panose="02010609060101010101" pitchFamily="1" charset="-122"/>
                  <a:ea typeface="黑体" panose="02010609060101010101" pitchFamily="1" charset="-122"/>
                </a:rPr>
                <a:t>）</a:t>
              </a:r>
              <a:endParaRPr lang="ja-JP" altLang="en-US" sz="800" b="1" dirty="0">
                <a:solidFill>
                  <a:srgbClr val="AFAFEB"/>
                </a:solidFill>
                <a:latin typeface="黑体" panose="02010609060101010101" pitchFamily="1" charset="-122"/>
                <a:ea typeface="黑体" panose="02010609060101010101" pitchFamily="1" charset="-122"/>
              </a:endParaRPr>
            </a:p>
          </p:txBody>
        </p:sp>
      </p:grpSp>
      <p:sp>
        <p:nvSpPr>
          <p:cNvPr id="43058" name="Rectangle 49"/>
          <p:cNvSpPr/>
          <p:nvPr/>
        </p:nvSpPr>
        <p:spPr>
          <a:xfrm>
            <a:off x="1219200" y="2514600"/>
            <a:ext cx="1447800" cy="915988"/>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nchorCtr="0"/>
          <a:p>
            <a:pPr algn="ctr"/>
            <a:r>
              <a:rPr lang="en-US" altLang="zh-CN" sz="2800" b="1" dirty="0">
                <a:effectLst>
                  <a:outerShdw blurRad="38100" dist="38100" dir="2700000">
                    <a:srgbClr val="FFFFFF"/>
                  </a:outerShdw>
                </a:effectLst>
                <a:latin typeface="黑体" panose="02010609060101010101" pitchFamily="1" charset="-122"/>
                <a:ea typeface="黑体" panose="02010609060101010101" pitchFamily="1" charset="-122"/>
              </a:rPr>
              <a:t>STUDY</a:t>
            </a:r>
            <a:endParaRPr lang="en-US" altLang="zh-CN" sz="2400" b="1" dirty="0">
              <a:latin typeface="黑体" panose="02010609060101010101" pitchFamily="1" charset="-122"/>
              <a:ea typeface="黑体" panose="02010609060101010101" pitchFamily="1" charset="-122"/>
            </a:endParaRPr>
          </a:p>
          <a:p>
            <a:pPr algn="ctr"/>
            <a:r>
              <a:rPr lang="zh-CN" altLang="en-US" sz="2400" b="1" dirty="0">
                <a:latin typeface="黑体" panose="02010609060101010101" pitchFamily="1" charset="-122"/>
                <a:ea typeface="黑体" panose="02010609060101010101" pitchFamily="1" charset="-122"/>
              </a:rPr>
              <a:t>分析</a:t>
            </a:r>
            <a:endParaRPr lang="ja-JP" altLang="en-US" b="1" dirty="0">
              <a:latin typeface="黑体" panose="02010609060101010101" pitchFamily="1" charset="-122"/>
              <a:ea typeface="黑体" panose="02010609060101010101" pitchFamily="1" charset="-122"/>
            </a:endParaRPr>
          </a:p>
        </p:txBody>
      </p:sp>
      <p:sp>
        <p:nvSpPr>
          <p:cNvPr id="43059" name="AutoShape 50"/>
          <p:cNvSpPr/>
          <p:nvPr/>
        </p:nvSpPr>
        <p:spPr>
          <a:xfrm>
            <a:off x="2743200" y="2819400"/>
            <a:ext cx="533400" cy="503238"/>
          </a:xfrm>
          <a:prstGeom prst="leftArrow">
            <a:avLst>
              <a:gd name="adj1" fmla="val 45111"/>
              <a:gd name="adj2" fmla="val 46617"/>
            </a:avLst>
          </a:prstGeom>
          <a:solidFill>
            <a:srgbClr val="66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grpSp>
        <p:nvGrpSpPr>
          <p:cNvPr id="43060" name="Group 51"/>
          <p:cNvGrpSpPr/>
          <p:nvPr/>
        </p:nvGrpSpPr>
        <p:grpSpPr>
          <a:xfrm>
            <a:off x="3276600" y="1268413"/>
            <a:ext cx="2489200" cy="2500312"/>
            <a:chOff x="0" y="0"/>
            <a:chExt cx="1766" cy="1774"/>
          </a:xfrm>
        </p:grpSpPr>
        <p:sp>
          <p:nvSpPr>
            <p:cNvPr id="43061" name="Arc 52"/>
            <p:cNvSpPr/>
            <p:nvPr/>
          </p:nvSpPr>
          <p:spPr>
            <a:xfrm>
              <a:off x="878" y="0"/>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9B9ED9">
                <a:alpha val="100000"/>
              </a:srgbClr>
            </a:solidFill>
            <a:ln w="28575" cap="flat" cmpd="sng">
              <a:solidFill>
                <a:schemeClr val="tx1"/>
              </a:solidFill>
              <a:prstDash val="solid"/>
              <a:bevel/>
              <a:headEnd type="none" w="med" len="med"/>
              <a:tailEnd type="none" w="med" len="med"/>
            </a:ln>
          </p:spPr>
          <p:txBody>
            <a:bodyPr/>
            <a:p>
              <a:endParaRPr lang="zh-CN" altLang="en-US"/>
            </a:p>
          </p:txBody>
        </p:sp>
        <p:sp>
          <p:nvSpPr>
            <p:cNvPr id="43062" name="Arc 53"/>
            <p:cNvSpPr/>
            <p:nvPr/>
          </p:nvSpPr>
          <p:spPr>
            <a:xfrm>
              <a:off x="0" y="0"/>
              <a:ext cx="1766" cy="1772"/>
            </a:xfrm>
            <a:custGeom>
              <a:avLst/>
              <a:gdLst>
                <a:gd name="txL" fmla="*/ 0 w 43200"/>
                <a:gd name="txT" fmla="*/ 0 h 43200"/>
                <a:gd name="txR" fmla="*/ 43200 w 43200"/>
                <a:gd name="txB" fmla="*/ 43200 h 43200"/>
              </a:gdLst>
              <a:ahLst/>
              <a:cxnLst>
                <a:cxn ang="0">
                  <a:pos x="0" y="0"/>
                </a:cxn>
                <a:cxn ang="0">
                  <a:pos x="0" y="0"/>
                </a:cxn>
                <a:cxn ang="0">
                  <a:pos x="0" y="0"/>
                </a:cxn>
              </a:cxnLst>
              <a:rect l="txL" t="txT" r="txR" b="txB"/>
              <a:pathLst>
                <a:path w="43200" h="43200" fill="none">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path>
                <a:path w="43200" h="43200" stroke="0">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lnTo>
                    <a:pt x="21600" y="21600"/>
                  </a:lnTo>
                  <a:close/>
                </a:path>
              </a:pathLst>
            </a:custGeom>
            <a:solidFill>
              <a:srgbClr val="9B9ED9">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43063" name="Freeform 54"/>
            <p:cNvSpPr/>
            <p:nvPr/>
          </p:nvSpPr>
          <p:spPr>
            <a:xfrm>
              <a:off x="871" y="135"/>
              <a:ext cx="471" cy="744"/>
            </a:xfrm>
            <a:custGeom>
              <a:avLst/>
              <a:gdLst>
                <a:gd name="txL" fmla="*/ 0 w 471"/>
                <a:gd name="txT" fmla="*/ 0 h 744"/>
                <a:gd name="txR" fmla="*/ 471 w 471"/>
                <a:gd name="txB" fmla="*/ 744 h 744"/>
              </a:gdLst>
              <a:ahLst/>
              <a:cxnLst>
                <a:cxn ang="0">
                  <a:pos x="0" y="744"/>
                </a:cxn>
                <a:cxn ang="0">
                  <a:pos x="471" y="0"/>
                </a:cxn>
              </a:cxnLst>
              <a:rect l="txL" t="txT" r="txR" b="txB"/>
              <a:pathLst>
                <a:path w="471" h="744">
                  <a:moveTo>
                    <a:pt x="0" y="744"/>
                  </a:moveTo>
                  <a:lnTo>
                    <a:pt x="471" y="0"/>
                  </a:lnTo>
                </a:path>
              </a:pathLst>
            </a:custGeom>
            <a:noFill/>
            <a:ln w="12700" cap="flat" cmpd="sng">
              <a:solidFill>
                <a:srgbClr val="C1C1C1"/>
              </a:solidFill>
              <a:prstDash val="solid"/>
              <a:bevel/>
              <a:headEnd type="none" w="med" len="med"/>
              <a:tailEnd type="none" w="med" len="med"/>
            </a:ln>
          </p:spPr>
          <p:txBody>
            <a:bodyPr/>
            <a:p>
              <a:endParaRPr lang="zh-CN" altLang="en-US"/>
            </a:p>
          </p:txBody>
        </p:sp>
        <p:sp>
          <p:nvSpPr>
            <p:cNvPr id="43064" name="Freeform 55"/>
            <p:cNvSpPr/>
            <p:nvPr/>
          </p:nvSpPr>
          <p:spPr>
            <a:xfrm>
              <a:off x="876" y="462"/>
              <a:ext cx="773" cy="419"/>
            </a:xfrm>
            <a:custGeom>
              <a:avLst/>
              <a:gdLst>
                <a:gd name="txL" fmla="*/ 0 w 773"/>
                <a:gd name="txT" fmla="*/ 0 h 419"/>
                <a:gd name="txR" fmla="*/ 773 w 773"/>
                <a:gd name="txB" fmla="*/ 419 h 419"/>
              </a:gdLst>
              <a:ahLst/>
              <a:cxnLst>
                <a:cxn ang="0">
                  <a:pos x="0" y="419"/>
                </a:cxn>
                <a:cxn ang="0">
                  <a:pos x="773" y="0"/>
                </a:cxn>
              </a:cxnLst>
              <a:rect l="txL" t="txT" r="txR" b="txB"/>
              <a:pathLst>
                <a:path w="773" h="419">
                  <a:moveTo>
                    <a:pt x="0" y="419"/>
                  </a:moveTo>
                  <a:lnTo>
                    <a:pt x="773" y="0"/>
                  </a:lnTo>
                </a:path>
              </a:pathLst>
            </a:custGeom>
            <a:noFill/>
            <a:ln w="12700" cap="flat" cmpd="sng">
              <a:solidFill>
                <a:srgbClr val="C1C1C1"/>
              </a:solidFill>
              <a:prstDash val="solid"/>
              <a:bevel/>
              <a:headEnd type="none" w="med" len="med"/>
              <a:tailEnd type="none" w="med" len="med"/>
            </a:ln>
          </p:spPr>
          <p:txBody>
            <a:bodyPr/>
            <a:p>
              <a:endParaRPr lang="zh-CN" altLang="en-US"/>
            </a:p>
          </p:txBody>
        </p:sp>
        <p:sp>
          <p:nvSpPr>
            <p:cNvPr id="43065" name="Text Box 56"/>
            <p:cNvSpPr txBox="1"/>
            <p:nvPr/>
          </p:nvSpPr>
          <p:spPr>
            <a:xfrm>
              <a:off x="965" y="55"/>
              <a:ext cx="294" cy="260"/>
            </a:xfrm>
            <a:prstGeom prst="rect">
              <a:avLst/>
            </a:prstGeom>
            <a:noFill/>
            <a:ln w="9525">
              <a:noFill/>
            </a:ln>
          </p:spPr>
          <p:txBody>
            <a:bodyPr wrap="none">
              <a:spAutoFit/>
            </a:bodyPr>
            <a:p>
              <a:r>
                <a:rPr lang="ja-JP" altLang="en-US" b="1" dirty="0">
                  <a:solidFill>
                    <a:srgbClr val="C6C6C6"/>
                  </a:solidFill>
                  <a:latin typeface="黑体" panose="02010609060101010101" pitchFamily="1" charset="-122"/>
                  <a:ea typeface="黑体" panose="02010609060101010101" pitchFamily="1" charset="-122"/>
                </a:rPr>
                <a:t>①</a:t>
              </a:r>
              <a:endParaRPr lang="ja-JP" altLang="en-US" b="1" dirty="0">
                <a:solidFill>
                  <a:srgbClr val="C6C6C6"/>
                </a:solidFill>
                <a:latin typeface="黑体" panose="02010609060101010101" pitchFamily="1" charset="-122"/>
                <a:ea typeface="黑体" panose="02010609060101010101" pitchFamily="1" charset="-122"/>
              </a:endParaRPr>
            </a:p>
          </p:txBody>
        </p:sp>
        <p:sp>
          <p:nvSpPr>
            <p:cNvPr id="43066" name="Text Box 57"/>
            <p:cNvSpPr txBox="1"/>
            <p:nvPr/>
          </p:nvSpPr>
          <p:spPr>
            <a:xfrm>
              <a:off x="1269" y="248"/>
              <a:ext cx="294" cy="260"/>
            </a:xfrm>
            <a:prstGeom prst="rect">
              <a:avLst/>
            </a:prstGeom>
            <a:noFill/>
            <a:ln w="9525">
              <a:noFill/>
            </a:ln>
          </p:spPr>
          <p:txBody>
            <a:bodyPr wrap="none">
              <a:spAutoFit/>
            </a:bodyPr>
            <a:p>
              <a:r>
                <a:rPr lang="ja-JP" altLang="en-US" b="1" dirty="0">
                  <a:solidFill>
                    <a:srgbClr val="C6C6C6"/>
                  </a:solidFill>
                  <a:latin typeface="黑体" panose="02010609060101010101" pitchFamily="1" charset="-122"/>
                  <a:ea typeface="黑体" panose="02010609060101010101" pitchFamily="1" charset="-122"/>
                </a:rPr>
                <a:t>②</a:t>
              </a:r>
              <a:endParaRPr lang="ja-JP" altLang="en-US" b="1" dirty="0">
                <a:solidFill>
                  <a:srgbClr val="C6C6C6"/>
                </a:solidFill>
                <a:latin typeface="黑体" panose="02010609060101010101" pitchFamily="1" charset="-122"/>
                <a:ea typeface="黑体" panose="02010609060101010101" pitchFamily="1" charset="-122"/>
              </a:endParaRPr>
            </a:p>
          </p:txBody>
        </p:sp>
        <p:sp>
          <p:nvSpPr>
            <p:cNvPr id="43067" name="Text Box 58"/>
            <p:cNvSpPr txBox="1"/>
            <p:nvPr/>
          </p:nvSpPr>
          <p:spPr>
            <a:xfrm>
              <a:off x="1466" y="601"/>
              <a:ext cx="294" cy="261"/>
            </a:xfrm>
            <a:prstGeom prst="rect">
              <a:avLst/>
            </a:prstGeom>
            <a:noFill/>
            <a:ln w="9525">
              <a:noFill/>
            </a:ln>
          </p:spPr>
          <p:txBody>
            <a:bodyPr wrap="none">
              <a:spAutoFit/>
            </a:bodyPr>
            <a:p>
              <a:r>
                <a:rPr lang="ja-JP" altLang="en-US" b="1" dirty="0">
                  <a:solidFill>
                    <a:srgbClr val="C6C6C6"/>
                  </a:solidFill>
                  <a:latin typeface="黑体" panose="02010609060101010101" pitchFamily="1" charset="-122"/>
                  <a:ea typeface="黑体" panose="02010609060101010101" pitchFamily="1" charset="-122"/>
                </a:rPr>
                <a:t>③</a:t>
              </a:r>
              <a:endParaRPr lang="ja-JP" altLang="en-US" b="1" dirty="0">
                <a:solidFill>
                  <a:srgbClr val="C6C6C6"/>
                </a:solidFill>
                <a:latin typeface="黑体" panose="02010609060101010101" pitchFamily="1" charset="-122"/>
                <a:ea typeface="黑体" panose="02010609060101010101" pitchFamily="1" charset="-122"/>
              </a:endParaRPr>
            </a:p>
          </p:txBody>
        </p:sp>
        <p:sp>
          <p:nvSpPr>
            <p:cNvPr id="43068" name="Text Box 59"/>
            <p:cNvSpPr txBox="1"/>
            <p:nvPr/>
          </p:nvSpPr>
          <p:spPr>
            <a:xfrm>
              <a:off x="829" y="439"/>
              <a:ext cx="568" cy="325"/>
            </a:xfrm>
            <a:prstGeom prst="rect">
              <a:avLst/>
            </a:prstGeom>
            <a:noFill/>
            <a:ln w="9525">
              <a:noFill/>
            </a:ln>
          </p:spPr>
          <p:txBody>
            <a:bodyPr wrap="none">
              <a:spAutoFit/>
            </a:bodyPr>
            <a:p>
              <a:r>
                <a:rPr lang="en-US" altLang="zh-CN" sz="2400" b="1" dirty="0">
                  <a:solidFill>
                    <a:srgbClr val="C6C6C6"/>
                  </a:solidFill>
                  <a:latin typeface="黑体" panose="02010609060101010101" pitchFamily="1" charset="-122"/>
                  <a:ea typeface="黑体" panose="02010609060101010101" pitchFamily="1" charset="-122"/>
                </a:rPr>
                <a:t>PLAN</a:t>
              </a:r>
              <a:endParaRPr lang="en-US" altLang="zh-CN" sz="2400" b="1" dirty="0">
                <a:solidFill>
                  <a:srgbClr val="C6C6C6"/>
                </a:solidFill>
                <a:latin typeface="黑体" panose="02010609060101010101" pitchFamily="1" charset="-122"/>
                <a:ea typeface="黑体" panose="02010609060101010101" pitchFamily="1" charset="-122"/>
              </a:endParaRPr>
            </a:p>
          </p:txBody>
        </p:sp>
        <p:sp>
          <p:nvSpPr>
            <p:cNvPr id="43069" name="Arc 60"/>
            <p:cNvSpPr/>
            <p:nvPr/>
          </p:nvSpPr>
          <p:spPr>
            <a:xfrm flipH="1" flipV="1">
              <a:off x="2" y="888"/>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FFFF00">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43070" name="Line 61"/>
            <p:cNvSpPr/>
            <p:nvPr/>
          </p:nvSpPr>
          <p:spPr>
            <a:xfrm>
              <a:off x="876" y="886"/>
              <a:ext cx="635" cy="616"/>
            </a:xfrm>
            <a:prstGeom prst="line">
              <a:avLst/>
            </a:prstGeom>
            <a:ln w="12700" cap="flat" cmpd="sng">
              <a:solidFill>
                <a:srgbClr val="C1C1C1"/>
              </a:solidFill>
              <a:prstDash val="solid"/>
              <a:headEnd type="none" w="med" len="med"/>
              <a:tailEnd type="none" w="med" len="med"/>
            </a:ln>
          </p:spPr>
        </p:sp>
        <p:sp>
          <p:nvSpPr>
            <p:cNvPr id="43071" name="Text Box 62"/>
            <p:cNvSpPr txBox="1"/>
            <p:nvPr/>
          </p:nvSpPr>
          <p:spPr>
            <a:xfrm>
              <a:off x="1355" y="1057"/>
              <a:ext cx="347" cy="324"/>
            </a:xfrm>
            <a:prstGeom prst="rect">
              <a:avLst/>
            </a:prstGeom>
            <a:noFill/>
            <a:ln w="9525">
              <a:noFill/>
            </a:ln>
          </p:spPr>
          <p:txBody>
            <a:bodyPr wrap="none">
              <a:spAutoFit/>
            </a:bodyPr>
            <a:p>
              <a:r>
                <a:rPr lang="ja-JP" altLang="en-US" sz="2400" b="1" dirty="0">
                  <a:solidFill>
                    <a:srgbClr val="C6C6C6"/>
                  </a:solidFill>
                  <a:latin typeface="黑体" panose="02010609060101010101" pitchFamily="1" charset="-122"/>
                  <a:ea typeface="黑体" panose="02010609060101010101" pitchFamily="1" charset="-122"/>
                </a:rPr>
                <a:t>④</a:t>
              </a:r>
              <a:endParaRPr lang="ja-JP" altLang="en-US" sz="2400" b="1" dirty="0">
                <a:solidFill>
                  <a:srgbClr val="C6C6C6"/>
                </a:solidFill>
                <a:latin typeface="黑体" panose="02010609060101010101" pitchFamily="1" charset="-122"/>
                <a:ea typeface="黑体" panose="02010609060101010101" pitchFamily="1" charset="-122"/>
              </a:endParaRPr>
            </a:p>
          </p:txBody>
        </p:sp>
        <p:sp>
          <p:nvSpPr>
            <p:cNvPr id="43072" name="Text Box 63"/>
            <p:cNvSpPr txBox="1"/>
            <p:nvPr/>
          </p:nvSpPr>
          <p:spPr>
            <a:xfrm>
              <a:off x="990" y="1426"/>
              <a:ext cx="347" cy="324"/>
            </a:xfrm>
            <a:prstGeom prst="rect">
              <a:avLst/>
            </a:prstGeom>
            <a:noFill/>
            <a:ln w="9525">
              <a:noFill/>
            </a:ln>
          </p:spPr>
          <p:txBody>
            <a:bodyPr wrap="none">
              <a:spAutoFit/>
            </a:bodyPr>
            <a:p>
              <a:r>
                <a:rPr lang="ja-JP" altLang="en-US" sz="2400" b="1" dirty="0">
                  <a:solidFill>
                    <a:srgbClr val="C6C6C6"/>
                  </a:solidFill>
                  <a:latin typeface="黑体" panose="02010609060101010101" pitchFamily="1" charset="-122"/>
                  <a:ea typeface="黑体" panose="02010609060101010101" pitchFamily="1" charset="-122"/>
                </a:rPr>
                <a:t>⑤</a:t>
              </a:r>
              <a:endParaRPr lang="ja-JP" altLang="en-US" sz="2400" b="1" dirty="0">
                <a:solidFill>
                  <a:srgbClr val="C6C6C6"/>
                </a:solidFill>
                <a:latin typeface="黑体" panose="02010609060101010101" pitchFamily="1" charset="-122"/>
                <a:ea typeface="黑体" panose="02010609060101010101" pitchFamily="1" charset="-122"/>
              </a:endParaRPr>
            </a:p>
          </p:txBody>
        </p:sp>
        <p:sp>
          <p:nvSpPr>
            <p:cNvPr id="43073" name="Text Box 64"/>
            <p:cNvSpPr txBox="1"/>
            <p:nvPr/>
          </p:nvSpPr>
          <p:spPr>
            <a:xfrm>
              <a:off x="933" y="1020"/>
              <a:ext cx="349" cy="325"/>
            </a:xfrm>
            <a:prstGeom prst="rect">
              <a:avLst/>
            </a:prstGeom>
            <a:noFill/>
            <a:ln w="9525">
              <a:noFill/>
            </a:ln>
          </p:spPr>
          <p:txBody>
            <a:bodyPr wrap="none">
              <a:spAutoFit/>
            </a:bodyPr>
            <a:p>
              <a:r>
                <a:rPr lang="en-US" altLang="zh-CN" sz="2400" b="1" dirty="0">
                  <a:solidFill>
                    <a:srgbClr val="C6C6C6"/>
                  </a:solidFill>
                  <a:latin typeface="黑体" panose="02010609060101010101" pitchFamily="1" charset="-122"/>
                  <a:ea typeface="黑体" panose="02010609060101010101" pitchFamily="1" charset="-122"/>
                </a:rPr>
                <a:t>Do</a:t>
              </a:r>
              <a:endParaRPr lang="en-US" altLang="zh-CN" sz="2400" b="1" dirty="0">
                <a:solidFill>
                  <a:srgbClr val="C6C6C6"/>
                </a:solidFill>
                <a:latin typeface="黑体" panose="02010609060101010101" pitchFamily="1" charset="-122"/>
                <a:ea typeface="黑体" panose="02010609060101010101" pitchFamily="1" charset="-122"/>
              </a:endParaRPr>
            </a:p>
          </p:txBody>
        </p:sp>
        <p:sp>
          <p:nvSpPr>
            <p:cNvPr id="43074" name="Text Box 65"/>
            <p:cNvSpPr txBox="1"/>
            <p:nvPr/>
          </p:nvSpPr>
          <p:spPr>
            <a:xfrm>
              <a:off x="374" y="1417"/>
              <a:ext cx="347" cy="324"/>
            </a:xfrm>
            <a:prstGeom prst="rect">
              <a:avLst/>
            </a:prstGeom>
            <a:noFill/>
            <a:ln w="9525">
              <a:noFill/>
            </a:ln>
          </p:spPr>
          <p:txBody>
            <a:bodyPr wrap="none">
              <a:spAutoFit/>
            </a:bodyPr>
            <a:p>
              <a:r>
                <a:rPr lang="ja-JP" altLang="en-US" sz="2400" b="1" dirty="0">
                  <a:latin typeface="黑体" panose="02010609060101010101" pitchFamily="1" charset="-122"/>
                  <a:ea typeface="黑体" panose="02010609060101010101" pitchFamily="1" charset="-122"/>
                </a:rPr>
                <a:t>⑥</a:t>
              </a:r>
              <a:endParaRPr lang="ja-JP" altLang="en-US" sz="2400" b="1" dirty="0">
                <a:latin typeface="黑体" panose="02010609060101010101" pitchFamily="1" charset="-122"/>
                <a:ea typeface="黑体" panose="02010609060101010101" pitchFamily="1" charset="-122"/>
              </a:endParaRPr>
            </a:p>
          </p:txBody>
        </p:sp>
        <p:sp>
          <p:nvSpPr>
            <p:cNvPr id="43075" name="Text Box 66"/>
            <p:cNvSpPr txBox="1"/>
            <p:nvPr/>
          </p:nvSpPr>
          <p:spPr>
            <a:xfrm>
              <a:off x="72" y="1131"/>
              <a:ext cx="347" cy="324"/>
            </a:xfrm>
            <a:prstGeom prst="rect">
              <a:avLst/>
            </a:prstGeom>
            <a:noFill/>
            <a:ln w="9525">
              <a:noFill/>
            </a:ln>
          </p:spPr>
          <p:txBody>
            <a:bodyPr wrap="none">
              <a:spAutoFit/>
            </a:bodyPr>
            <a:p>
              <a:r>
                <a:rPr lang="ja-JP" altLang="en-US" sz="2400" b="1" dirty="0">
                  <a:latin typeface="黑体" panose="02010609060101010101" pitchFamily="1" charset="-122"/>
                  <a:ea typeface="黑体" panose="02010609060101010101" pitchFamily="1" charset="-122"/>
                </a:rPr>
                <a:t>⑦</a:t>
              </a:r>
              <a:endParaRPr lang="ja-JP" altLang="en-US" sz="2400" b="1" dirty="0">
                <a:latin typeface="黑体" panose="02010609060101010101" pitchFamily="1" charset="-122"/>
                <a:ea typeface="黑体" panose="02010609060101010101" pitchFamily="1" charset="-122"/>
              </a:endParaRPr>
            </a:p>
          </p:txBody>
        </p:sp>
        <p:sp>
          <p:nvSpPr>
            <p:cNvPr id="43076" name="Text Box 67"/>
            <p:cNvSpPr txBox="1"/>
            <p:nvPr/>
          </p:nvSpPr>
          <p:spPr>
            <a:xfrm>
              <a:off x="123" y="866"/>
              <a:ext cx="677" cy="325"/>
            </a:xfrm>
            <a:prstGeom prst="rect">
              <a:avLst/>
            </a:prstGeom>
            <a:noFill/>
            <a:ln w="9525">
              <a:noFill/>
            </a:ln>
          </p:spPr>
          <p:txBody>
            <a:bodyPr wrap="none" anchor="ctr" anchorCtr="0">
              <a:spAutoFit/>
            </a:bodyPr>
            <a:p>
              <a:pPr algn="ctr"/>
              <a:r>
                <a:rPr lang="en-US" altLang="zh-CN" sz="2400" b="1" dirty="0">
                  <a:latin typeface="黑体" panose="02010609060101010101" pitchFamily="1" charset="-122"/>
                  <a:ea typeface="黑体" panose="02010609060101010101" pitchFamily="1" charset="-122"/>
                </a:rPr>
                <a:t>CHECK</a:t>
              </a:r>
              <a:endParaRPr lang="en-US" altLang="zh-CN" sz="2000" b="1" dirty="0">
                <a:latin typeface="黑体" panose="02010609060101010101" pitchFamily="1" charset="-122"/>
                <a:ea typeface="黑体" panose="02010609060101010101" pitchFamily="1" charset="-122"/>
              </a:endParaRPr>
            </a:p>
          </p:txBody>
        </p:sp>
        <p:grpSp>
          <p:nvGrpSpPr>
            <p:cNvPr id="43077" name="Group 68"/>
            <p:cNvGrpSpPr/>
            <p:nvPr/>
          </p:nvGrpSpPr>
          <p:grpSpPr>
            <a:xfrm>
              <a:off x="0" y="0"/>
              <a:ext cx="1766" cy="1772"/>
              <a:chOff x="0" y="0"/>
              <a:chExt cx="1766" cy="1772"/>
            </a:xfrm>
          </p:grpSpPr>
          <p:sp>
            <p:nvSpPr>
              <p:cNvPr id="43078" name="Line 69"/>
              <p:cNvSpPr/>
              <p:nvPr/>
            </p:nvSpPr>
            <p:spPr>
              <a:xfrm>
                <a:off x="0" y="886"/>
                <a:ext cx="1766" cy="0"/>
              </a:xfrm>
              <a:prstGeom prst="line">
                <a:avLst/>
              </a:prstGeom>
              <a:ln w="28575" cap="flat" cmpd="sng">
                <a:solidFill>
                  <a:schemeClr val="tx1"/>
                </a:solidFill>
                <a:prstDash val="solid"/>
                <a:headEnd type="none" w="med" len="med"/>
                <a:tailEnd type="none" w="med" len="med"/>
              </a:ln>
            </p:spPr>
          </p:sp>
          <p:sp>
            <p:nvSpPr>
              <p:cNvPr id="43079" name="Line 70"/>
              <p:cNvSpPr/>
              <p:nvPr/>
            </p:nvSpPr>
            <p:spPr>
              <a:xfrm>
                <a:off x="878" y="0"/>
                <a:ext cx="0" cy="1772"/>
              </a:xfrm>
              <a:prstGeom prst="line">
                <a:avLst/>
              </a:prstGeom>
              <a:ln w="28575" cap="flat" cmpd="sng">
                <a:solidFill>
                  <a:schemeClr val="tx1"/>
                </a:solidFill>
                <a:prstDash val="solid"/>
                <a:headEnd type="none" w="med" len="med"/>
                <a:tailEnd type="none" w="med" len="med"/>
              </a:ln>
            </p:spPr>
          </p:sp>
        </p:grpSp>
        <p:sp>
          <p:nvSpPr>
            <p:cNvPr id="43080" name="Line 71"/>
            <p:cNvSpPr/>
            <p:nvPr/>
          </p:nvSpPr>
          <p:spPr>
            <a:xfrm flipH="1">
              <a:off x="241" y="888"/>
              <a:ext cx="640" cy="614"/>
            </a:xfrm>
            <a:prstGeom prst="line">
              <a:avLst/>
            </a:prstGeom>
            <a:ln w="12700" cap="flat" cmpd="sng">
              <a:solidFill>
                <a:schemeClr val="tx1"/>
              </a:solidFill>
              <a:prstDash val="solid"/>
              <a:headEnd type="none" w="med" len="med"/>
              <a:tailEnd type="none" w="med" len="med"/>
            </a:ln>
          </p:spPr>
        </p:sp>
      </p:grpSp>
      <p:grpSp>
        <p:nvGrpSpPr>
          <p:cNvPr id="43081" name="Group 72"/>
          <p:cNvGrpSpPr/>
          <p:nvPr/>
        </p:nvGrpSpPr>
        <p:grpSpPr>
          <a:xfrm>
            <a:off x="381000" y="3810000"/>
            <a:ext cx="5257800" cy="1524000"/>
            <a:chOff x="0" y="0"/>
            <a:chExt cx="3312" cy="960"/>
          </a:xfrm>
        </p:grpSpPr>
        <p:sp>
          <p:nvSpPr>
            <p:cNvPr id="43082" name="Rectangle 73"/>
            <p:cNvSpPr/>
            <p:nvPr/>
          </p:nvSpPr>
          <p:spPr>
            <a:xfrm>
              <a:off x="0" y="0"/>
              <a:ext cx="3312" cy="960"/>
            </a:xfrm>
            <a:prstGeom prst="rect">
              <a:avLst/>
            </a:prstGeom>
            <a:solidFill>
              <a:schemeClr val="bg1"/>
            </a:solidFill>
            <a:ln w="28575" cap="flat" cmpd="sng">
              <a:solidFill>
                <a:srgbClr val="FF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3083" name="Text Box 74"/>
            <p:cNvSpPr txBox="1"/>
            <p:nvPr/>
          </p:nvSpPr>
          <p:spPr>
            <a:xfrm>
              <a:off x="105" y="94"/>
              <a:ext cx="3181" cy="442"/>
            </a:xfrm>
            <a:prstGeom prst="rect">
              <a:avLst/>
            </a:prstGeom>
            <a:noFill/>
            <a:ln w="9525">
              <a:noFill/>
            </a:ln>
          </p:spPr>
          <p:txBody>
            <a:bodyPr wrap="none">
              <a:spAutoFit/>
            </a:bodyPr>
            <a:p>
              <a:r>
                <a:rPr lang="ja-JP" altLang="en-US" sz="2000" b="1" dirty="0">
                  <a:latin typeface="黑体" panose="02010609060101010101" pitchFamily="1" charset="-122"/>
                  <a:ea typeface="黑体" panose="02010609060101010101" pitchFamily="1" charset="-122"/>
                </a:rPr>
                <a:t>⑥</a:t>
              </a:r>
              <a:r>
                <a:rPr lang="zh-CN" altLang="en-US" sz="2000" b="1" u="sng" dirty="0">
                  <a:solidFill>
                    <a:srgbClr val="FF0000"/>
                  </a:solidFill>
                  <a:latin typeface="黑体" panose="02010609060101010101" pitchFamily="1" charset="-122"/>
                  <a:ea typeface="黑体" panose="02010609060101010101" pitchFamily="1" charset="-122"/>
                </a:rPr>
                <a:t>通过</a:t>
              </a:r>
              <a:r>
                <a:rPr lang="zh-CN" altLang="en-US" sz="2000" b="1" dirty="0">
                  <a:latin typeface="黑体" panose="02010609060101010101" pitchFamily="1" charset="-122"/>
                  <a:ea typeface="黑体" panose="02010609060101010101" pitchFamily="1" charset="-122"/>
                </a:rPr>
                <a:t>实施的结果再来分析</a:t>
              </a:r>
              <a:endParaRPr lang="zh-CN" altLang="en-US" sz="2000" b="1" dirty="0">
                <a:latin typeface="黑体" panose="02010609060101010101" pitchFamily="1" charset="-122"/>
                <a:ea typeface="黑体" panose="02010609060101010101" pitchFamily="1" charset="-122"/>
              </a:endParaRPr>
            </a:p>
            <a:p>
              <a:r>
                <a:rPr lang="ja-JP" altLang="en-US" sz="2000" b="1" dirty="0">
                  <a:solidFill>
                    <a:schemeClr val="accent2"/>
                  </a:solidFill>
                  <a:latin typeface="黑体" panose="02010609060101010101" pitchFamily="1" charset="-122"/>
                  <a:ea typeface="黑体" panose="02010609060101010101" pitchFamily="1" charset="-122"/>
                </a:rPr>
                <a:t>          </a:t>
              </a:r>
              <a:r>
                <a:rPr lang="zh-CN" altLang="en-US" sz="2000" b="1" dirty="0">
                  <a:solidFill>
                    <a:schemeClr val="accent2"/>
                  </a:solidFill>
                  <a:latin typeface="黑体" panose="02010609060101010101" pitchFamily="1" charset="-122"/>
                  <a:ea typeface="黑体" panose="02010609060101010101" pitchFamily="1" charset="-122"/>
                </a:rPr>
                <a:t>计划</a:t>
              </a:r>
              <a:r>
                <a:rPr lang="ja-JP" altLang="en-US" sz="2000" b="1" dirty="0">
                  <a:solidFill>
                    <a:schemeClr val="accent2"/>
                  </a:solidFill>
                  <a:latin typeface="黑体" panose="02010609060101010101" pitchFamily="1" charset="-122"/>
                  <a:ea typeface="黑体" panose="02010609060101010101" pitchFamily="1" charset="-122"/>
                </a:rPr>
                <a:t>（①</a:t>
              </a:r>
              <a:r>
                <a:rPr lang="zh-CN" altLang="en-US" sz="2000" b="1" dirty="0">
                  <a:solidFill>
                    <a:schemeClr val="accent2"/>
                  </a:solidFill>
                  <a:latin typeface="黑体" panose="02010609060101010101" pitchFamily="1" charset="-122"/>
                  <a:ea typeface="黑体" panose="02010609060101010101" pitchFamily="1" charset="-122"/>
                </a:rPr>
                <a:t>目标</a:t>
              </a:r>
              <a:r>
                <a:rPr lang="ja-JP" altLang="en-US" sz="2000" b="1" dirty="0">
                  <a:solidFill>
                    <a:schemeClr val="accent2"/>
                  </a:solidFill>
                  <a:latin typeface="黑体" panose="02010609060101010101" pitchFamily="1" charset="-122"/>
                  <a:ea typeface="黑体" panose="02010609060101010101" pitchFamily="1" charset="-122"/>
                </a:rPr>
                <a:t> ②</a:t>
              </a:r>
              <a:r>
                <a:rPr lang="zh-CN" altLang="en-US" sz="2000" b="1" dirty="0">
                  <a:solidFill>
                    <a:schemeClr val="accent2"/>
                  </a:solidFill>
                  <a:latin typeface="黑体" panose="02010609060101010101" pitchFamily="1" charset="-122"/>
                  <a:ea typeface="黑体" panose="02010609060101010101" pitchFamily="1" charset="-122"/>
                </a:rPr>
                <a:t>措施</a:t>
              </a:r>
              <a:r>
                <a:rPr lang="ja-JP" altLang="en-US" sz="2000" b="1" dirty="0">
                  <a:solidFill>
                    <a:schemeClr val="accent2"/>
                  </a:solidFill>
                  <a:latin typeface="黑体" panose="02010609060101010101" pitchFamily="1" charset="-122"/>
                  <a:ea typeface="黑体" panose="02010609060101010101" pitchFamily="1" charset="-122"/>
                </a:rPr>
                <a:t> ③</a:t>
              </a:r>
              <a:r>
                <a:rPr lang="zh-CN" altLang="en-US" sz="2000" b="1" dirty="0">
                  <a:solidFill>
                    <a:schemeClr val="accent2"/>
                  </a:solidFill>
                  <a:latin typeface="黑体" panose="02010609060101010101" pitchFamily="1" charset="-122"/>
                  <a:ea typeface="黑体" panose="02010609060101010101" pitchFamily="1" charset="-122"/>
                </a:rPr>
                <a:t>管理</a:t>
              </a:r>
              <a:r>
                <a:rPr lang="ja-JP" altLang="en-US" sz="2000" b="1" dirty="0">
                  <a:solidFill>
                    <a:schemeClr val="accent2"/>
                  </a:solidFill>
                  <a:latin typeface="黑体" panose="02010609060101010101" pitchFamily="1" charset="-122"/>
                  <a:ea typeface="黑体" panose="02010609060101010101" pitchFamily="1" charset="-122"/>
                </a:rPr>
                <a:t>）</a:t>
              </a:r>
              <a:endParaRPr lang="ja-JP" altLang="en-US" sz="2000" b="1" dirty="0">
                <a:latin typeface="黑体" panose="02010609060101010101" pitchFamily="1" charset="-122"/>
                <a:ea typeface="黑体" panose="02010609060101010101" pitchFamily="1" charset="-122"/>
              </a:endParaRPr>
            </a:p>
          </p:txBody>
        </p:sp>
        <p:sp>
          <p:nvSpPr>
            <p:cNvPr id="43084" name="Text Box 75"/>
            <p:cNvSpPr txBox="1"/>
            <p:nvPr/>
          </p:nvSpPr>
          <p:spPr>
            <a:xfrm>
              <a:off x="106" y="576"/>
              <a:ext cx="1565" cy="250"/>
            </a:xfrm>
            <a:prstGeom prst="rect">
              <a:avLst/>
            </a:prstGeom>
            <a:noFill/>
            <a:ln w="9525">
              <a:noFill/>
            </a:ln>
          </p:spPr>
          <p:txBody>
            <a:bodyPr wrap="none">
              <a:spAutoFit/>
            </a:bodyPr>
            <a:p>
              <a:r>
                <a:rPr lang="ja-JP" altLang="en-US" sz="2000" b="1" dirty="0">
                  <a:latin typeface="黑体" panose="02010609060101010101" pitchFamily="1" charset="-122"/>
                  <a:ea typeface="黑体" panose="02010609060101010101" pitchFamily="1" charset="-122"/>
                </a:rPr>
                <a:t>⑦</a:t>
              </a:r>
              <a:r>
                <a:rPr lang="zh-CN" altLang="en-US" sz="2000" b="1" dirty="0">
                  <a:latin typeface="黑体" panose="02010609060101010101" pitchFamily="1" charset="-122"/>
                  <a:ea typeface="黑体" panose="02010609060101010101" pitchFamily="1" charset="-122"/>
                </a:rPr>
                <a:t>认识清楚新的问题</a:t>
              </a:r>
              <a:endParaRPr lang="ja-JP" altLang="en-US" sz="2000" b="1" dirty="0">
                <a:latin typeface="黑体" panose="02010609060101010101" pitchFamily="1" charset="-122"/>
                <a:ea typeface="黑体" panose="02010609060101010101" pitchFamily="1" charset="-122"/>
              </a:endParaRPr>
            </a:p>
          </p:txBody>
        </p:sp>
      </p:grpSp>
      <p:sp>
        <p:nvSpPr>
          <p:cNvPr id="43085" name="Oval 76"/>
          <p:cNvSpPr/>
          <p:nvPr/>
        </p:nvSpPr>
        <p:spPr>
          <a:xfrm>
            <a:off x="5867400" y="1752600"/>
            <a:ext cx="1447800" cy="49530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cxnSp>
        <p:nvCxnSpPr>
          <p:cNvPr id="43086" name="AutoShape 77"/>
          <p:cNvCxnSpPr>
            <a:stCxn id="43082" idx="3"/>
            <a:endCxn id="43085" idx="2"/>
          </p:cNvCxnSpPr>
          <p:nvPr/>
        </p:nvCxnSpPr>
        <p:spPr>
          <a:xfrm flipV="1">
            <a:off x="5653088" y="4229100"/>
            <a:ext cx="200025" cy="342900"/>
          </a:xfrm>
          <a:prstGeom prst="straightConnector1">
            <a:avLst/>
          </a:prstGeom>
          <a:ln w="28575" cap="flat" cmpd="sng">
            <a:solidFill>
              <a:srgbClr val="FF0000"/>
            </a:solidFill>
            <a:prstDash val="solid"/>
            <a:headEnd type="none" w="med" len="med"/>
            <a:tailEnd type="triangle" w="med" len="med"/>
          </a:ln>
        </p:spPr>
      </p:cxn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6147" name="AutoShape 13"/>
          <p:cNvSpPr/>
          <p:nvPr/>
        </p:nvSpPr>
        <p:spPr>
          <a:xfrm>
            <a:off x="179388" y="4797425"/>
            <a:ext cx="8964612" cy="1881188"/>
          </a:xfrm>
          <a:prstGeom prst="roundRect">
            <a:avLst>
              <a:gd name="adj" fmla="val 16667"/>
            </a:avLst>
          </a:prstGeom>
          <a:gradFill rotWithShape="1">
            <a:gsLst>
              <a:gs pos="0">
                <a:srgbClr val="C2F4C7"/>
              </a:gs>
              <a:gs pos="50000">
                <a:schemeClr val="bg1"/>
              </a:gs>
              <a:gs pos="100000">
                <a:srgbClr val="C2F4C7"/>
              </a:gs>
            </a:gsLst>
            <a:lin ang="5400000" scaled="1"/>
            <a:tileRect/>
          </a:gradFill>
          <a:ln w="9525">
            <a:noFill/>
          </a:ln>
        </p:spPr>
        <p:txBody>
          <a:bodyPr anchor="ctr" anchorCtr="0"/>
          <a:p>
            <a:endParaRPr lang="en-US" altLang="zh-CN" sz="1400" dirty="0">
              <a:latin typeface="Arial" panose="020B0604020202020204" pitchFamily="34" charset="0"/>
            </a:endParaRPr>
          </a:p>
          <a:p>
            <a:r>
              <a:rPr lang="en-US" altLang="zh-CN" sz="1400" dirty="0">
                <a:latin typeface="Arial" panose="020B0604020202020204" pitchFamily="34" charset="0"/>
              </a:rPr>
              <a:t>◆</a:t>
            </a:r>
            <a:r>
              <a:rPr lang="zh-CN" altLang="en-US" sz="1400" dirty="0">
                <a:latin typeface="Arial" panose="020B0604020202020204" pitchFamily="34" charset="0"/>
              </a:rPr>
              <a:t>等待生产现场的联系或生产现场对于技术、品质、资材等部门服务、指导、指示、供应的等待。等待下级的汇报</a:t>
            </a:r>
            <a:r>
              <a:rPr lang="en-US" altLang="zh-CN" sz="1400" dirty="0">
                <a:latin typeface="Arial" panose="020B0604020202020204" pitchFamily="34" charset="0"/>
              </a:rPr>
              <a:t>,</a:t>
            </a:r>
            <a:r>
              <a:rPr lang="zh-CN" altLang="en-US" sz="1400" dirty="0">
                <a:latin typeface="Arial" panose="020B0604020202020204" pitchFamily="34" charset="0"/>
              </a:rPr>
              <a:t>任务虽已布置，但是没有检查，没有监督。不主动去深入实际调查研究，掌握第一手资料，只是被动地听下级的汇报，没有核实，然后作决定或向上级汇报，瞒天过海没有可信度，出了问题，责任往下级身上一推。</a:t>
            </a:r>
            <a:r>
              <a:rPr lang="zh-CN" altLang="en-US" sz="1400" b="1" dirty="0">
                <a:solidFill>
                  <a:schemeClr val="accent2"/>
                </a:solidFill>
                <a:latin typeface="Arial" panose="020B0604020202020204" pitchFamily="34" charset="0"/>
              </a:rPr>
              <a:t>“三现主义”的缺乏是等待中的最致命原因之一，严重影响生产现场工作的及时解决。</a:t>
            </a:r>
            <a:br>
              <a:rPr lang="zh-CN" altLang="en-US" sz="1400" dirty="0">
                <a:latin typeface="Arial" panose="020B0604020202020204" pitchFamily="34" charset="0"/>
              </a:rPr>
            </a:br>
            <a:r>
              <a:rPr lang="zh-CN" altLang="en-US" sz="1400" dirty="0">
                <a:latin typeface="Arial" panose="020B0604020202020204" pitchFamily="34" charset="0"/>
              </a:rPr>
              <a:t> </a:t>
            </a:r>
            <a:endParaRPr lang="zh-CN" altLang="en-US" sz="1400" dirty="0">
              <a:latin typeface="Arial" panose="020B0604020202020204" pitchFamily="34" charset="0"/>
            </a:endParaRPr>
          </a:p>
        </p:txBody>
      </p:sp>
      <p:sp>
        <p:nvSpPr>
          <p:cNvPr id="6148" name="Text Box 4"/>
          <p:cNvSpPr txBox="1"/>
          <p:nvPr/>
        </p:nvSpPr>
        <p:spPr>
          <a:xfrm>
            <a:off x="2627313" y="0"/>
            <a:ext cx="3168650" cy="579438"/>
          </a:xfrm>
          <a:prstGeom prst="rect">
            <a:avLst/>
          </a:prstGeom>
          <a:noFill/>
          <a:ln w="9525">
            <a:noFill/>
          </a:ln>
        </p:spPr>
        <p:txBody>
          <a:bodyPr>
            <a:spAutoFit/>
          </a:bodyPr>
          <a:p>
            <a:pPr>
              <a:spcBef>
                <a:spcPct val="50000"/>
              </a:spcBef>
            </a:pPr>
            <a:r>
              <a:rPr lang="zh-CN" altLang="en-US" sz="3200" b="1" dirty="0">
                <a:latin typeface="宋体" panose="02010600030101010101" pitchFamily="2" charset="-122"/>
              </a:rPr>
              <a:t>三现主义的定义</a:t>
            </a:r>
            <a:endParaRPr lang="zh-CN" altLang="en-US" sz="3200" b="1" dirty="0">
              <a:latin typeface="宋体" panose="02010600030101010101" pitchFamily="2" charset="-122"/>
            </a:endParaRPr>
          </a:p>
        </p:txBody>
      </p:sp>
      <p:sp>
        <p:nvSpPr>
          <p:cNvPr id="6149" name="AutoShape 5"/>
          <p:cNvSpPr/>
          <p:nvPr/>
        </p:nvSpPr>
        <p:spPr>
          <a:xfrm>
            <a:off x="179388" y="765175"/>
            <a:ext cx="8713787" cy="3816350"/>
          </a:xfrm>
          <a:prstGeom prst="foldedCorner">
            <a:avLst>
              <a:gd name="adj" fmla="val 13593"/>
            </a:avLst>
          </a:prstGeom>
          <a:solidFill>
            <a:srgbClr val="FFFFCC"/>
          </a:solidFill>
          <a:ln w="9525" cap="flat" cmpd="sng">
            <a:solidFill>
              <a:schemeClr val="accent2"/>
            </a:solidFill>
            <a:prstDash val="solid"/>
            <a:headEnd type="none" w="med" len="med"/>
            <a:tailEnd type="none" w="med" len="med"/>
          </a:ln>
        </p:spPr>
        <p:txBody>
          <a:bodyPr/>
          <a:p>
            <a:r>
              <a:rPr lang="zh-CN" altLang="en-US" b="1" dirty="0">
                <a:latin typeface="Arial" panose="020B0604020202020204" pitchFamily="34" charset="0"/>
              </a:rPr>
              <a:t>现场</a:t>
            </a:r>
            <a:endParaRPr lang="zh-CN" altLang="en-US" b="1" dirty="0">
              <a:latin typeface="Arial" panose="020B0604020202020204" pitchFamily="34" charset="0"/>
            </a:endParaRPr>
          </a:p>
          <a:p>
            <a:r>
              <a:rPr lang="zh-CN" altLang="en-US" dirty="0">
                <a:latin typeface="Arial" panose="020B0604020202020204" pitchFamily="34" charset="0"/>
              </a:rPr>
              <a:t>不要</a:t>
            </a:r>
            <a:r>
              <a:rPr lang="zh-CN" altLang="en-US" b="1" dirty="0">
                <a:solidFill>
                  <a:srgbClr val="FF0000"/>
                </a:solidFill>
                <a:latin typeface="Arial" panose="020B0604020202020204" pitchFamily="34" charset="0"/>
              </a:rPr>
              <a:t>只坐在办公室决策</a:t>
            </a:r>
            <a:r>
              <a:rPr lang="zh-CN" altLang="en-US" dirty="0">
                <a:latin typeface="Arial" panose="020B0604020202020204" pitchFamily="34" charset="0"/>
              </a:rPr>
              <a:t>，而是要立即赶到现场，奔赴第一线。现场是生机勃勃的，每天都在变化，不具备正确的观察方法，你就没法感觉它的变化，包括异常。</a:t>
            </a:r>
            <a:endParaRPr lang="zh-CN" altLang="en-US" dirty="0">
              <a:latin typeface="Arial" panose="020B0604020202020204" pitchFamily="34" charset="0"/>
            </a:endParaRPr>
          </a:p>
          <a:p>
            <a:r>
              <a:rPr lang="zh-CN" altLang="en-US" b="1" dirty="0">
                <a:latin typeface="Arial" panose="020B0604020202020204" pitchFamily="34" charset="0"/>
              </a:rPr>
              <a:t>现物</a:t>
            </a:r>
            <a:endParaRPr lang="zh-CN" altLang="en-US" dirty="0">
              <a:latin typeface="Arial" panose="020B0604020202020204" pitchFamily="34" charset="0"/>
            </a:endParaRPr>
          </a:p>
          <a:p>
            <a:r>
              <a:rPr lang="zh-CN" altLang="en-US" dirty="0">
                <a:latin typeface="Arial" panose="020B0604020202020204" pitchFamily="34" charset="0"/>
              </a:rPr>
              <a:t>管理的最重要的概念是“总是以事实为基础而行动”，解决问题要求你找到事实真相。因为只有一个真理存在，最通用的方法是“到问题中去，并客观地观察其过程”。</a:t>
            </a:r>
            <a:endParaRPr lang="zh-CN" altLang="en-US" dirty="0">
              <a:latin typeface="Arial" panose="020B0604020202020204" pitchFamily="34" charset="0"/>
            </a:endParaRPr>
          </a:p>
          <a:p>
            <a:r>
              <a:rPr lang="zh-CN" altLang="en-US" dirty="0">
                <a:latin typeface="Arial" panose="020B0604020202020204" pitchFamily="34" charset="0"/>
              </a:rPr>
              <a:t>观察你看不到的地方，这时，事实将出现。要发现其变化的原因，仔细观察事实。当你这样做时，隐藏的原因将会出现，这样做，你可以提高发现真相的能力。</a:t>
            </a:r>
            <a:endParaRPr lang="zh-CN" altLang="en-US" dirty="0">
              <a:latin typeface="Arial" panose="020B0604020202020204" pitchFamily="34" charset="0"/>
            </a:endParaRPr>
          </a:p>
          <a:p>
            <a:r>
              <a:rPr lang="zh-CN" altLang="en-US" b="1" dirty="0">
                <a:latin typeface="Arial" panose="020B0604020202020204" pitchFamily="34" charset="0"/>
              </a:rPr>
              <a:t>现实</a:t>
            </a:r>
            <a:endParaRPr lang="zh-CN" altLang="en-US" dirty="0">
              <a:latin typeface="Arial" panose="020B0604020202020204" pitchFamily="34" charset="0"/>
            </a:endParaRPr>
          </a:p>
          <a:p>
            <a:r>
              <a:rPr lang="zh-CN" altLang="en-US" dirty="0">
                <a:latin typeface="Arial" panose="020B0604020202020204" pitchFamily="34" charset="0"/>
              </a:rPr>
              <a:t>解决问题需要你面对现实，把握事实真相。我们需要用事实解决问题，而事实总是变化无常的，要抓住事实就要识别变化，理想与实际总是有很大的差距。</a:t>
            </a:r>
            <a:endParaRPr lang="zh-CN" altLang="en-US" dirty="0">
              <a:latin typeface="Arial" panose="020B0604020202020204" pitchFamily="34" charset="0"/>
            </a:endParaRPr>
          </a:p>
          <a:p>
            <a:r>
              <a:rPr lang="zh-CN" altLang="en-US" dirty="0">
                <a:latin typeface="Arial" panose="020B0604020202020204" pitchFamily="34" charset="0"/>
              </a:rPr>
              <a:t>很多问题如果我们不亲临现场，不调查事实和背景原因，就不能正确认识问题。但为什么会发生那样的问题呢？我们要多问几次“为什么”，对“现物”、“现实”进行确认。</a:t>
            </a:r>
            <a:endParaRPr lang="zh-CN" altLang="en-US" dirty="0">
              <a:latin typeface="Arial" panose="020B0604020202020204" pitchFamily="34" charset="0"/>
            </a:endParaRPr>
          </a:p>
        </p:txBody>
      </p:sp>
      <p:sp>
        <p:nvSpPr>
          <p:cNvPr id="6150" name="Rectangle 9"/>
          <p:cNvSpPr/>
          <p:nvPr/>
        </p:nvSpPr>
        <p:spPr>
          <a:xfrm>
            <a:off x="0" y="620713"/>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6151" name="Rectangle 14"/>
          <p:cNvSpPr/>
          <p:nvPr/>
        </p:nvSpPr>
        <p:spPr>
          <a:xfrm>
            <a:off x="250825" y="4724400"/>
            <a:ext cx="4105275" cy="581025"/>
          </a:xfrm>
          <a:prstGeom prst="rect">
            <a:avLst/>
          </a:prstGeom>
          <a:solidFill>
            <a:schemeClr val="bg1">
              <a:alpha val="29999"/>
            </a:schemeClr>
          </a:solidFill>
          <a:ln w="9525">
            <a:noFill/>
          </a:ln>
        </p:spPr>
        <p:txBody>
          <a:bodyPr wrap="none" anchor="ctr" anchorCtr="0"/>
          <a:p>
            <a:pPr algn="ctr"/>
            <a:r>
              <a:rPr lang="zh-CN" altLang="en-US" dirty="0">
                <a:latin typeface="Arial" panose="020B0604020202020204" pitchFamily="34" charset="0"/>
              </a:rPr>
              <a:t>企业常见的缺乏“三现主义”的现象</a:t>
            </a:r>
            <a:endParaRPr lang="zh-CN" altLang="en-US" dirty="0">
              <a:latin typeface="Arial" panose="020B0604020202020204" pitchFamily="34" charset="0"/>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grpSp>
        <p:nvGrpSpPr>
          <p:cNvPr id="44035" name="Group 2"/>
          <p:cNvGrpSpPr/>
          <p:nvPr/>
        </p:nvGrpSpPr>
        <p:grpSpPr>
          <a:xfrm>
            <a:off x="3854450" y="838200"/>
            <a:ext cx="1987550" cy="5943600"/>
            <a:chOff x="0" y="0"/>
            <a:chExt cx="1252" cy="3744"/>
          </a:xfrm>
        </p:grpSpPr>
        <p:sp>
          <p:nvSpPr>
            <p:cNvPr id="44036" name="Rectangle 3"/>
            <p:cNvSpPr/>
            <p:nvPr/>
          </p:nvSpPr>
          <p:spPr>
            <a:xfrm>
              <a:off x="0" y="624"/>
              <a:ext cx="1052" cy="780"/>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endParaRPr lang="en-US" altLang="x-none" sz="1200" b="1" dirty="0">
                <a:solidFill>
                  <a:srgbClr val="AFAFEB"/>
                </a:solidFill>
                <a:latin typeface="黑体" panose="02010609060101010101" pitchFamily="1" charset="-122"/>
                <a:ea typeface="黑体" panose="02010609060101010101" pitchFamily="1" charset="-122"/>
              </a:endParaRPr>
            </a:p>
          </p:txBody>
        </p:sp>
        <p:sp>
          <p:nvSpPr>
            <p:cNvPr id="44037" name="Rectangle 4"/>
            <p:cNvSpPr/>
            <p:nvPr/>
          </p:nvSpPr>
          <p:spPr>
            <a:xfrm>
              <a:off x="0" y="240"/>
              <a:ext cx="1052" cy="384"/>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lnSpc>
                  <a:spcPct val="120000"/>
                </a:lnSpc>
              </a:pPr>
              <a:r>
                <a:rPr lang="zh-CN" altLang="en-US" sz="1500" b="1" dirty="0">
                  <a:solidFill>
                    <a:srgbClr val="AFAFEB"/>
                  </a:solidFill>
                  <a:latin typeface="黑体" panose="02010609060101010101" pitchFamily="1" charset="-122"/>
                  <a:ea typeface="黑体" panose="02010609060101010101" pitchFamily="1" charset="-122"/>
                </a:rPr>
                <a:t>实绩</a:t>
              </a:r>
              <a:endParaRPr lang="ja-JP" altLang="en-US" sz="1500" b="1" dirty="0">
                <a:solidFill>
                  <a:srgbClr val="AFAFEB"/>
                </a:solidFill>
                <a:latin typeface="黑体" panose="02010609060101010101" pitchFamily="1" charset="-122"/>
                <a:ea typeface="黑体" panose="02010609060101010101" pitchFamily="1" charset="-122"/>
              </a:endParaRPr>
            </a:p>
          </p:txBody>
        </p:sp>
        <p:sp>
          <p:nvSpPr>
            <p:cNvPr id="44038" name="Rectangle 5"/>
            <p:cNvSpPr/>
            <p:nvPr/>
          </p:nvSpPr>
          <p:spPr>
            <a:xfrm>
              <a:off x="1052" y="240"/>
              <a:ext cx="200" cy="384"/>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r>
                <a:rPr lang="zh-CN" altLang="en-US" sz="1600" b="1" dirty="0">
                  <a:solidFill>
                    <a:srgbClr val="AFAFEB"/>
                  </a:solidFill>
                  <a:latin typeface="黑体" panose="02010609060101010101" pitchFamily="1" charset="-122"/>
                  <a:ea typeface="黑体" panose="02010609060101010101" pitchFamily="1" charset="-122"/>
                </a:rPr>
                <a:t>评</a:t>
              </a:r>
              <a:endParaRPr lang="zh-CN"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价</a:t>
              </a:r>
              <a:endParaRPr lang="ja-JP" altLang="en-US" sz="4400" b="1" dirty="0">
                <a:solidFill>
                  <a:srgbClr val="AFAFEB"/>
                </a:solidFill>
                <a:latin typeface="黑体" panose="02010609060101010101" pitchFamily="1" charset="-122"/>
                <a:ea typeface="黑体" panose="02010609060101010101" pitchFamily="1" charset="-122"/>
              </a:endParaRPr>
            </a:p>
          </p:txBody>
        </p:sp>
        <p:sp>
          <p:nvSpPr>
            <p:cNvPr id="44039" name="Rectangle 6"/>
            <p:cNvSpPr/>
            <p:nvPr/>
          </p:nvSpPr>
          <p:spPr>
            <a:xfrm>
              <a:off x="0" y="1404"/>
              <a:ext cx="1052" cy="234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每天都实施了</a:t>
              </a:r>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每天都实施了</a:t>
              </a:r>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在听课过程中</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每次都作了笔记</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在复习的时候也</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作了充分的活用</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但有时也会记漏</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ja-JP" altLang="en-US" sz="1400" b="1" dirty="0">
                  <a:solidFill>
                    <a:srgbClr val="AFAFEB"/>
                  </a:solidFill>
                  <a:latin typeface="黑体" panose="02010609060101010101" pitchFamily="1" charset="-122"/>
                  <a:ea typeface="黑体" panose="02010609060101010101" pitchFamily="1" charset="-122"/>
                </a:rPr>
                <a:t>（</a:t>
              </a:r>
              <a:r>
                <a:rPr lang="en-US" altLang="zh-CN" sz="1400" b="1" dirty="0">
                  <a:solidFill>
                    <a:srgbClr val="AFAFEB"/>
                  </a:solidFill>
                  <a:latin typeface="黑体" panose="02010609060101010101" pitchFamily="1" charset="-122"/>
                  <a:ea typeface="黑体" panose="02010609060101010101" pitchFamily="1" charset="-122"/>
                </a:rPr>
                <a:t>80%</a:t>
              </a:r>
              <a:r>
                <a:rPr lang="zh-CN" altLang="en-US" sz="1400" b="1" dirty="0">
                  <a:solidFill>
                    <a:srgbClr val="AFAFEB"/>
                  </a:solidFill>
                  <a:latin typeface="黑体" panose="02010609060101010101" pitchFamily="1" charset="-122"/>
                  <a:ea typeface="黑体" panose="02010609060101010101" pitchFamily="1" charset="-122"/>
                </a:rPr>
                <a:t>水平</a:t>
              </a:r>
              <a:r>
                <a:rPr lang="ja-JP" altLang="en-US" sz="14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4040" name="Rectangle 7"/>
            <p:cNvSpPr/>
            <p:nvPr/>
          </p:nvSpPr>
          <p:spPr>
            <a:xfrm>
              <a:off x="1052" y="1404"/>
              <a:ext cx="200" cy="234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4041" name="Rectangle 8"/>
            <p:cNvSpPr/>
            <p:nvPr/>
          </p:nvSpPr>
          <p:spPr>
            <a:xfrm>
              <a:off x="53" y="672"/>
              <a:ext cx="298"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zh-CN" altLang="en-US" sz="1400" b="1" dirty="0">
                  <a:solidFill>
                    <a:srgbClr val="AFAFEB"/>
                  </a:solidFill>
                  <a:latin typeface="黑体" panose="02010609060101010101" pitchFamily="1" charset="-122"/>
                  <a:ea typeface="黑体" panose="02010609060101010101" pitchFamily="1" charset="-122"/>
                </a:rPr>
                <a:t>计划</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4042" name="Rectangle 9"/>
            <p:cNvSpPr/>
            <p:nvPr/>
          </p:nvSpPr>
          <p:spPr>
            <a:xfrm>
              <a:off x="351" y="672"/>
              <a:ext cx="300"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zh-CN" altLang="en-US" sz="1400" b="1" dirty="0">
                  <a:solidFill>
                    <a:srgbClr val="AFAFEB"/>
                  </a:solidFill>
                  <a:latin typeface="黑体" panose="02010609060101010101" pitchFamily="1" charset="-122"/>
                  <a:ea typeface="黑体" panose="02010609060101010101" pitchFamily="1" charset="-122"/>
                </a:rPr>
                <a:t>实绩</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4043" name="Rectangle 10"/>
            <p:cNvSpPr/>
            <p:nvPr/>
          </p:nvSpPr>
          <p:spPr>
            <a:xfrm>
              <a:off x="651" y="672"/>
              <a:ext cx="351"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zh-CN" altLang="en-US" sz="1400" b="1" dirty="0">
                  <a:solidFill>
                    <a:srgbClr val="AFAFEB"/>
                  </a:solidFill>
                  <a:latin typeface="黑体" panose="02010609060101010101" pitchFamily="1" charset="-122"/>
                  <a:ea typeface="黑体" panose="02010609060101010101" pitchFamily="1" charset="-122"/>
                </a:rPr>
                <a:t>达成率</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4044" name="Rectangle 11"/>
            <p:cNvSpPr/>
            <p:nvPr/>
          </p:nvSpPr>
          <p:spPr>
            <a:xfrm>
              <a:off x="53" y="849"/>
              <a:ext cx="298"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en-US" altLang="zh-CN" sz="1400" b="1" dirty="0">
                  <a:solidFill>
                    <a:srgbClr val="AFAFEB"/>
                  </a:solidFill>
                  <a:latin typeface="黑体" panose="02010609060101010101" pitchFamily="1" charset="-122"/>
                  <a:ea typeface="黑体" panose="02010609060101010101" pitchFamily="1" charset="-122"/>
                </a:rPr>
                <a:t>80</a:t>
              </a:r>
              <a:r>
                <a:rPr lang="zh-CN" altLang="en-US" sz="1400" b="1" dirty="0">
                  <a:solidFill>
                    <a:srgbClr val="AFAFEB"/>
                  </a:solidFill>
                  <a:latin typeface="黑体" panose="02010609060101010101" pitchFamily="1" charset="-122"/>
                  <a:ea typeface="黑体" panose="02010609060101010101" pitchFamily="1" charset="-122"/>
                </a:rPr>
                <a:t>分</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4045" name="Rectangle 12"/>
            <p:cNvSpPr/>
            <p:nvPr/>
          </p:nvSpPr>
          <p:spPr>
            <a:xfrm>
              <a:off x="351" y="849"/>
              <a:ext cx="300"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en-US" altLang="zh-CN" sz="1400" b="1" dirty="0">
                  <a:solidFill>
                    <a:srgbClr val="AFAFEB"/>
                  </a:solidFill>
                  <a:latin typeface="黑体" panose="02010609060101010101" pitchFamily="1" charset="-122"/>
                  <a:ea typeface="黑体" panose="02010609060101010101" pitchFamily="1" charset="-122"/>
                </a:rPr>
                <a:t>75</a:t>
              </a:r>
              <a:r>
                <a:rPr lang="zh-CN" altLang="en-US" sz="1400" b="1" dirty="0">
                  <a:solidFill>
                    <a:srgbClr val="AFAFEB"/>
                  </a:solidFill>
                  <a:latin typeface="黑体" panose="02010609060101010101" pitchFamily="1" charset="-122"/>
                  <a:ea typeface="黑体" panose="02010609060101010101" pitchFamily="1" charset="-122"/>
                </a:rPr>
                <a:t>分</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4046" name="Rectangle 13"/>
            <p:cNvSpPr/>
            <p:nvPr/>
          </p:nvSpPr>
          <p:spPr>
            <a:xfrm>
              <a:off x="651" y="849"/>
              <a:ext cx="351"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en-US" altLang="zh-CN" sz="1400" b="1" dirty="0">
                  <a:solidFill>
                    <a:srgbClr val="AFAFEB"/>
                  </a:solidFill>
                  <a:latin typeface="黑体" panose="02010609060101010101" pitchFamily="1" charset="-122"/>
                  <a:ea typeface="黑体" panose="02010609060101010101" pitchFamily="1" charset="-122"/>
                </a:rPr>
                <a:t>93.7</a:t>
              </a:r>
              <a:r>
                <a:rPr lang="ja-JP" altLang="en-US" sz="1400" b="1" dirty="0">
                  <a:solidFill>
                    <a:srgbClr val="AFAFEB"/>
                  </a:solidFill>
                  <a:latin typeface="黑体" panose="02010609060101010101" pitchFamily="1" charset="-122"/>
                  <a:ea typeface="黑体" panose="02010609060101010101" pitchFamily="1" charset="-122"/>
                </a:rPr>
                <a:t>％</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4047" name="Rectangle 14"/>
            <p:cNvSpPr/>
            <p:nvPr/>
          </p:nvSpPr>
          <p:spPr>
            <a:xfrm>
              <a:off x="54" y="1119"/>
              <a:ext cx="297"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ja-JP" altLang="en-US" sz="1400" b="1" dirty="0">
                  <a:solidFill>
                    <a:srgbClr val="AFAFEB"/>
                  </a:solidFill>
                  <a:latin typeface="黑体" panose="02010609060101010101" pitchFamily="1" charset="-122"/>
                  <a:ea typeface="黑体" panose="02010609060101010101" pitchFamily="1" charset="-122"/>
                </a:rPr>
                <a:t>＋</a:t>
              </a:r>
              <a:r>
                <a:rPr lang="en-US" altLang="zh-CN" sz="1400" b="1" dirty="0">
                  <a:solidFill>
                    <a:srgbClr val="AFAFEB"/>
                  </a:solidFill>
                  <a:latin typeface="黑体" panose="02010609060101010101" pitchFamily="1" charset="-122"/>
                  <a:ea typeface="黑体" panose="02010609060101010101" pitchFamily="1" charset="-122"/>
                </a:rPr>
                <a:t>20</a:t>
              </a:r>
              <a:endParaRPr lang="en-US" altLang="zh-CN" sz="2400" b="1" dirty="0">
                <a:solidFill>
                  <a:srgbClr val="AFAFEB"/>
                </a:solidFill>
                <a:latin typeface="黑体" panose="02010609060101010101" pitchFamily="1" charset="-122"/>
                <a:ea typeface="黑体" panose="02010609060101010101" pitchFamily="1" charset="-122"/>
              </a:endParaRPr>
            </a:p>
          </p:txBody>
        </p:sp>
        <p:sp>
          <p:nvSpPr>
            <p:cNvPr id="44048" name="Rectangle 15"/>
            <p:cNvSpPr/>
            <p:nvPr/>
          </p:nvSpPr>
          <p:spPr>
            <a:xfrm>
              <a:off x="351" y="1119"/>
              <a:ext cx="300"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ja-JP" altLang="en-US" sz="1400" b="1" dirty="0">
                  <a:solidFill>
                    <a:srgbClr val="AFAFEB"/>
                  </a:solidFill>
                  <a:latin typeface="黑体" panose="02010609060101010101" pitchFamily="1" charset="-122"/>
                  <a:ea typeface="黑体" panose="02010609060101010101" pitchFamily="1" charset="-122"/>
                </a:rPr>
                <a:t>＋</a:t>
              </a:r>
              <a:r>
                <a:rPr lang="en-US" altLang="zh-CN" sz="1400" b="1" dirty="0">
                  <a:solidFill>
                    <a:srgbClr val="AFAFEB"/>
                  </a:solidFill>
                  <a:latin typeface="黑体" panose="02010609060101010101" pitchFamily="1" charset="-122"/>
                  <a:ea typeface="黑体" panose="02010609060101010101" pitchFamily="1" charset="-122"/>
                </a:rPr>
                <a:t>15</a:t>
              </a:r>
              <a:endParaRPr lang="en-US" altLang="zh-CN" sz="2400" b="1" dirty="0">
                <a:solidFill>
                  <a:srgbClr val="AFAFEB"/>
                </a:solidFill>
                <a:latin typeface="黑体" panose="02010609060101010101" pitchFamily="1" charset="-122"/>
                <a:ea typeface="黑体" panose="02010609060101010101" pitchFamily="1" charset="-122"/>
              </a:endParaRPr>
            </a:p>
          </p:txBody>
        </p:sp>
        <p:sp>
          <p:nvSpPr>
            <p:cNvPr id="44049" name="Rectangle 16"/>
            <p:cNvSpPr/>
            <p:nvPr/>
          </p:nvSpPr>
          <p:spPr>
            <a:xfrm>
              <a:off x="651" y="1119"/>
              <a:ext cx="351" cy="177"/>
            </a:xfrm>
            <a:prstGeom prst="rect">
              <a:avLst/>
            </a:prstGeom>
            <a:solidFill>
              <a:schemeClr val="bg1"/>
            </a:solidFill>
            <a:ln w="9525" cap="flat" cmpd="sng">
              <a:solidFill>
                <a:schemeClr val="hlink"/>
              </a:solidFill>
              <a:prstDash val="solid"/>
              <a:miter/>
              <a:headEnd type="none" w="med" len="med"/>
              <a:tailEnd type="none" w="med" len="med"/>
            </a:ln>
          </p:spPr>
          <p:txBody>
            <a:bodyPr wrap="none" anchor="ctr" anchorCtr="0"/>
            <a:p>
              <a:pPr algn="ctr" eaLnBrk="0" hangingPunct="0"/>
              <a:r>
                <a:rPr lang="en-US" altLang="zh-CN" sz="1400" b="1" dirty="0">
                  <a:solidFill>
                    <a:srgbClr val="AFAFEB"/>
                  </a:solidFill>
                  <a:latin typeface="黑体" panose="02010609060101010101" pitchFamily="1" charset="-122"/>
                  <a:ea typeface="黑体" panose="02010609060101010101" pitchFamily="1" charset="-122"/>
                </a:rPr>
                <a:t>75</a:t>
              </a:r>
              <a:r>
                <a:rPr lang="ja-JP" altLang="en-US" sz="1400" b="1" dirty="0">
                  <a:solidFill>
                    <a:srgbClr val="AFAFEB"/>
                  </a:solidFill>
                  <a:latin typeface="黑体" panose="02010609060101010101" pitchFamily="1" charset="-122"/>
                  <a:ea typeface="黑体" panose="02010609060101010101" pitchFamily="1" charset="-122"/>
                </a:rPr>
                <a:t>％</a:t>
              </a:r>
              <a:endParaRPr lang="ja-JP" altLang="en-US" sz="2400" b="1" dirty="0">
                <a:solidFill>
                  <a:srgbClr val="AFAFEB"/>
                </a:solidFill>
                <a:latin typeface="黑体" panose="02010609060101010101" pitchFamily="1" charset="-122"/>
                <a:ea typeface="黑体" panose="02010609060101010101" pitchFamily="1" charset="-122"/>
              </a:endParaRPr>
            </a:p>
          </p:txBody>
        </p:sp>
        <p:sp>
          <p:nvSpPr>
            <p:cNvPr id="44050" name="Rectangle 17"/>
            <p:cNvSpPr/>
            <p:nvPr/>
          </p:nvSpPr>
          <p:spPr>
            <a:xfrm>
              <a:off x="1052" y="624"/>
              <a:ext cx="200" cy="780"/>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r>
                <a:rPr lang="en-US" altLang="zh-CN" sz="1600" b="1" dirty="0">
                  <a:solidFill>
                    <a:srgbClr val="AFAFEB"/>
                  </a:solidFill>
                  <a:latin typeface="黑体" panose="02010609060101010101" pitchFamily="1" charset="-122"/>
                  <a:ea typeface="黑体" panose="02010609060101010101" pitchFamily="1" charset="-122"/>
                </a:rPr>
                <a:t>×</a:t>
              </a:r>
              <a:endParaRPr lang="en-US" altLang="zh-CN" sz="1600" b="1" dirty="0">
                <a:solidFill>
                  <a:srgbClr val="AFAFEB"/>
                </a:solidFill>
                <a:latin typeface="黑体" panose="02010609060101010101" pitchFamily="1" charset="-122"/>
                <a:ea typeface="黑体" panose="02010609060101010101" pitchFamily="1" charset="-122"/>
              </a:endParaRPr>
            </a:p>
          </p:txBody>
        </p:sp>
        <p:sp>
          <p:nvSpPr>
            <p:cNvPr id="44051" name="Rectangle 18"/>
            <p:cNvSpPr/>
            <p:nvPr/>
          </p:nvSpPr>
          <p:spPr>
            <a:xfrm>
              <a:off x="0" y="0"/>
              <a:ext cx="1252" cy="240"/>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r>
                <a:rPr lang="ja-JP" altLang="en-US" b="1" dirty="0">
                  <a:solidFill>
                    <a:srgbClr val="AFAFEB"/>
                  </a:solidFill>
                  <a:latin typeface="黑体" panose="02010609060101010101" pitchFamily="1" charset="-122"/>
                  <a:ea typeface="黑体" panose="02010609060101010101" pitchFamily="1" charset="-122"/>
                </a:rPr>
                <a:t>Ｄｏ  </a:t>
              </a:r>
              <a:endParaRPr lang="ja-JP" altLang="en-US" b="1" dirty="0">
                <a:solidFill>
                  <a:srgbClr val="AFAFEB"/>
                </a:solidFill>
                <a:latin typeface="黑体" panose="02010609060101010101" pitchFamily="1" charset="-122"/>
                <a:ea typeface="黑体" panose="02010609060101010101" pitchFamily="1" charset="-122"/>
              </a:endParaRPr>
            </a:p>
          </p:txBody>
        </p:sp>
        <p:sp>
          <p:nvSpPr>
            <p:cNvPr id="44052" name="Line 19"/>
            <p:cNvSpPr/>
            <p:nvPr/>
          </p:nvSpPr>
          <p:spPr>
            <a:xfrm>
              <a:off x="0" y="2064"/>
              <a:ext cx="1252" cy="1"/>
            </a:xfrm>
            <a:prstGeom prst="line">
              <a:avLst/>
            </a:prstGeom>
            <a:ln w="9525" cap="flat" cmpd="sng">
              <a:solidFill>
                <a:schemeClr val="hlink"/>
              </a:solidFill>
              <a:prstDash val="solid"/>
              <a:headEnd type="none" w="med" len="med"/>
              <a:tailEnd type="none" w="med" len="med"/>
            </a:ln>
          </p:spPr>
        </p:sp>
        <p:sp>
          <p:nvSpPr>
            <p:cNvPr id="44053" name="Line 20"/>
            <p:cNvSpPr/>
            <p:nvPr/>
          </p:nvSpPr>
          <p:spPr>
            <a:xfrm>
              <a:off x="0" y="2880"/>
              <a:ext cx="1252" cy="1"/>
            </a:xfrm>
            <a:prstGeom prst="line">
              <a:avLst/>
            </a:prstGeom>
            <a:ln w="9525" cap="flat" cmpd="sng">
              <a:solidFill>
                <a:schemeClr val="hlink"/>
              </a:solidFill>
              <a:prstDash val="solid"/>
              <a:headEnd type="none" w="med" len="med"/>
              <a:tailEnd type="none" w="med" len="med"/>
            </a:ln>
          </p:spPr>
        </p:sp>
        <p:sp>
          <p:nvSpPr>
            <p:cNvPr id="44054" name="Text Box 21"/>
            <p:cNvSpPr txBox="1"/>
            <p:nvPr/>
          </p:nvSpPr>
          <p:spPr>
            <a:xfrm>
              <a:off x="54" y="1008"/>
              <a:ext cx="974" cy="141"/>
            </a:xfrm>
            <a:prstGeom prst="rect">
              <a:avLst/>
            </a:prstGeom>
            <a:solidFill>
              <a:schemeClr val="bg1"/>
            </a:solidFill>
            <a:ln w="9525" cap="flat" cmpd="sng">
              <a:solidFill>
                <a:schemeClr val="hlink"/>
              </a:solidFill>
              <a:prstDash val="solid"/>
              <a:miter/>
              <a:headEnd type="none" w="med" len="med"/>
              <a:tailEnd type="none" w="med" len="med"/>
            </a:ln>
          </p:spPr>
          <p:txBody>
            <a:bodyPr lIns="18000" rIns="18000">
              <a:spAutoFit/>
            </a:bodyPr>
            <a:p>
              <a:pPr>
                <a:spcBef>
                  <a:spcPct val="50000"/>
                </a:spcBef>
              </a:pPr>
              <a:r>
                <a:rPr lang="ja-JP" altLang="en-US" sz="800" b="1" dirty="0">
                  <a:solidFill>
                    <a:srgbClr val="AFAFEB"/>
                  </a:solidFill>
                  <a:latin typeface="黑体" panose="02010609060101010101" pitchFamily="1" charset="-122"/>
                  <a:ea typeface="黑体" panose="02010609060101010101" pitchFamily="1" charset="-122"/>
                </a:rPr>
                <a:t>（</a:t>
              </a:r>
              <a:r>
                <a:rPr lang="zh-CN" altLang="en-US" sz="800" b="1" dirty="0">
                  <a:solidFill>
                    <a:srgbClr val="AFAFEB"/>
                  </a:solidFill>
                  <a:latin typeface="黑体" panose="02010609060101010101" pitchFamily="1" charset="-122"/>
                  <a:ea typeface="黑体" panose="02010609060101010101" pitchFamily="1" charset="-122"/>
                </a:rPr>
                <a:t>属于管理</a:t>
              </a:r>
              <a:r>
                <a:rPr lang="en-US" altLang="zh-CN" sz="800" b="1" dirty="0">
                  <a:solidFill>
                    <a:srgbClr val="AFAFEB"/>
                  </a:solidFill>
                  <a:latin typeface="Times New Roman" panose="02020603050405020304" pitchFamily="2" charset="0"/>
                  <a:ea typeface="黑体" panose="02010609060101010101" pitchFamily="1" charset="-122"/>
                </a:rPr>
                <a:t>·</a:t>
              </a:r>
              <a:r>
                <a:rPr lang="zh-CN" altLang="en-US" sz="800" b="1" dirty="0">
                  <a:solidFill>
                    <a:srgbClr val="AFAFEB"/>
                  </a:solidFill>
                  <a:latin typeface="黑体" panose="02010609060101010101" pitchFamily="1" charset="-122"/>
                  <a:ea typeface="黑体" panose="02010609060101010101" pitchFamily="1" charset="-122"/>
                </a:rPr>
                <a:t>营业系统时</a:t>
              </a:r>
              <a:r>
                <a:rPr lang="ja-JP" altLang="en-US" sz="800" b="1" dirty="0">
                  <a:solidFill>
                    <a:srgbClr val="AFAFEB"/>
                  </a:solidFill>
                  <a:latin typeface="黑体" panose="02010609060101010101" pitchFamily="1" charset="-122"/>
                  <a:ea typeface="黑体" panose="02010609060101010101" pitchFamily="1" charset="-122"/>
                </a:rPr>
                <a:t>）</a:t>
              </a:r>
              <a:endParaRPr lang="ja-JP" altLang="en-US" sz="800" b="1" dirty="0">
                <a:solidFill>
                  <a:srgbClr val="AFAFEB"/>
                </a:solidFill>
                <a:latin typeface="黑体" panose="02010609060101010101" pitchFamily="1" charset="-122"/>
                <a:ea typeface="黑体" panose="02010609060101010101" pitchFamily="1" charset="-122"/>
              </a:endParaRPr>
            </a:p>
          </p:txBody>
        </p:sp>
        <p:sp>
          <p:nvSpPr>
            <p:cNvPr id="44055" name="Text Box 22"/>
            <p:cNvSpPr txBox="1"/>
            <p:nvPr/>
          </p:nvSpPr>
          <p:spPr>
            <a:xfrm>
              <a:off x="54" y="1272"/>
              <a:ext cx="974" cy="141"/>
            </a:xfrm>
            <a:prstGeom prst="rect">
              <a:avLst/>
            </a:prstGeom>
            <a:solidFill>
              <a:schemeClr val="bg1"/>
            </a:solidFill>
            <a:ln w="9525" cap="flat" cmpd="sng">
              <a:solidFill>
                <a:schemeClr val="hlink"/>
              </a:solidFill>
              <a:prstDash val="solid"/>
              <a:miter/>
              <a:headEnd type="none" w="med" len="med"/>
              <a:tailEnd type="none" w="med" len="med"/>
            </a:ln>
          </p:spPr>
          <p:txBody>
            <a:bodyPr lIns="18000" rIns="18000">
              <a:spAutoFit/>
            </a:bodyPr>
            <a:p>
              <a:pPr>
                <a:spcBef>
                  <a:spcPct val="50000"/>
                </a:spcBef>
              </a:pPr>
              <a:r>
                <a:rPr lang="ja-JP" altLang="en-US" sz="800" b="1" dirty="0">
                  <a:solidFill>
                    <a:srgbClr val="AFAFEB"/>
                  </a:solidFill>
                  <a:latin typeface="黑体" panose="02010609060101010101" pitchFamily="1" charset="-122"/>
                  <a:ea typeface="黑体" panose="02010609060101010101" pitchFamily="1" charset="-122"/>
                </a:rPr>
                <a:t>（</a:t>
              </a:r>
              <a:r>
                <a:rPr lang="zh-CN" altLang="en-US" sz="800" b="1" dirty="0">
                  <a:solidFill>
                    <a:srgbClr val="AFAFEB"/>
                  </a:solidFill>
                  <a:latin typeface="黑体" panose="02010609060101010101" pitchFamily="1" charset="-122"/>
                  <a:ea typeface="黑体" panose="02010609060101010101" pitchFamily="1" charset="-122"/>
                </a:rPr>
                <a:t>属于制造系统时</a:t>
              </a:r>
              <a:r>
                <a:rPr lang="ja-JP" altLang="en-US" sz="800" b="1" dirty="0">
                  <a:solidFill>
                    <a:srgbClr val="AFAFEB"/>
                  </a:solidFill>
                  <a:latin typeface="黑体" panose="02010609060101010101" pitchFamily="1" charset="-122"/>
                  <a:ea typeface="黑体" panose="02010609060101010101" pitchFamily="1" charset="-122"/>
                </a:rPr>
                <a:t>）</a:t>
              </a:r>
              <a:endParaRPr lang="ja-JP" altLang="en-US" sz="800" b="1" dirty="0">
                <a:solidFill>
                  <a:srgbClr val="AFAFEB"/>
                </a:solidFill>
                <a:latin typeface="黑体" panose="02010609060101010101" pitchFamily="1" charset="-122"/>
                <a:ea typeface="黑体" panose="02010609060101010101" pitchFamily="1" charset="-122"/>
              </a:endParaRPr>
            </a:p>
          </p:txBody>
        </p:sp>
      </p:grpSp>
      <p:grpSp>
        <p:nvGrpSpPr>
          <p:cNvPr id="44056" name="Group 23"/>
          <p:cNvGrpSpPr/>
          <p:nvPr/>
        </p:nvGrpSpPr>
        <p:grpSpPr>
          <a:xfrm>
            <a:off x="273050" y="838200"/>
            <a:ext cx="3581400" cy="5943600"/>
            <a:chOff x="0" y="0"/>
            <a:chExt cx="2256" cy="3744"/>
          </a:xfrm>
        </p:grpSpPr>
        <p:sp>
          <p:nvSpPr>
            <p:cNvPr id="44057" name="Rectangle 24"/>
            <p:cNvSpPr/>
            <p:nvPr/>
          </p:nvSpPr>
          <p:spPr>
            <a:xfrm>
              <a:off x="0" y="240"/>
              <a:ext cx="1177" cy="384"/>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eaLnBrk="0" hangingPunct="0"/>
              <a:r>
                <a:rPr lang="zh-CN" altLang="en-US" sz="1500" b="1" dirty="0">
                  <a:solidFill>
                    <a:srgbClr val="AFAFEB"/>
                  </a:solidFill>
                  <a:latin typeface="黑体" panose="02010609060101010101" pitchFamily="1" charset="-122"/>
                  <a:ea typeface="黑体" panose="02010609060101010101" pitchFamily="1" charset="-122"/>
                </a:rPr>
                <a:t>目标 </a:t>
              </a:r>
              <a:r>
                <a:rPr lang="en-US" altLang="zh-CN" sz="1500" b="1" dirty="0">
                  <a:solidFill>
                    <a:srgbClr val="AFAFEB"/>
                  </a:solidFill>
                  <a:latin typeface="Times New Roman" panose="02020603050405020304" pitchFamily="2" charset="0"/>
                  <a:ea typeface="黑体" panose="02010609060101010101" pitchFamily="1" charset="-122"/>
                </a:rPr>
                <a:t>·</a:t>
              </a:r>
              <a:r>
                <a:rPr lang="en-US" altLang="zh-CN" sz="1500" b="1" dirty="0">
                  <a:solidFill>
                    <a:srgbClr val="AFAFEB"/>
                  </a:solidFill>
                  <a:latin typeface="黑体" panose="02010609060101010101" pitchFamily="1" charset="-122"/>
                  <a:ea typeface="黑体" panose="02010609060101010101" pitchFamily="1" charset="-122"/>
                </a:rPr>
                <a:t> </a:t>
              </a:r>
              <a:r>
                <a:rPr lang="zh-CN" altLang="en-US" sz="1500" b="1" dirty="0">
                  <a:solidFill>
                    <a:srgbClr val="AFAFEB"/>
                  </a:solidFill>
                  <a:latin typeface="黑体" panose="02010609060101010101" pitchFamily="1" charset="-122"/>
                  <a:ea typeface="黑体" panose="02010609060101010101" pitchFamily="1" charset="-122"/>
                </a:rPr>
                <a:t>课题</a:t>
              </a:r>
              <a:endParaRPr lang="ja-JP" altLang="en-US" sz="1500" b="1" dirty="0">
                <a:solidFill>
                  <a:srgbClr val="AFAFEB"/>
                </a:solidFill>
                <a:latin typeface="黑体" panose="02010609060101010101" pitchFamily="1" charset="-122"/>
                <a:ea typeface="黑体" panose="02010609060101010101" pitchFamily="1" charset="-122"/>
              </a:endParaRPr>
            </a:p>
          </p:txBody>
        </p:sp>
        <p:sp>
          <p:nvSpPr>
            <p:cNvPr id="44058" name="Rectangle 25"/>
            <p:cNvSpPr/>
            <p:nvPr/>
          </p:nvSpPr>
          <p:spPr>
            <a:xfrm>
              <a:off x="1177" y="240"/>
              <a:ext cx="589" cy="384"/>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r>
                <a:rPr lang="zh-CN" altLang="en-US" sz="1500" b="1" dirty="0">
                  <a:solidFill>
                    <a:srgbClr val="AFAFEB"/>
                  </a:solidFill>
                  <a:latin typeface="黑体" panose="02010609060101010101" pitchFamily="1" charset="-122"/>
                  <a:ea typeface="黑体" panose="02010609060101010101" pitchFamily="1" charset="-122"/>
                </a:rPr>
                <a:t>管理项目</a:t>
              </a:r>
              <a:endParaRPr lang="ja-JP" altLang="en-US" sz="1500" b="1" dirty="0">
                <a:solidFill>
                  <a:srgbClr val="AFAFEB"/>
                </a:solidFill>
                <a:latin typeface="黑体" panose="02010609060101010101" pitchFamily="1" charset="-122"/>
                <a:ea typeface="黑体" panose="02010609060101010101" pitchFamily="1" charset="-122"/>
              </a:endParaRPr>
            </a:p>
          </p:txBody>
        </p:sp>
        <p:sp>
          <p:nvSpPr>
            <p:cNvPr id="44059" name="Rectangle 26"/>
            <p:cNvSpPr/>
            <p:nvPr/>
          </p:nvSpPr>
          <p:spPr>
            <a:xfrm>
              <a:off x="1766" y="240"/>
              <a:ext cx="490" cy="384"/>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algn="ctr" eaLnBrk="0" hangingPunct="0"/>
              <a:r>
                <a:rPr lang="zh-CN" altLang="en-US" sz="1500" b="1" dirty="0">
                  <a:solidFill>
                    <a:srgbClr val="AFAFEB"/>
                  </a:solidFill>
                  <a:latin typeface="黑体" panose="02010609060101010101" pitchFamily="1" charset="-122"/>
                  <a:ea typeface="黑体" panose="02010609060101010101" pitchFamily="1" charset="-122"/>
                </a:rPr>
                <a:t>管理水准</a:t>
              </a:r>
              <a:endParaRPr lang="ja-JP" altLang="en-US" sz="1500" b="1" dirty="0">
                <a:solidFill>
                  <a:srgbClr val="AFAFEB"/>
                </a:solidFill>
                <a:latin typeface="黑体" panose="02010609060101010101" pitchFamily="1" charset="-122"/>
                <a:ea typeface="黑体" panose="02010609060101010101" pitchFamily="1" charset="-122"/>
              </a:endParaRPr>
            </a:p>
          </p:txBody>
        </p:sp>
        <p:sp>
          <p:nvSpPr>
            <p:cNvPr id="44060" name="Rectangle 27"/>
            <p:cNvSpPr/>
            <p:nvPr/>
          </p:nvSpPr>
          <p:spPr>
            <a:xfrm>
              <a:off x="0" y="0"/>
              <a:ext cx="2256" cy="24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fontAlgn="t" hangingPunct="0"/>
              <a:r>
                <a:rPr lang="ja-JP" altLang="en-US" b="1" dirty="0">
                  <a:solidFill>
                    <a:srgbClr val="AFAFEB"/>
                  </a:solidFill>
                  <a:latin typeface="黑体" panose="02010609060101010101" pitchFamily="1" charset="-122"/>
                  <a:ea typeface="黑体" panose="02010609060101010101" pitchFamily="1" charset="-122"/>
                </a:rPr>
                <a:t>Ｐｌａｎ</a:t>
              </a:r>
              <a:endParaRPr lang="ja-JP" altLang="en-US" b="1" dirty="0">
                <a:solidFill>
                  <a:srgbClr val="AFAFEB"/>
                </a:solidFill>
                <a:latin typeface="黑体" panose="02010609060101010101" pitchFamily="1" charset="-122"/>
                <a:ea typeface="黑体" panose="02010609060101010101" pitchFamily="1" charset="-122"/>
              </a:endParaRPr>
            </a:p>
          </p:txBody>
        </p:sp>
        <p:sp>
          <p:nvSpPr>
            <p:cNvPr id="44061" name="Rectangle 28"/>
            <p:cNvSpPr/>
            <p:nvPr/>
          </p:nvSpPr>
          <p:spPr>
            <a:xfrm>
              <a:off x="196" y="432"/>
              <a:ext cx="981" cy="192"/>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eaLnBrk="0" hangingPunct="0"/>
              <a:r>
                <a:rPr lang="zh-CN" altLang="en-US" sz="1400" b="1" dirty="0">
                  <a:solidFill>
                    <a:srgbClr val="AFAFEB"/>
                  </a:solidFill>
                  <a:latin typeface="黑体" panose="02010609060101010101" pitchFamily="1" charset="-122"/>
                  <a:ea typeface="黑体" panose="02010609060101010101" pitchFamily="1" charset="-122"/>
                </a:rPr>
                <a:t>主要措施</a:t>
              </a:r>
              <a:endParaRPr lang="ja-JP" altLang="en-US" sz="1400" b="1" dirty="0">
                <a:solidFill>
                  <a:srgbClr val="AFAFEB"/>
                </a:solidFill>
                <a:latin typeface="黑体" panose="02010609060101010101" pitchFamily="1" charset="-122"/>
                <a:ea typeface="黑体" panose="02010609060101010101" pitchFamily="1" charset="-122"/>
              </a:endParaRPr>
            </a:p>
          </p:txBody>
        </p:sp>
        <p:sp>
          <p:nvSpPr>
            <p:cNvPr id="44062" name="Rectangle 29"/>
            <p:cNvSpPr/>
            <p:nvPr/>
          </p:nvSpPr>
          <p:spPr>
            <a:xfrm>
              <a:off x="0" y="624"/>
              <a:ext cx="1177" cy="312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eaLnBrk="0" hangingPunct="0"/>
              <a:r>
                <a:rPr lang="zh-CN" altLang="en-US" sz="1600" b="1" dirty="0">
                  <a:solidFill>
                    <a:srgbClr val="AFAFEB"/>
                  </a:solidFill>
                  <a:latin typeface="黑体" panose="02010609060101010101" pitchFamily="1" charset="-122"/>
                  <a:ea typeface="黑体" panose="02010609060101010101" pitchFamily="1" charset="-122"/>
                </a:rPr>
                <a:t>目标</a:t>
              </a:r>
              <a:r>
                <a:rPr lang="ja-JP" altLang="en-US" b="1" dirty="0">
                  <a:solidFill>
                    <a:srgbClr val="AFAFEB"/>
                  </a:solidFill>
                  <a:latin typeface="黑体" panose="02010609060101010101" pitchFamily="1" charset="-122"/>
                  <a:ea typeface="黑体" panose="02010609060101010101" pitchFamily="1" charset="-122"/>
                </a:rPr>
                <a:t>      </a:t>
              </a:r>
              <a:endParaRPr lang="ja-JP" altLang="en-US"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在期末考试中自己</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不擅长的算术要</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达到</a:t>
              </a:r>
              <a:r>
                <a:rPr lang="ja-JP" altLang="en-US" b="1" dirty="0">
                  <a:solidFill>
                    <a:srgbClr val="AFAFEB"/>
                  </a:solidFill>
                  <a:latin typeface="黑体" panose="02010609060101010101" pitchFamily="1" charset="-122"/>
                  <a:ea typeface="黑体" panose="02010609060101010101" pitchFamily="1" charset="-122"/>
                </a:rPr>
                <a:t>８０</a:t>
              </a:r>
              <a:r>
                <a:rPr lang="zh-CN" altLang="en-US" b="1" dirty="0">
                  <a:solidFill>
                    <a:srgbClr val="AFAFEB"/>
                  </a:solidFill>
                  <a:latin typeface="黑体" panose="02010609060101010101" pitchFamily="1" charset="-122"/>
                  <a:ea typeface="黑体" panose="02010609060101010101" pitchFamily="1" charset="-122"/>
                </a:rPr>
                <a:t>分以上</a:t>
              </a:r>
              <a:endParaRPr lang="zh-CN" altLang="en-US" b="1" dirty="0">
                <a:solidFill>
                  <a:srgbClr val="AFAFEB"/>
                </a:solidFill>
                <a:latin typeface="黑体" panose="02010609060101010101" pitchFamily="1" charset="-122"/>
                <a:ea typeface="黑体" panose="02010609060101010101" pitchFamily="1" charset="-122"/>
              </a:endParaRPr>
            </a:p>
            <a:p>
              <a:pPr eaLnBrk="0" hangingPunct="0"/>
              <a:r>
                <a:rPr lang="ja-JP" altLang="en-US" sz="1400" b="1" dirty="0">
                  <a:solidFill>
                    <a:srgbClr val="AFAFEB"/>
                  </a:solidFill>
                  <a:latin typeface="黑体" panose="02010609060101010101" pitchFamily="1" charset="-122"/>
                  <a:ea typeface="黑体" panose="02010609060101010101" pitchFamily="1" charset="-122"/>
                </a:rPr>
                <a:t>（</a:t>
              </a:r>
              <a:r>
                <a:rPr lang="zh-CN" altLang="en-US" sz="1400" b="1" dirty="0">
                  <a:solidFill>
                    <a:srgbClr val="AFAFEB"/>
                  </a:solidFill>
                  <a:latin typeface="黑体" panose="02010609060101010101" pitchFamily="1" charset="-122"/>
                  <a:ea typeface="黑体" panose="02010609060101010101" pitchFamily="1" charset="-122"/>
                </a:rPr>
                <a:t>现状</a:t>
              </a:r>
              <a:r>
                <a:rPr lang="ja-JP" altLang="en-US" sz="1400" b="1" dirty="0">
                  <a:solidFill>
                    <a:srgbClr val="AFAFEB"/>
                  </a:solidFill>
                  <a:latin typeface="黑体" panose="02010609060101010101" pitchFamily="1" charset="-122"/>
                  <a:ea typeface="黑体" panose="02010609060101010101" pitchFamily="1" charset="-122"/>
                </a:rPr>
                <a:t>６０</a:t>
              </a:r>
              <a:r>
                <a:rPr lang="zh-CN" altLang="en-US" sz="1400" b="1" dirty="0">
                  <a:solidFill>
                    <a:srgbClr val="AFAFEB"/>
                  </a:solidFill>
                  <a:latin typeface="黑体" panose="02010609060101010101" pitchFamily="1" charset="-122"/>
                  <a:ea typeface="黑体" panose="02010609060101010101" pitchFamily="1" charset="-122"/>
                </a:rPr>
                <a:t>分</a:t>
              </a:r>
              <a:r>
                <a:rPr lang="ja-JP" altLang="en-US" sz="14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4063" name="Rectangle 30"/>
            <p:cNvSpPr/>
            <p:nvPr/>
          </p:nvSpPr>
          <p:spPr>
            <a:xfrm>
              <a:off x="196" y="1404"/>
              <a:ext cx="981" cy="2340"/>
            </a:xfrm>
            <a:prstGeom prst="rect">
              <a:avLst/>
            </a:prstGeom>
            <a:solidFill>
              <a:schemeClr val="bg1"/>
            </a:solidFill>
            <a:ln w="12700" cap="flat" cmpd="sng">
              <a:solidFill>
                <a:schemeClr val="hlink"/>
              </a:solidFill>
              <a:prstDash val="solid"/>
              <a:miter/>
              <a:headEnd type="none" w="med" len="med"/>
              <a:tailEnd type="none" w="med" len="med"/>
            </a:ln>
          </p:spPr>
          <p:txBody>
            <a:bodyPr wrap="none" anchor="ctr" anchorCtr="0"/>
            <a:p>
              <a:pPr eaLnBrk="0" hangingPunct="0"/>
              <a:r>
                <a:rPr lang="zh-CN" altLang="en-US" sz="1600" b="1" dirty="0">
                  <a:solidFill>
                    <a:srgbClr val="AFAFEB"/>
                  </a:solidFill>
                  <a:latin typeface="黑体" panose="02010609060101010101" pitchFamily="1" charset="-122"/>
                  <a:ea typeface="黑体" panose="02010609060101010101" pitchFamily="1" charset="-122"/>
                </a:rPr>
                <a:t>措施</a:t>
              </a:r>
              <a:r>
                <a:rPr lang="ja-JP" altLang="en-US" sz="1600" b="1" dirty="0">
                  <a:solidFill>
                    <a:srgbClr val="AFAFEB"/>
                  </a:solidFill>
                  <a:latin typeface="黑体" panose="02010609060101010101" pitchFamily="1" charset="-122"/>
                  <a:ea typeface="黑体" panose="02010609060101010101" pitchFamily="1" charset="-122"/>
                </a:rPr>
                <a:t>１．</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lnSpc>
                  <a:spcPct val="120000"/>
                </a:lnSpc>
              </a:pPr>
              <a:r>
                <a:rPr lang="zh-CN" altLang="en-US" b="1" dirty="0">
                  <a:solidFill>
                    <a:srgbClr val="AFAFEB"/>
                  </a:solidFill>
                  <a:latin typeface="黑体" panose="02010609060101010101" pitchFamily="1" charset="-122"/>
                  <a:ea typeface="黑体" panose="02010609060101010101" pitchFamily="1" charset="-122"/>
                </a:rPr>
                <a:t>每天预习</a:t>
              </a:r>
              <a:endParaRPr lang="ja-JP" altLang="en-US" sz="14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措施</a:t>
              </a:r>
              <a:r>
                <a:rPr lang="en-US" altLang="zh-CN" sz="1600" b="1" dirty="0">
                  <a:solidFill>
                    <a:srgbClr val="AFAFEB"/>
                  </a:solidFill>
                  <a:latin typeface="黑体" panose="02010609060101010101" pitchFamily="1" charset="-122"/>
                  <a:ea typeface="黑体" panose="02010609060101010101" pitchFamily="1" charset="-122"/>
                </a:rPr>
                <a:t>2</a:t>
              </a:r>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lnSpc>
                  <a:spcPct val="120000"/>
                </a:lnSpc>
              </a:pPr>
              <a:r>
                <a:rPr lang="zh-CN" altLang="en-US" b="1" dirty="0">
                  <a:solidFill>
                    <a:srgbClr val="AFAFEB"/>
                  </a:solidFill>
                  <a:latin typeface="黑体" panose="02010609060101010101" pitchFamily="1" charset="-122"/>
                  <a:ea typeface="黑体" panose="02010609060101010101" pitchFamily="1" charset="-122"/>
                </a:rPr>
                <a:t>每天复习</a:t>
              </a:r>
              <a:endParaRPr lang="ja-JP" altLang="en-US" sz="1400" b="1" dirty="0">
                <a:solidFill>
                  <a:srgbClr val="AFAFEB"/>
                </a:solidFill>
                <a:latin typeface="黑体" panose="02010609060101010101" pitchFamily="1" charset="-122"/>
                <a:ea typeface="黑体" panose="02010609060101010101" pitchFamily="1" charset="-122"/>
              </a:endParaRPr>
            </a:p>
            <a:p>
              <a:pP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措施</a:t>
              </a:r>
              <a:r>
                <a:rPr lang="en-US" altLang="zh-CN" sz="1600" b="1" dirty="0">
                  <a:solidFill>
                    <a:srgbClr val="AFAFEB"/>
                  </a:solidFill>
                  <a:latin typeface="黑体" panose="02010609060101010101" pitchFamily="1" charset="-122"/>
                  <a:ea typeface="黑体" panose="02010609060101010101" pitchFamily="1" charset="-122"/>
                </a:rPr>
                <a:t>3</a:t>
              </a:r>
              <a:r>
                <a:rPr lang="ja-JP" altLang="en-US" sz="1600" b="1" dirty="0">
                  <a:solidFill>
                    <a:srgbClr val="AFAFEB"/>
                  </a:solidFill>
                  <a:latin typeface="黑体" panose="02010609060101010101" pitchFamily="1" charset="-122"/>
                  <a:ea typeface="黑体" panose="02010609060101010101" pitchFamily="1" charset="-122"/>
                </a:rPr>
                <a:t>．</a:t>
              </a:r>
              <a:endParaRPr lang="ja-JP" altLang="en-US" b="1" dirty="0">
                <a:solidFill>
                  <a:srgbClr val="AFAFEB"/>
                </a:solidFill>
                <a:latin typeface="黑体" panose="02010609060101010101" pitchFamily="1" charset="-122"/>
                <a:ea typeface="黑体" panose="02010609060101010101" pitchFamily="1" charset="-122"/>
              </a:endParaRPr>
            </a:p>
            <a:p>
              <a:pPr eaLnBrk="0" hangingPunct="0"/>
              <a:r>
                <a:rPr lang="zh-CN" altLang="en-US" b="1" dirty="0">
                  <a:solidFill>
                    <a:srgbClr val="AFAFEB"/>
                  </a:solidFill>
                  <a:latin typeface="黑体" panose="02010609060101010101" pitchFamily="1" charset="-122"/>
                  <a:ea typeface="黑体" panose="02010609060101010101" pitchFamily="1" charset="-122"/>
                </a:rPr>
                <a:t>将每次讲课内</a:t>
              </a:r>
              <a:endParaRPr lang="zh-CN" altLang="en-US" b="1" dirty="0">
                <a:solidFill>
                  <a:srgbClr val="AFAFEB"/>
                </a:solidFill>
                <a:latin typeface="黑体" panose="02010609060101010101" pitchFamily="1" charset="-122"/>
                <a:ea typeface="黑体" panose="02010609060101010101" pitchFamily="1" charset="-122"/>
              </a:endParaRPr>
            </a:p>
            <a:p>
              <a:pPr eaLnBrk="0" hangingPunct="0"/>
              <a:r>
                <a:rPr lang="zh-CN" altLang="en-US" b="1" dirty="0">
                  <a:solidFill>
                    <a:srgbClr val="AFAFEB"/>
                  </a:solidFill>
                  <a:latin typeface="黑体" panose="02010609060101010101" pitchFamily="1" charset="-122"/>
                  <a:ea typeface="黑体" panose="02010609060101010101" pitchFamily="1" charset="-122"/>
                </a:rPr>
                <a:t>容的重点都记</a:t>
              </a:r>
              <a:endParaRPr lang="zh-CN" altLang="en-US" b="1" dirty="0">
                <a:solidFill>
                  <a:srgbClr val="AFAFEB"/>
                </a:solidFill>
                <a:latin typeface="黑体" panose="02010609060101010101" pitchFamily="1" charset="-122"/>
                <a:ea typeface="黑体" panose="02010609060101010101" pitchFamily="1" charset="-122"/>
              </a:endParaRPr>
            </a:p>
            <a:p>
              <a:pPr eaLnBrk="0" hangingPunct="0"/>
              <a:r>
                <a:rPr lang="zh-CN" altLang="en-US" b="1" dirty="0">
                  <a:solidFill>
                    <a:srgbClr val="AFAFEB"/>
                  </a:solidFill>
                  <a:latin typeface="黑体" panose="02010609060101010101" pitchFamily="1" charset="-122"/>
                  <a:ea typeface="黑体" panose="02010609060101010101" pitchFamily="1" charset="-122"/>
                </a:rPr>
                <a:t>在笔记本上</a:t>
              </a:r>
              <a:endParaRPr lang="ja-JP" altLang="en-US" b="1" dirty="0">
                <a:solidFill>
                  <a:srgbClr val="AFAFEB"/>
                </a:solidFill>
                <a:latin typeface="黑体" panose="02010609060101010101" pitchFamily="1" charset="-122"/>
                <a:ea typeface="黑体" panose="02010609060101010101" pitchFamily="1" charset="-122"/>
              </a:endParaRPr>
            </a:p>
          </p:txBody>
        </p:sp>
        <p:sp>
          <p:nvSpPr>
            <p:cNvPr id="44064" name="Rectangle 31"/>
            <p:cNvSpPr/>
            <p:nvPr/>
          </p:nvSpPr>
          <p:spPr>
            <a:xfrm>
              <a:off x="1177" y="1404"/>
              <a:ext cx="589" cy="234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hangingPunct="0">
                <a:lnSpc>
                  <a:spcPct val="130000"/>
                </a:lnSpc>
              </a:pP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投入时间</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lnSpc>
                  <a:spcPct val="150000"/>
                </a:lnSpc>
              </a:pPr>
              <a:r>
                <a:rPr lang="zh-CN" altLang="en-US" sz="1600" b="1" dirty="0">
                  <a:solidFill>
                    <a:srgbClr val="AFAFEB"/>
                  </a:solidFill>
                  <a:latin typeface="黑体" panose="02010609060101010101" pitchFamily="1" charset="-122"/>
                  <a:ea typeface="黑体" panose="02010609060101010101" pitchFamily="1" charset="-122"/>
                </a:rPr>
                <a:t>投入时间</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讲义要点</a:t>
              </a:r>
              <a:endParaRPr lang="zh-CN"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笔记记录率</a:t>
              </a:r>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4065" name="Rectangle 32"/>
            <p:cNvSpPr/>
            <p:nvPr/>
          </p:nvSpPr>
          <p:spPr>
            <a:xfrm>
              <a:off x="1766" y="1404"/>
              <a:ext cx="490" cy="234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400" b="1" dirty="0">
                  <a:solidFill>
                    <a:srgbClr val="AFAFEB"/>
                  </a:solidFill>
                  <a:latin typeface="黑体" panose="02010609060101010101" pitchFamily="1" charset="-122"/>
                  <a:ea typeface="黑体" panose="02010609060101010101" pitchFamily="1" charset="-122"/>
                </a:rPr>
                <a:t>１</a:t>
              </a:r>
              <a:r>
                <a:rPr lang="zh-CN" altLang="en-US" sz="1400" b="1" dirty="0">
                  <a:solidFill>
                    <a:srgbClr val="AFAFEB"/>
                  </a:solidFill>
                  <a:latin typeface="黑体" panose="02010609060101010101" pitchFamily="1" charset="-122"/>
                  <a:ea typeface="黑体" panose="02010609060101010101" pitchFamily="1" charset="-122"/>
                </a:rPr>
                <a:t>小时</a:t>
              </a:r>
              <a:r>
                <a:rPr lang="ja-JP" altLang="en-US" sz="1400" b="1" dirty="0">
                  <a:solidFill>
                    <a:srgbClr val="AFAFEB"/>
                  </a:solidFill>
                  <a:latin typeface="黑体" panose="02010609060101010101" pitchFamily="1" charset="-122"/>
                  <a:ea typeface="黑体" panose="02010609060101010101" pitchFamily="1" charset="-122"/>
                </a:rPr>
                <a:t>    </a:t>
              </a: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400" b="1" dirty="0">
                  <a:solidFill>
                    <a:srgbClr val="AFAFEB"/>
                  </a:solidFill>
                  <a:latin typeface="黑体" panose="02010609060101010101" pitchFamily="1" charset="-122"/>
                  <a:ea typeface="黑体" panose="02010609060101010101" pitchFamily="1" charset="-122"/>
                </a:rPr>
                <a:t>   ／</a:t>
              </a:r>
              <a:r>
                <a:rPr lang="zh-CN" altLang="en-US" sz="1400" b="1" dirty="0">
                  <a:solidFill>
                    <a:srgbClr val="AFAFEB"/>
                  </a:solidFill>
                  <a:latin typeface="黑体" panose="02010609060101010101" pitchFamily="1" charset="-122"/>
                  <a:ea typeface="黑体" panose="02010609060101010101" pitchFamily="1" charset="-122"/>
                </a:rPr>
                <a:t>每天</a:t>
              </a: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400" b="1" dirty="0">
                  <a:solidFill>
                    <a:srgbClr val="AFAFEB"/>
                  </a:solidFill>
                  <a:latin typeface="黑体" panose="02010609060101010101" pitchFamily="1" charset="-122"/>
                  <a:ea typeface="黑体" panose="02010609060101010101" pitchFamily="1" charset="-122"/>
                </a:rPr>
                <a:t>１</a:t>
              </a:r>
              <a:r>
                <a:rPr lang="zh-CN" altLang="en-US" sz="1400" b="1" dirty="0">
                  <a:solidFill>
                    <a:srgbClr val="AFAFEB"/>
                  </a:solidFill>
                  <a:latin typeface="黑体" panose="02010609060101010101" pitchFamily="1" charset="-122"/>
                  <a:ea typeface="黑体" panose="02010609060101010101" pitchFamily="1" charset="-122"/>
                </a:rPr>
                <a:t>小时</a:t>
              </a:r>
              <a:r>
                <a:rPr lang="ja-JP" altLang="en-US" sz="1400" b="1" dirty="0">
                  <a:solidFill>
                    <a:srgbClr val="AFAFEB"/>
                  </a:solidFill>
                  <a:latin typeface="黑体" panose="02010609060101010101" pitchFamily="1" charset="-122"/>
                  <a:ea typeface="黑体" panose="02010609060101010101" pitchFamily="1" charset="-122"/>
                </a:rPr>
                <a:t>    </a:t>
              </a: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400" b="1" dirty="0">
                  <a:solidFill>
                    <a:srgbClr val="AFAFEB"/>
                  </a:solidFill>
                  <a:latin typeface="黑体" panose="02010609060101010101" pitchFamily="1" charset="-122"/>
                  <a:ea typeface="黑体" panose="02010609060101010101" pitchFamily="1" charset="-122"/>
                </a:rPr>
                <a:t>   ／</a:t>
              </a:r>
              <a:r>
                <a:rPr lang="zh-CN" altLang="en-US" sz="1400" b="1" dirty="0">
                  <a:solidFill>
                    <a:srgbClr val="AFAFEB"/>
                  </a:solidFill>
                  <a:latin typeface="黑体" panose="02010609060101010101" pitchFamily="1" charset="-122"/>
                  <a:ea typeface="黑体" panose="02010609060101010101" pitchFamily="1" charset="-122"/>
                </a:rPr>
                <a:t>每天</a:t>
              </a: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000" b="1" dirty="0">
                <a:solidFill>
                  <a:srgbClr val="AFAFEB"/>
                </a:solidFill>
                <a:latin typeface="黑体" panose="02010609060101010101" pitchFamily="1" charset="-122"/>
                <a:ea typeface="黑体" panose="02010609060101010101" pitchFamily="1" charset="-122"/>
              </a:endParaRPr>
            </a:p>
            <a:p>
              <a:pPr algn="ctr" eaLnBrk="0" hangingPunct="0">
                <a:lnSpc>
                  <a:spcPct val="90000"/>
                </a:lnSpc>
              </a:pP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lnSpc>
                  <a:spcPct val="90000"/>
                </a:lnSpc>
              </a:pPr>
              <a:r>
                <a:rPr lang="ja-JP" altLang="en-US" sz="1400" b="1" dirty="0">
                  <a:solidFill>
                    <a:srgbClr val="AFAFEB"/>
                  </a:solidFill>
                  <a:latin typeface="黑体" panose="02010609060101010101" pitchFamily="1" charset="-122"/>
                  <a:ea typeface="黑体" panose="02010609060101010101" pitchFamily="1" charset="-122"/>
                </a:rPr>
                <a:t>１００％</a:t>
              </a:r>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AFAFEB"/>
                </a:solidFill>
                <a:latin typeface="黑体" panose="02010609060101010101" pitchFamily="1" charset="-122"/>
                <a:ea typeface="黑体" panose="02010609060101010101" pitchFamily="1" charset="-122"/>
              </a:endParaRPr>
            </a:p>
          </p:txBody>
        </p:sp>
        <p:sp>
          <p:nvSpPr>
            <p:cNvPr id="44066" name="Rectangle 33"/>
            <p:cNvSpPr/>
            <p:nvPr/>
          </p:nvSpPr>
          <p:spPr>
            <a:xfrm>
              <a:off x="1174" y="624"/>
              <a:ext cx="589" cy="78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期末考试</a:t>
              </a:r>
              <a:endParaRPr lang="zh-CN"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zh-CN" altLang="en-US" sz="1600" b="1" dirty="0">
                  <a:solidFill>
                    <a:srgbClr val="AFAFEB"/>
                  </a:solidFill>
                  <a:latin typeface="黑体" panose="02010609060101010101" pitchFamily="1" charset="-122"/>
                  <a:ea typeface="黑体" panose="02010609060101010101" pitchFamily="1" charset="-122"/>
                </a:rPr>
                <a:t>算术分数</a:t>
              </a:r>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4067" name="Rectangle 34"/>
            <p:cNvSpPr/>
            <p:nvPr/>
          </p:nvSpPr>
          <p:spPr>
            <a:xfrm>
              <a:off x="1766" y="624"/>
              <a:ext cx="490" cy="780"/>
            </a:xfrm>
            <a:prstGeom prst="rect">
              <a:avLst/>
            </a:prstGeom>
            <a:solidFill>
              <a:schemeClr val="bg1"/>
            </a:solidFill>
            <a:ln w="12700" cap="flat" cmpd="sng">
              <a:solidFill>
                <a:schemeClr val="hlink"/>
              </a:solidFill>
              <a:prstDash val="solid"/>
              <a:miter/>
              <a:headEnd type="none" w="med" len="med"/>
              <a:tailEnd type="none" w="med" len="med"/>
            </a:ln>
          </p:spPr>
          <p:txBody>
            <a:bodyPr wrap="none"/>
            <a:p>
              <a:pPr algn="ct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algn="ctr" eaLnBrk="0" hangingPunct="0"/>
              <a:r>
                <a:rPr lang="ja-JP" altLang="en-US" sz="1600" b="1" dirty="0">
                  <a:solidFill>
                    <a:srgbClr val="AFAFEB"/>
                  </a:solidFill>
                  <a:latin typeface="黑体" panose="02010609060101010101" pitchFamily="1" charset="-122"/>
                  <a:ea typeface="黑体" panose="02010609060101010101" pitchFamily="1" charset="-122"/>
                </a:rPr>
                <a:t>８０点</a:t>
              </a:r>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4068" name="Line 35"/>
            <p:cNvSpPr/>
            <p:nvPr/>
          </p:nvSpPr>
          <p:spPr>
            <a:xfrm>
              <a:off x="196" y="2064"/>
              <a:ext cx="2060" cy="1"/>
            </a:xfrm>
            <a:prstGeom prst="line">
              <a:avLst/>
            </a:prstGeom>
            <a:ln w="12700" cap="flat" cmpd="sng">
              <a:solidFill>
                <a:schemeClr val="hlink"/>
              </a:solidFill>
              <a:prstDash val="solid"/>
              <a:headEnd type="none" w="med" len="med"/>
              <a:tailEnd type="none" w="med" len="med"/>
            </a:ln>
          </p:spPr>
        </p:sp>
        <p:sp>
          <p:nvSpPr>
            <p:cNvPr id="44069" name="Line 36"/>
            <p:cNvSpPr/>
            <p:nvPr/>
          </p:nvSpPr>
          <p:spPr>
            <a:xfrm>
              <a:off x="192" y="2880"/>
              <a:ext cx="2064" cy="1"/>
            </a:xfrm>
            <a:prstGeom prst="line">
              <a:avLst/>
            </a:prstGeom>
            <a:ln w="12700" cap="flat" cmpd="sng">
              <a:solidFill>
                <a:schemeClr val="hlink"/>
              </a:solidFill>
              <a:prstDash val="solid"/>
              <a:headEnd type="none" w="med" len="med"/>
              <a:tailEnd type="none" w="med" len="med"/>
            </a:ln>
          </p:spPr>
        </p:sp>
      </p:grpSp>
      <p:sp>
        <p:nvSpPr>
          <p:cNvPr id="44070" name="Rectangle 37"/>
          <p:cNvSpPr>
            <a:spLocks noGrp="1"/>
          </p:cNvSpPr>
          <p:nvPr>
            <p:ph type="title" idx="4294967295"/>
          </p:nvPr>
        </p:nvSpPr>
        <p:spPr>
          <a:xfrm>
            <a:off x="0" y="152400"/>
            <a:ext cx="8077200" cy="609600"/>
          </a:xfrm>
          <a:ln/>
        </p:spPr>
        <p:txBody>
          <a:bodyPr vert="horz" wrap="square" lIns="90488" tIns="44450" rIns="90488" bIns="44450" anchor="ctr" anchorCtr="0"/>
          <a:p>
            <a:pPr eaLnBrk="1" hangingPunct="1"/>
            <a:r>
              <a:rPr lang="zh-CN" altLang="en-US"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通过</a:t>
            </a:r>
            <a:r>
              <a:rPr lang="ja-JP" altLang="en-US"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ＰＤＣＡ</a:t>
            </a:r>
            <a:r>
              <a:rPr lang="zh-CN" altLang="en-US"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表进行表达的实例</a:t>
            </a:r>
            <a:r>
              <a:rPr lang="zh-CN" altLang="en-US" sz="32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 </a:t>
            </a:r>
            <a:r>
              <a:rPr lang="en-US" altLang="zh-CN" sz="32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 </a:t>
            </a:r>
            <a:r>
              <a:rPr lang="en-US" altLang="zh-CN"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a:t>
            </a:r>
            <a:r>
              <a:rPr lang="ja-JP" altLang="en-US" sz="30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Ａｃｔ</a:t>
            </a:r>
            <a:r>
              <a:rPr lang="en-US" altLang="zh-CN" sz="30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a:t>
            </a:r>
            <a:endParaRPr lang="en-US" altLang="zh-CN" sz="40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nvGrpSpPr>
          <p:cNvPr id="44071" name="Group 38"/>
          <p:cNvGrpSpPr/>
          <p:nvPr/>
        </p:nvGrpSpPr>
        <p:grpSpPr>
          <a:xfrm>
            <a:off x="5849938" y="838200"/>
            <a:ext cx="1447800" cy="5943600"/>
            <a:chOff x="0" y="0"/>
            <a:chExt cx="912" cy="3744"/>
          </a:xfrm>
        </p:grpSpPr>
        <p:sp>
          <p:nvSpPr>
            <p:cNvPr id="44072" name="Rectangle 39"/>
            <p:cNvSpPr/>
            <p:nvPr/>
          </p:nvSpPr>
          <p:spPr>
            <a:xfrm>
              <a:off x="0" y="240"/>
              <a:ext cx="912" cy="384"/>
            </a:xfrm>
            <a:prstGeom prst="rect">
              <a:avLst/>
            </a:prstGeom>
            <a:solidFill>
              <a:schemeClr val="bg1"/>
            </a:solidFill>
            <a:ln w="12700" cap="flat" cmpd="sng">
              <a:solidFill>
                <a:srgbClr val="AFAFEB"/>
              </a:solidFill>
              <a:prstDash val="solid"/>
              <a:miter/>
              <a:headEnd type="none" w="med" len="med"/>
              <a:tailEnd type="none" w="med" len="med"/>
            </a:ln>
          </p:spPr>
          <p:txBody>
            <a:bodyPr wrap="none" anchor="ctr" anchorCtr="0"/>
            <a:p>
              <a:pPr algn="ctr" eaLnBrk="0" hangingPunct="0"/>
              <a:r>
                <a:rPr lang="zh-CN" altLang="en-US" sz="1500" b="1" dirty="0">
                  <a:solidFill>
                    <a:srgbClr val="AFAFEB"/>
                  </a:solidFill>
                  <a:latin typeface="黑体" panose="02010609060101010101" pitchFamily="1" charset="-122"/>
                  <a:ea typeface="黑体" panose="02010609060101010101" pitchFamily="1" charset="-122"/>
                </a:rPr>
                <a:t>差异分析</a:t>
              </a:r>
              <a:endParaRPr lang="ja-JP" altLang="en-US" sz="1500" b="1" dirty="0">
                <a:solidFill>
                  <a:srgbClr val="AFAFEB"/>
                </a:solidFill>
                <a:latin typeface="黑体" panose="02010609060101010101" pitchFamily="1" charset="-122"/>
                <a:ea typeface="黑体" panose="02010609060101010101" pitchFamily="1" charset="-122"/>
              </a:endParaRPr>
            </a:p>
          </p:txBody>
        </p:sp>
        <p:sp>
          <p:nvSpPr>
            <p:cNvPr id="44073" name="Rectangle 40"/>
            <p:cNvSpPr/>
            <p:nvPr/>
          </p:nvSpPr>
          <p:spPr>
            <a:xfrm>
              <a:off x="0" y="1404"/>
              <a:ext cx="912" cy="2340"/>
            </a:xfrm>
            <a:prstGeom prst="rect">
              <a:avLst/>
            </a:prstGeom>
            <a:solidFill>
              <a:schemeClr val="bg1"/>
            </a:solidFill>
            <a:ln w="12700" cap="flat" cmpd="sng">
              <a:solidFill>
                <a:srgbClr val="AFAFEB"/>
              </a:solidFill>
              <a:prstDash val="solid"/>
              <a:miter/>
              <a:headEnd type="none" w="med" len="med"/>
              <a:tailEnd type="none" w="med" len="med"/>
            </a:ln>
          </p:spPr>
          <p:txBody>
            <a:bodyPr wrap="none"/>
            <a:p>
              <a:pPr eaLnBrk="0" hangingPunct="0"/>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预习使得每</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天听课失去了</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lnSpc>
                  <a:spcPct val="120000"/>
                </a:lnSpc>
              </a:pPr>
              <a:r>
                <a:rPr lang="zh-CN" altLang="en-US" sz="1600" b="1" dirty="0">
                  <a:solidFill>
                    <a:srgbClr val="AFAFEB"/>
                  </a:solidFill>
                  <a:latin typeface="黑体" panose="02010609060101010101" pitchFamily="1" charset="-122"/>
                  <a:ea typeface="黑体" panose="02010609060101010101" pitchFamily="1" charset="-122"/>
                </a:rPr>
                <a:t>新鲜感。</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lnSpc>
                  <a:spcPct val="90000"/>
                </a:lnSpc>
              </a:pPr>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每天都进行</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lnSpc>
                  <a:spcPct val="90000"/>
                </a:lnSpc>
              </a:pPr>
              <a:r>
                <a:rPr lang="zh-CN" altLang="en-US" sz="1600" b="1" dirty="0">
                  <a:solidFill>
                    <a:srgbClr val="AFAFEB"/>
                  </a:solidFill>
                  <a:latin typeface="黑体" panose="02010609060101010101" pitchFamily="1" charset="-122"/>
                  <a:ea typeface="黑体" panose="02010609060101010101" pitchFamily="1" charset="-122"/>
                </a:rPr>
                <a:t>预习和复习，</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lnSpc>
                  <a:spcPct val="90000"/>
                </a:lnSpc>
              </a:pPr>
              <a:r>
                <a:rPr lang="zh-CN" altLang="en-US" sz="1600" b="1" dirty="0">
                  <a:solidFill>
                    <a:srgbClr val="AFAFEB"/>
                  </a:solidFill>
                  <a:latin typeface="黑体" panose="02010609060101010101" pitchFamily="1" charset="-122"/>
                  <a:ea typeface="黑体" panose="02010609060101010101" pitchFamily="1" charset="-122"/>
                </a:rPr>
                <a:t>负担过重</a:t>
              </a:r>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复习可以使</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头脑得到整理</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效果好</a:t>
              </a:r>
              <a:r>
                <a:rPr lang="ja-JP" altLang="en-US" sz="1600" b="1" dirty="0">
                  <a:solidFill>
                    <a:srgbClr val="AFAFEB"/>
                  </a:solidFill>
                  <a:latin typeface="黑体" panose="02010609060101010101" pitchFamily="1" charset="-122"/>
                  <a:ea typeface="黑体" panose="02010609060101010101" pitchFamily="1" charset="-122"/>
                </a:rPr>
                <a:t>。</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笔记漏记多</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是老师的板书</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不好认，因此</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要在如何记笔</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记上多动脑筋</a:t>
              </a:r>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4074" name="Rectangle 41"/>
            <p:cNvSpPr/>
            <p:nvPr/>
          </p:nvSpPr>
          <p:spPr>
            <a:xfrm>
              <a:off x="0" y="0"/>
              <a:ext cx="912" cy="240"/>
            </a:xfrm>
            <a:prstGeom prst="rect">
              <a:avLst/>
            </a:prstGeom>
            <a:solidFill>
              <a:schemeClr val="bg1"/>
            </a:solidFill>
            <a:ln w="12700" cap="flat" cmpd="sng">
              <a:solidFill>
                <a:srgbClr val="AFAFEB"/>
              </a:solidFill>
              <a:prstDash val="solid"/>
              <a:miter/>
              <a:headEnd type="none" w="med" len="med"/>
              <a:tailEnd type="none" w="med" len="med"/>
            </a:ln>
          </p:spPr>
          <p:txBody>
            <a:bodyPr wrap="none" anchor="ctr" anchorCtr="0"/>
            <a:p>
              <a:pPr algn="ctr" eaLnBrk="0" hangingPunct="0"/>
              <a:r>
                <a:rPr lang="ja-JP" altLang="en-US" b="1" dirty="0">
                  <a:solidFill>
                    <a:srgbClr val="AFAFEB"/>
                  </a:solidFill>
                  <a:latin typeface="黑体" panose="02010609060101010101" pitchFamily="1" charset="-122"/>
                  <a:ea typeface="黑体" panose="02010609060101010101" pitchFamily="1" charset="-122"/>
                </a:rPr>
                <a:t>Ｃｈｅｃｋ</a:t>
              </a:r>
              <a:endParaRPr lang="ja-JP" altLang="en-US" b="1" dirty="0">
                <a:solidFill>
                  <a:srgbClr val="AFAFEB"/>
                </a:solidFill>
                <a:latin typeface="黑体" panose="02010609060101010101" pitchFamily="1" charset="-122"/>
                <a:ea typeface="黑体" panose="02010609060101010101" pitchFamily="1" charset="-122"/>
              </a:endParaRPr>
            </a:p>
          </p:txBody>
        </p:sp>
        <p:sp>
          <p:nvSpPr>
            <p:cNvPr id="44075" name="Rectangle 42"/>
            <p:cNvSpPr/>
            <p:nvPr/>
          </p:nvSpPr>
          <p:spPr>
            <a:xfrm>
              <a:off x="0" y="624"/>
              <a:ext cx="912" cy="780"/>
            </a:xfrm>
            <a:prstGeom prst="rect">
              <a:avLst/>
            </a:prstGeom>
            <a:solidFill>
              <a:schemeClr val="bg1"/>
            </a:solidFill>
            <a:ln w="12700" cap="flat" cmpd="sng">
              <a:solidFill>
                <a:srgbClr val="AFAFEB"/>
              </a:solidFill>
              <a:prstDash val="solid"/>
              <a:miter/>
              <a:headEnd type="none" w="med" len="med"/>
              <a:tailEnd type="none" w="med" len="med"/>
            </a:ln>
          </p:spPr>
          <p:txBody>
            <a:bodyPr wrap="none" anchor="ctr" anchorCtr="0"/>
            <a:p>
              <a:pPr eaLnBrk="0" hangingPunct="0"/>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复习的效果</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要比预习的大</a:t>
              </a:r>
              <a:endParaRPr lang="ja-JP" altLang="en-US" sz="1600" b="1" dirty="0">
                <a:solidFill>
                  <a:srgbClr val="AFAFEB"/>
                </a:solidFill>
                <a:latin typeface="黑体" panose="02010609060101010101" pitchFamily="1" charset="-122"/>
                <a:ea typeface="黑体" panose="02010609060101010101" pitchFamily="1" charset="-122"/>
              </a:endParaRPr>
            </a:p>
            <a:p>
              <a:pPr eaLnBrk="0" hangingPunct="0"/>
              <a:r>
                <a:rPr lang="en-US" altLang="zh-CN" sz="1600" b="1" dirty="0">
                  <a:solidFill>
                    <a:srgbClr val="AFAFEB"/>
                  </a:solidFill>
                  <a:latin typeface="Times New Roman" panose="02020603050405020304" pitchFamily="2" charset="0"/>
                  <a:ea typeface="黑体" panose="02010609060101010101" pitchFamily="1" charset="-122"/>
                </a:rPr>
                <a:t>·</a:t>
              </a:r>
              <a:r>
                <a:rPr lang="en-US" altLang="zh-CN" sz="1600" b="1" dirty="0">
                  <a:solidFill>
                    <a:srgbClr val="AFAFEB"/>
                  </a:solidFill>
                  <a:latin typeface="黑体" panose="02010609060101010101" pitchFamily="1" charset="-122"/>
                  <a:ea typeface="黑体" panose="02010609060101010101" pitchFamily="1" charset="-122"/>
                </a:rPr>
                <a:t> </a:t>
              </a:r>
              <a:r>
                <a:rPr lang="zh-CN" altLang="en-US" sz="1600" b="1" dirty="0">
                  <a:solidFill>
                    <a:srgbClr val="AFAFEB"/>
                  </a:solidFill>
                  <a:latin typeface="黑体" panose="02010609060101010101" pitchFamily="1" charset="-122"/>
                  <a:ea typeface="黑体" panose="02010609060101010101" pitchFamily="1" charset="-122"/>
                </a:rPr>
                <a:t>由于出题正</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好是笔记漏记</a:t>
              </a:r>
              <a:endParaRPr lang="zh-CN" altLang="en-US" sz="1600" b="1" dirty="0">
                <a:solidFill>
                  <a:srgbClr val="AFAFEB"/>
                </a:solidFill>
                <a:latin typeface="黑体" panose="02010609060101010101" pitchFamily="1" charset="-122"/>
                <a:ea typeface="黑体" panose="02010609060101010101" pitchFamily="1" charset="-122"/>
              </a:endParaRPr>
            </a:p>
            <a:p>
              <a:pPr eaLnBrk="0" hangingPunct="0"/>
              <a:r>
                <a:rPr lang="zh-CN" altLang="en-US" sz="1600" b="1" dirty="0">
                  <a:solidFill>
                    <a:srgbClr val="AFAFEB"/>
                  </a:solidFill>
                  <a:latin typeface="黑体" panose="02010609060101010101" pitchFamily="1" charset="-122"/>
                  <a:ea typeface="黑体" panose="02010609060101010101" pitchFamily="1" charset="-122"/>
                </a:rPr>
                <a:t>的地方而丢分</a:t>
              </a:r>
              <a:endParaRPr lang="ja-JP" altLang="en-US" sz="1600" b="1" dirty="0">
                <a:solidFill>
                  <a:srgbClr val="AFAFEB"/>
                </a:solidFill>
                <a:latin typeface="黑体" panose="02010609060101010101" pitchFamily="1" charset="-122"/>
                <a:ea typeface="黑体" panose="02010609060101010101" pitchFamily="1" charset="-122"/>
              </a:endParaRPr>
            </a:p>
          </p:txBody>
        </p:sp>
        <p:sp>
          <p:nvSpPr>
            <p:cNvPr id="44076" name="Line 43"/>
            <p:cNvSpPr/>
            <p:nvPr/>
          </p:nvSpPr>
          <p:spPr>
            <a:xfrm>
              <a:off x="0" y="2880"/>
              <a:ext cx="905" cy="1"/>
            </a:xfrm>
            <a:prstGeom prst="line">
              <a:avLst/>
            </a:prstGeom>
            <a:ln w="9525" cap="flat" cmpd="sng">
              <a:solidFill>
                <a:srgbClr val="AFAFEB"/>
              </a:solidFill>
              <a:prstDash val="solid"/>
              <a:headEnd type="none" w="med" len="med"/>
              <a:tailEnd type="none" w="med" len="med"/>
            </a:ln>
          </p:spPr>
        </p:sp>
      </p:grpSp>
      <p:grpSp>
        <p:nvGrpSpPr>
          <p:cNvPr id="44077" name="Group 44"/>
          <p:cNvGrpSpPr/>
          <p:nvPr/>
        </p:nvGrpSpPr>
        <p:grpSpPr>
          <a:xfrm>
            <a:off x="7297738" y="838200"/>
            <a:ext cx="1541462" cy="5943600"/>
            <a:chOff x="0" y="0"/>
            <a:chExt cx="864" cy="3744"/>
          </a:xfrm>
        </p:grpSpPr>
        <p:sp>
          <p:nvSpPr>
            <p:cNvPr id="44078" name="Rectangle 45"/>
            <p:cNvSpPr/>
            <p:nvPr/>
          </p:nvSpPr>
          <p:spPr>
            <a:xfrm>
              <a:off x="0" y="240"/>
              <a:ext cx="864" cy="384"/>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今后的对应措施</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4079" name="Rectangle 46"/>
            <p:cNvSpPr/>
            <p:nvPr/>
          </p:nvSpPr>
          <p:spPr>
            <a:xfrm>
              <a:off x="0" y="1404"/>
              <a:ext cx="864" cy="234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4080" name="Rectangle 47"/>
            <p:cNvSpPr/>
            <p:nvPr/>
          </p:nvSpPr>
          <p:spPr>
            <a:xfrm>
              <a:off x="0" y="0"/>
              <a:ext cx="864" cy="24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ja-JP" altLang="en-US" b="1" dirty="0">
                  <a:solidFill>
                    <a:srgbClr val="000000"/>
                  </a:solidFill>
                  <a:latin typeface="黑体" panose="02010609060101010101" pitchFamily="1" charset="-122"/>
                  <a:ea typeface="黑体" panose="02010609060101010101" pitchFamily="1" charset="-122"/>
                </a:rPr>
                <a:t>Ａｃｔｉｏｎ</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44081" name="Rectangle 48"/>
            <p:cNvSpPr/>
            <p:nvPr/>
          </p:nvSpPr>
          <p:spPr>
            <a:xfrm>
              <a:off x="0" y="624"/>
              <a:ext cx="864" cy="78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今后下工夫努</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力的重点要放在</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如何记好笔记和</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复习上</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4082" name="Line 49"/>
            <p:cNvSpPr/>
            <p:nvPr/>
          </p:nvSpPr>
          <p:spPr>
            <a:xfrm>
              <a:off x="0" y="2880"/>
              <a:ext cx="864" cy="1"/>
            </a:xfrm>
            <a:prstGeom prst="line">
              <a:avLst/>
            </a:prstGeom>
            <a:ln w="9525" cap="flat" cmpd="sng">
              <a:solidFill>
                <a:srgbClr val="000000"/>
              </a:solidFill>
              <a:prstDash val="solid"/>
              <a:headEnd type="none" w="med" len="med"/>
              <a:tailEnd type="none" w="med" len="med"/>
            </a:ln>
          </p:spPr>
        </p:sp>
      </p:grpSp>
      <p:sp>
        <p:nvSpPr>
          <p:cNvPr id="44083" name="AutoShape 50"/>
          <p:cNvSpPr/>
          <p:nvPr/>
        </p:nvSpPr>
        <p:spPr>
          <a:xfrm>
            <a:off x="2311400" y="1654175"/>
            <a:ext cx="696913" cy="660400"/>
          </a:xfrm>
          <a:prstGeom prst="leftArrow">
            <a:avLst>
              <a:gd name="adj1" fmla="val 50000"/>
              <a:gd name="adj2" fmla="val 26382"/>
            </a:avLst>
          </a:prstGeom>
          <a:solidFill>
            <a:srgbClr val="66FFCC"/>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4084" name="Rectangle 51"/>
          <p:cNvSpPr/>
          <p:nvPr/>
        </p:nvSpPr>
        <p:spPr>
          <a:xfrm>
            <a:off x="622300" y="1582738"/>
            <a:ext cx="1589088" cy="838200"/>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nchorCtr="0"/>
          <a:p>
            <a:pPr algn="ctr"/>
            <a:r>
              <a:rPr lang="en-US" altLang="zh-CN" sz="2400" b="1" dirty="0">
                <a:effectLst>
                  <a:outerShdw blurRad="38100" dist="38100" dir="2700000">
                    <a:srgbClr val="FFFFFF"/>
                  </a:outerShdw>
                </a:effectLst>
                <a:latin typeface="黑体" panose="02010609060101010101" pitchFamily="1" charset="-122"/>
                <a:ea typeface="黑体" panose="02010609060101010101" pitchFamily="1" charset="-122"/>
              </a:rPr>
              <a:t>IMPROVE</a:t>
            </a:r>
            <a:endParaRPr lang="en-US" altLang="zh-CN" sz="2400" b="1" dirty="0">
              <a:latin typeface="黑体" panose="02010609060101010101" pitchFamily="1" charset="-122"/>
              <a:ea typeface="黑体" panose="02010609060101010101" pitchFamily="1" charset="-122"/>
            </a:endParaRPr>
          </a:p>
          <a:p>
            <a:pPr algn="ctr"/>
            <a:r>
              <a:rPr lang="zh-CN" altLang="en-US" sz="2400" b="1" dirty="0">
                <a:latin typeface="黑体" panose="02010609060101010101" pitchFamily="1" charset="-122"/>
                <a:ea typeface="黑体" panose="02010609060101010101" pitchFamily="1" charset="-122"/>
              </a:rPr>
              <a:t>改善</a:t>
            </a:r>
            <a:endParaRPr lang="ja-JP" altLang="en-US" sz="2400" b="1" dirty="0">
              <a:latin typeface="黑体" panose="02010609060101010101" pitchFamily="1" charset="-122"/>
              <a:ea typeface="黑体" panose="02010609060101010101" pitchFamily="1" charset="-122"/>
            </a:endParaRPr>
          </a:p>
        </p:txBody>
      </p:sp>
      <p:grpSp>
        <p:nvGrpSpPr>
          <p:cNvPr id="44085" name="Group 52"/>
          <p:cNvGrpSpPr/>
          <p:nvPr/>
        </p:nvGrpSpPr>
        <p:grpSpPr>
          <a:xfrm>
            <a:off x="3124200" y="1219200"/>
            <a:ext cx="2455863" cy="2465388"/>
            <a:chOff x="0" y="0"/>
            <a:chExt cx="1769" cy="1775"/>
          </a:xfrm>
        </p:grpSpPr>
        <p:sp>
          <p:nvSpPr>
            <p:cNvPr id="44086" name="Arc 53"/>
            <p:cNvSpPr/>
            <p:nvPr/>
          </p:nvSpPr>
          <p:spPr>
            <a:xfrm>
              <a:off x="881" y="3"/>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9B9ED9">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44087" name="Arc 54"/>
            <p:cNvSpPr/>
            <p:nvPr/>
          </p:nvSpPr>
          <p:spPr>
            <a:xfrm>
              <a:off x="3" y="3"/>
              <a:ext cx="1766" cy="1772"/>
            </a:xfrm>
            <a:custGeom>
              <a:avLst/>
              <a:gdLst>
                <a:gd name="txL" fmla="*/ 0 w 43200"/>
                <a:gd name="txT" fmla="*/ 0 h 43200"/>
                <a:gd name="txR" fmla="*/ 43200 w 43200"/>
                <a:gd name="txB" fmla="*/ 43200 h 43200"/>
              </a:gdLst>
              <a:ahLst/>
              <a:cxnLst>
                <a:cxn ang="0">
                  <a:pos x="0" y="0"/>
                </a:cxn>
                <a:cxn ang="0">
                  <a:pos x="0" y="0"/>
                </a:cxn>
                <a:cxn ang="0">
                  <a:pos x="0" y="0"/>
                </a:cxn>
              </a:cxnLst>
              <a:rect l="txL" t="txT" r="txR" b="txB"/>
              <a:pathLst>
                <a:path w="43200" h="43200" fill="none">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path>
                <a:path w="43200" h="43200" stroke="0">
                  <a:moveTo>
                    <a:pt x="43199" y="21477"/>
                  </a:moveTo>
                  <a:cubicBezTo>
                    <a:pt x="43199" y="21518"/>
                    <a:pt x="43200" y="21559"/>
                    <a:pt x="43200" y="21600"/>
                  </a:cubicBezTo>
                  <a:cubicBezTo>
                    <a:pt x="43200" y="33529"/>
                    <a:pt x="33529" y="43200"/>
                    <a:pt x="21600" y="43200"/>
                  </a:cubicBezTo>
                  <a:cubicBezTo>
                    <a:pt x="9670" y="43200"/>
                    <a:pt x="0" y="33529"/>
                    <a:pt x="0" y="21600"/>
                  </a:cubicBezTo>
                  <a:cubicBezTo>
                    <a:pt x="-1" y="9718"/>
                    <a:pt x="9596" y="67"/>
                    <a:pt x="21478" y="0"/>
                  </a:cubicBezTo>
                  <a:lnTo>
                    <a:pt x="21600" y="21600"/>
                  </a:lnTo>
                  <a:close/>
                </a:path>
              </a:pathLst>
            </a:custGeom>
            <a:solidFill>
              <a:srgbClr val="9B9ED9">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44088" name="Freeform 55"/>
            <p:cNvSpPr/>
            <p:nvPr/>
          </p:nvSpPr>
          <p:spPr>
            <a:xfrm>
              <a:off x="874" y="138"/>
              <a:ext cx="471" cy="744"/>
            </a:xfrm>
            <a:custGeom>
              <a:avLst/>
              <a:gdLst>
                <a:gd name="txL" fmla="*/ 0 w 471"/>
                <a:gd name="txT" fmla="*/ 0 h 744"/>
                <a:gd name="txR" fmla="*/ 471 w 471"/>
                <a:gd name="txB" fmla="*/ 744 h 744"/>
              </a:gdLst>
              <a:ahLst/>
              <a:cxnLst>
                <a:cxn ang="0">
                  <a:pos x="0" y="744"/>
                </a:cxn>
                <a:cxn ang="0">
                  <a:pos x="471" y="0"/>
                </a:cxn>
              </a:cxnLst>
              <a:rect l="txL" t="txT" r="txR" b="txB"/>
              <a:pathLst>
                <a:path w="471" h="744">
                  <a:moveTo>
                    <a:pt x="0" y="744"/>
                  </a:moveTo>
                  <a:lnTo>
                    <a:pt x="471" y="0"/>
                  </a:lnTo>
                </a:path>
              </a:pathLst>
            </a:custGeom>
            <a:noFill/>
            <a:ln w="12700" cap="flat" cmpd="sng">
              <a:solidFill>
                <a:srgbClr val="C9C9C9"/>
              </a:solidFill>
              <a:prstDash val="solid"/>
              <a:bevel/>
              <a:headEnd type="none" w="med" len="med"/>
              <a:tailEnd type="none" w="med" len="med"/>
            </a:ln>
          </p:spPr>
          <p:txBody>
            <a:bodyPr/>
            <a:p>
              <a:endParaRPr lang="zh-CN" altLang="en-US"/>
            </a:p>
          </p:txBody>
        </p:sp>
        <p:sp>
          <p:nvSpPr>
            <p:cNvPr id="44089" name="Freeform 56"/>
            <p:cNvSpPr/>
            <p:nvPr/>
          </p:nvSpPr>
          <p:spPr>
            <a:xfrm>
              <a:off x="879" y="465"/>
              <a:ext cx="773" cy="419"/>
            </a:xfrm>
            <a:custGeom>
              <a:avLst/>
              <a:gdLst>
                <a:gd name="txL" fmla="*/ 0 w 773"/>
                <a:gd name="txT" fmla="*/ 0 h 419"/>
                <a:gd name="txR" fmla="*/ 773 w 773"/>
                <a:gd name="txB" fmla="*/ 419 h 419"/>
              </a:gdLst>
              <a:ahLst/>
              <a:cxnLst>
                <a:cxn ang="0">
                  <a:pos x="0" y="419"/>
                </a:cxn>
                <a:cxn ang="0">
                  <a:pos x="773" y="0"/>
                </a:cxn>
              </a:cxnLst>
              <a:rect l="txL" t="txT" r="txR" b="txB"/>
              <a:pathLst>
                <a:path w="773" h="419">
                  <a:moveTo>
                    <a:pt x="0" y="419"/>
                  </a:moveTo>
                  <a:lnTo>
                    <a:pt x="773" y="0"/>
                  </a:lnTo>
                </a:path>
              </a:pathLst>
            </a:custGeom>
            <a:noFill/>
            <a:ln w="12700" cap="flat" cmpd="sng">
              <a:solidFill>
                <a:srgbClr val="C9C9C9"/>
              </a:solidFill>
              <a:prstDash val="solid"/>
              <a:bevel/>
              <a:headEnd type="none" w="med" len="med"/>
              <a:tailEnd type="none" w="med" len="med"/>
            </a:ln>
          </p:spPr>
          <p:txBody>
            <a:bodyPr/>
            <a:p>
              <a:endParaRPr lang="zh-CN" altLang="en-US"/>
            </a:p>
          </p:txBody>
        </p:sp>
        <p:sp>
          <p:nvSpPr>
            <p:cNvPr id="44090" name="Text Box 57"/>
            <p:cNvSpPr txBox="1"/>
            <p:nvPr/>
          </p:nvSpPr>
          <p:spPr>
            <a:xfrm>
              <a:off x="969" y="59"/>
              <a:ext cx="298" cy="264"/>
            </a:xfrm>
            <a:prstGeom prst="rect">
              <a:avLst/>
            </a:prstGeom>
            <a:noFill/>
            <a:ln w="9525">
              <a:noFill/>
            </a:ln>
          </p:spPr>
          <p:txBody>
            <a:bodyPr wrap="none">
              <a:spAutoFit/>
            </a:bodyPr>
            <a:p>
              <a:r>
                <a:rPr lang="ja-JP" altLang="en-US" b="1" dirty="0">
                  <a:solidFill>
                    <a:srgbClr val="C9C9C9"/>
                  </a:solidFill>
                  <a:latin typeface="黑体" panose="02010609060101010101" pitchFamily="1" charset="-122"/>
                  <a:ea typeface="黑体" panose="02010609060101010101" pitchFamily="1" charset="-122"/>
                </a:rPr>
                <a:t>①</a:t>
              </a:r>
              <a:endParaRPr lang="ja-JP" altLang="en-US" b="1" dirty="0">
                <a:solidFill>
                  <a:srgbClr val="C9C9C9"/>
                </a:solidFill>
                <a:latin typeface="黑体" panose="02010609060101010101" pitchFamily="1" charset="-122"/>
                <a:ea typeface="黑体" panose="02010609060101010101" pitchFamily="1" charset="-122"/>
              </a:endParaRPr>
            </a:p>
          </p:txBody>
        </p:sp>
        <p:sp>
          <p:nvSpPr>
            <p:cNvPr id="44091" name="Text Box 58"/>
            <p:cNvSpPr txBox="1"/>
            <p:nvPr/>
          </p:nvSpPr>
          <p:spPr>
            <a:xfrm>
              <a:off x="1273" y="251"/>
              <a:ext cx="298" cy="264"/>
            </a:xfrm>
            <a:prstGeom prst="rect">
              <a:avLst/>
            </a:prstGeom>
            <a:noFill/>
            <a:ln w="9525">
              <a:noFill/>
            </a:ln>
          </p:spPr>
          <p:txBody>
            <a:bodyPr wrap="none">
              <a:spAutoFit/>
            </a:bodyPr>
            <a:p>
              <a:r>
                <a:rPr lang="ja-JP" altLang="en-US" b="1" dirty="0">
                  <a:solidFill>
                    <a:srgbClr val="C9C9C9"/>
                  </a:solidFill>
                  <a:latin typeface="黑体" panose="02010609060101010101" pitchFamily="1" charset="-122"/>
                  <a:ea typeface="黑体" panose="02010609060101010101" pitchFamily="1" charset="-122"/>
                </a:rPr>
                <a:t>②</a:t>
              </a:r>
              <a:endParaRPr lang="ja-JP" altLang="en-US" b="1" dirty="0">
                <a:solidFill>
                  <a:srgbClr val="C9C9C9"/>
                </a:solidFill>
                <a:latin typeface="黑体" panose="02010609060101010101" pitchFamily="1" charset="-122"/>
                <a:ea typeface="黑体" panose="02010609060101010101" pitchFamily="1" charset="-122"/>
              </a:endParaRPr>
            </a:p>
          </p:txBody>
        </p:sp>
        <p:sp>
          <p:nvSpPr>
            <p:cNvPr id="44092" name="Text Box 59"/>
            <p:cNvSpPr txBox="1"/>
            <p:nvPr/>
          </p:nvSpPr>
          <p:spPr>
            <a:xfrm>
              <a:off x="1469" y="605"/>
              <a:ext cx="299" cy="264"/>
            </a:xfrm>
            <a:prstGeom prst="rect">
              <a:avLst/>
            </a:prstGeom>
            <a:noFill/>
            <a:ln w="9525">
              <a:noFill/>
            </a:ln>
          </p:spPr>
          <p:txBody>
            <a:bodyPr wrap="none">
              <a:spAutoFit/>
            </a:bodyPr>
            <a:p>
              <a:r>
                <a:rPr lang="ja-JP" altLang="en-US" b="1" dirty="0">
                  <a:solidFill>
                    <a:srgbClr val="C9C9C9"/>
                  </a:solidFill>
                  <a:latin typeface="黑体" panose="02010609060101010101" pitchFamily="1" charset="-122"/>
                  <a:ea typeface="黑体" panose="02010609060101010101" pitchFamily="1" charset="-122"/>
                </a:rPr>
                <a:t>③</a:t>
              </a:r>
              <a:endParaRPr lang="ja-JP" altLang="en-US" b="1" dirty="0">
                <a:solidFill>
                  <a:srgbClr val="C9C9C9"/>
                </a:solidFill>
                <a:latin typeface="黑体" panose="02010609060101010101" pitchFamily="1" charset="-122"/>
                <a:ea typeface="黑体" panose="02010609060101010101" pitchFamily="1" charset="-122"/>
              </a:endParaRPr>
            </a:p>
          </p:txBody>
        </p:sp>
        <p:sp>
          <p:nvSpPr>
            <p:cNvPr id="44093" name="Text Box 60"/>
            <p:cNvSpPr txBox="1"/>
            <p:nvPr/>
          </p:nvSpPr>
          <p:spPr>
            <a:xfrm>
              <a:off x="832" y="443"/>
              <a:ext cx="577" cy="330"/>
            </a:xfrm>
            <a:prstGeom prst="rect">
              <a:avLst/>
            </a:prstGeom>
            <a:noFill/>
            <a:ln w="9525">
              <a:noFill/>
            </a:ln>
          </p:spPr>
          <p:txBody>
            <a:bodyPr wrap="none">
              <a:spAutoFit/>
            </a:bodyPr>
            <a:p>
              <a:r>
                <a:rPr lang="en-US" altLang="zh-CN" sz="2400" b="1" dirty="0">
                  <a:solidFill>
                    <a:srgbClr val="C9C9C9"/>
                  </a:solidFill>
                  <a:latin typeface="黑体" panose="02010609060101010101" pitchFamily="1" charset="-122"/>
                  <a:ea typeface="黑体" panose="02010609060101010101" pitchFamily="1" charset="-122"/>
                </a:rPr>
                <a:t>PLAN</a:t>
              </a:r>
              <a:endParaRPr lang="en-US" altLang="zh-CN" sz="2400" b="1" dirty="0">
                <a:solidFill>
                  <a:srgbClr val="C9C9C9"/>
                </a:solidFill>
                <a:latin typeface="黑体" panose="02010609060101010101" pitchFamily="1" charset="-122"/>
                <a:ea typeface="黑体" panose="02010609060101010101" pitchFamily="1" charset="-122"/>
              </a:endParaRPr>
            </a:p>
          </p:txBody>
        </p:sp>
        <p:sp>
          <p:nvSpPr>
            <p:cNvPr id="44094" name="Arc 61"/>
            <p:cNvSpPr/>
            <p:nvPr/>
          </p:nvSpPr>
          <p:spPr>
            <a:xfrm flipH="1">
              <a:off x="0" y="0"/>
              <a:ext cx="888" cy="886"/>
            </a:xfrm>
            <a:custGeom>
              <a:avLst/>
              <a:gdLst>
                <a:gd name="txL" fmla="*/ 0 w 21722"/>
                <a:gd name="txT" fmla="*/ 0 h 21600"/>
                <a:gd name="txR" fmla="*/ 21722 w 21722"/>
                <a:gd name="txB" fmla="*/ 21600 h 21600"/>
              </a:gdLst>
              <a:ahLst/>
              <a:cxnLst>
                <a:cxn ang="0">
                  <a:pos x="0" y="0"/>
                </a:cxn>
                <a:cxn ang="0">
                  <a:pos x="0" y="0"/>
                </a:cxn>
                <a:cxn ang="0">
                  <a:pos x="0" y="0"/>
                </a:cxn>
              </a:cxnLst>
              <a:rect l="txL" t="txT" r="txR" b="txB"/>
              <a:pathLst>
                <a:path w="21722" h="21600" fill="none">
                  <a:moveTo>
                    <a:pt x="0" y="0"/>
                  </a:moveTo>
                  <a:cubicBezTo>
                    <a:pt x="40" y="0"/>
                    <a:pt x="81" y="-1"/>
                    <a:pt x="122" y="0"/>
                  </a:cubicBezTo>
                  <a:cubicBezTo>
                    <a:pt x="12003" y="0"/>
                    <a:pt x="21653" y="9595"/>
                    <a:pt x="21721" y="21477"/>
                  </a:cubicBezTo>
                </a:path>
                <a:path w="21722" h="21600" stroke="0">
                  <a:moveTo>
                    <a:pt x="0" y="0"/>
                  </a:moveTo>
                  <a:cubicBezTo>
                    <a:pt x="40" y="0"/>
                    <a:pt x="81" y="-1"/>
                    <a:pt x="122" y="0"/>
                  </a:cubicBezTo>
                  <a:cubicBezTo>
                    <a:pt x="12003" y="0"/>
                    <a:pt x="21653" y="9595"/>
                    <a:pt x="21721" y="21477"/>
                  </a:cubicBezTo>
                  <a:lnTo>
                    <a:pt x="122" y="21600"/>
                  </a:lnTo>
                  <a:close/>
                </a:path>
              </a:pathLst>
            </a:custGeom>
            <a:solidFill>
              <a:srgbClr val="FFFF00">
                <a:alpha val="100000"/>
              </a:srgbClr>
            </a:solidFill>
            <a:ln w="28575" cap="flat" cmpd="sng">
              <a:solidFill>
                <a:srgbClr val="000000"/>
              </a:solidFill>
              <a:prstDash val="solid"/>
              <a:bevel/>
              <a:headEnd type="none" w="med" len="med"/>
              <a:tailEnd type="none" w="med" len="med"/>
            </a:ln>
          </p:spPr>
          <p:txBody>
            <a:bodyPr/>
            <a:p>
              <a:endParaRPr lang="zh-CN" altLang="en-US"/>
            </a:p>
          </p:txBody>
        </p:sp>
        <p:sp>
          <p:nvSpPr>
            <p:cNvPr id="44095" name="Line 62"/>
            <p:cNvSpPr/>
            <p:nvPr/>
          </p:nvSpPr>
          <p:spPr>
            <a:xfrm>
              <a:off x="879" y="889"/>
              <a:ext cx="635" cy="616"/>
            </a:xfrm>
            <a:prstGeom prst="line">
              <a:avLst/>
            </a:prstGeom>
            <a:ln w="12700" cap="flat" cmpd="sng">
              <a:solidFill>
                <a:srgbClr val="C9C9C9"/>
              </a:solidFill>
              <a:prstDash val="solid"/>
              <a:headEnd type="none" w="med" len="med"/>
              <a:tailEnd type="none" w="med" len="med"/>
            </a:ln>
          </p:spPr>
        </p:sp>
        <p:sp>
          <p:nvSpPr>
            <p:cNvPr id="44096" name="Text Box 63"/>
            <p:cNvSpPr txBox="1"/>
            <p:nvPr/>
          </p:nvSpPr>
          <p:spPr>
            <a:xfrm>
              <a:off x="1357" y="1061"/>
              <a:ext cx="353" cy="329"/>
            </a:xfrm>
            <a:prstGeom prst="rect">
              <a:avLst/>
            </a:prstGeom>
            <a:noFill/>
            <a:ln w="9525">
              <a:noFill/>
            </a:ln>
          </p:spPr>
          <p:txBody>
            <a:bodyPr wrap="none">
              <a:spAutoFit/>
            </a:bodyPr>
            <a:p>
              <a:r>
                <a:rPr lang="ja-JP" altLang="en-US" sz="2400" b="1" dirty="0">
                  <a:solidFill>
                    <a:srgbClr val="C9C9C9"/>
                  </a:solidFill>
                  <a:latin typeface="黑体" panose="02010609060101010101" pitchFamily="1" charset="-122"/>
                  <a:ea typeface="黑体" panose="02010609060101010101" pitchFamily="1" charset="-122"/>
                </a:rPr>
                <a:t>④</a:t>
              </a:r>
              <a:endParaRPr lang="ja-JP" altLang="en-US" sz="2400" b="1" dirty="0">
                <a:solidFill>
                  <a:srgbClr val="C9C9C9"/>
                </a:solidFill>
                <a:latin typeface="黑体" panose="02010609060101010101" pitchFamily="1" charset="-122"/>
                <a:ea typeface="黑体" panose="02010609060101010101" pitchFamily="1" charset="-122"/>
              </a:endParaRPr>
            </a:p>
          </p:txBody>
        </p:sp>
        <p:sp>
          <p:nvSpPr>
            <p:cNvPr id="44097" name="Text Box 64"/>
            <p:cNvSpPr txBox="1"/>
            <p:nvPr/>
          </p:nvSpPr>
          <p:spPr>
            <a:xfrm>
              <a:off x="994" y="1431"/>
              <a:ext cx="352" cy="329"/>
            </a:xfrm>
            <a:prstGeom prst="rect">
              <a:avLst/>
            </a:prstGeom>
            <a:noFill/>
            <a:ln w="9525">
              <a:noFill/>
            </a:ln>
          </p:spPr>
          <p:txBody>
            <a:bodyPr wrap="none">
              <a:spAutoFit/>
            </a:bodyPr>
            <a:p>
              <a:r>
                <a:rPr lang="ja-JP" altLang="en-US" sz="2400" b="1" dirty="0">
                  <a:solidFill>
                    <a:srgbClr val="C9C9C9"/>
                  </a:solidFill>
                  <a:latin typeface="黑体" panose="02010609060101010101" pitchFamily="1" charset="-122"/>
                  <a:ea typeface="黑体" panose="02010609060101010101" pitchFamily="1" charset="-122"/>
                </a:rPr>
                <a:t>⑤</a:t>
              </a:r>
              <a:endParaRPr lang="ja-JP" altLang="en-US" sz="2400" b="1" dirty="0">
                <a:solidFill>
                  <a:srgbClr val="C9C9C9"/>
                </a:solidFill>
                <a:latin typeface="黑体" panose="02010609060101010101" pitchFamily="1" charset="-122"/>
                <a:ea typeface="黑体" panose="02010609060101010101" pitchFamily="1" charset="-122"/>
              </a:endParaRPr>
            </a:p>
          </p:txBody>
        </p:sp>
        <p:sp>
          <p:nvSpPr>
            <p:cNvPr id="44098" name="Text Box 65"/>
            <p:cNvSpPr txBox="1"/>
            <p:nvPr/>
          </p:nvSpPr>
          <p:spPr>
            <a:xfrm>
              <a:off x="935" y="1024"/>
              <a:ext cx="355" cy="329"/>
            </a:xfrm>
            <a:prstGeom prst="rect">
              <a:avLst/>
            </a:prstGeom>
            <a:noFill/>
            <a:ln w="9525">
              <a:noFill/>
            </a:ln>
          </p:spPr>
          <p:txBody>
            <a:bodyPr wrap="none">
              <a:spAutoFit/>
            </a:bodyPr>
            <a:p>
              <a:r>
                <a:rPr lang="en-US" altLang="zh-CN" sz="2400" b="1" dirty="0">
                  <a:solidFill>
                    <a:srgbClr val="C9C9C9"/>
                  </a:solidFill>
                  <a:latin typeface="黑体" panose="02010609060101010101" pitchFamily="1" charset="-122"/>
                  <a:ea typeface="黑体" panose="02010609060101010101" pitchFamily="1" charset="-122"/>
                </a:rPr>
                <a:t>Do</a:t>
              </a:r>
              <a:endParaRPr lang="en-US" altLang="zh-CN" sz="2400" b="1" dirty="0">
                <a:solidFill>
                  <a:srgbClr val="C9C9C9"/>
                </a:solidFill>
                <a:latin typeface="黑体" panose="02010609060101010101" pitchFamily="1" charset="-122"/>
                <a:ea typeface="黑体" panose="02010609060101010101" pitchFamily="1" charset="-122"/>
              </a:endParaRPr>
            </a:p>
          </p:txBody>
        </p:sp>
        <p:sp>
          <p:nvSpPr>
            <p:cNvPr id="44099" name="Text Box 66"/>
            <p:cNvSpPr txBox="1"/>
            <p:nvPr/>
          </p:nvSpPr>
          <p:spPr>
            <a:xfrm>
              <a:off x="377" y="1422"/>
              <a:ext cx="353" cy="329"/>
            </a:xfrm>
            <a:prstGeom prst="rect">
              <a:avLst/>
            </a:prstGeom>
            <a:noFill/>
            <a:ln w="9525">
              <a:noFill/>
            </a:ln>
          </p:spPr>
          <p:txBody>
            <a:bodyPr wrap="none">
              <a:spAutoFit/>
            </a:bodyPr>
            <a:p>
              <a:r>
                <a:rPr lang="ja-JP" altLang="en-US" sz="2400" b="1" dirty="0">
                  <a:solidFill>
                    <a:srgbClr val="C9C9C9"/>
                  </a:solidFill>
                  <a:latin typeface="黑体" panose="02010609060101010101" pitchFamily="1" charset="-122"/>
                  <a:ea typeface="黑体" panose="02010609060101010101" pitchFamily="1" charset="-122"/>
                </a:rPr>
                <a:t>⑥</a:t>
              </a:r>
              <a:endParaRPr lang="ja-JP" altLang="en-US" sz="2400" b="1" dirty="0">
                <a:solidFill>
                  <a:srgbClr val="C9C9C9"/>
                </a:solidFill>
                <a:latin typeface="黑体" panose="02010609060101010101" pitchFamily="1" charset="-122"/>
                <a:ea typeface="黑体" panose="02010609060101010101" pitchFamily="1" charset="-122"/>
              </a:endParaRPr>
            </a:p>
          </p:txBody>
        </p:sp>
        <p:sp>
          <p:nvSpPr>
            <p:cNvPr id="44100" name="Text Box 67"/>
            <p:cNvSpPr txBox="1"/>
            <p:nvPr/>
          </p:nvSpPr>
          <p:spPr>
            <a:xfrm>
              <a:off x="75" y="1135"/>
              <a:ext cx="353" cy="329"/>
            </a:xfrm>
            <a:prstGeom prst="rect">
              <a:avLst/>
            </a:prstGeom>
            <a:noFill/>
            <a:ln w="9525">
              <a:noFill/>
            </a:ln>
          </p:spPr>
          <p:txBody>
            <a:bodyPr wrap="none">
              <a:spAutoFit/>
            </a:bodyPr>
            <a:p>
              <a:r>
                <a:rPr lang="ja-JP" altLang="en-US" sz="2400" b="1" dirty="0">
                  <a:solidFill>
                    <a:srgbClr val="C9C9C9"/>
                  </a:solidFill>
                  <a:latin typeface="黑体" panose="02010609060101010101" pitchFamily="1" charset="-122"/>
                  <a:ea typeface="黑体" panose="02010609060101010101" pitchFamily="1" charset="-122"/>
                </a:rPr>
                <a:t>⑦</a:t>
              </a:r>
              <a:endParaRPr lang="ja-JP" altLang="en-US" sz="2400" b="1" dirty="0">
                <a:solidFill>
                  <a:srgbClr val="C9C9C9"/>
                </a:solidFill>
                <a:latin typeface="黑体" panose="02010609060101010101" pitchFamily="1" charset="-122"/>
                <a:ea typeface="黑体" panose="02010609060101010101" pitchFamily="1" charset="-122"/>
              </a:endParaRPr>
            </a:p>
          </p:txBody>
        </p:sp>
        <p:sp>
          <p:nvSpPr>
            <p:cNvPr id="44101" name="Text Box 68"/>
            <p:cNvSpPr txBox="1"/>
            <p:nvPr/>
          </p:nvSpPr>
          <p:spPr>
            <a:xfrm>
              <a:off x="166" y="888"/>
              <a:ext cx="596" cy="286"/>
            </a:xfrm>
            <a:prstGeom prst="rect">
              <a:avLst/>
            </a:prstGeom>
            <a:noFill/>
            <a:ln w="9525">
              <a:noFill/>
            </a:ln>
          </p:spPr>
          <p:txBody>
            <a:bodyPr wrap="none" anchor="ctr" anchorCtr="0">
              <a:spAutoFit/>
            </a:bodyPr>
            <a:p>
              <a:pPr algn="ctr"/>
              <a:r>
                <a:rPr lang="en-US" altLang="zh-CN" sz="2000" b="1" dirty="0">
                  <a:solidFill>
                    <a:srgbClr val="C9C9C9"/>
                  </a:solidFill>
                  <a:latin typeface="黑体" panose="02010609060101010101" pitchFamily="1" charset="-122"/>
                  <a:ea typeface="黑体" panose="02010609060101010101" pitchFamily="1" charset="-122"/>
                </a:rPr>
                <a:t>CHECK</a:t>
              </a:r>
              <a:endParaRPr lang="en-US" altLang="zh-CN" sz="2000" b="1" dirty="0">
                <a:solidFill>
                  <a:srgbClr val="C9C9C9"/>
                </a:solidFill>
                <a:latin typeface="黑体" panose="02010609060101010101" pitchFamily="1" charset="-122"/>
                <a:ea typeface="黑体" panose="02010609060101010101" pitchFamily="1" charset="-122"/>
              </a:endParaRPr>
            </a:p>
          </p:txBody>
        </p:sp>
        <p:grpSp>
          <p:nvGrpSpPr>
            <p:cNvPr id="44102" name="Group 69"/>
            <p:cNvGrpSpPr/>
            <p:nvPr/>
          </p:nvGrpSpPr>
          <p:grpSpPr>
            <a:xfrm>
              <a:off x="3" y="3"/>
              <a:ext cx="1766" cy="1772"/>
              <a:chOff x="0" y="0"/>
              <a:chExt cx="1766" cy="1772"/>
            </a:xfrm>
          </p:grpSpPr>
          <p:sp>
            <p:nvSpPr>
              <p:cNvPr id="44103" name="Line 70"/>
              <p:cNvSpPr/>
              <p:nvPr/>
            </p:nvSpPr>
            <p:spPr>
              <a:xfrm>
                <a:off x="0" y="886"/>
                <a:ext cx="1766" cy="0"/>
              </a:xfrm>
              <a:prstGeom prst="line">
                <a:avLst/>
              </a:prstGeom>
              <a:ln w="28575" cap="flat" cmpd="sng">
                <a:solidFill>
                  <a:schemeClr val="tx1"/>
                </a:solidFill>
                <a:prstDash val="solid"/>
                <a:headEnd type="none" w="med" len="med"/>
                <a:tailEnd type="none" w="med" len="med"/>
              </a:ln>
            </p:spPr>
          </p:sp>
          <p:sp>
            <p:nvSpPr>
              <p:cNvPr id="44104" name="Line 71"/>
              <p:cNvSpPr/>
              <p:nvPr/>
            </p:nvSpPr>
            <p:spPr>
              <a:xfrm>
                <a:off x="878" y="0"/>
                <a:ext cx="0" cy="1772"/>
              </a:xfrm>
              <a:prstGeom prst="line">
                <a:avLst/>
              </a:prstGeom>
              <a:ln w="28575" cap="flat" cmpd="sng">
                <a:solidFill>
                  <a:schemeClr val="tx1"/>
                </a:solidFill>
                <a:prstDash val="solid"/>
                <a:headEnd type="none" w="med" len="med"/>
                <a:tailEnd type="none" w="med" len="med"/>
              </a:ln>
            </p:spPr>
          </p:sp>
        </p:grpSp>
        <p:sp>
          <p:nvSpPr>
            <p:cNvPr id="44105" name="Line 72"/>
            <p:cNvSpPr/>
            <p:nvPr/>
          </p:nvSpPr>
          <p:spPr>
            <a:xfrm flipH="1">
              <a:off x="244" y="891"/>
              <a:ext cx="640" cy="614"/>
            </a:xfrm>
            <a:prstGeom prst="line">
              <a:avLst/>
            </a:prstGeom>
            <a:ln w="12700" cap="flat" cmpd="sng">
              <a:solidFill>
                <a:srgbClr val="C9C9C9"/>
              </a:solidFill>
              <a:prstDash val="solid"/>
              <a:headEnd type="none" w="med" len="med"/>
              <a:tailEnd type="none" w="med" len="med"/>
            </a:ln>
          </p:spPr>
        </p:sp>
        <p:sp>
          <p:nvSpPr>
            <p:cNvPr id="44106" name="Text Box 73"/>
            <p:cNvSpPr txBox="1"/>
            <p:nvPr/>
          </p:nvSpPr>
          <p:spPr>
            <a:xfrm>
              <a:off x="19" y="597"/>
              <a:ext cx="317" cy="285"/>
            </a:xfrm>
            <a:prstGeom prst="rect">
              <a:avLst/>
            </a:prstGeom>
            <a:noFill/>
            <a:ln w="9525">
              <a:noFill/>
            </a:ln>
          </p:spPr>
          <p:txBody>
            <a:bodyPr wrap="none">
              <a:spAutoFit/>
            </a:bodyPr>
            <a:p>
              <a:r>
                <a:rPr lang="ja-JP" altLang="en-US" sz="2000" b="1" dirty="0">
                  <a:latin typeface="黑体" panose="02010609060101010101" pitchFamily="1" charset="-122"/>
                  <a:ea typeface="黑体" panose="02010609060101010101" pitchFamily="1" charset="-122"/>
                </a:rPr>
                <a:t>⑧</a:t>
              </a:r>
              <a:endParaRPr lang="ja-JP" altLang="en-US" sz="2000" b="1" dirty="0">
                <a:latin typeface="黑体" panose="02010609060101010101" pitchFamily="1" charset="-122"/>
                <a:ea typeface="黑体" panose="02010609060101010101" pitchFamily="1" charset="-122"/>
              </a:endParaRPr>
            </a:p>
          </p:txBody>
        </p:sp>
        <p:sp>
          <p:nvSpPr>
            <p:cNvPr id="44107" name="Text Box 74"/>
            <p:cNvSpPr txBox="1"/>
            <p:nvPr/>
          </p:nvSpPr>
          <p:spPr>
            <a:xfrm>
              <a:off x="308" y="536"/>
              <a:ext cx="465" cy="329"/>
            </a:xfrm>
            <a:prstGeom prst="rect">
              <a:avLst/>
            </a:prstGeom>
            <a:noFill/>
            <a:ln w="9525">
              <a:noFill/>
            </a:ln>
          </p:spPr>
          <p:txBody>
            <a:bodyPr wrap="none">
              <a:spAutoFit/>
            </a:bodyPr>
            <a:p>
              <a:r>
                <a:rPr lang="en-US" altLang="zh-CN" sz="2400" b="1" dirty="0">
                  <a:latin typeface="黑体" panose="02010609060101010101" pitchFamily="1" charset="-122"/>
                  <a:ea typeface="黑体" panose="02010609060101010101" pitchFamily="1" charset="-122"/>
                </a:rPr>
                <a:t>ACT</a:t>
              </a:r>
              <a:endParaRPr lang="en-US" altLang="zh-CN" sz="2400" b="1" dirty="0">
                <a:latin typeface="黑体" panose="02010609060101010101" pitchFamily="1" charset="-122"/>
                <a:ea typeface="黑体" panose="02010609060101010101" pitchFamily="1" charset="-122"/>
              </a:endParaRPr>
            </a:p>
          </p:txBody>
        </p:sp>
        <p:sp>
          <p:nvSpPr>
            <p:cNvPr id="44108" name="Text Box 75"/>
            <p:cNvSpPr txBox="1"/>
            <p:nvPr/>
          </p:nvSpPr>
          <p:spPr>
            <a:xfrm>
              <a:off x="548" y="107"/>
              <a:ext cx="316" cy="286"/>
            </a:xfrm>
            <a:prstGeom prst="rect">
              <a:avLst/>
            </a:prstGeom>
            <a:noFill/>
            <a:ln w="9525">
              <a:noFill/>
            </a:ln>
          </p:spPr>
          <p:txBody>
            <a:bodyPr wrap="none">
              <a:spAutoFit/>
            </a:bodyPr>
            <a:p>
              <a:r>
                <a:rPr lang="ja-JP" altLang="en-US" sz="2000" b="1" dirty="0">
                  <a:latin typeface="黑体" panose="02010609060101010101" pitchFamily="1" charset="-122"/>
                  <a:ea typeface="黑体" panose="02010609060101010101" pitchFamily="1" charset="-122"/>
                </a:rPr>
                <a:t>⑩</a:t>
              </a:r>
              <a:endParaRPr lang="ja-JP" altLang="en-US" sz="2000" b="1" dirty="0">
                <a:latin typeface="黑体" panose="02010609060101010101" pitchFamily="1" charset="-122"/>
                <a:ea typeface="黑体" panose="02010609060101010101" pitchFamily="1" charset="-122"/>
              </a:endParaRPr>
            </a:p>
          </p:txBody>
        </p:sp>
        <p:sp>
          <p:nvSpPr>
            <p:cNvPr id="44109" name="Text Box 76"/>
            <p:cNvSpPr txBox="1"/>
            <p:nvPr/>
          </p:nvSpPr>
          <p:spPr>
            <a:xfrm>
              <a:off x="212" y="299"/>
              <a:ext cx="316" cy="286"/>
            </a:xfrm>
            <a:prstGeom prst="rect">
              <a:avLst/>
            </a:prstGeom>
            <a:noFill/>
            <a:ln w="9525">
              <a:noFill/>
            </a:ln>
          </p:spPr>
          <p:txBody>
            <a:bodyPr wrap="none">
              <a:spAutoFit/>
            </a:bodyPr>
            <a:p>
              <a:r>
                <a:rPr lang="ja-JP" altLang="en-US" sz="2000" b="1" dirty="0">
                  <a:latin typeface="黑体" panose="02010609060101010101" pitchFamily="1" charset="-122"/>
                  <a:ea typeface="黑体" panose="02010609060101010101" pitchFamily="1" charset="-122"/>
                </a:rPr>
                <a:t>⑨</a:t>
              </a:r>
              <a:endParaRPr lang="ja-JP" altLang="en-US" sz="2000" b="1" dirty="0">
                <a:latin typeface="黑体" panose="02010609060101010101" pitchFamily="1" charset="-122"/>
                <a:ea typeface="黑体" panose="02010609060101010101" pitchFamily="1" charset="-122"/>
              </a:endParaRPr>
            </a:p>
          </p:txBody>
        </p:sp>
      </p:grpSp>
      <p:grpSp>
        <p:nvGrpSpPr>
          <p:cNvPr id="44110" name="Group 77"/>
          <p:cNvGrpSpPr/>
          <p:nvPr/>
        </p:nvGrpSpPr>
        <p:grpSpPr>
          <a:xfrm>
            <a:off x="228600" y="3657600"/>
            <a:ext cx="6335713" cy="769938"/>
            <a:chOff x="0" y="0"/>
            <a:chExt cx="3991" cy="485"/>
          </a:xfrm>
        </p:grpSpPr>
        <p:sp>
          <p:nvSpPr>
            <p:cNvPr id="44111" name="Rectangle 78"/>
            <p:cNvSpPr/>
            <p:nvPr/>
          </p:nvSpPr>
          <p:spPr>
            <a:xfrm>
              <a:off x="55" y="5"/>
              <a:ext cx="3936" cy="480"/>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4112" name="Rectangle 79"/>
            <p:cNvSpPr/>
            <p:nvPr/>
          </p:nvSpPr>
          <p:spPr>
            <a:xfrm>
              <a:off x="0" y="0"/>
              <a:ext cx="3552" cy="248"/>
            </a:xfrm>
            <a:prstGeom prst="rect">
              <a:avLst/>
            </a:prstGeom>
            <a:noFill/>
            <a:ln w="9525">
              <a:noFill/>
            </a:ln>
          </p:spPr>
          <p:txBody>
            <a:bodyPr lIns="90488" tIns="44450" rIns="90488" bIns="44450">
              <a:spAutoFit/>
            </a:bodyPr>
            <a:p>
              <a:pPr eaLnBrk="0" hangingPunct="0">
                <a:spcBef>
                  <a:spcPct val="50000"/>
                </a:spcBef>
              </a:pPr>
              <a:r>
                <a:rPr lang="ja-JP" altLang="en-US" sz="2000" b="1" dirty="0">
                  <a:latin typeface="黑体" panose="02010609060101010101" pitchFamily="1" charset="-122"/>
                  <a:ea typeface="黑体" panose="02010609060101010101" pitchFamily="1" charset="-122"/>
                </a:rPr>
                <a:t> ⑧ </a:t>
              </a:r>
              <a:r>
                <a:rPr lang="zh-CN" altLang="en-US" sz="2000" b="1" dirty="0">
                  <a:latin typeface="黑体" panose="02010609060101010101" pitchFamily="1" charset="-122"/>
                  <a:ea typeface="黑体" panose="02010609060101010101" pitchFamily="1" charset="-122"/>
                </a:rPr>
                <a:t>没有能够按计划不折不扣地执行的项目</a:t>
              </a:r>
              <a:endParaRPr lang="ja-JP" altLang="en-US" sz="2000" b="1" dirty="0">
                <a:latin typeface="黑体" panose="02010609060101010101" pitchFamily="1" charset="-122"/>
                <a:ea typeface="黑体" panose="02010609060101010101" pitchFamily="1" charset="-122"/>
              </a:endParaRPr>
            </a:p>
          </p:txBody>
        </p:sp>
        <p:sp>
          <p:nvSpPr>
            <p:cNvPr id="44113" name="AutoShape 80"/>
            <p:cNvSpPr/>
            <p:nvPr/>
          </p:nvSpPr>
          <p:spPr>
            <a:xfrm>
              <a:off x="487" y="271"/>
              <a:ext cx="373" cy="152"/>
            </a:xfrm>
            <a:prstGeom prst="rightArrow">
              <a:avLst>
                <a:gd name="adj1" fmla="val 50000"/>
                <a:gd name="adj2" fmla="val 122708"/>
              </a:avLst>
            </a:prstGeom>
            <a:solidFill>
              <a:schemeClr val="bg2"/>
            </a:solidFill>
            <a:ln w="127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4114" name="Rectangle 81"/>
            <p:cNvSpPr/>
            <p:nvPr/>
          </p:nvSpPr>
          <p:spPr>
            <a:xfrm>
              <a:off x="896" y="208"/>
              <a:ext cx="2992" cy="248"/>
            </a:xfrm>
            <a:prstGeom prst="rect">
              <a:avLst/>
            </a:prstGeom>
            <a:noFill/>
            <a:ln w="9525">
              <a:noFill/>
            </a:ln>
          </p:spPr>
          <p:txBody>
            <a:bodyPr lIns="90488" tIns="44450" rIns="90488" bIns="44450">
              <a:spAutoFit/>
            </a:bodyPr>
            <a:p>
              <a:pPr eaLnBrk="0" hangingPunct="0">
                <a:spcBef>
                  <a:spcPct val="50000"/>
                </a:spcBef>
              </a:pPr>
              <a:r>
                <a:rPr lang="zh-CN" altLang="en-US" sz="2000" b="1" dirty="0">
                  <a:solidFill>
                    <a:schemeClr val="accent2"/>
                  </a:solidFill>
                  <a:latin typeface="黑体" panose="02010609060101010101" pitchFamily="1" charset="-122"/>
                  <a:ea typeface="黑体" panose="02010609060101010101" pitchFamily="1" charset="-122"/>
                </a:rPr>
                <a:t>排除阻碍计划执行的原因</a:t>
              </a:r>
              <a:r>
                <a:rPr lang="en-US" altLang="zh-CN" sz="2000" b="1" dirty="0">
                  <a:solidFill>
                    <a:schemeClr val="accent2"/>
                  </a:solidFill>
                  <a:latin typeface="黑体" panose="02010609060101010101" pitchFamily="1" charset="-122"/>
                  <a:ea typeface="黑体" panose="02010609060101010101" pitchFamily="1" charset="-122"/>
                </a:rPr>
                <a:t>,</a:t>
              </a:r>
              <a:r>
                <a:rPr lang="zh-CN" altLang="en-US" sz="2000" b="1" dirty="0">
                  <a:solidFill>
                    <a:schemeClr val="accent2"/>
                  </a:solidFill>
                  <a:latin typeface="黑体" panose="02010609060101010101" pitchFamily="1" charset="-122"/>
                  <a:ea typeface="黑体" panose="02010609060101010101" pitchFamily="1" charset="-122"/>
                </a:rPr>
                <a:t>再执行一次</a:t>
              </a:r>
              <a:endParaRPr lang="ja-JP" altLang="en-US" sz="2400" b="1" dirty="0">
                <a:solidFill>
                  <a:schemeClr val="accent2"/>
                </a:solidFill>
                <a:latin typeface="黑体" panose="02010609060101010101" pitchFamily="1" charset="-122"/>
                <a:ea typeface="黑体" panose="02010609060101010101" pitchFamily="1" charset="-122"/>
              </a:endParaRPr>
            </a:p>
          </p:txBody>
        </p:sp>
      </p:grpSp>
      <p:grpSp>
        <p:nvGrpSpPr>
          <p:cNvPr id="44115" name="Group 82"/>
          <p:cNvGrpSpPr/>
          <p:nvPr/>
        </p:nvGrpSpPr>
        <p:grpSpPr>
          <a:xfrm>
            <a:off x="228600" y="4551363"/>
            <a:ext cx="6488113" cy="765175"/>
            <a:chOff x="0" y="0"/>
            <a:chExt cx="4087" cy="482"/>
          </a:xfrm>
        </p:grpSpPr>
        <p:sp>
          <p:nvSpPr>
            <p:cNvPr id="44116" name="Rectangle 83"/>
            <p:cNvSpPr/>
            <p:nvPr/>
          </p:nvSpPr>
          <p:spPr>
            <a:xfrm>
              <a:off x="55" y="2"/>
              <a:ext cx="3936" cy="480"/>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4117" name="Rectangle 84"/>
            <p:cNvSpPr/>
            <p:nvPr/>
          </p:nvSpPr>
          <p:spPr>
            <a:xfrm>
              <a:off x="0" y="0"/>
              <a:ext cx="4087" cy="248"/>
            </a:xfrm>
            <a:prstGeom prst="rect">
              <a:avLst/>
            </a:prstGeom>
            <a:noFill/>
            <a:ln w="9525">
              <a:noFill/>
            </a:ln>
          </p:spPr>
          <p:txBody>
            <a:bodyPr lIns="90488" tIns="44450" rIns="90488" bIns="44450">
              <a:spAutoFit/>
            </a:bodyPr>
            <a:p>
              <a:pPr eaLnBrk="0" hangingPunct="0">
                <a:spcBef>
                  <a:spcPct val="50000"/>
                </a:spcBef>
              </a:pPr>
              <a:r>
                <a:rPr lang="ja-JP" altLang="en-US" sz="2000" b="1" dirty="0">
                  <a:latin typeface="黑体" panose="02010609060101010101" pitchFamily="1" charset="-122"/>
                  <a:ea typeface="黑体" panose="02010609060101010101" pitchFamily="1" charset="-122"/>
                </a:rPr>
                <a:t> ⑨</a:t>
              </a:r>
              <a:r>
                <a:rPr lang="zh-CN" altLang="en-US" sz="2000" b="1" dirty="0">
                  <a:latin typeface="黑体" panose="02010609060101010101" pitchFamily="1" charset="-122"/>
                  <a:ea typeface="黑体" panose="02010609060101010101" pitchFamily="1" charset="-122"/>
                </a:rPr>
                <a:t>虽然按照计划执行了</a:t>
              </a:r>
              <a:r>
                <a:rPr lang="en-US" altLang="zh-CN" sz="2000" b="1" dirty="0">
                  <a:latin typeface="黑体" panose="02010609060101010101" pitchFamily="1" charset="-122"/>
                  <a:ea typeface="黑体" panose="02010609060101010101" pitchFamily="1" charset="-122"/>
                </a:rPr>
                <a:t>,</a:t>
              </a:r>
              <a:r>
                <a:rPr lang="zh-CN" altLang="en-US" sz="2000" b="1" dirty="0">
                  <a:latin typeface="黑体" panose="02010609060101010101" pitchFamily="1" charset="-122"/>
                  <a:ea typeface="黑体" panose="02010609060101010101" pitchFamily="1" charset="-122"/>
                </a:rPr>
                <a:t>但却没有能够取得成果的项目</a:t>
              </a:r>
              <a:endParaRPr lang="ja-JP" altLang="en-US" sz="2400" b="1" dirty="0">
                <a:latin typeface="黑体" panose="02010609060101010101" pitchFamily="1" charset="-122"/>
                <a:ea typeface="黑体" panose="02010609060101010101" pitchFamily="1" charset="-122"/>
              </a:endParaRPr>
            </a:p>
          </p:txBody>
        </p:sp>
        <p:sp>
          <p:nvSpPr>
            <p:cNvPr id="44118" name="AutoShape 85"/>
            <p:cNvSpPr/>
            <p:nvPr/>
          </p:nvSpPr>
          <p:spPr>
            <a:xfrm>
              <a:off x="487" y="285"/>
              <a:ext cx="372" cy="151"/>
            </a:xfrm>
            <a:prstGeom prst="rightArrow">
              <a:avLst>
                <a:gd name="adj1" fmla="val 50000"/>
                <a:gd name="adj2" fmla="val 123190"/>
              </a:avLst>
            </a:prstGeom>
            <a:solidFill>
              <a:schemeClr val="bg2"/>
            </a:solidFill>
            <a:ln w="127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4119" name="Rectangle 86"/>
            <p:cNvSpPr/>
            <p:nvPr/>
          </p:nvSpPr>
          <p:spPr>
            <a:xfrm>
              <a:off x="892" y="213"/>
              <a:ext cx="2853" cy="248"/>
            </a:xfrm>
            <a:prstGeom prst="rect">
              <a:avLst/>
            </a:prstGeom>
            <a:noFill/>
            <a:ln w="9525">
              <a:noFill/>
            </a:ln>
          </p:spPr>
          <p:txBody>
            <a:bodyPr lIns="90488" tIns="44450" rIns="90488" bIns="44450">
              <a:spAutoFit/>
            </a:bodyPr>
            <a:p>
              <a:pPr eaLnBrk="0" hangingPunct="0">
                <a:spcBef>
                  <a:spcPct val="50000"/>
                </a:spcBef>
              </a:pPr>
              <a:r>
                <a:rPr lang="zh-CN" altLang="en-US" sz="2000" b="1" dirty="0">
                  <a:solidFill>
                    <a:schemeClr val="accent2"/>
                  </a:solidFill>
                  <a:latin typeface="黑体" panose="02010609060101010101" pitchFamily="1" charset="-122"/>
                  <a:ea typeface="黑体" panose="02010609060101010101" pitchFamily="1" charset="-122"/>
                </a:rPr>
                <a:t>重新修正计划</a:t>
              </a:r>
              <a:r>
                <a:rPr lang="ja-JP" altLang="en-US" sz="2000" b="1" dirty="0">
                  <a:solidFill>
                    <a:schemeClr val="accent2"/>
                  </a:solidFill>
                  <a:latin typeface="黑体" panose="02010609060101010101" pitchFamily="1" charset="-122"/>
                  <a:ea typeface="黑体" panose="02010609060101010101" pitchFamily="1" charset="-122"/>
                </a:rPr>
                <a:t>（②③）</a:t>
              </a:r>
              <a:r>
                <a:rPr lang="en-US" altLang="zh-CN" sz="2000" b="1" dirty="0">
                  <a:solidFill>
                    <a:schemeClr val="accent2"/>
                  </a:solidFill>
                  <a:latin typeface="黑体" panose="02010609060101010101" pitchFamily="1" charset="-122"/>
                  <a:ea typeface="黑体" panose="02010609060101010101" pitchFamily="1" charset="-122"/>
                </a:rPr>
                <a:t>,</a:t>
              </a:r>
              <a:r>
                <a:rPr lang="zh-CN" altLang="en-US" sz="2000" b="1" dirty="0">
                  <a:solidFill>
                    <a:schemeClr val="accent2"/>
                  </a:solidFill>
                  <a:latin typeface="黑体" panose="02010609060101010101" pitchFamily="1" charset="-122"/>
                  <a:ea typeface="黑体" panose="02010609060101010101" pitchFamily="1" charset="-122"/>
                </a:rPr>
                <a:t>再执行一次</a:t>
              </a:r>
              <a:endParaRPr lang="ja-JP" altLang="en-US" sz="2400" b="1" dirty="0">
                <a:solidFill>
                  <a:schemeClr val="accent2"/>
                </a:solidFill>
                <a:latin typeface="黑体" panose="02010609060101010101" pitchFamily="1" charset="-122"/>
                <a:ea typeface="黑体" panose="02010609060101010101" pitchFamily="1" charset="-122"/>
              </a:endParaRPr>
            </a:p>
          </p:txBody>
        </p:sp>
      </p:grpSp>
      <p:grpSp>
        <p:nvGrpSpPr>
          <p:cNvPr id="44120" name="Group 87"/>
          <p:cNvGrpSpPr/>
          <p:nvPr/>
        </p:nvGrpSpPr>
        <p:grpSpPr>
          <a:xfrm>
            <a:off x="228600" y="5457825"/>
            <a:ext cx="6335713" cy="993775"/>
            <a:chOff x="0" y="0"/>
            <a:chExt cx="3991" cy="626"/>
          </a:xfrm>
        </p:grpSpPr>
        <p:sp>
          <p:nvSpPr>
            <p:cNvPr id="44121" name="Text Box 88"/>
            <p:cNvSpPr txBox="1"/>
            <p:nvPr/>
          </p:nvSpPr>
          <p:spPr>
            <a:xfrm>
              <a:off x="1227" y="0"/>
              <a:ext cx="116" cy="250"/>
            </a:xfrm>
            <a:prstGeom prst="rect">
              <a:avLst/>
            </a:prstGeom>
            <a:noFill/>
            <a:ln w="9525">
              <a:noFill/>
            </a:ln>
          </p:spPr>
          <p:txBody>
            <a:bodyPr wrap="none">
              <a:spAutoFit/>
            </a:bodyPr>
            <a:p>
              <a:pPr algn="ctr" eaLnBrk="0" hangingPunct="0"/>
              <a:endParaRPr lang="en-US" altLang="x-none" sz="2000" b="1" dirty="0">
                <a:latin typeface="黑体" panose="02010609060101010101" pitchFamily="1" charset="-122"/>
                <a:ea typeface="黑体" panose="02010609060101010101" pitchFamily="1" charset="-122"/>
              </a:endParaRPr>
            </a:p>
          </p:txBody>
        </p:sp>
        <p:sp>
          <p:nvSpPr>
            <p:cNvPr id="44122" name="Rectangle 89"/>
            <p:cNvSpPr/>
            <p:nvPr/>
          </p:nvSpPr>
          <p:spPr>
            <a:xfrm>
              <a:off x="55" y="2"/>
              <a:ext cx="3936" cy="624"/>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4123" name="Rectangle 90"/>
            <p:cNvSpPr/>
            <p:nvPr/>
          </p:nvSpPr>
          <p:spPr>
            <a:xfrm>
              <a:off x="0" y="6"/>
              <a:ext cx="3415" cy="248"/>
            </a:xfrm>
            <a:prstGeom prst="rect">
              <a:avLst/>
            </a:prstGeom>
            <a:noFill/>
            <a:ln w="9525">
              <a:noFill/>
            </a:ln>
          </p:spPr>
          <p:txBody>
            <a:bodyPr lIns="90488" tIns="44450" rIns="90488" bIns="44450">
              <a:spAutoFit/>
            </a:bodyPr>
            <a:p>
              <a:pPr eaLnBrk="0" hangingPunct="0">
                <a:spcBef>
                  <a:spcPct val="50000"/>
                </a:spcBef>
              </a:pPr>
              <a:r>
                <a:rPr lang="ja-JP" altLang="en-US" sz="2000" b="1" dirty="0">
                  <a:latin typeface="黑体" panose="02010609060101010101" pitchFamily="1" charset="-122"/>
                  <a:ea typeface="黑体" panose="02010609060101010101" pitchFamily="1" charset="-122"/>
                </a:rPr>
                <a:t> ⑩</a:t>
              </a:r>
              <a:r>
                <a:rPr lang="zh-CN" altLang="en-US" sz="2000" b="1" dirty="0">
                  <a:latin typeface="黑体" panose="02010609060101010101" pitchFamily="1" charset="-122"/>
                  <a:ea typeface="黑体" panose="02010609060101010101" pitchFamily="1" charset="-122"/>
                </a:rPr>
                <a:t>按照计划执行</a:t>
              </a:r>
              <a:r>
                <a:rPr lang="en-US" altLang="zh-CN" sz="2000" b="1" dirty="0">
                  <a:latin typeface="黑体" panose="02010609060101010101" pitchFamily="1" charset="-122"/>
                  <a:ea typeface="黑体" panose="02010609060101010101" pitchFamily="1" charset="-122"/>
                </a:rPr>
                <a:t>,</a:t>
              </a:r>
              <a:r>
                <a:rPr lang="zh-CN" altLang="en-US" sz="2000" b="1" dirty="0">
                  <a:latin typeface="黑体" panose="02010609060101010101" pitchFamily="1" charset="-122"/>
                  <a:ea typeface="黑体" panose="02010609060101010101" pitchFamily="1" charset="-122"/>
                </a:rPr>
                <a:t>取得了圆满成果的项目</a:t>
              </a:r>
              <a:endParaRPr lang="ja-JP" altLang="en-US" sz="2400" b="1" dirty="0">
                <a:latin typeface="黑体" panose="02010609060101010101" pitchFamily="1" charset="-122"/>
                <a:ea typeface="黑体" panose="02010609060101010101" pitchFamily="1" charset="-122"/>
              </a:endParaRPr>
            </a:p>
          </p:txBody>
        </p:sp>
        <p:sp>
          <p:nvSpPr>
            <p:cNvPr id="44124" name="AutoShape 91"/>
            <p:cNvSpPr/>
            <p:nvPr/>
          </p:nvSpPr>
          <p:spPr>
            <a:xfrm>
              <a:off x="480" y="283"/>
              <a:ext cx="373" cy="151"/>
            </a:xfrm>
            <a:prstGeom prst="rightArrow">
              <a:avLst>
                <a:gd name="adj1" fmla="val 50000"/>
                <a:gd name="adj2" fmla="val 123521"/>
              </a:avLst>
            </a:prstGeom>
            <a:solidFill>
              <a:schemeClr val="bg2"/>
            </a:solidFill>
            <a:ln w="1270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4125" name="Rectangle 92"/>
            <p:cNvSpPr/>
            <p:nvPr/>
          </p:nvSpPr>
          <p:spPr>
            <a:xfrm>
              <a:off x="889" y="254"/>
              <a:ext cx="3054" cy="364"/>
            </a:xfrm>
            <a:prstGeom prst="rect">
              <a:avLst/>
            </a:prstGeom>
            <a:noFill/>
            <a:ln w="9525">
              <a:noFill/>
            </a:ln>
          </p:spPr>
          <p:txBody>
            <a:bodyPr lIns="90488" tIns="44450" rIns="90488" bIns="44450">
              <a:spAutoFit/>
            </a:bodyPr>
            <a:p>
              <a:pPr eaLnBrk="0" hangingPunct="0">
                <a:lnSpc>
                  <a:spcPct val="80000"/>
                </a:lnSpc>
              </a:pPr>
              <a:r>
                <a:rPr lang="zh-CN" altLang="en-US" sz="2000" b="1" dirty="0">
                  <a:solidFill>
                    <a:schemeClr val="accent2"/>
                  </a:solidFill>
                  <a:latin typeface="黑体" panose="02010609060101010101" pitchFamily="1" charset="-122"/>
                  <a:ea typeface="黑体" panose="02010609060101010101" pitchFamily="1" charset="-122"/>
                </a:rPr>
                <a:t>将执行的内容</a:t>
              </a:r>
              <a:r>
                <a:rPr lang="ja-JP" altLang="en-US" sz="2000" b="1" dirty="0">
                  <a:solidFill>
                    <a:schemeClr val="accent2"/>
                  </a:solidFill>
                  <a:latin typeface="黑体" panose="02010609060101010101" pitchFamily="1" charset="-122"/>
                  <a:ea typeface="黑体" panose="02010609060101010101" pitchFamily="1" charset="-122"/>
                </a:rPr>
                <a:t>（②③）</a:t>
              </a:r>
              <a:r>
                <a:rPr lang="zh-CN" altLang="en-US" sz="2000" b="1" dirty="0">
                  <a:solidFill>
                    <a:schemeClr val="accent2"/>
                  </a:solidFill>
                  <a:latin typeface="黑体" panose="02010609060101010101" pitchFamily="1" charset="-122"/>
                  <a:ea typeface="黑体" panose="02010609060101010101" pitchFamily="1" charset="-122"/>
                </a:rPr>
                <a:t>反映到工作的推进</a:t>
              </a:r>
              <a:endParaRPr lang="zh-CN" altLang="en-US" sz="2000" b="1" dirty="0">
                <a:solidFill>
                  <a:schemeClr val="accent2"/>
                </a:solidFill>
                <a:latin typeface="黑体" panose="02010609060101010101" pitchFamily="1" charset="-122"/>
                <a:ea typeface="黑体" panose="02010609060101010101" pitchFamily="1" charset="-122"/>
              </a:endParaRPr>
            </a:p>
            <a:p>
              <a:pPr eaLnBrk="0" hangingPunct="0">
                <a:lnSpc>
                  <a:spcPct val="80000"/>
                </a:lnSpc>
              </a:pPr>
              <a:r>
                <a:rPr lang="zh-CN" altLang="en-US" sz="2000" b="1" dirty="0">
                  <a:solidFill>
                    <a:schemeClr val="accent2"/>
                  </a:solidFill>
                  <a:latin typeface="黑体" panose="02010609060101010101" pitchFamily="1" charset="-122"/>
                  <a:ea typeface="黑体" panose="02010609060101010101" pitchFamily="1" charset="-122"/>
                </a:rPr>
                <a:t>方法和体系当中</a:t>
              </a:r>
              <a:endParaRPr lang="ja-JP" altLang="en-US" sz="2400" b="1" dirty="0">
                <a:solidFill>
                  <a:schemeClr val="accent2"/>
                </a:solidFill>
                <a:latin typeface="黑体" panose="02010609060101010101" pitchFamily="1" charset="-122"/>
                <a:ea typeface="黑体" panose="02010609060101010101" pitchFamily="1" charset="-122"/>
              </a:endParaRPr>
            </a:p>
          </p:txBody>
        </p:sp>
      </p:grpSp>
      <p:sp>
        <p:nvSpPr>
          <p:cNvPr id="44126" name="Rectangle 93"/>
          <p:cNvSpPr/>
          <p:nvPr/>
        </p:nvSpPr>
        <p:spPr>
          <a:xfrm>
            <a:off x="7315200" y="3213100"/>
            <a:ext cx="1617663" cy="825500"/>
          </a:xfrm>
          <a:prstGeom prst="rect">
            <a:avLst/>
          </a:prstGeom>
          <a:noFill/>
          <a:ln w="9525">
            <a:noFill/>
          </a:ln>
        </p:spPr>
        <p:txBody>
          <a:bodyPr wrap="none">
            <a:spAutoFit/>
          </a:bodyPr>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今后不再预习</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而将相应的时间</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CC0000"/>
                </a:solidFill>
                <a:latin typeface="黑体" panose="02010609060101010101" pitchFamily="1" charset="-122"/>
                <a:ea typeface="黑体" panose="02010609060101010101" pitchFamily="1" charset="-122"/>
              </a:rPr>
              <a:t>增加到复习</a:t>
            </a:r>
            <a:r>
              <a:rPr lang="zh-CN" altLang="en-US" sz="1600" b="1" dirty="0">
                <a:solidFill>
                  <a:srgbClr val="000000"/>
                </a:solidFill>
                <a:latin typeface="黑体" panose="02010609060101010101" pitchFamily="1" charset="-122"/>
                <a:ea typeface="黑体" panose="02010609060101010101" pitchFamily="1" charset="-122"/>
              </a:rPr>
              <a:t>上去</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4127" name="Rectangle 94"/>
          <p:cNvSpPr/>
          <p:nvPr/>
        </p:nvSpPr>
        <p:spPr>
          <a:xfrm>
            <a:off x="7315200" y="4521200"/>
            <a:ext cx="1619250" cy="825500"/>
          </a:xfrm>
          <a:prstGeom prst="rect">
            <a:avLst/>
          </a:prstGeom>
          <a:noFill/>
          <a:ln w="9525">
            <a:noFill/>
          </a:ln>
        </p:spPr>
        <p:txBody>
          <a:bodyPr wrap="none">
            <a:spAutoFit/>
          </a:bodyPr>
          <a:p>
            <a:pPr eaLnBrk="0" hangingPunct="0"/>
            <a:r>
              <a:rPr lang="en-US" altLang="zh-CN" sz="1600" b="1" dirty="0">
                <a:solidFill>
                  <a:srgbClr val="000099"/>
                </a:solidFill>
                <a:latin typeface="Times New Roman" panose="02020603050405020304" pitchFamily="2" charset="0"/>
                <a:ea typeface="黑体" panose="02010609060101010101" pitchFamily="1" charset="-122"/>
              </a:rPr>
              <a:t>·</a:t>
            </a:r>
            <a:r>
              <a:rPr lang="en-US" altLang="zh-CN" sz="1600" b="1" dirty="0">
                <a:solidFill>
                  <a:srgbClr val="000099"/>
                </a:solidFill>
                <a:latin typeface="黑体" panose="02010609060101010101" pitchFamily="1" charset="-122"/>
                <a:ea typeface="黑体" panose="02010609060101010101" pitchFamily="1" charset="-122"/>
              </a:rPr>
              <a:t> </a:t>
            </a:r>
            <a:r>
              <a:rPr lang="zh-CN" altLang="en-US" sz="1600" b="1" dirty="0">
                <a:solidFill>
                  <a:srgbClr val="000099"/>
                </a:solidFill>
                <a:latin typeface="黑体" panose="02010609060101010101" pitchFamily="1" charset="-122"/>
                <a:ea typeface="黑体" panose="02010609060101010101" pitchFamily="1" charset="-122"/>
              </a:rPr>
              <a:t>将复习的时间</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CC0000"/>
                </a:solidFill>
                <a:latin typeface="黑体" panose="02010609060101010101" pitchFamily="1" charset="-122"/>
                <a:ea typeface="黑体" panose="02010609060101010101" pitchFamily="1" charset="-122"/>
              </a:rPr>
              <a:t>增加到</a:t>
            </a:r>
            <a:endParaRPr lang="ja-JP" altLang="en-US" sz="1600" b="1" dirty="0">
              <a:solidFill>
                <a:srgbClr val="CC0000"/>
              </a:solidFill>
              <a:latin typeface="黑体" panose="02010609060101010101" pitchFamily="1" charset="-122"/>
              <a:ea typeface="黑体" panose="02010609060101010101" pitchFamily="1" charset="-122"/>
            </a:endParaRPr>
          </a:p>
          <a:p>
            <a:pPr eaLnBrk="0" hangingPunct="0"/>
            <a:r>
              <a:rPr lang="ja-JP" altLang="en-US" sz="1600" b="1" dirty="0">
                <a:solidFill>
                  <a:srgbClr val="CC0000"/>
                </a:solidFill>
                <a:latin typeface="黑体" panose="02010609060101010101" pitchFamily="1" charset="-122"/>
                <a:ea typeface="黑体" panose="02010609060101010101" pitchFamily="1" charset="-122"/>
              </a:rPr>
              <a:t> </a:t>
            </a:r>
            <a:r>
              <a:rPr lang="zh-CN" altLang="en-US" sz="1600" b="1" dirty="0">
                <a:solidFill>
                  <a:srgbClr val="CC0000"/>
                </a:solidFill>
                <a:latin typeface="黑体" panose="02010609060101010101" pitchFamily="1" charset="-122"/>
                <a:ea typeface="黑体" panose="02010609060101010101" pitchFamily="1" charset="-122"/>
              </a:rPr>
              <a:t>每天</a:t>
            </a:r>
            <a:r>
              <a:rPr lang="ja-JP" altLang="en-US" sz="1600" b="1" dirty="0">
                <a:solidFill>
                  <a:srgbClr val="CC0000"/>
                </a:solidFill>
                <a:latin typeface="黑体" panose="02010609060101010101" pitchFamily="1" charset="-122"/>
                <a:ea typeface="黑体" panose="02010609060101010101" pitchFamily="1" charset="-122"/>
              </a:rPr>
              <a:t>１</a:t>
            </a:r>
            <a:r>
              <a:rPr lang="en-US" altLang="zh-CN" sz="1600" b="1" dirty="0">
                <a:solidFill>
                  <a:srgbClr val="CC0000"/>
                </a:solidFill>
                <a:latin typeface="黑体" panose="02010609060101010101" pitchFamily="1" charset="-122"/>
                <a:ea typeface="黑体" panose="02010609060101010101" pitchFamily="1" charset="-122"/>
              </a:rPr>
              <a:t>.</a:t>
            </a:r>
            <a:r>
              <a:rPr lang="ja-JP" altLang="en-US" sz="1600" b="1" dirty="0">
                <a:solidFill>
                  <a:srgbClr val="CC0000"/>
                </a:solidFill>
                <a:latin typeface="黑体" panose="02010609060101010101" pitchFamily="1" charset="-122"/>
                <a:ea typeface="黑体" panose="02010609060101010101" pitchFamily="1" charset="-122"/>
              </a:rPr>
              <a:t>５</a:t>
            </a:r>
            <a:r>
              <a:rPr lang="zh-CN" altLang="en-US" sz="1600" b="1" dirty="0">
                <a:solidFill>
                  <a:srgbClr val="CC0000"/>
                </a:solidFill>
                <a:latin typeface="黑体" panose="02010609060101010101" pitchFamily="1" charset="-122"/>
                <a:ea typeface="黑体" panose="02010609060101010101" pitchFamily="1" charset="-122"/>
              </a:rPr>
              <a:t>小时</a:t>
            </a:r>
            <a:endParaRPr lang="ja-JP" altLang="en-US" sz="1600" b="1" dirty="0">
              <a:solidFill>
                <a:srgbClr val="CC0000"/>
              </a:solidFill>
              <a:latin typeface="黑体" panose="02010609060101010101" pitchFamily="1" charset="-122"/>
              <a:ea typeface="黑体" panose="02010609060101010101" pitchFamily="1" charset="-122"/>
            </a:endParaRPr>
          </a:p>
        </p:txBody>
      </p:sp>
      <p:sp>
        <p:nvSpPr>
          <p:cNvPr id="44128" name="Rectangle 95"/>
          <p:cNvSpPr/>
          <p:nvPr/>
        </p:nvSpPr>
        <p:spPr>
          <a:xfrm>
            <a:off x="7315200" y="5575300"/>
            <a:ext cx="1617663" cy="1069975"/>
          </a:xfrm>
          <a:prstGeom prst="rect">
            <a:avLst/>
          </a:prstGeom>
          <a:noFill/>
          <a:ln w="9525">
            <a:noFill/>
          </a:ln>
        </p:spPr>
        <p:txBody>
          <a:bodyPr wrap="none">
            <a:spAutoFit/>
          </a:bodyPr>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下课后和同学</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相互核对笔记，</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将漏记之处补</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齐</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p:txBody>
      </p:sp>
      <p:cxnSp>
        <p:nvCxnSpPr>
          <p:cNvPr id="44129" name="AutoShape 96"/>
          <p:cNvCxnSpPr>
            <a:stCxn id="44111" idx="3"/>
            <a:endCxn id="44134" idx="2"/>
          </p:cNvCxnSpPr>
          <p:nvPr/>
        </p:nvCxnSpPr>
        <p:spPr>
          <a:xfrm>
            <a:off x="6564313" y="4046538"/>
            <a:ext cx="812800" cy="2125662"/>
          </a:xfrm>
          <a:prstGeom prst="straightConnector1">
            <a:avLst/>
          </a:prstGeom>
          <a:ln w="28575" cap="flat" cmpd="sng">
            <a:solidFill>
              <a:srgbClr val="FF0000"/>
            </a:solidFill>
            <a:prstDash val="solid"/>
            <a:headEnd type="none" w="med" len="med"/>
            <a:tailEnd type="triangle" w="med" len="med"/>
          </a:ln>
        </p:spPr>
      </p:cxnSp>
      <p:cxnSp>
        <p:nvCxnSpPr>
          <p:cNvPr id="44130" name="AutoShape 97"/>
          <p:cNvCxnSpPr>
            <a:stCxn id="44125" idx="3"/>
            <a:endCxn id="44133" idx="3"/>
          </p:cNvCxnSpPr>
          <p:nvPr/>
        </p:nvCxnSpPr>
        <p:spPr>
          <a:xfrm flipV="1">
            <a:off x="6488113" y="5280025"/>
            <a:ext cx="1104900" cy="869950"/>
          </a:xfrm>
          <a:prstGeom prst="straightConnector1">
            <a:avLst/>
          </a:prstGeom>
          <a:ln w="28575" cap="flat" cmpd="sng">
            <a:solidFill>
              <a:srgbClr val="FF0000"/>
            </a:solidFill>
            <a:prstDash val="solid"/>
            <a:headEnd type="none" w="med" len="med"/>
            <a:tailEnd type="triangle" w="med" len="med"/>
          </a:ln>
        </p:spPr>
      </p:cxnSp>
      <p:sp>
        <p:nvSpPr>
          <p:cNvPr id="44131" name="Oval 98"/>
          <p:cNvSpPr/>
          <p:nvPr/>
        </p:nvSpPr>
        <p:spPr>
          <a:xfrm>
            <a:off x="7391400" y="1828800"/>
            <a:ext cx="1371600" cy="12192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4132" name="Oval 99"/>
          <p:cNvSpPr/>
          <p:nvPr/>
        </p:nvSpPr>
        <p:spPr>
          <a:xfrm>
            <a:off x="7391400" y="3124200"/>
            <a:ext cx="1371600" cy="12192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4133" name="Oval 100"/>
          <p:cNvSpPr/>
          <p:nvPr/>
        </p:nvSpPr>
        <p:spPr>
          <a:xfrm>
            <a:off x="7391400" y="4419600"/>
            <a:ext cx="1371600" cy="9906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4134" name="Oval 101"/>
          <p:cNvSpPr/>
          <p:nvPr/>
        </p:nvSpPr>
        <p:spPr>
          <a:xfrm>
            <a:off x="7391400" y="5562600"/>
            <a:ext cx="1371600" cy="12192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cxnSp>
        <p:nvCxnSpPr>
          <p:cNvPr id="44135" name="AutoShape 102"/>
          <p:cNvCxnSpPr>
            <a:stCxn id="44116" idx="3"/>
            <a:endCxn id="44132" idx="2"/>
          </p:cNvCxnSpPr>
          <p:nvPr/>
        </p:nvCxnSpPr>
        <p:spPr>
          <a:xfrm flipV="1">
            <a:off x="6564313" y="3733800"/>
            <a:ext cx="812800" cy="1201738"/>
          </a:xfrm>
          <a:prstGeom prst="straightConnector1">
            <a:avLst/>
          </a:prstGeom>
          <a:ln w="28575" cap="flat" cmpd="sng">
            <a:solidFill>
              <a:srgbClr val="FF0000"/>
            </a:solidFill>
            <a:prstDash val="solid"/>
            <a:headEnd type="none" w="med" len="med"/>
            <a:tailEnd type="triangle" w="med" len="med"/>
          </a:ln>
        </p:spPr>
      </p:cxn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grpSp>
        <p:nvGrpSpPr>
          <p:cNvPr id="45059" name="Group 2"/>
          <p:cNvGrpSpPr/>
          <p:nvPr/>
        </p:nvGrpSpPr>
        <p:grpSpPr>
          <a:xfrm>
            <a:off x="76200" y="1374775"/>
            <a:ext cx="8915400" cy="609600"/>
            <a:chOff x="0" y="0"/>
            <a:chExt cx="5616" cy="384"/>
          </a:xfrm>
        </p:grpSpPr>
        <p:grpSp>
          <p:nvGrpSpPr>
            <p:cNvPr id="45060" name="Group 3"/>
            <p:cNvGrpSpPr/>
            <p:nvPr/>
          </p:nvGrpSpPr>
          <p:grpSpPr>
            <a:xfrm>
              <a:off x="0" y="0"/>
              <a:ext cx="5616" cy="144"/>
              <a:chOff x="0" y="0"/>
              <a:chExt cx="5616" cy="144"/>
            </a:xfrm>
          </p:grpSpPr>
          <p:sp>
            <p:nvSpPr>
              <p:cNvPr id="45061" name="Rectangle 4"/>
              <p:cNvSpPr/>
              <p:nvPr/>
            </p:nvSpPr>
            <p:spPr>
              <a:xfrm>
                <a:off x="0" y="0"/>
                <a:ext cx="1872" cy="144"/>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ja-JP" altLang="en-US" b="1" dirty="0">
                    <a:latin typeface="黑体" panose="02010609060101010101" pitchFamily="1" charset="-122"/>
                    <a:ea typeface="黑体" panose="02010609060101010101" pitchFamily="1" charset="-122"/>
                  </a:rPr>
                  <a:t>Ｐ</a:t>
                </a:r>
                <a:endParaRPr lang="ja-JP" altLang="en-US" b="1" dirty="0">
                  <a:latin typeface="黑体" panose="02010609060101010101" pitchFamily="1" charset="-122"/>
                  <a:ea typeface="黑体" panose="02010609060101010101" pitchFamily="1" charset="-122"/>
                </a:endParaRPr>
              </a:p>
            </p:txBody>
          </p:sp>
          <p:sp>
            <p:nvSpPr>
              <p:cNvPr id="45062" name="Rectangle 5"/>
              <p:cNvSpPr/>
              <p:nvPr/>
            </p:nvSpPr>
            <p:spPr>
              <a:xfrm>
                <a:off x="1872" y="0"/>
                <a:ext cx="1392" cy="144"/>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ja-JP" altLang="en-US" b="1" dirty="0">
                    <a:latin typeface="黑体" panose="02010609060101010101" pitchFamily="1" charset="-122"/>
                    <a:ea typeface="黑体" panose="02010609060101010101" pitchFamily="1" charset="-122"/>
                  </a:rPr>
                  <a:t>Ｄ</a:t>
                </a:r>
                <a:endParaRPr lang="ja-JP" altLang="en-US" b="1" dirty="0">
                  <a:latin typeface="黑体" panose="02010609060101010101" pitchFamily="1" charset="-122"/>
                  <a:ea typeface="黑体" panose="02010609060101010101" pitchFamily="1" charset="-122"/>
                </a:endParaRPr>
              </a:p>
            </p:txBody>
          </p:sp>
          <p:sp>
            <p:nvSpPr>
              <p:cNvPr id="45063" name="Rectangle 6"/>
              <p:cNvSpPr/>
              <p:nvPr/>
            </p:nvSpPr>
            <p:spPr>
              <a:xfrm>
                <a:off x="3264" y="0"/>
                <a:ext cx="1200" cy="144"/>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ja-JP" altLang="en-US" b="1" dirty="0">
                    <a:latin typeface="黑体" panose="02010609060101010101" pitchFamily="1" charset="-122"/>
                    <a:ea typeface="黑体" panose="02010609060101010101" pitchFamily="1" charset="-122"/>
                  </a:rPr>
                  <a:t>Ｃ</a:t>
                </a:r>
                <a:endParaRPr lang="ja-JP" altLang="en-US" b="1" dirty="0">
                  <a:latin typeface="黑体" panose="02010609060101010101" pitchFamily="1" charset="-122"/>
                  <a:ea typeface="黑体" panose="02010609060101010101" pitchFamily="1" charset="-122"/>
                </a:endParaRPr>
              </a:p>
            </p:txBody>
          </p:sp>
          <p:sp>
            <p:nvSpPr>
              <p:cNvPr id="45064" name="Rectangle 7"/>
              <p:cNvSpPr/>
              <p:nvPr/>
            </p:nvSpPr>
            <p:spPr>
              <a:xfrm>
                <a:off x="4464" y="0"/>
                <a:ext cx="1152" cy="144"/>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ja-JP" altLang="en-US" b="1" dirty="0">
                    <a:latin typeface="黑体" panose="02010609060101010101" pitchFamily="1" charset="-122"/>
                    <a:ea typeface="黑体" panose="02010609060101010101" pitchFamily="1" charset="-122"/>
                  </a:rPr>
                  <a:t>Ａ</a:t>
                </a:r>
                <a:endParaRPr lang="ja-JP" altLang="en-US" b="1" dirty="0">
                  <a:latin typeface="黑体" panose="02010609060101010101" pitchFamily="1" charset="-122"/>
                  <a:ea typeface="黑体" panose="02010609060101010101" pitchFamily="1" charset="-122"/>
                </a:endParaRPr>
              </a:p>
            </p:txBody>
          </p:sp>
        </p:grpSp>
        <p:grpSp>
          <p:nvGrpSpPr>
            <p:cNvPr id="45065" name="Group 8"/>
            <p:cNvGrpSpPr/>
            <p:nvPr/>
          </p:nvGrpSpPr>
          <p:grpSpPr>
            <a:xfrm>
              <a:off x="0" y="144"/>
              <a:ext cx="5616" cy="240"/>
              <a:chOff x="0" y="0"/>
              <a:chExt cx="5616" cy="240"/>
            </a:xfrm>
          </p:grpSpPr>
          <p:sp>
            <p:nvSpPr>
              <p:cNvPr id="45066" name="Rectangle 9"/>
              <p:cNvSpPr/>
              <p:nvPr/>
            </p:nvSpPr>
            <p:spPr>
              <a:xfrm>
                <a:off x="0" y="0"/>
                <a:ext cx="1152" cy="24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目标 </a:t>
                </a:r>
                <a:r>
                  <a:rPr lang="en-US" altLang="zh-CN" sz="1400" b="1" dirty="0">
                    <a:latin typeface="Times New Roman" panose="02020603050405020304" pitchFamily="2" charset="0"/>
                    <a:ea typeface="黑体" panose="02010609060101010101" pitchFamily="1" charset="-122"/>
                  </a:rPr>
                  <a:t>·</a:t>
                </a:r>
                <a:r>
                  <a:rPr lang="en-US" altLang="zh-CN" sz="1400" b="1" dirty="0">
                    <a:latin typeface="黑体" panose="02010609060101010101" pitchFamily="1" charset="-122"/>
                    <a:ea typeface="黑体" panose="02010609060101010101" pitchFamily="1" charset="-122"/>
                  </a:rPr>
                  <a:t> </a:t>
                </a:r>
                <a:r>
                  <a:rPr lang="zh-CN" altLang="en-US" sz="1400" b="1" dirty="0">
                    <a:latin typeface="黑体" panose="02010609060101010101" pitchFamily="1" charset="-122"/>
                    <a:ea typeface="黑体" panose="02010609060101010101" pitchFamily="1" charset="-122"/>
                  </a:rPr>
                  <a:t>主要措施</a:t>
                </a:r>
                <a:endParaRPr lang="ja-JP" altLang="en-US" sz="1400" b="1" dirty="0">
                  <a:latin typeface="黑体" panose="02010609060101010101" pitchFamily="1" charset="-122"/>
                  <a:ea typeface="黑体" panose="02010609060101010101" pitchFamily="1" charset="-122"/>
                </a:endParaRPr>
              </a:p>
            </p:txBody>
          </p:sp>
          <p:sp>
            <p:nvSpPr>
              <p:cNvPr id="45067" name="Rectangle 10"/>
              <p:cNvSpPr/>
              <p:nvPr/>
            </p:nvSpPr>
            <p:spPr>
              <a:xfrm>
                <a:off x="1152" y="0"/>
                <a:ext cx="720" cy="96"/>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pPr algn="ctr"/>
                <a:r>
                  <a:rPr lang="zh-CN" altLang="en-US" sz="1000" b="1" dirty="0">
                    <a:latin typeface="黑体" panose="02010609060101010101" pitchFamily="1" charset="-122"/>
                    <a:ea typeface="黑体" panose="02010609060101010101" pitchFamily="1" charset="-122"/>
                  </a:rPr>
                  <a:t>达  成  基  准</a:t>
                </a:r>
                <a:endParaRPr lang="ja-JP" altLang="en-US" sz="1000" b="1" dirty="0">
                  <a:latin typeface="黑体" panose="02010609060101010101" pitchFamily="1" charset="-122"/>
                  <a:ea typeface="黑体" panose="02010609060101010101" pitchFamily="1" charset="-122"/>
                </a:endParaRPr>
              </a:p>
            </p:txBody>
          </p:sp>
          <p:sp>
            <p:nvSpPr>
              <p:cNvPr id="45068" name="Rectangle 11"/>
              <p:cNvSpPr/>
              <p:nvPr/>
            </p:nvSpPr>
            <p:spPr>
              <a:xfrm>
                <a:off x="1152" y="96"/>
                <a:ext cx="384" cy="144"/>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pPr algn="ctr"/>
                <a:r>
                  <a:rPr lang="zh-CN" altLang="en-US" sz="1000" b="1" dirty="0">
                    <a:latin typeface="黑体" panose="02010609060101010101" pitchFamily="1" charset="-122"/>
                    <a:ea typeface="黑体" panose="02010609060101010101" pitchFamily="1" charset="-122"/>
                  </a:rPr>
                  <a:t>管理项目</a:t>
                </a:r>
                <a:endParaRPr lang="ja-JP" altLang="en-US" sz="1000" b="1" dirty="0">
                  <a:latin typeface="黑体" panose="02010609060101010101" pitchFamily="1" charset="-122"/>
                  <a:ea typeface="黑体" panose="02010609060101010101" pitchFamily="1" charset="-122"/>
                </a:endParaRPr>
              </a:p>
            </p:txBody>
          </p:sp>
          <p:sp>
            <p:nvSpPr>
              <p:cNvPr id="45069" name="Rectangle 12"/>
              <p:cNvSpPr/>
              <p:nvPr/>
            </p:nvSpPr>
            <p:spPr>
              <a:xfrm>
                <a:off x="1536" y="96"/>
                <a:ext cx="336" cy="144"/>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pPr algn="ctr"/>
                <a:r>
                  <a:rPr lang="zh-CN" altLang="en-US" sz="1000" b="1" dirty="0">
                    <a:latin typeface="黑体" panose="02010609060101010101" pitchFamily="1" charset="-122"/>
                    <a:ea typeface="黑体" panose="02010609060101010101" pitchFamily="1" charset="-122"/>
                  </a:rPr>
                  <a:t>管理水准</a:t>
                </a:r>
                <a:endParaRPr lang="ja-JP" altLang="en-US" sz="1000" b="1" dirty="0">
                  <a:latin typeface="黑体" panose="02010609060101010101" pitchFamily="1" charset="-122"/>
                  <a:ea typeface="黑体" panose="02010609060101010101" pitchFamily="1" charset="-122"/>
                </a:endParaRPr>
              </a:p>
            </p:txBody>
          </p:sp>
          <p:sp>
            <p:nvSpPr>
              <p:cNvPr id="45070" name="Rectangle 13"/>
              <p:cNvSpPr/>
              <p:nvPr/>
            </p:nvSpPr>
            <p:spPr>
              <a:xfrm>
                <a:off x="1872" y="0"/>
                <a:ext cx="1392" cy="24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实    绩</a:t>
                </a:r>
                <a:endParaRPr lang="ja-JP" altLang="en-US" sz="1400" b="1" dirty="0">
                  <a:latin typeface="黑体" panose="02010609060101010101" pitchFamily="1" charset="-122"/>
                  <a:ea typeface="黑体" panose="02010609060101010101" pitchFamily="1" charset="-122"/>
                </a:endParaRPr>
              </a:p>
            </p:txBody>
          </p:sp>
          <p:sp>
            <p:nvSpPr>
              <p:cNvPr id="45071" name="Rectangle 14"/>
              <p:cNvSpPr/>
              <p:nvPr/>
            </p:nvSpPr>
            <p:spPr>
              <a:xfrm>
                <a:off x="3072" y="48"/>
                <a:ext cx="192" cy="192"/>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r>
                  <a:rPr lang="zh-CN" altLang="en-US" sz="1000" b="1" dirty="0">
                    <a:latin typeface="黑体" panose="02010609060101010101" pitchFamily="1" charset="-122"/>
                    <a:ea typeface="黑体" panose="02010609060101010101" pitchFamily="1" charset="-122"/>
                  </a:rPr>
                  <a:t>评价</a:t>
                </a:r>
                <a:endParaRPr lang="ja-JP" altLang="en-US" sz="1000" b="1" dirty="0">
                  <a:latin typeface="黑体" panose="02010609060101010101" pitchFamily="1" charset="-122"/>
                  <a:ea typeface="黑体" panose="02010609060101010101" pitchFamily="1" charset="-122"/>
                </a:endParaRPr>
              </a:p>
            </p:txBody>
          </p:sp>
          <p:sp>
            <p:nvSpPr>
              <p:cNvPr id="45072" name="Rectangle 15"/>
              <p:cNvSpPr/>
              <p:nvPr/>
            </p:nvSpPr>
            <p:spPr>
              <a:xfrm>
                <a:off x="3264" y="0"/>
                <a:ext cx="1200" cy="240"/>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差  异  的  分  析</a:t>
                </a:r>
                <a:endParaRPr lang="ja-JP" altLang="en-US" sz="1400" b="1" dirty="0">
                  <a:latin typeface="黑体" panose="02010609060101010101" pitchFamily="1" charset="-122"/>
                  <a:ea typeface="黑体" panose="02010609060101010101" pitchFamily="1" charset="-122"/>
                </a:endParaRPr>
              </a:p>
            </p:txBody>
          </p:sp>
          <p:sp>
            <p:nvSpPr>
              <p:cNvPr id="45073" name="Rectangle 16"/>
              <p:cNvSpPr/>
              <p:nvPr/>
            </p:nvSpPr>
            <p:spPr>
              <a:xfrm>
                <a:off x="4464" y="0"/>
                <a:ext cx="1152" cy="24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今 后 的 对 应 措 施</a:t>
                </a:r>
                <a:endParaRPr lang="ja-JP" altLang="en-US" sz="1400" b="1" dirty="0">
                  <a:latin typeface="黑体" panose="02010609060101010101" pitchFamily="1" charset="-122"/>
                  <a:ea typeface="黑体" panose="02010609060101010101" pitchFamily="1" charset="-122"/>
                </a:endParaRPr>
              </a:p>
            </p:txBody>
          </p:sp>
        </p:grpSp>
      </p:grpSp>
      <p:sp>
        <p:nvSpPr>
          <p:cNvPr id="45074" name="Rectangle 17"/>
          <p:cNvSpPr/>
          <p:nvPr/>
        </p:nvSpPr>
        <p:spPr>
          <a:xfrm>
            <a:off x="76200" y="1984375"/>
            <a:ext cx="1828800" cy="30480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r>
              <a:rPr lang="zh-CN" altLang="en-US" sz="1600" b="1" dirty="0">
                <a:solidFill>
                  <a:srgbClr val="000000"/>
                </a:solidFill>
                <a:latin typeface="黑体" panose="02010609060101010101" pitchFamily="1" charset="-122"/>
                <a:ea typeface="黑体" panose="02010609060101010101" pitchFamily="1" charset="-122"/>
              </a:rPr>
              <a:t>在期末考试中自己</a:t>
            </a:r>
            <a:endParaRPr lang="zh-CN" altLang="en-US" sz="1600" b="1" dirty="0">
              <a:solidFill>
                <a:srgbClr val="000000"/>
              </a:solidFill>
              <a:latin typeface="黑体" panose="02010609060101010101" pitchFamily="1" charset="-122"/>
              <a:ea typeface="黑体" panose="02010609060101010101" pitchFamily="1" charset="-122"/>
            </a:endParaRPr>
          </a:p>
          <a:p>
            <a:r>
              <a:rPr lang="zh-CN" altLang="en-US" sz="1600" b="1" dirty="0">
                <a:solidFill>
                  <a:srgbClr val="000000"/>
                </a:solidFill>
                <a:latin typeface="黑体" panose="02010609060101010101" pitchFamily="1" charset="-122"/>
                <a:ea typeface="黑体" panose="02010609060101010101" pitchFamily="1" charset="-122"/>
              </a:rPr>
              <a:t>不擅长的算术要</a:t>
            </a:r>
            <a:endParaRPr lang="zh-CN" altLang="en-US" sz="1600" b="1" dirty="0">
              <a:solidFill>
                <a:srgbClr val="000000"/>
              </a:solidFill>
              <a:latin typeface="黑体" panose="02010609060101010101" pitchFamily="1" charset="-122"/>
              <a:ea typeface="黑体" panose="02010609060101010101" pitchFamily="1" charset="-122"/>
            </a:endParaRPr>
          </a:p>
          <a:p>
            <a:r>
              <a:rPr lang="zh-CN" altLang="en-US" sz="1600" b="1" dirty="0">
                <a:solidFill>
                  <a:srgbClr val="000000"/>
                </a:solidFill>
                <a:latin typeface="黑体" panose="02010609060101010101" pitchFamily="1" charset="-122"/>
                <a:ea typeface="黑体" panose="02010609060101010101" pitchFamily="1" charset="-122"/>
              </a:rPr>
              <a:t>达到</a:t>
            </a:r>
            <a:r>
              <a:rPr lang="ja-JP" altLang="en-US" sz="1600" b="1" dirty="0">
                <a:solidFill>
                  <a:srgbClr val="FF0000"/>
                </a:solidFill>
                <a:latin typeface="黑体" panose="02010609060101010101" pitchFamily="1" charset="-122"/>
                <a:ea typeface="黑体" panose="02010609060101010101" pitchFamily="1" charset="-122"/>
              </a:rPr>
              <a:t>８０</a:t>
            </a:r>
            <a:r>
              <a:rPr lang="zh-CN" altLang="en-US" sz="1600" b="1" dirty="0">
                <a:solidFill>
                  <a:srgbClr val="FF0000"/>
                </a:solidFill>
                <a:latin typeface="黑体" panose="02010609060101010101" pitchFamily="1" charset="-122"/>
                <a:ea typeface="黑体" panose="02010609060101010101" pitchFamily="1" charset="-122"/>
              </a:rPr>
              <a:t>分以上</a:t>
            </a:r>
            <a:endParaRPr lang="ja-JP" altLang="en-US" sz="1600" b="1" dirty="0">
              <a:solidFill>
                <a:srgbClr val="000000"/>
              </a:solidFill>
              <a:latin typeface="黑体" panose="02010609060101010101" pitchFamily="1" charset="-122"/>
              <a:ea typeface="黑体" panose="02010609060101010101" pitchFamily="1" charset="-122"/>
            </a:endParaRPr>
          </a:p>
          <a:p>
            <a:r>
              <a:rPr lang="ja-JP" altLang="en-US" sz="1600" b="1" dirty="0">
                <a:solidFill>
                  <a:srgbClr val="0000FF"/>
                </a:solidFill>
                <a:latin typeface="黑体" panose="02010609060101010101" pitchFamily="1" charset="-122"/>
                <a:ea typeface="黑体" panose="02010609060101010101" pitchFamily="1" charset="-122"/>
              </a:rPr>
              <a:t>（</a:t>
            </a:r>
            <a:r>
              <a:rPr lang="zh-CN" altLang="en-US" sz="1600" b="1" dirty="0">
                <a:solidFill>
                  <a:srgbClr val="0000FF"/>
                </a:solidFill>
                <a:latin typeface="黑体" panose="02010609060101010101" pitchFamily="1" charset="-122"/>
                <a:ea typeface="黑体" panose="02010609060101010101" pitchFamily="1" charset="-122"/>
              </a:rPr>
              <a:t>现状</a:t>
            </a:r>
            <a:r>
              <a:rPr lang="ja-JP" altLang="en-US" sz="1600" b="1" dirty="0">
                <a:solidFill>
                  <a:srgbClr val="0000FF"/>
                </a:solidFill>
                <a:latin typeface="黑体" panose="02010609060101010101" pitchFamily="1" charset="-122"/>
                <a:ea typeface="黑体" panose="02010609060101010101" pitchFamily="1" charset="-122"/>
              </a:rPr>
              <a:t>６０</a:t>
            </a:r>
            <a:r>
              <a:rPr lang="zh-CN" altLang="en-US" sz="1600" b="1" dirty="0">
                <a:solidFill>
                  <a:srgbClr val="0000FF"/>
                </a:solidFill>
                <a:latin typeface="黑体" panose="02010609060101010101" pitchFamily="1" charset="-122"/>
                <a:ea typeface="黑体" panose="02010609060101010101" pitchFamily="1" charset="-122"/>
              </a:rPr>
              <a:t>分</a:t>
            </a:r>
            <a:r>
              <a:rPr lang="ja-JP" altLang="en-US" sz="1600" b="1" dirty="0">
                <a:solidFill>
                  <a:srgbClr val="0000FF"/>
                </a:solidFill>
                <a:latin typeface="黑体" panose="02010609060101010101" pitchFamily="1" charset="-122"/>
                <a:ea typeface="黑体" panose="02010609060101010101" pitchFamily="1" charset="-122"/>
              </a:rPr>
              <a:t>）</a:t>
            </a:r>
            <a:endParaRPr lang="ja-JP" altLang="en-US" sz="1600" b="1" dirty="0">
              <a:solidFill>
                <a:srgbClr val="0000FF"/>
              </a:solidFill>
              <a:latin typeface="黑体" panose="02010609060101010101" pitchFamily="1" charset="-122"/>
              <a:ea typeface="黑体" panose="02010609060101010101" pitchFamily="1" charset="-122"/>
            </a:endParaRPr>
          </a:p>
          <a:p>
            <a:endParaRPr lang="ja-JP" altLang="en-US" sz="1600" b="1" dirty="0">
              <a:solidFill>
                <a:srgbClr val="0000FF"/>
              </a:solidFill>
              <a:latin typeface="黑体" panose="02010609060101010101" pitchFamily="1" charset="-122"/>
              <a:ea typeface="黑体" panose="02010609060101010101" pitchFamily="1" charset="-122"/>
            </a:endParaRPr>
          </a:p>
          <a:p>
            <a:endParaRPr lang="ja-JP" altLang="en-US" sz="1600" b="1" dirty="0">
              <a:solidFill>
                <a:srgbClr val="0000FF"/>
              </a:solidFill>
              <a:latin typeface="黑体" panose="02010609060101010101" pitchFamily="1" charset="-122"/>
              <a:ea typeface="黑体" panose="02010609060101010101" pitchFamily="1" charset="-122"/>
            </a:endParaRPr>
          </a:p>
          <a:p>
            <a:endParaRPr lang="ja-JP" altLang="en-US" sz="1600" b="1" dirty="0">
              <a:solidFill>
                <a:srgbClr val="0000FF"/>
              </a:solidFill>
              <a:latin typeface="黑体" panose="02010609060101010101" pitchFamily="1" charset="-122"/>
              <a:ea typeface="黑体" panose="02010609060101010101" pitchFamily="1" charset="-122"/>
            </a:endParaRPr>
          </a:p>
          <a:p>
            <a:endParaRPr lang="ja-JP" altLang="en-US" sz="1600" b="1" dirty="0">
              <a:solidFill>
                <a:srgbClr val="0000FF"/>
              </a:solidFill>
              <a:latin typeface="黑体" panose="02010609060101010101" pitchFamily="1" charset="-122"/>
              <a:ea typeface="黑体" panose="02010609060101010101" pitchFamily="1" charset="-122"/>
            </a:endParaRPr>
          </a:p>
          <a:p>
            <a:endParaRPr lang="ja-JP" altLang="en-US" sz="1600" b="1" dirty="0">
              <a:solidFill>
                <a:srgbClr val="0000FF"/>
              </a:solidFill>
              <a:latin typeface="黑体" panose="02010609060101010101" pitchFamily="1" charset="-122"/>
              <a:ea typeface="黑体" panose="02010609060101010101" pitchFamily="1" charset="-122"/>
            </a:endParaRPr>
          </a:p>
          <a:p>
            <a:endParaRPr lang="ja-JP" altLang="en-US" sz="1600" b="1" dirty="0">
              <a:solidFill>
                <a:srgbClr val="0000FF"/>
              </a:solidFill>
              <a:latin typeface="黑体" panose="02010609060101010101" pitchFamily="1" charset="-122"/>
              <a:ea typeface="黑体" panose="02010609060101010101" pitchFamily="1" charset="-122"/>
            </a:endParaRPr>
          </a:p>
          <a:p>
            <a:endParaRPr lang="ja-JP" altLang="en-US" sz="1600" b="1" dirty="0">
              <a:solidFill>
                <a:srgbClr val="0000FF"/>
              </a:solidFill>
              <a:latin typeface="黑体" panose="02010609060101010101" pitchFamily="1" charset="-122"/>
              <a:ea typeface="黑体" panose="02010609060101010101" pitchFamily="1" charset="-122"/>
            </a:endParaRPr>
          </a:p>
          <a:p>
            <a:endParaRPr lang="ja-JP" altLang="en-US" sz="1600" b="1" dirty="0">
              <a:solidFill>
                <a:srgbClr val="0000FF"/>
              </a:solidFill>
              <a:latin typeface="黑体" panose="02010609060101010101" pitchFamily="1" charset="-122"/>
              <a:ea typeface="黑体" panose="02010609060101010101" pitchFamily="1" charset="-122"/>
            </a:endParaRPr>
          </a:p>
        </p:txBody>
      </p:sp>
      <p:sp>
        <p:nvSpPr>
          <p:cNvPr id="45075" name="Rectangle 18"/>
          <p:cNvSpPr/>
          <p:nvPr/>
        </p:nvSpPr>
        <p:spPr>
          <a:xfrm>
            <a:off x="1905000" y="1984375"/>
            <a:ext cx="609600" cy="1066800"/>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endParaRPr lang="en-US" altLang="x-none" sz="1400" b="1" dirty="0">
              <a:solidFill>
                <a:srgbClr val="000000"/>
              </a:solidFill>
              <a:latin typeface="黑体" panose="02010609060101010101" pitchFamily="1" charset="-122"/>
              <a:ea typeface="黑体" panose="02010609060101010101" pitchFamily="1" charset="-122"/>
            </a:endParaRPr>
          </a:p>
        </p:txBody>
      </p:sp>
      <p:sp>
        <p:nvSpPr>
          <p:cNvPr id="45076" name="Rectangle 19"/>
          <p:cNvSpPr/>
          <p:nvPr/>
        </p:nvSpPr>
        <p:spPr>
          <a:xfrm>
            <a:off x="2514600" y="1984375"/>
            <a:ext cx="533400" cy="1066800"/>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pPr algn="ctr"/>
            <a:endParaRPr lang="en-US" altLang="x-none" sz="1400" b="1" dirty="0">
              <a:solidFill>
                <a:srgbClr val="000000"/>
              </a:solidFill>
              <a:latin typeface="黑体" panose="02010609060101010101" pitchFamily="1" charset="-122"/>
              <a:ea typeface="黑体" panose="02010609060101010101" pitchFamily="1" charset="-122"/>
            </a:endParaRPr>
          </a:p>
        </p:txBody>
      </p:sp>
      <p:sp>
        <p:nvSpPr>
          <p:cNvPr id="45077" name="Rectangle 20"/>
          <p:cNvSpPr/>
          <p:nvPr/>
        </p:nvSpPr>
        <p:spPr>
          <a:xfrm>
            <a:off x="3048000" y="1981200"/>
            <a:ext cx="1905000" cy="10668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endParaRPr lang="en-US" altLang="x-none" sz="1200" b="1" dirty="0">
              <a:latin typeface="黑体" panose="02010609060101010101" pitchFamily="1" charset="-122"/>
              <a:ea typeface="黑体" panose="02010609060101010101" pitchFamily="1" charset="-122"/>
            </a:endParaRPr>
          </a:p>
        </p:txBody>
      </p:sp>
      <p:sp>
        <p:nvSpPr>
          <p:cNvPr id="45078" name="Rectangle 21"/>
          <p:cNvSpPr/>
          <p:nvPr/>
        </p:nvSpPr>
        <p:spPr>
          <a:xfrm>
            <a:off x="4953000" y="1984375"/>
            <a:ext cx="304800" cy="10668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r>
              <a:rPr lang="en-US" altLang="zh-CN" sz="2400" b="1" dirty="0">
                <a:solidFill>
                  <a:srgbClr val="000000"/>
                </a:solidFill>
                <a:latin typeface="黑体" panose="02010609060101010101" pitchFamily="1" charset="-122"/>
                <a:ea typeface="黑体" panose="02010609060101010101" pitchFamily="1" charset="-122"/>
              </a:rPr>
              <a:t>80</a:t>
            </a:r>
            <a:endParaRPr lang="en-US" altLang="zh-CN" sz="2400" b="1" dirty="0">
              <a:solidFill>
                <a:srgbClr val="000000"/>
              </a:solidFill>
              <a:latin typeface="黑体" panose="02010609060101010101" pitchFamily="1" charset="-122"/>
              <a:ea typeface="黑体" panose="02010609060101010101" pitchFamily="1" charset="-122"/>
            </a:endParaRPr>
          </a:p>
        </p:txBody>
      </p:sp>
      <p:sp>
        <p:nvSpPr>
          <p:cNvPr id="45079" name="Rectangle 22"/>
          <p:cNvSpPr/>
          <p:nvPr/>
        </p:nvSpPr>
        <p:spPr>
          <a:xfrm>
            <a:off x="5257800" y="1984375"/>
            <a:ext cx="1905000" cy="1066800"/>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endParaRPr lang="en-US" altLang="x-none" sz="1200" b="1" dirty="0">
              <a:latin typeface="黑体" panose="02010609060101010101" pitchFamily="1" charset="-122"/>
              <a:ea typeface="黑体" panose="02010609060101010101" pitchFamily="1" charset="-122"/>
            </a:endParaRPr>
          </a:p>
        </p:txBody>
      </p:sp>
      <p:sp>
        <p:nvSpPr>
          <p:cNvPr id="45080" name="Rectangle 23"/>
          <p:cNvSpPr/>
          <p:nvPr/>
        </p:nvSpPr>
        <p:spPr>
          <a:xfrm>
            <a:off x="7162800" y="1984375"/>
            <a:ext cx="1828800" cy="10668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endParaRPr lang="en-US" altLang="x-none" sz="1600" b="1" dirty="0">
              <a:solidFill>
                <a:srgbClr val="000000"/>
              </a:solidFill>
              <a:latin typeface="黑体" panose="02010609060101010101" pitchFamily="1" charset="-122"/>
              <a:ea typeface="黑体" panose="02010609060101010101" pitchFamily="1" charset="-122"/>
            </a:endParaRPr>
          </a:p>
        </p:txBody>
      </p:sp>
      <p:sp>
        <p:nvSpPr>
          <p:cNvPr id="45081" name="Rectangle 24"/>
          <p:cNvSpPr/>
          <p:nvPr/>
        </p:nvSpPr>
        <p:spPr>
          <a:xfrm>
            <a:off x="304800" y="3051175"/>
            <a:ext cx="1600200" cy="19812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nSpc>
                <a:spcPct val="120000"/>
              </a:lnSpc>
            </a:pPr>
            <a:r>
              <a:rPr lang="zh-CN" altLang="en-US" sz="1600" b="1" dirty="0">
                <a:solidFill>
                  <a:srgbClr val="000000"/>
                </a:solidFill>
                <a:latin typeface="黑体" panose="02010609060101010101" pitchFamily="1" charset="-122"/>
                <a:ea typeface="黑体" panose="02010609060101010101" pitchFamily="1" charset="-122"/>
              </a:rPr>
              <a:t>在算术考试中</a:t>
            </a:r>
            <a:endParaRPr lang="ja-JP" altLang="en-US" sz="1600" b="1" dirty="0">
              <a:solidFill>
                <a:srgbClr val="000000"/>
              </a:solidFill>
              <a:latin typeface="黑体" panose="02010609060101010101" pitchFamily="1" charset="-122"/>
              <a:ea typeface="黑体" panose="02010609060101010101" pitchFamily="1" charset="-122"/>
            </a:endParaRPr>
          </a:p>
          <a:p>
            <a:pPr>
              <a:lnSpc>
                <a:spcPct val="120000"/>
              </a:lnSpc>
            </a:pPr>
            <a:r>
              <a:rPr lang="zh-CN" altLang="en-US" sz="1600" b="1" dirty="0">
                <a:solidFill>
                  <a:srgbClr val="000000"/>
                </a:solidFill>
                <a:latin typeface="黑体" panose="02010609060101010101" pitchFamily="1" charset="-122"/>
                <a:ea typeface="黑体" panose="02010609060101010101" pitchFamily="1" charset="-122"/>
              </a:rPr>
              <a:t>必须要达到</a:t>
            </a:r>
            <a:endParaRPr lang="zh-CN" altLang="en-US" sz="1600" b="1" dirty="0">
              <a:solidFill>
                <a:srgbClr val="000000"/>
              </a:solidFill>
              <a:latin typeface="黑体" panose="02010609060101010101" pitchFamily="1" charset="-122"/>
              <a:ea typeface="黑体" panose="02010609060101010101" pitchFamily="1" charset="-122"/>
            </a:endParaRPr>
          </a:p>
          <a:p>
            <a:pPr>
              <a:lnSpc>
                <a:spcPct val="120000"/>
              </a:lnSpc>
            </a:pPr>
            <a:r>
              <a:rPr lang="ja-JP" altLang="en-US" sz="1600" b="1" dirty="0">
                <a:solidFill>
                  <a:srgbClr val="000000"/>
                </a:solidFill>
                <a:latin typeface="黑体" panose="02010609060101010101" pitchFamily="1" charset="-122"/>
                <a:ea typeface="黑体" panose="02010609060101010101" pitchFamily="1" charset="-122"/>
              </a:rPr>
              <a:t>８０</a:t>
            </a:r>
            <a:r>
              <a:rPr lang="zh-CN" altLang="en-US" sz="1600" b="1" dirty="0">
                <a:solidFill>
                  <a:srgbClr val="000000"/>
                </a:solidFill>
                <a:latin typeface="黑体" panose="02010609060101010101" pitchFamily="1" charset="-122"/>
                <a:ea typeface="黑体" panose="02010609060101010101" pitchFamily="1" charset="-122"/>
              </a:rPr>
              <a:t>分以上</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a:p>
            <a:pPr>
              <a:lnSpc>
                <a:spcPct val="120000"/>
              </a:lnSpc>
            </a:pP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5082" name="Rectangle 25"/>
          <p:cNvSpPr/>
          <p:nvPr/>
        </p:nvSpPr>
        <p:spPr>
          <a:xfrm>
            <a:off x="1905000" y="3051175"/>
            <a:ext cx="609600" cy="1981200"/>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r>
              <a:rPr lang="zh-CN" altLang="en-US" sz="1400" b="1" dirty="0">
                <a:solidFill>
                  <a:srgbClr val="000000"/>
                </a:solidFill>
                <a:latin typeface="黑体" panose="02010609060101010101" pitchFamily="1" charset="-122"/>
                <a:ea typeface="黑体" panose="02010609060101010101" pitchFamily="1" charset="-122"/>
              </a:rPr>
              <a:t>期末</a:t>
            </a:r>
            <a:endParaRPr lang="zh-CN" altLang="en-US" sz="1400" b="1" dirty="0">
              <a:solidFill>
                <a:srgbClr val="000000"/>
              </a:solidFill>
              <a:latin typeface="黑体" panose="02010609060101010101" pitchFamily="1" charset="-122"/>
              <a:ea typeface="黑体" panose="02010609060101010101" pitchFamily="1" charset="-122"/>
            </a:endParaRPr>
          </a:p>
          <a:p>
            <a:r>
              <a:rPr lang="zh-CN" altLang="en-US" sz="1400" b="1" dirty="0">
                <a:solidFill>
                  <a:srgbClr val="000000"/>
                </a:solidFill>
                <a:latin typeface="黑体" panose="02010609060101010101" pitchFamily="1" charset="-122"/>
                <a:ea typeface="黑体" panose="02010609060101010101" pitchFamily="1" charset="-122"/>
              </a:rPr>
              <a:t>考试</a:t>
            </a:r>
            <a:endParaRPr lang="zh-CN" altLang="en-US" sz="1400" b="1" dirty="0">
              <a:solidFill>
                <a:srgbClr val="000000"/>
              </a:solidFill>
              <a:latin typeface="黑体" panose="02010609060101010101" pitchFamily="1" charset="-122"/>
              <a:ea typeface="黑体" panose="02010609060101010101" pitchFamily="1" charset="-122"/>
            </a:endParaRPr>
          </a:p>
          <a:p>
            <a:r>
              <a:rPr lang="zh-CN" altLang="en-US" sz="1400" b="1" dirty="0">
                <a:solidFill>
                  <a:srgbClr val="000000"/>
                </a:solidFill>
                <a:latin typeface="黑体" panose="02010609060101010101" pitchFamily="1" charset="-122"/>
                <a:ea typeface="黑体" panose="02010609060101010101" pitchFamily="1" charset="-122"/>
              </a:rPr>
              <a:t>分数</a:t>
            </a:r>
            <a:endParaRPr lang="ja-JP" altLang="en-US" sz="1400" b="1" dirty="0">
              <a:solidFill>
                <a:srgbClr val="000000"/>
              </a:solidFill>
              <a:latin typeface="黑体" panose="02010609060101010101" pitchFamily="1" charset="-122"/>
              <a:ea typeface="黑体" panose="02010609060101010101" pitchFamily="1" charset="-122"/>
            </a:endParaRPr>
          </a:p>
          <a:p>
            <a:endParaRPr lang="ja-JP" altLang="en-US" sz="1400" b="1" dirty="0">
              <a:solidFill>
                <a:srgbClr val="000000"/>
              </a:solidFill>
              <a:latin typeface="黑体" panose="02010609060101010101" pitchFamily="1" charset="-122"/>
              <a:ea typeface="黑体" panose="02010609060101010101" pitchFamily="1" charset="-122"/>
            </a:endParaRPr>
          </a:p>
          <a:p>
            <a:endParaRPr lang="ja-JP" altLang="en-US" sz="1400" b="1" dirty="0">
              <a:solidFill>
                <a:srgbClr val="000000"/>
              </a:solidFill>
              <a:latin typeface="黑体" panose="02010609060101010101" pitchFamily="1" charset="-122"/>
              <a:ea typeface="黑体" panose="02010609060101010101" pitchFamily="1" charset="-122"/>
            </a:endParaRPr>
          </a:p>
          <a:p>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5083" name="Rectangle 26"/>
          <p:cNvSpPr/>
          <p:nvPr/>
        </p:nvSpPr>
        <p:spPr>
          <a:xfrm>
            <a:off x="2514600" y="3051175"/>
            <a:ext cx="533400" cy="1981200"/>
          </a:xfrm>
          <a:prstGeom prst="rect">
            <a:avLst/>
          </a:prstGeom>
          <a:solidFill>
            <a:srgbClr val="CCFFFF"/>
          </a:solidFill>
          <a:ln w="9525" cap="flat" cmpd="sng">
            <a:solidFill>
              <a:schemeClr val="tx1"/>
            </a:solidFill>
            <a:prstDash val="solid"/>
            <a:miter/>
            <a:headEnd type="none" w="med" len="med"/>
            <a:tailEnd type="none" w="med" len="med"/>
          </a:ln>
        </p:spPr>
        <p:txBody>
          <a:bodyPr wrap="none" lIns="18000" rIns="18000" anchor="ctr" anchorCtr="0"/>
          <a:p>
            <a:r>
              <a:rPr lang="ja-JP" altLang="en-US" sz="1400" b="1" dirty="0">
                <a:solidFill>
                  <a:srgbClr val="000000"/>
                </a:solidFill>
                <a:latin typeface="黑体" panose="02010609060101010101" pitchFamily="1" charset="-122"/>
                <a:ea typeface="黑体" panose="02010609060101010101" pitchFamily="1" charset="-122"/>
              </a:rPr>
              <a:t>８０</a:t>
            </a:r>
            <a:r>
              <a:rPr lang="zh-CN" altLang="en-US" sz="1400" b="1" dirty="0">
                <a:solidFill>
                  <a:srgbClr val="000000"/>
                </a:solidFill>
                <a:latin typeface="黑体" panose="02010609060101010101" pitchFamily="1" charset="-122"/>
                <a:ea typeface="黑体" panose="02010609060101010101" pitchFamily="1" charset="-122"/>
              </a:rPr>
              <a:t>分</a:t>
            </a:r>
            <a:endParaRPr lang="ja-JP" altLang="en-US" sz="1400" b="1" dirty="0">
              <a:solidFill>
                <a:srgbClr val="000000"/>
              </a:solidFill>
              <a:latin typeface="黑体" panose="02010609060101010101" pitchFamily="1" charset="-122"/>
              <a:ea typeface="黑体" panose="02010609060101010101" pitchFamily="1" charset="-122"/>
            </a:endParaRPr>
          </a:p>
          <a:p>
            <a:endParaRPr lang="ja-JP" altLang="en-US" sz="1400" b="1" dirty="0">
              <a:solidFill>
                <a:srgbClr val="000000"/>
              </a:solidFill>
              <a:latin typeface="黑体" panose="02010609060101010101" pitchFamily="1" charset="-122"/>
              <a:ea typeface="黑体" panose="02010609060101010101" pitchFamily="1" charset="-122"/>
            </a:endParaRPr>
          </a:p>
          <a:p>
            <a:endParaRPr lang="ja-JP" altLang="en-US" sz="1400" b="1" dirty="0">
              <a:solidFill>
                <a:srgbClr val="000000"/>
              </a:solidFill>
              <a:latin typeface="黑体" panose="02010609060101010101" pitchFamily="1" charset="-122"/>
              <a:ea typeface="黑体" panose="02010609060101010101" pitchFamily="1" charset="-122"/>
            </a:endParaRPr>
          </a:p>
          <a:p>
            <a:endParaRPr lang="ja-JP" altLang="en-US" sz="1400" b="1" dirty="0">
              <a:solidFill>
                <a:srgbClr val="000000"/>
              </a:solidFill>
              <a:latin typeface="黑体" panose="02010609060101010101" pitchFamily="1" charset="-122"/>
              <a:ea typeface="黑体" panose="02010609060101010101" pitchFamily="1" charset="-122"/>
            </a:endParaRPr>
          </a:p>
          <a:p>
            <a:endParaRPr lang="ja-JP" altLang="en-US" sz="1400" b="1" dirty="0">
              <a:solidFill>
                <a:srgbClr val="000000"/>
              </a:solidFill>
              <a:latin typeface="黑体" panose="02010609060101010101" pitchFamily="1" charset="-122"/>
              <a:ea typeface="黑体" panose="02010609060101010101" pitchFamily="1" charset="-122"/>
            </a:endParaRPr>
          </a:p>
          <a:p>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5084" name="Rectangle 27"/>
          <p:cNvSpPr/>
          <p:nvPr/>
        </p:nvSpPr>
        <p:spPr>
          <a:xfrm>
            <a:off x="3048000" y="3051175"/>
            <a:ext cx="1905000" cy="19812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endParaRPr lang="en-US" altLang="x-none" sz="1200" b="1" dirty="0">
              <a:latin typeface="黑体" panose="02010609060101010101" pitchFamily="1" charset="-122"/>
              <a:ea typeface="黑体" panose="02010609060101010101" pitchFamily="1" charset="-122"/>
            </a:endParaRPr>
          </a:p>
        </p:txBody>
      </p:sp>
      <p:sp>
        <p:nvSpPr>
          <p:cNvPr id="45085" name="Rectangle 28"/>
          <p:cNvSpPr/>
          <p:nvPr/>
        </p:nvSpPr>
        <p:spPr>
          <a:xfrm>
            <a:off x="4953000" y="3051175"/>
            <a:ext cx="304800" cy="19812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a:r>
              <a:rPr lang="en-US" altLang="zh-CN" sz="2400" b="1" dirty="0">
                <a:solidFill>
                  <a:srgbClr val="000000"/>
                </a:solidFill>
                <a:latin typeface="黑体" panose="02010609060101010101" pitchFamily="1" charset="-122"/>
                <a:ea typeface="黑体" panose="02010609060101010101" pitchFamily="1" charset="-122"/>
              </a:rPr>
              <a:t>×</a:t>
            </a:r>
            <a:endParaRPr lang="en-US" altLang="zh-CN" sz="2400" b="1" dirty="0">
              <a:solidFill>
                <a:srgbClr val="000000"/>
              </a:solidFill>
              <a:latin typeface="黑体" panose="02010609060101010101" pitchFamily="1" charset="-122"/>
              <a:ea typeface="黑体" panose="02010609060101010101" pitchFamily="1" charset="-122"/>
            </a:endParaRPr>
          </a:p>
        </p:txBody>
      </p:sp>
      <p:sp>
        <p:nvSpPr>
          <p:cNvPr id="45086" name="Rectangle 29"/>
          <p:cNvSpPr/>
          <p:nvPr/>
        </p:nvSpPr>
        <p:spPr>
          <a:xfrm>
            <a:off x="5257800" y="3051175"/>
            <a:ext cx="1905000" cy="1981200"/>
          </a:xfrm>
          <a:prstGeom prst="rect">
            <a:avLst/>
          </a:prstGeom>
          <a:solidFill>
            <a:srgbClr val="CCFFFF"/>
          </a:solidFill>
          <a:ln w="9525" cap="flat" cmpd="sng">
            <a:solidFill>
              <a:schemeClr val="tx1"/>
            </a:solidFill>
            <a:prstDash val="solid"/>
            <a:miter/>
            <a:headEnd type="none" w="med" len="med"/>
            <a:tailEnd type="none" w="med" len="med"/>
          </a:ln>
        </p:spPr>
        <p:txBody>
          <a:bodyPr wrap="none" anchor="ctr" anchorCtr="0"/>
          <a:p>
            <a:r>
              <a:rPr lang="zh-CN" altLang="en-US" sz="1600" b="1" dirty="0">
                <a:solidFill>
                  <a:srgbClr val="000000"/>
                </a:solidFill>
                <a:latin typeface="黑体" panose="02010609060101010101" pitchFamily="1" charset="-122"/>
                <a:ea typeface="黑体" panose="02010609060101010101" pitchFamily="1" charset="-122"/>
              </a:rPr>
              <a:t>押考题押偏了</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a:p>
            <a:endParaRPr lang="ja-JP" altLang="en-US" sz="1600" b="1" dirty="0">
              <a:solidFill>
                <a:srgbClr val="000000"/>
              </a:solidFill>
              <a:latin typeface="黑体" panose="02010609060101010101" pitchFamily="1" charset="-122"/>
              <a:ea typeface="黑体" panose="02010609060101010101" pitchFamily="1" charset="-122"/>
            </a:endParaRPr>
          </a:p>
          <a:p>
            <a:r>
              <a:rPr lang="zh-CN" altLang="en-US" sz="1600" b="1" dirty="0">
                <a:solidFill>
                  <a:srgbClr val="000000"/>
                </a:solidFill>
                <a:latin typeface="黑体" panose="02010609060101010101" pitchFamily="1" charset="-122"/>
                <a:ea typeface="黑体" panose="02010609060101010101" pitchFamily="1" charset="-122"/>
              </a:rPr>
              <a:t>试卷中出了很多</a:t>
            </a:r>
            <a:endParaRPr lang="zh-CN" altLang="en-US" sz="1600" b="1" dirty="0">
              <a:solidFill>
                <a:srgbClr val="000000"/>
              </a:solidFill>
              <a:latin typeface="黑体" panose="02010609060101010101" pitchFamily="1" charset="-122"/>
              <a:ea typeface="黑体" panose="02010609060101010101" pitchFamily="1" charset="-122"/>
            </a:endParaRPr>
          </a:p>
          <a:p>
            <a:r>
              <a:rPr lang="zh-CN" altLang="en-US" sz="1600" b="1" dirty="0">
                <a:solidFill>
                  <a:srgbClr val="000000"/>
                </a:solidFill>
                <a:latin typeface="黑体" panose="02010609060101010101" pitchFamily="1" charset="-122"/>
                <a:ea typeface="黑体" panose="02010609060101010101" pitchFamily="1" charset="-122"/>
              </a:rPr>
              <a:t>非常难的试题</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a:p>
            <a:endParaRPr lang="ja-JP" altLang="en-US" sz="1600" b="1" dirty="0">
              <a:solidFill>
                <a:srgbClr val="000000"/>
              </a:solidFill>
              <a:latin typeface="黑体" panose="02010609060101010101" pitchFamily="1" charset="-122"/>
              <a:ea typeface="黑体" panose="02010609060101010101" pitchFamily="1" charset="-122"/>
            </a:endParaRPr>
          </a:p>
          <a:p>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5087" name="Rectangle 30"/>
          <p:cNvSpPr/>
          <p:nvPr/>
        </p:nvSpPr>
        <p:spPr>
          <a:xfrm>
            <a:off x="7162800" y="3051175"/>
            <a:ext cx="1828800" cy="19812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r>
              <a:rPr lang="zh-CN" altLang="en-US" sz="1600" b="1" dirty="0">
                <a:solidFill>
                  <a:srgbClr val="000000"/>
                </a:solidFill>
                <a:latin typeface="黑体" panose="02010609060101010101" pitchFamily="1" charset="-122"/>
                <a:ea typeface="黑体" panose="02010609060101010101" pitchFamily="1" charset="-122"/>
              </a:rPr>
              <a:t>买回参考书</a:t>
            </a:r>
            <a:endParaRPr lang="zh-CN" altLang="en-US" sz="1600" b="1" dirty="0">
              <a:solidFill>
                <a:srgbClr val="000000"/>
              </a:solidFill>
              <a:latin typeface="黑体" panose="02010609060101010101" pitchFamily="1" charset="-122"/>
              <a:ea typeface="黑体" panose="02010609060101010101" pitchFamily="1" charset="-122"/>
            </a:endParaRPr>
          </a:p>
          <a:p>
            <a:r>
              <a:rPr lang="zh-CN" altLang="en-US" sz="1600" b="1" dirty="0">
                <a:solidFill>
                  <a:srgbClr val="000000"/>
                </a:solidFill>
                <a:latin typeface="黑体" panose="02010609060101010101" pitchFamily="1" charset="-122"/>
                <a:ea typeface="黑体" panose="02010609060101010101" pitchFamily="1" charset="-122"/>
              </a:rPr>
              <a:t>彻底地</a:t>
            </a:r>
            <a:endParaRPr lang="zh-CN" altLang="en-US" sz="1600" b="1" dirty="0">
              <a:solidFill>
                <a:srgbClr val="000000"/>
              </a:solidFill>
              <a:latin typeface="黑体" panose="02010609060101010101" pitchFamily="1" charset="-122"/>
              <a:ea typeface="黑体" panose="02010609060101010101" pitchFamily="1" charset="-122"/>
            </a:endParaRPr>
          </a:p>
          <a:p>
            <a:r>
              <a:rPr lang="zh-CN" altLang="en-US" sz="1600" b="1" dirty="0">
                <a:solidFill>
                  <a:srgbClr val="000000"/>
                </a:solidFill>
                <a:latin typeface="黑体" panose="02010609060101010101" pitchFamily="1" charset="-122"/>
                <a:ea typeface="黑体" panose="02010609060101010101" pitchFamily="1" charset="-122"/>
              </a:rPr>
              <a:t>努力刻苦钻研</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a:p>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5088" name="Rectangle 31"/>
          <p:cNvSpPr>
            <a:spLocks noGrp="1"/>
          </p:cNvSpPr>
          <p:nvPr>
            <p:ph type="title" idx="4294967295"/>
          </p:nvPr>
        </p:nvSpPr>
        <p:spPr>
          <a:xfrm>
            <a:off x="0" y="152400"/>
            <a:ext cx="8375650" cy="609600"/>
          </a:xfrm>
          <a:ln/>
        </p:spPr>
        <p:txBody>
          <a:bodyPr vert="horz" wrap="square" anchor="ctr" anchorCtr="0"/>
          <a:p>
            <a:pPr eaLnBrk="1" hangingPunct="1"/>
            <a:r>
              <a:rPr lang="zh-CN" altLang="en-US"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通过ＰＤＣＡ表进行表达经常有的不好的例子</a:t>
            </a:r>
            <a:endParaRPr lang="en-US" altLang="zh-CN"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nvGrpSpPr>
          <p:cNvPr id="45089" name="Group 32"/>
          <p:cNvGrpSpPr/>
          <p:nvPr/>
        </p:nvGrpSpPr>
        <p:grpSpPr>
          <a:xfrm>
            <a:off x="3124200" y="3279775"/>
            <a:ext cx="1752600" cy="914400"/>
            <a:chOff x="0" y="0"/>
            <a:chExt cx="912" cy="336"/>
          </a:xfrm>
        </p:grpSpPr>
        <p:sp>
          <p:nvSpPr>
            <p:cNvPr id="45090" name="Rectangle 33"/>
            <p:cNvSpPr/>
            <p:nvPr/>
          </p:nvSpPr>
          <p:spPr>
            <a:xfrm>
              <a:off x="0" y="0"/>
              <a:ext cx="288" cy="144"/>
            </a:xfrm>
            <a:prstGeom prst="rect">
              <a:avLst/>
            </a:prstGeom>
            <a:solidFill>
              <a:srgbClr val="CCCCFF"/>
            </a:solidFill>
            <a:ln w="9525" cap="flat" cmpd="sng">
              <a:solidFill>
                <a:srgbClr val="000000"/>
              </a:solidFill>
              <a:prstDash val="solid"/>
              <a:miter/>
              <a:headEnd type="none" w="med" len="med"/>
              <a:tailEnd type="none" w="med" len="med"/>
            </a:ln>
          </p:spPr>
          <p:txBody>
            <a:bodyPr wrap="none" anchor="ctr" anchorCtr="0"/>
            <a:p>
              <a:pPr algn="ctr"/>
              <a:r>
                <a:rPr lang="zh-CN" altLang="en-US" sz="1400" b="1" dirty="0">
                  <a:solidFill>
                    <a:srgbClr val="000000"/>
                  </a:solidFill>
                  <a:latin typeface="黑体" panose="02010609060101010101" pitchFamily="1" charset="-122"/>
                  <a:ea typeface="黑体" panose="02010609060101010101" pitchFamily="1" charset="-122"/>
                </a:rPr>
                <a:t>计划</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5091" name="Rectangle 34"/>
            <p:cNvSpPr/>
            <p:nvPr/>
          </p:nvSpPr>
          <p:spPr>
            <a:xfrm>
              <a:off x="0" y="144"/>
              <a:ext cx="288" cy="192"/>
            </a:xfrm>
            <a:prstGeom prst="rect">
              <a:avLst/>
            </a:prstGeom>
            <a:solidFill>
              <a:srgbClr val="CCCCFF"/>
            </a:solidFill>
            <a:ln w="9525" cap="flat" cmpd="sng">
              <a:solidFill>
                <a:srgbClr val="000000"/>
              </a:solidFill>
              <a:prstDash val="solid"/>
              <a:miter/>
              <a:headEnd type="none" w="med" len="med"/>
              <a:tailEnd type="none" w="med" len="med"/>
            </a:ln>
          </p:spPr>
          <p:txBody>
            <a:bodyPr wrap="none" anchor="ctr" anchorCtr="0"/>
            <a:p>
              <a:pPr algn="ctr"/>
              <a:r>
                <a:rPr lang="en-US" altLang="zh-CN" sz="1400" b="1" dirty="0">
                  <a:solidFill>
                    <a:srgbClr val="000000"/>
                  </a:solidFill>
                  <a:latin typeface="黑体" panose="02010609060101010101" pitchFamily="1" charset="-122"/>
                  <a:ea typeface="黑体" panose="02010609060101010101" pitchFamily="1" charset="-122"/>
                </a:rPr>
                <a:t>80</a:t>
              </a:r>
              <a:r>
                <a:rPr lang="ja-JP" altLang="en-US" sz="1400" b="1" dirty="0">
                  <a:solidFill>
                    <a:srgbClr val="000000"/>
                  </a:solidFill>
                  <a:latin typeface="黑体" panose="02010609060101010101" pitchFamily="1" charset="-122"/>
                  <a:ea typeface="黑体" panose="02010609060101010101" pitchFamily="1" charset="-122"/>
                </a:rPr>
                <a:t>点</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5092" name="Rectangle 35"/>
            <p:cNvSpPr/>
            <p:nvPr/>
          </p:nvSpPr>
          <p:spPr>
            <a:xfrm>
              <a:off x="288" y="0"/>
              <a:ext cx="288" cy="144"/>
            </a:xfrm>
            <a:prstGeom prst="rect">
              <a:avLst/>
            </a:prstGeom>
            <a:solidFill>
              <a:srgbClr val="CCCCFF"/>
            </a:solidFill>
            <a:ln w="9525" cap="flat" cmpd="sng">
              <a:solidFill>
                <a:srgbClr val="000000"/>
              </a:solidFill>
              <a:prstDash val="solid"/>
              <a:miter/>
              <a:headEnd type="none" w="med" len="med"/>
              <a:tailEnd type="none" w="med" len="med"/>
            </a:ln>
          </p:spPr>
          <p:txBody>
            <a:bodyPr wrap="none" anchor="ctr" anchorCtr="0"/>
            <a:p>
              <a:pPr algn="ctr"/>
              <a:r>
                <a:rPr lang="zh-CN" altLang="en-US" sz="1400" b="1" dirty="0">
                  <a:solidFill>
                    <a:srgbClr val="000000"/>
                  </a:solidFill>
                  <a:latin typeface="黑体" panose="02010609060101010101" pitchFamily="1" charset="-122"/>
                  <a:ea typeface="黑体" panose="02010609060101010101" pitchFamily="1" charset="-122"/>
                </a:rPr>
                <a:t>实绩</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5093" name="Rectangle 36"/>
            <p:cNvSpPr/>
            <p:nvPr/>
          </p:nvSpPr>
          <p:spPr>
            <a:xfrm>
              <a:off x="288" y="144"/>
              <a:ext cx="288" cy="192"/>
            </a:xfrm>
            <a:prstGeom prst="rect">
              <a:avLst/>
            </a:prstGeom>
            <a:solidFill>
              <a:srgbClr val="CCCCFF"/>
            </a:solidFill>
            <a:ln w="9525" cap="flat" cmpd="sng">
              <a:solidFill>
                <a:srgbClr val="000000"/>
              </a:solidFill>
              <a:prstDash val="solid"/>
              <a:miter/>
              <a:headEnd type="none" w="med" len="med"/>
              <a:tailEnd type="none" w="med" len="med"/>
            </a:ln>
          </p:spPr>
          <p:txBody>
            <a:bodyPr wrap="none" anchor="ctr" anchorCtr="0"/>
            <a:p>
              <a:pPr algn="ctr"/>
              <a:r>
                <a:rPr lang="en-US" altLang="zh-CN" sz="1400" b="1" dirty="0">
                  <a:solidFill>
                    <a:srgbClr val="000000"/>
                  </a:solidFill>
                  <a:latin typeface="黑体" panose="02010609060101010101" pitchFamily="1" charset="-122"/>
                  <a:ea typeface="黑体" panose="02010609060101010101" pitchFamily="1" charset="-122"/>
                </a:rPr>
                <a:t>75</a:t>
              </a:r>
              <a:r>
                <a:rPr lang="ja-JP" altLang="en-US" sz="1400" b="1" dirty="0">
                  <a:solidFill>
                    <a:srgbClr val="000000"/>
                  </a:solidFill>
                  <a:latin typeface="黑体" panose="02010609060101010101" pitchFamily="1" charset="-122"/>
                  <a:ea typeface="黑体" panose="02010609060101010101" pitchFamily="1" charset="-122"/>
                </a:rPr>
                <a:t>点</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5094" name="Rectangle 37"/>
            <p:cNvSpPr/>
            <p:nvPr/>
          </p:nvSpPr>
          <p:spPr>
            <a:xfrm>
              <a:off x="576" y="0"/>
              <a:ext cx="336" cy="144"/>
            </a:xfrm>
            <a:prstGeom prst="rect">
              <a:avLst/>
            </a:prstGeom>
            <a:solidFill>
              <a:srgbClr val="CCCCFF"/>
            </a:solidFill>
            <a:ln w="9525" cap="flat" cmpd="sng">
              <a:solidFill>
                <a:srgbClr val="000000"/>
              </a:solidFill>
              <a:prstDash val="solid"/>
              <a:miter/>
              <a:headEnd type="none" w="med" len="med"/>
              <a:tailEnd type="none" w="med" len="med"/>
            </a:ln>
          </p:spPr>
          <p:txBody>
            <a:bodyPr wrap="none" anchor="ctr" anchorCtr="0"/>
            <a:p>
              <a:pPr algn="ctr"/>
              <a:r>
                <a:rPr lang="zh-CN" altLang="en-US" sz="1400" b="1" dirty="0">
                  <a:solidFill>
                    <a:srgbClr val="000000"/>
                  </a:solidFill>
                  <a:latin typeface="黑体" panose="02010609060101010101" pitchFamily="1" charset="-122"/>
                  <a:ea typeface="黑体" panose="02010609060101010101" pitchFamily="1" charset="-122"/>
                </a:rPr>
                <a:t>达成率</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5095" name="Rectangle 38"/>
            <p:cNvSpPr/>
            <p:nvPr/>
          </p:nvSpPr>
          <p:spPr>
            <a:xfrm>
              <a:off x="576" y="144"/>
              <a:ext cx="336" cy="192"/>
            </a:xfrm>
            <a:prstGeom prst="rect">
              <a:avLst/>
            </a:prstGeom>
            <a:solidFill>
              <a:srgbClr val="CCCCFF"/>
            </a:solidFill>
            <a:ln w="9525" cap="flat" cmpd="sng">
              <a:solidFill>
                <a:srgbClr val="000000"/>
              </a:solidFill>
              <a:prstDash val="solid"/>
              <a:miter/>
              <a:headEnd type="none" w="med" len="med"/>
              <a:tailEnd type="none" w="med" len="med"/>
            </a:ln>
          </p:spPr>
          <p:txBody>
            <a:bodyPr wrap="none" anchor="ctr" anchorCtr="0"/>
            <a:p>
              <a:pPr algn="ctr"/>
              <a:r>
                <a:rPr lang="en-US" altLang="zh-CN" sz="1400" b="1" dirty="0">
                  <a:solidFill>
                    <a:srgbClr val="000000"/>
                  </a:solidFill>
                  <a:latin typeface="黑体" panose="02010609060101010101" pitchFamily="1" charset="-122"/>
                  <a:ea typeface="黑体" panose="02010609060101010101" pitchFamily="1" charset="-122"/>
                </a:rPr>
                <a:t>93.7%</a:t>
              </a:r>
              <a:endParaRPr lang="en-US" altLang="zh-CN" sz="1400" b="1" dirty="0">
                <a:solidFill>
                  <a:srgbClr val="000000"/>
                </a:solidFill>
                <a:latin typeface="黑体" panose="02010609060101010101" pitchFamily="1" charset="-122"/>
                <a:ea typeface="黑体" panose="02010609060101010101" pitchFamily="1" charset="-122"/>
              </a:endParaRPr>
            </a:p>
          </p:txBody>
        </p:sp>
      </p:grpSp>
      <p:sp>
        <p:nvSpPr>
          <p:cNvPr id="45096" name="Oval 39"/>
          <p:cNvSpPr/>
          <p:nvPr/>
        </p:nvSpPr>
        <p:spPr>
          <a:xfrm>
            <a:off x="304800" y="3127375"/>
            <a:ext cx="1447800" cy="12192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5097" name="Text Box 40"/>
          <p:cNvSpPr txBox="1"/>
          <p:nvPr/>
        </p:nvSpPr>
        <p:spPr>
          <a:xfrm>
            <a:off x="304800" y="4956175"/>
            <a:ext cx="3352800" cy="835025"/>
          </a:xfrm>
          <a:prstGeom prst="rect">
            <a:avLst/>
          </a:prstGeom>
          <a:solidFill>
            <a:srgbClr val="FFFF00"/>
          </a:solidFill>
          <a:ln w="9525" cap="flat" cmpd="sng">
            <a:solidFill>
              <a:schemeClr val="tx1"/>
            </a:solidFill>
            <a:prstDash val="solid"/>
            <a:miter/>
            <a:headEnd type="none" w="med" len="med"/>
            <a:tailEnd type="none" w="med" len="med"/>
          </a:ln>
        </p:spPr>
        <p:txBody>
          <a:bodyPr>
            <a:spAutoFit/>
          </a:bodyPr>
          <a:p>
            <a:pPr>
              <a:spcBef>
                <a:spcPct val="50000"/>
              </a:spcBef>
            </a:pPr>
            <a:r>
              <a:rPr lang="ja-JP" altLang="en-US" sz="1600" b="1" dirty="0">
                <a:solidFill>
                  <a:srgbClr val="FF0000"/>
                </a:solidFill>
                <a:latin typeface="黑体" panose="02010609060101010101" pitchFamily="1" charset="-122"/>
                <a:ea typeface="黑体" panose="02010609060101010101" pitchFamily="1" charset="-122"/>
              </a:rPr>
              <a:t>●</a:t>
            </a:r>
            <a:r>
              <a:rPr lang="zh-CN" altLang="en-US" sz="1600" b="1" dirty="0">
                <a:solidFill>
                  <a:srgbClr val="FF0000"/>
                </a:solidFill>
                <a:latin typeface="黑体" panose="02010609060101010101" pitchFamily="1" charset="-122"/>
                <a:ea typeface="黑体" panose="02010609060101010101" pitchFamily="1" charset="-122"/>
              </a:rPr>
              <a:t>只表明了要达到</a:t>
            </a:r>
            <a:r>
              <a:rPr lang="ja-JP" altLang="en-US" sz="1600" b="1" dirty="0">
                <a:solidFill>
                  <a:srgbClr val="FF0000"/>
                </a:solidFill>
                <a:latin typeface="黑体" panose="02010609060101010101" pitchFamily="1" charset="-122"/>
                <a:ea typeface="黑体" panose="02010609060101010101" pitchFamily="1" charset="-122"/>
              </a:rPr>
              <a:t>８０</a:t>
            </a:r>
            <a:r>
              <a:rPr lang="zh-CN" altLang="en-US" sz="1600" b="1" dirty="0">
                <a:solidFill>
                  <a:srgbClr val="FF0000"/>
                </a:solidFill>
                <a:latin typeface="黑体" panose="02010609060101010101" pitchFamily="1" charset="-122"/>
                <a:ea typeface="黑体" panose="02010609060101010101" pitchFamily="1" charset="-122"/>
              </a:rPr>
              <a:t>分的决心，而没有怎么样达到的具体实施步骤的措施</a:t>
            </a:r>
            <a:r>
              <a:rPr lang="ja-JP" altLang="en-US" sz="1600" b="1" dirty="0">
                <a:solidFill>
                  <a:srgbClr val="FF0000"/>
                </a:solidFill>
                <a:latin typeface="黑体" panose="02010609060101010101" pitchFamily="1" charset="-122"/>
                <a:ea typeface="黑体" panose="02010609060101010101" pitchFamily="1" charset="-122"/>
              </a:rPr>
              <a:t>。</a:t>
            </a:r>
            <a:endParaRPr lang="ja-JP" altLang="en-US" sz="1600" b="1" dirty="0">
              <a:solidFill>
                <a:srgbClr val="FF0000"/>
              </a:solidFill>
              <a:latin typeface="黑体" panose="02010609060101010101" pitchFamily="1" charset="-122"/>
              <a:ea typeface="黑体" panose="02010609060101010101" pitchFamily="1" charset="-122"/>
            </a:endParaRPr>
          </a:p>
        </p:txBody>
      </p:sp>
      <p:sp>
        <p:nvSpPr>
          <p:cNvPr id="45098" name="Oval 41"/>
          <p:cNvSpPr/>
          <p:nvPr/>
        </p:nvSpPr>
        <p:spPr>
          <a:xfrm>
            <a:off x="1752600" y="3051175"/>
            <a:ext cx="1295400" cy="10668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5099" name="Text Box 42"/>
          <p:cNvSpPr txBox="1"/>
          <p:nvPr/>
        </p:nvSpPr>
        <p:spPr>
          <a:xfrm>
            <a:off x="838200" y="5870575"/>
            <a:ext cx="8153400" cy="787400"/>
          </a:xfrm>
          <a:prstGeom prst="rect">
            <a:avLst/>
          </a:prstGeom>
          <a:solidFill>
            <a:srgbClr val="FFFF00"/>
          </a:solidFill>
          <a:ln w="9525" cap="flat" cmpd="sng">
            <a:solidFill>
              <a:schemeClr val="tx1"/>
            </a:solidFill>
            <a:prstDash val="solid"/>
            <a:miter/>
            <a:headEnd type="none" w="med" len="med"/>
            <a:tailEnd type="none" w="med" len="med"/>
          </a:ln>
        </p:spPr>
        <p:txBody>
          <a:bodyPr>
            <a:spAutoFit/>
          </a:bodyPr>
          <a:p>
            <a:r>
              <a:rPr lang="ja-JP" altLang="en-US" sz="1500" b="1" dirty="0">
                <a:solidFill>
                  <a:srgbClr val="FF0000"/>
                </a:solidFill>
                <a:latin typeface="黑体" panose="02010609060101010101" pitchFamily="1" charset="-122"/>
                <a:ea typeface="黑体" panose="02010609060101010101" pitchFamily="1" charset="-122"/>
              </a:rPr>
              <a:t>●</a:t>
            </a:r>
            <a:r>
              <a:rPr lang="zh-CN" altLang="en-US" sz="1500" b="1" dirty="0">
                <a:solidFill>
                  <a:srgbClr val="FF0000"/>
                </a:solidFill>
                <a:latin typeface="黑体" panose="02010609060101010101" pitchFamily="1" charset="-122"/>
                <a:ea typeface="黑体" panose="02010609060101010101" pitchFamily="1" charset="-122"/>
              </a:rPr>
              <a:t>是衡量结果的管理项目</a:t>
            </a:r>
            <a:r>
              <a:rPr lang="en-US" altLang="zh-CN" sz="1500" b="1" dirty="0">
                <a:solidFill>
                  <a:srgbClr val="FF0000"/>
                </a:solidFill>
                <a:latin typeface="Times New Roman" panose="02020603050405020304" pitchFamily="2" charset="0"/>
                <a:ea typeface="黑体" panose="02010609060101010101" pitchFamily="1" charset="-122"/>
              </a:rPr>
              <a:t>·</a:t>
            </a:r>
            <a:r>
              <a:rPr lang="zh-CN" altLang="en-US" sz="1500" b="1" dirty="0">
                <a:solidFill>
                  <a:srgbClr val="FF0000"/>
                </a:solidFill>
                <a:latin typeface="黑体" panose="02010609060101010101" pitchFamily="1" charset="-122"/>
                <a:ea typeface="黑体" panose="02010609060101010101" pitchFamily="1" charset="-122"/>
              </a:rPr>
              <a:t>管理水准，在这种情况下当结果为</a:t>
            </a:r>
            <a:r>
              <a:rPr lang="ja-JP" altLang="en-US" sz="1500" b="1" dirty="0">
                <a:solidFill>
                  <a:srgbClr val="FF0000"/>
                </a:solidFill>
                <a:latin typeface="黑体" panose="02010609060101010101" pitchFamily="1" charset="-122"/>
                <a:ea typeface="黑体" panose="02010609060101010101" pitchFamily="1" charset="-122"/>
              </a:rPr>
              <a:t>７５</a:t>
            </a:r>
            <a:r>
              <a:rPr lang="zh-CN" altLang="en-US" sz="1500" b="1" dirty="0">
                <a:solidFill>
                  <a:srgbClr val="FF0000"/>
                </a:solidFill>
                <a:latin typeface="黑体" panose="02010609060101010101" pitchFamily="1" charset="-122"/>
                <a:ea typeface="黑体" panose="02010609060101010101" pitchFamily="1" charset="-122"/>
              </a:rPr>
              <a:t>分时</a:t>
            </a:r>
            <a:r>
              <a:rPr lang="en-US" altLang="zh-CN" sz="1500" b="1" dirty="0">
                <a:solidFill>
                  <a:srgbClr val="FF0000"/>
                </a:solidFill>
                <a:latin typeface="黑体" panose="02010609060101010101" pitchFamily="1" charset="-122"/>
                <a:ea typeface="黑体" panose="02010609060101010101" pitchFamily="1" charset="-122"/>
              </a:rPr>
              <a:t>,</a:t>
            </a:r>
            <a:r>
              <a:rPr lang="zh-CN" altLang="en-US" sz="1500" b="1" dirty="0">
                <a:solidFill>
                  <a:srgbClr val="FF0000"/>
                </a:solidFill>
                <a:latin typeface="黑体" panose="02010609060101010101" pitchFamily="1" charset="-122"/>
                <a:ea typeface="黑体" panose="02010609060101010101" pitchFamily="1" charset="-122"/>
              </a:rPr>
              <a:t>我们只能了解到差</a:t>
            </a:r>
            <a:r>
              <a:rPr lang="ja-JP" altLang="en-US" sz="1500" b="1" dirty="0">
                <a:solidFill>
                  <a:srgbClr val="FF0000"/>
                </a:solidFill>
                <a:latin typeface="黑体" panose="02010609060101010101" pitchFamily="1" charset="-122"/>
                <a:ea typeface="黑体" panose="02010609060101010101" pitchFamily="1" charset="-122"/>
              </a:rPr>
              <a:t>５</a:t>
            </a:r>
            <a:r>
              <a:rPr lang="zh-CN" altLang="en-US" sz="1500" b="1" dirty="0">
                <a:solidFill>
                  <a:srgbClr val="FF0000"/>
                </a:solidFill>
                <a:latin typeface="黑体" panose="02010609060101010101" pitchFamily="1" charset="-122"/>
                <a:ea typeface="黑体" panose="02010609060101010101" pitchFamily="1" charset="-122"/>
              </a:rPr>
              <a:t>分 </a:t>
            </a:r>
            <a:endParaRPr lang="zh-CN" altLang="en-US" sz="1500" b="1" dirty="0">
              <a:solidFill>
                <a:srgbClr val="FF0000"/>
              </a:solidFill>
              <a:latin typeface="黑体" panose="02010609060101010101" pitchFamily="1" charset="-122"/>
              <a:ea typeface="黑体" panose="02010609060101010101" pitchFamily="1" charset="-122"/>
            </a:endParaRPr>
          </a:p>
          <a:p>
            <a:r>
              <a:rPr lang="zh-CN" altLang="en-US" sz="1500" b="1" dirty="0">
                <a:solidFill>
                  <a:srgbClr val="FF0000"/>
                </a:solidFill>
                <a:latin typeface="黑体" panose="02010609060101010101" pitchFamily="1" charset="-122"/>
                <a:ea typeface="黑体" panose="02010609060101010101" pitchFamily="1" charset="-122"/>
              </a:rPr>
              <a:t>  没能达到目标的事实，而对于接下来应该对哪个方面加以改善则无法制定相应的对策。</a:t>
            </a:r>
            <a:endParaRPr lang="ja-JP" altLang="en-US" sz="1500" b="1" dirty="0">
              <a:solidFill>
                <a:srgbClr val="FF0000"/>
              </a:solidFill>
              <a:latin typeface="黑体" panose="02010609060101010101" pitchFamily="1" charset="-122"/>
              <a:ea typeface="黑体" panose="02010609060101010101" pitchFamily="1" charset="-122"/>
            </a:endParaRPr>
          </a:p>
          <a:p>
            <a:r>
              <a:rPr lang="zh-CN" altLang="en-US" sz="1500" b="1" dirty="0">
                <a:solidFill>
                  <a:srgbClr val="FF0000"/>
                </a:solidFill>
                <a:latin typeface="黑体" panose="02010609060101010101" pitchFamily="1" charset="-122"/>
                <a:ea typeface="黑体" panose="02010609060101010101" pitchFamily="1" charset="-122"/>
              </a:rPr>
              <a:t>  即，这样将会形成出了结果，进行了评价，之后就完事，而无法再实施</a:t>
            </a:r>
            <a:r>
              <a:rPr lang="en-US" altLang="zh-CN" sz="1500" b="1" dirty="0">
                <a:solidFill>
                  <a:srgbClr val="FF0000"/>
                </a:solidFill>
                <a:latin typeface="黑体" panose="02010609060101010101" pitchFamily="1" charset="-122"/>
                <a:ea typeface="黑体" panose="02010609060101010101" pitchFamily="1" charset="-122"/>
              </a:rPr>
              <a:t>PDCA</a:t>
            </a:r>
            <a:r>
              <a:rPr lang="zh-CN" altLang="en-US" sz="1500" b="1" dirty="0">
                <a:solidFill>
                  <a:srgbClr val="FF0000"/>
                </a:solidFill>
                <a:latin typeface="黑体" panose="02010609060101010101" pitchFamily="1" charset="-122"/>
                <a:ea typeface="黑体" panose="02010609060101010101" pitchFamily="1" charset="-122"/>
              </a:rPr>
              <a:t>循环的情况</a:t>
            </a:r>
            <a:r>
              <a:rPr lang="ja-JP" altLang="en-US" sz="1500" b="1" dirty="0">
                <a:solidFill>
                  <a:srgbClr val="FF0000"/>
                </a:solidFill>
                <a:latin typeface="黑体" panose="02010609060101010101" pitchFamily="1" charset="-122"/>
                <a:ea typeface="黑体" panose="02010609060101010101" pitchFamily="1" charset="-122"/>
              </a:rPr>
              <a:t>。</a:t>
            </a:r>
            <a:endParaRPr lang="ja-JP" altLang="en-US" sz="1500" b="1" dirty="0">
              <a:solidFill>
                <a:srgbClr val="FF0000"/>
              </a:solidFill>
              <a:latin typeface="黑体" panose="02010609060101010101" pitchFamily="1" charset="-122"/>
              <a:ea typeface="黑体" panose="02010609060101010101" pitchFamily="1" charset="-122"/>
            </a:endParaRPr>
          </a:p>
        </p:txBody>
      </p:sp>
      <p:sp>
        <p:nvSpPr>
          <p:cNvPr id="45100" name="Text Box 43"/>
          <p:cNvSpPr txBox="1"/>
          <p:nvPr/>
        </p:nvSpPr>
        <p:spPr>
          <a:xfrm>
            <a:off x="2895600" y="2057400"/>
            <a:ext cx="1905000" cy="869950"/>
          </a:xfrm>
          <a:prstGeom prst="rect">
            <a:avLst/>
          </a:prstGeom>
          <a:solidFill>
            <a:srgbClr val="FFFF00"/>
          </a:solidFill>
          <a:ln w="9525" cap="flat" cmpd="sng">
            <a:solidFill>
              <a:srgbClr val="000000"/>
            </a:solidFill>
            <a:prstDash val="solid"/>
            <a:miter/>
            <a:headEnd type="none" w="med" len="med"/>
            <a:tailEnd type="none" w="med" len="med"/>
          </a:ln>
        </p:spPr>
        <p:txBody>
          <a:bodyPr>
            <a:spAutoFit/>
          </a:bodyPr>
          <a:p>
            <a:pPr>
              <a:lnSpc>
                <a:spcPct val="90000"/>
              </a:lnSpc>
              <a:spcBef>
                <a:spcPct val="50000"/>
              </a:spcBef>
            </a:pPr>
            <a:r>
              <a:rPr lang="ja-JP" altLang="en-US" sz="1400" b="1" dirty="0">
                <a:solidFill>
                  <a:srgbClr val="FF0000"/>
                </a:solidFill>
                <a:latin typeface="黑体" panose="02010609060101010101" pitchFamily="1" charset="-122"/>
                <a:ea typeface="黑体" panose="02010609060101010101" pitchFamily="1" charset="-122"/>
              </a:rPr>
              <a:t>●</a:t>
            </a:r>
            <a:r>
              <a:rPr lang="zh-CN" altLang="en-US" sz="1400" b="1" dirty="0">
                <a:solidFill>
                  <a:srgbClr val="FF0000"/>
                </a:solidFill>
                <a:latin typeface="黑体" panose="02010609060101010101" pitchFamily="1" charset="-122"/>
                <a:ea typeface="黑体" panose="02010609060101010101" pitchFamily="1" charset="-122"/>
              </a:rPr>
              <a:t>由于只记载了结果，  而对为了取得</a:t>
            </a:r>
            <a:r>
              <a:rPr lang="ja-JP" altLang="en-US" sz="1400" b="1" dirty="0">
                <a:solidFill>
                  <a:srgbClr val="FF0000"/>
                </a:solidFill>
                <a:latin typeface="黑体" panose="02010609060101010101" pitchFamily="1" charset="-122"/>
                <a:ea typeface="黑体" panose="02010609060101010101" pitchFamily="1" charset="-122"/>
              </a:rPr>
              <a:t>８０</a:t>
            </a:r>
            <a:r>
              <a:rPr lang="zh-CN" altLang="en-US" sz="1400" b="1" dirty="0">
                <a:solidFill>
                  <a:srgbClr val="FF0000"/>
                </a:solidFill>
                <a:latin typeface="黑体" panose="02010609060101010101" pitchFamily="1" charset="-122"/>
                <a:ea typeface="黑体" panose="02010609060101010101" pitchFamily="1" charset="-122"/>
              </a:rPr>
              <a:t>分做了些什么没写清楚，所以无法进行检验</a:t>
            </a:r>
            <a:r>
              <a:rPr lang="ja-JP" altLang="en-US" sz="1400" b="1" dirty="0">
                <a:solidFill>
                  <a:srgbClr val="FF0000"/>
                </a:solidFill>
                <a:latin typeface="黑体" panose="02010609060101010101" pitchFamily="1" charset="-122"/>
                <a:ea typeface="黑体" panose="02010609060101010101" pitchFamily="1" charset="-122"/>
              </a:rPr>
              <a:t>。</a:t>
            </a:r>
            <a:endParaRPr lang="ja-JP" altLang="en-US" sz="1400" b="1" dirty="0">
              <a:solidFill>
                <a:srgbClr val="FF0000"/>
              </a:solidFill>
              <a:latin typeface="黑体" panose="02010609060101010101" pitchFamily="1" charset="-122"/>
              <a:ea typeface="黑体" panose="02010609060101010101" pitchFamily="1" charset="-122"/>
            </a:endParaRPr>
          </a:p>
        </p:txBody>
      </p:sp>
      <p:sp>
        <p:nvSpPr>
          <p:cNvPr id="45101" name="Oval 44"/>
          <p:cNvSpPr/>
          <p:nvPr/>
        </p:nvSpPr>
        <p:spPr>
          <a:xfrm>
            <a:off x="3124200" y="3279775"/>
            <a:ext cx="2057400" cy="10668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5102" name="Oval 45"/>
          <p:cNvSpPr/>
          <p:nvPr/>
        </p:nvSpPr>
        <p:spPr>
          <a:xfrm>
            <a:off x="5181600" y="3051175"/>
            <a:ext cx="1981200" cy="15240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5103" name="Text Box 46"/>
          <p:cNvSpPr txBox="1"/>
          <p:nvPr/>
        </p:nvSpPr>
        <p:spPr>
          <a:xfrm>
            <a:off x="5638800" y="1908175"/>
            <a:ext cx="3124200" cy="869950"/>
          </a:xfrm>
          <a:prstGeom prst="rect">
            <a:avLst/>
          </a:prstGeom>
          <a:solidFill>
            <a:srgbClr val="FFFF00"/>
          </a:solidFill>
          <a:ln w="9525" cap="flat" cmpd="sng">
            <a:solidFill>
              <a:srgbClr val="000000"/>
            </a:solidFill>
            <a:prstDash val="solid"/>
            <a:miter/>
            <a:headEnd type="none" w="med" len="med"/>
            <a:tailEnd type="none" w="med" len="med"/>
          </a:ln>
        </p:spPr>
        <p:txBody>
          <a:bodyPr lIns="18000" rIns="18000">
            <a:spAutoFit/>
          </a:bodyPr>
          <a:p>
            <a:pPr>
              <a:lnSpc>
                <a:spcPct val="90000"/>
              </a:lnSpc>
              <a:spcBef>
                <a:spcPct val="50000"/>
              </a:spcBef>
            </a:pPr>
            <a:r>
              <a:rPr lang="ja-JP" altLang="en-US" sz="1400" b="1" dirty="0">
                <a:solidFill>
                  <a:srgbClr val="FF0000"/>
                </a:solidFill>
                <a:latin typeface="黑体" panose="02010609060101010101" pitchFamily="1" charset="-122"/>
                <a:ea typeface="黑体" panose="02010609060101010101" pitchFamily="1" charset="-122"/>
              </a:rPr>
              <a:t>●</a:t>
            </a:r>
            <a:r>
              <a:rPr lang="zh-CN" altLang="en-US" sz="1400" b="1" dirty="0">
                <a:solidFill>
                  <a:srgbClr val="FF0000"/>
                </a:solidFill>
                <a:latin typeface="黑体" panose="02010609060101010101" pitchFamily="1" charset="-122"/>
                <a:ea typeface="黑体" panose="02010609060101010101" pitchFamily="1" charset="-122"/>
              </a:rPr>
              <a:t>只是描述事实和现象、以及对他方责任进行辩解的内容，没有能够通过实施结果对所采取的措施进行分析，正确把握未达成的原因和使问题明确化</a:t>
            </a:r>
            <a:endParaRPr lang="ja-JP" altLang="en-US" sz="1400" b="1" dirty="0">
              <a:solidFill>
                <a:srgbClr val="FF0000"/>
              </a:solidFill>
              <a:latin typeface="黑体" panose="02010609060101010101" pitchFamily="1" charset="-122"/>
              <a:ea typeface="黑体" panose="02010609060101010101" pitchFamily="1" charset="-122"/>
            </a:endParaRPr>
          </a:p>
        </p:txBody>
      </p:sp>
      <p:sp>
        <p:nvSpPr>
          <p:cNvPr id="45104" name="Oval 47"/>
          <p:cNvSpPr/>
          <p:nvPr/>
        </p:nvSpPr>
        <p:spPr>
          <a:xfrm>
            <a:off x="7086600" y="3127375"/>
            <a:ext cx="1828800" cy="14478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5105" name="Text Box 48"/>
          <p:cNvSpPr txBox="1"/>
          <p:nvPr/>
        </p:nvSpPr>
        <p:spPr>
          <a:xfrm>
            <a:off x="6858000" y="5257800"/>
            <a:ext cx="2133600" cy="304800"/>
          </a:xfrm>
          <a:prstGeom prst="rect">
            <a:avLst/>
          </a:prstGeom>
          <a:noFill/>
          <a:ln w="9525">
            <a:noFill/>
          </a:ln>
        </p:spPr>
        <p:txBody>
          <a:bodyPr>
            <a:spAutoFit/>
          </a:bodyPr>
          <a:p>
            <a:pPr>
              <a:spcBef>
                <a:spcPct val="50000"/>
              </a:spcBef>
            </a:pPr>
            <a:r>
              <a:rPr lang="ja-JP" altLang="en-US" sz="1400" b="1" dirty="0">
                <a:solidFill>
                  <a:srgbClr val="FF0000"/>
                </a:solidFill>
                <a:latin typeface="黑体" panose="02010609060101010101" pitchFamily="1" charset="-122"/>
                <a:ea typeface="黑体" panose="02010609060101010101" pitchFamily="1" charset="-122"/>
              </a:rPr>
              <a:t>●</a:t>
            </a:r>
            <a:r>
              <a:rPr lang="zh-CN" altLang="en-US" sz="1400" b="1" dirty="0">
                <a:solidFill>
                  <a:srgbClr val="FF0000"/>
                </a:solidFill>
                <a:latin typeface="黑体" panose="02010609060101010101" pitchFamily="1" charset="-122"/>
                <a:ea typeface="黑体" panose="02010609060101010101" pitchFamily="1" charset="-122"/>
              </a:rPr>
              <a:t>第</a:t>
            </a:r>
            <a:r>
              <a:rPr lang="ja-JP" altLang="en-US" sz="1400" b="1" dirty="0">
                <a:solidFill>
                  <a:srgbClr val="FF0000"/>
                </a:solidFill>
                <a:latin typeface="黑体" panose="02010609060101010101" pitchFamily="1" charset="-122"/>
                <a:ea typeface="黑体" panose="02010609060101010101" pitchFamily="1" charset="-122"/>
              </a:rPr>
              <a:t>２</a:t>
            </a:r>
            <a:r>
              <a:rPr lang="zh-CN" altLang="en-US" sz="1400" b="1" dirty="0">
                <a:solidFill>
                  <a:srgbClr val="FF0000"/>
                </a:solidFill>
                <a:latin typeface="黑体" panose="02010609060101010101" pitchFamily="1" charset="-122"/>
                <a:ea typeface="黑体" panose="02010609060101010101" pitchFamily="1" charset="-122"/>
              </a:rPr>
              <a:t>次表明决心</a:t>
            </a:r>
            <a:r>
              <a:rPr lang="ja-JP" altLang="en-US" sz="1400" b="1" dirty="0">
                <a:solidFill>
                  <a:srgbClr val="FF0000"/>
                </a:solidFill>
                <a:latin typeface="黑体" panose="02010609060101010101" pitchFamily="1" charset="-122"/>
                <a:ea typeface="黑体" panose="02010609060101010101" pitchFamily="1" charset="-122"/>
              </a:rPr>
              <a:t>。</a:t>
            </a:r>
            <a:endParaRPr lang="ja-JP" altLang="en-US" sz="1400" b="1" dirty="0">
              <a:solidFill>
                <a:srgbClr val="FF0000"/>
              </a:solidFill>
              <a:latin typeface="黑体" panose="02010609060101010101" pitchFamily="1" charset="-122"/>
              <a:ea typeface="黑体" panose="02010609060101010101" pitchFamily="1" charset="-122"/>
            </a:endParaRPr>
          </a:p>
        </p:txBody>
      </p:sp>
      <p:sp>
        <p:nvSpPr>
          <p:cNvPr id="45106" name="Rectangle 49"/>
          <p:cNvSpPr/>
          <p:nvPr/>
        </p:nvSpPr>
        <p:spPr>
          <a:xfrm>
            <a:off x="0" y="841375"/>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cxnSp>
        <p:nvCxnSpPr>
          <p:cNvPr id="45107" name="AutoShape 50"/>
          <p:cNvCxnSpPr>
            <a:stCxn id="45097" idx="0"/>
            <a:endCxn id="45096" idx="5"/>
          </p:cNvCxnSpPr>
          <p:nvPr/>
        </p:nvCxnSpPr>
        <p:spPr>
          <a:xfrm flipH="1" flipV="1">
            <a:off x="1539875" y="4183063"/>
            <a:ext cx="441325" cy="773112"/>
          </a:xfrm>
          <a:prstGeom prst="straightConnector1">
            <a:avLst/>
          </a:prstGeom>
          <a:ln w="38100" cap="flat" cmpd="sng">
            <a:solidFill>
              <a:srgbClr val="FF0000"/>
            </a:solidFill>
            <a:prstDash val="solid"/>
            <a:headEnd type="none" w="med" len="med"/>
            <a:tailEnd type="triangle" w="med" len="med"/>
          </a:ln>
        </p:spPr>
      </p:cxnSp>
      <p:cxnSp>
        <p:nvCxnSpPr>
          <p:cNvPr id="45108" name="AutoShape 51"/>
          <p:cNvCxnSpPr>
            <a:stCxn id="45099" idx="0"/>
            <a:endCxn id="45098" idx="5"/>
          </p:cNvCxnSpPr>
          <p:nvPr/>
        </p:nvCxnSpPr>
        <p:spPr>
          <a:xfrm flipH="1" flipV="1">
            <a:off x="2859088" y="3976688"/>
            <a:ext cx="2055812" cy="1893887"/>
          </a:xfrm>
          <a:prstGeom prst="straightConnector1">
            <a:avLst/>
          </a:prstGeom>
          <a:ln w="38100" cap="flat" cmpd="sng">
            <a:solidFill>
              <a:srgbClr val="FF0000"/>
            </a:solidFill>
            <a:prstDash val="solid"/>
            <a:headEnd type="none" w="med" len="med"/>
            <a:tailEnd type="triangle" w="med" len="med"/>
          </a:ln>
        </p:spPr>
      </p:cxnSp>
      <p:sp>
        <p:nvSpPr>
          <p:cNvPr id="45109" name="Line 52"/>
          <p:cNvSpPr/>
          <p:nvPr/>
        </p:nvSpPr>
        <p:spPr>
          <a:xfrm flipH="1">
            <a:off x="4038600" y="2895600"/>
            <a:ext cx="228600" cy="381000"/>
          </a:xfrm>
          <a:prstGeom prst="line">
            <a:avLst/>
          </a:prstGeom>
          <a:ln w="38100" cap="flat" cmpd="sng">
            <a:solidFill>
              <a:srgbClr val="FF0000"/>
            </a:solidFill>
            <a:prstDash val="solid"/>
            <a:headEnd type="none" w="med" len="med"/>
            <a:tailEnd type="triangle" w="med" len="med"/>
          </a:ln>
        </p:spPr>
      </p:sp>
      <p:sp>
        <p:nvSpPr>
          <p:cNvPr id="45110" name="Line 53"/>
          <p:cNvSpPr/>
          <p:nvPr/>
        </p:nvSpPr>
        <p:spPr>
          <a:xfrm flipH="1">
            <a:off x="6477000" y="2743200"/>
            <a:ext cx="228600" cy="304800"/>
          </a:xfrm>
          <a:prstGeom prst="line">
            <a:avLst/>
          </a:prstGeom>
          <a:ln w="38100" cap="flat" cmpd="sng">
            <a:solidFill>
              <a:srgbClr val="FF0000"/>
            </a:solidFill>
            <a:prstDash val="solid"/>
            <a:headEnd type="none" w="med" len="med"/>
            <a:tailEnd type="triangle" w="med" len="med"/>
          </a:ln>
        </p:spPr>
      </p:sp>
      <p:cxnSp>
        <p:nvCxnSpPr>
          <p:cNvPr id="45111" name="AutoShape 54"/>
          <p:cNvCxnSpPr>
            <a:stCxn id="45105" idx="0"/>
            <a:endCxn id="45104" idx="4"/>
          </p:cNvCxnSpPr>
          <p:nvPr/>
        </p:nvCxnSpPr>
        <p:spPr>
          <a:xfrm flipV="1">
            <a:off x="7924800" y="4589463"/>
            <a:ext cx="76200" cy="668337"/>
          </a:xfrm>
          <a:prstGeom prst="straightConnector1">
            <a:avLst/>
          </a:prstGeom>
          <a:ln w="38100" cap="flat" cmpd="sng">
            <a:solidFill>
              <a:srgbClr val="FF0000"/>
            </a:solidFill>
            <a:prstDash val="solid"/>
            <a:headEnd type="none" w="med" len="med"/>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5097"/>
                                        </p:tgtEl>
                                        <p:attrNameLst>
                                          <p:attrName>style.visibility</p:attrName>
                                        </p:attrNameLst>
                                      </p:cBhvr>
                                      <p:to>
                                        <p:strVal val="visible"/>
                                      </p:to>
                                    </p:set>
                                    <p:animEffect transition="in" filter="wipe(up)">
                                      <p:cBhvr>
                                        <p:cTn id="7" dur="500"/>
                                        <p:tgtEl>
                                          <p:spTgt spid="4509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5105"/>
                                        </p:tgtEl>
                                        <p:attrNameLst>
                                          <p:attrName>style.visibility</p:attrName>
                                        </p:attrNameLst>
                                      </p:cBhvr>
                                      <p:to>
                                        <p:strVal val="visible"/>
                                      </p:to>
                                    </p:set>
                                    <p:animEffect transition="in" filter="wipe(up)">
                                      <p:cBhvr>
                                        <p:cTn id="11" dur="500"/>
                                        <p:tgtEl>
                                          <p:spTgt spid="4510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5099"/>
                                        </p:tgtEl>
                                        <p:attrNameLst>
                                          <p:attrName>style.visibility</p:attrName>
                                        </p:attrNameLst>
                                      </p:cBhvr>
                                      <p:to>
                                        <p:strVal val="visible"/>
                                      </p:to>
                                    </p:set>
                                    <p:animEffect transition="in" filter="wipe(left)">
                                      <p:cBhvr>
                                        <p:cTn id="15" dur="500"/>
                                        <p:tgtEl>
                                          <p:spTgt spid="45099"/>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5100"/>
                                        </p:tgtEl>
                                        <p:attrNameLst>
                                          <p:attrName>style.visibility</p:attrName>
                                        </p:attrNameLst>
                                      </p:cBhvr>
                                      <p:to>
                                        <p:strVal val="visible"/>
                                      </p:to>
                                    </p:set>
                                    <p:animEffect transition="in" filter="wipe(left)">
                                      <p:cBhvr>
                                        <p:cTn id="19" dur="500"/>
                                        <p:tgtEl>
                                          <p:spTgt spid="45100"/>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45103"/>
                                        </p:tgtEl>
                                        <p:attrNameLst>
                                          <p:attrName>style.visibility</p:attrName>
                                        </p:attrNameLst>
                                      </p:cBhvr>
                                      <p:to>
                                        <p:strVal val="visible"/>
                                      </p:to>
                                    </p:set>
                                    <p:animEffect transition="in" filter="wipe(up)">
                                      <p:cBhvr>
                                        <p:cTn id="23" dur="500"/>
                                        <p:tgtEl>
                                          <p:spTgt spid="45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97" grpId="0" animBg="1"/>
      <p:bldP spid="45099" grpId="0" animBg="1"/>
      <p:bldP spid="45100" grpId="0" animBg="1"/>
      <p:bldP spid="45103" grpId="0" animBg="1"/>
      <p:bldP spid="4510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grpSp>
        <p:nvGrpSpPr>
          <p:cNvPr id="46083" name="Group 2"/>
          <p:cNvGrpSpPr/>
          <p:nvPr/>
        </p:nvGrpSpPr>
        <p:grpSpPr>
          <a:xfrm>
            <a:off x="762000" y="990600"/>
            <a:ext cx="5410200" cy="4876800"/>
            <a:chOff x="0" y="0"/>
            <a:chExt cx="3408" cy="3072"/>
          </a:xfrm>
        </p:grpSpPr>
        <p:sp>
          <p:nvSpPr>
            <p:cNvPr id="46084" name="Rectangle 3"/>
            <p:cNvSpPr/>
            <p:nvPr/>
          </p:nvSpPr>
          <p:spPr>
            <a:xfrm>
              <a:off x="0" y="197"/>
              <a:ext cx="2400" cy="315"/>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eaLnBrk="0" hangingPunct="0"/>
              <a:r>
                <a:rPr lang="zh-CN" altLang="en-US" sz="1100" b="1" dirty="0">
                  <a:solidFill>
                    <a:srgbClr val="000000"/>
                  </a:solidFill>
                  <a:latin typeface="黑体" panose="02010609060101010101" pitchFamily="1" charset="-122"/>
                  <a:ea typeface="黑体" panose="02010609060101010101" pitchFamily="1" charset="-122"/>
                </a:rPr>
                <a:t>目标 </a:t>
              </a:r>
              <a:r>
                <a:rPr lang="en-US" altLang="zh-CN" sz="1100" b="1" dirty="0">
                  <a:solidFill>
                    <a:srgbClr val="000000"/>
                  </a:solidFill>
                  <a:latin typeface="Times New Roman" panose="02020603050405020304" pitchFamily="2" charset="0"/>
                  <a:ea typeface="黑体" panose="02010609060101010101" pitchFamily="1" charset="-122"/>
                </a:rPr>
                <a:t>·</a:t>
              </a:r>
              <a:r>
                <a:rPr lang="en-US" altLang="zh-CN" sz="1100" b="1" dirty="0">
                  <a:solidFill>
                    <a:srgbClr val="000000"/>
                  </a:solidFill>
                  <a:latin typeface="黑体" panose="02010609060101010101" pitchFamily="1" charset="-122"/>
                  <a:ea typeface="黑体" panose="02010609060101010101" pitchFamily="1" charset="-122"/>
                </a:rPr>
                <a:t> </a:t>
              </a:r>
              <a:r>
                <a:rPr lang="zh-CN" altLang="en-US" sz="1100" b="1" dirty="0">
                  <a:solidFill>
                    <a:srgbClr val="000000"/>
                  </a:solidFill>
                  <a:latin typeface="黑体" panose="02010609060101010101" pitchFamily="1" charset="-122"/>
                  <a:ea typeface="黑体" panose="02010609060101010101" pitchFamily="1" charset="-122"/>
                </a:rPr>
                <a:t>课题</a:t>
              </a:r>
              <a:endParaRPr lang="ja-JP" altLang="en-US" sz="1100" b="1" dirty="0">
                <a:solidFill>
                  <a:srgbClr val="000000"/>
                </a:solidFill>
                <a:latin typeface="黑体" panose="02010609060101010101" pitchFamily="1" charset="-122"/>
                <a:ea typeface="黑体" panose="02010609060101010101" pitchFamily="1" charset="-122"/>
              </a:endParaRPr>
            </a:p>
          </p:txBody>
        </p:sp>
        <p:sp>
          <p:nvSpPr>
            <p:cNvPr id="46085" name="Rectangle 4"/>
            <p:cNvSpPr/>
            <p:nvPr/>
          </p:nvSpPr>
          <p:spPr>
            <a:xfrm>
              <a:off x="2400" y="197"/>
              <a:ext cx="528" cy="315"/>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100" b="1" dirty="0">
                  <a:solidFill>
                    <a:srgbClr val="000000"/>
                  </a:solidFill>
                  <a:latin typeface="黑体" panose="02010609060101010101" pitchFamily="1" charset="-122"/>
                  <a:ea typeface="黑体" panose="02010609060101010101" pitchFamily="1" charset="-122"/>
                </a:rPr>
                <a:t>管理项目</a:t>
              </a:r>
              <a:endParaRPr lang="ja-JP" altLang="en-US" sz="1100" b="1" dirty="0">
                <a:solidFill>
                  <a:srgbClr val="000000"/>
                </a:solidFill>
                <a:latin typeface="黑体" panose="02010609060101010101" pitchFamily="1" charset="-122"/>
                <a:ea typeface="黑体" panose="02010609060101010101" pitchFamily="1" charset="-122"/>
              </a:endParaRPr>
            </a:p>
          </p:txBody>
        </p:sp>
        <p:sp>
          <p:nvSpPr>
            <p:cNvPr id="46086" name="Rectangle 5"/>
            <p:cNvSpPr/>
            <p:nvPr/>
          </p:nvSpPr>
          <p:spPr>
            <a:xfrm>
              <a:off x="2928" y="197"/>
              <a:ext cx="480" cy="315"/>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100" b="1" dirty="0">
                  <a:solidFill>
                    <a:srgbClr val="000000"/>
                  </a:solidFill>
                  <a:latin typeface="黑体" panose="02010609060101010101" pitchFamily="1" charset="-122"/>
                  <a:ea typeface="黑体" panose="02010609060101010101" pitchFamily="1" charset="-122"/>
                </a:rPr>
                <a:t>管理水准</a:t>
              </a:r>
              <a:endParaRPr lang="ja-JP" altLang="en-US" sz="1100" b="1" dirty="0">
                <a:solidFill>
                  <a:srgbClr val="000000"/>
                </a:solidFill>
                <a:latin typeface="黑体" panose="02010609060101010101" pitchFamily="1" charset="-122"/>
                <a:ea typeface="黑体" panose="02010609060101010101" pitchFamily="1" charset="-122"/>
              </a:endParaRPr>
            </a:p>
          </p:txBody>
        </p:sp>
        <p:sp>
          <p:nvSpPr>
            <p:cNvPr id="46087" name="Rectangle 6"/>
            <p:cNvSpPr/>
            <p:nvPr/>
          </p:nvSpPr>
          <p:spPr>
            <a:xfrm>
              <a:off x="0" y="0"/>
              <a:ext cx="3408" cy="197"/>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algn="ctr" eaLnBrk="0" fontAlgn="t" hangingPunct="0"/>
              <a:r>
                <a:rPr lang="ja-JP" altLang="en-US" sz="1400" b="1" dirty="0">
                  <a:solidFill>
                    <a:srgbClr val="000000"/>
                  </a:solidFill>
                  <a:latin typeface="黑体" panose="02010609060101010101" pitchFamily="1" charset="-122"/>
                  <a:ea typeface="黑体" panose="02010609060101010101" pitchFamily="1" charset="-122"/>
                </a:rPr>
                <a:t>Ｐｌａｎ</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6088" name="Rectangle 7"/>
            <p:cNvSpPr/>
            <p:nvPr/>
          </p:nvSpPr>
          <p:spPr>
            <a:xfrm>
              <a:off x="169" y="354"/>
              <a:ext cx="2231" cy="174"/>
            </a:xfrm>
            <a:prstGeom prst="rect">
              <a:avLst/>
            </a:prstGeom>
            <a:solidFill>
              <a:srgbClr val="DDDDDD"/>
            </a:solidFill>
            <a:ln w="12700" cap="flat" cmpd="sng">
              <a:solidFill>
                <a:srgbClr val="000066"/>
              </a:solidFill>
              <a:prstDash val="solid"/>
              <a:miter/>
              <a:headEnd type="none" w="med" len="med"/>
              <a:tailEnd type="none" w="med" len="med"/>
            </a:ln>
          </p:spPr>
          <p:txBody>
            <a:bodyPr wrap="none" anchor="ctr" anchorCtr="0"/>
            <a:p>
              <a:pPr eaLnBrk="0" hangingPunct="0"/>
              <a:r>
                <a:rPr lang="zh-CN" altLang="en-US" sz="1000" b="1" dirty="0">
                  <a:solidFill>
                    <a:srgbClr val="000000"/>
                  </a:solidFill>
                  <a:latin typeface="黑体" panose="02010609060101010101" pitchFamily="1" charset="-122"/>
                  <a:ea typeface="黑体" panose="02010609060101010101" pitchFamily="1" charset="-122"/>
                </a:rPr>
                <a:t>主要措施</a:t>
              </a:r>
              <a:endParaRPr lang="ja-JP" altLang="en-US" sz="1000" b="1" dirty="0">
                <a:solidFill>
                  <a:srgbClr val="000000"/>
                </a:solidFill>
                <a:latin typeface="黑体" panose="02010609060101010101" pitchFamily="1" charset="-122"/>
                <a:ea typeface="黑体" panose="02010609060101010101" pitchFamily="1" charset="-122"/>
              </a:endParaRPr>
            </a:p>
          </p:txBody>
        </p:sp>
        <p:sp>
          <p:nvSpPr>
            <p:cNvPr id="46089" name="Rectangle 8"/>
            <p:cNvSpPr/>
            <p:nvPr/>
          </p:nvSpPr>
          <p:spPr>
            <a:xfrm>
              <a:off x="0" y="512"/>
              <a:ext cx="2400" cy="256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eaLnBrk="0" hangingPunct="0"/>
              <a:r>
                <a:rPr lang="zh-CN" altLang="en-US" sz="1400" b="1" dirty="0">
                  <a:solidFill>
                    <a:srgbClr val="000000"/>
                  </a:solidFill>
                  <a:latin typeface="黑体" panose="02010609060101010101" pitchFamily="1" charset="-122"/>
                  <a:ea typeface="黑体" panose="02010609060101010101" pitchFamily="1" charset="-122"/>
                </a:rPr>
                <a:t>目标</a:t>
              </a:r>
              <a:r>
                <a:rPr lang="ja-JP" altLang="en-US" sz="1400" b="1" dirty="0">
                  <a:solidFill>
                    <a:srgbClr val="000000"/>
                  </a:solidFill>
                  <a:latin typeface="黑体" panose="02010609060101010101" pitchFamily="1" charset="-122"/>
                  <a:ea typeface="黑体" panose="02010609060101010101" pitchFamily="1" charset="-122"/>
                </a:rPr>
                <a:t>      </a:t>
              </a:r>
              <a:endParaRPr lang="ja-JP" altLang="en-US" sz="1400" b="1" dirty="0">
                <a:solidFill>
                  <a:srgbClr val="000000"/>
                </a:solidFill>
                <a:latin typeface="黑体" panose="02010609060101010101" pitchFamily="1" charset="-122"/>
                <a:ea typeface="黑体" panose="02010609060101010101" pitchFamily="1" charset="-122"/>
              </a:endParaRPr>
            </a:p>
            <a:p>
              <a:r>
                <a:rPr lang="zh-CN" altLang="en-US" sz="1400" b="1" dirty="0">
                  <a:solidFill>
                    <a:srgbClr val="000000"/>
                  </a:solidFill>
                  <a:latin typeface="黑体" panose="02010609060101010101" pitchFamily="1" charset="-122"/>
                  <a:ea typeface="黑体" panose="02010609060101010101" pitchFamily="1" charset="-122"/>
                </a:rPr>
                <a:t>在期末考试中自己不</a:t>
              </a:r>
              <a:endParaRPr lang="zh-CN" altLang="en-US" sz="1400" b="1" dirty="0">
                <a:solidFill>
                  <a:srgbClr val="000000"/>
                </a:solidFill>
                <a:latin typeface="黑体" panose="02010609060101010101" pitchFamily="1" charset="-122"/>
                <a:ea typeface="黑体" panose="02010609060101010101" pitchFamily="1" charset="-122"/>
              </a:endParaRPr>
            </a:p>
            <a:p>
              <a:r>
                <a:rPr lang="zh-CN" altLang="en-US" sz="1400" b="1" dirty="0">
                  <a:solidFill>
                    <a:srgbClr val="000000"/>
                  </a:solidFill>
                  <a:latin typeface="黑体" panose="02010609060101010101" pitchFamily="1" charset="-122"/>
                  <a:ea typeface="黑体" panose="02010609060101010101" pitchFamily="1" charset="-122"/>
                </a:rPr>
                <a:t>擅长的算术要达到</a:t>
              </a:r>
              <a:endParaRPr lang="zh-CN" altLang="en-US" sz="1400" b="1" dirty="0">
                <a:solidFill>
                  <a:srgbClr val="000000"/>
                </a:solidFill>
                <a:latin typeface="黑体" panose="02010609060101010101" pitchFamily="1" charset="-122"/>
                <a:ea typeface="黑体" panose="02010609060101010101" pitchFamily="1" charset="-122"/>
              </a:endParaRPr>
            </a:p>
            <a:p>
              <a:r>
                <a:rPr lang="ja-JP" altLang="en-US" sz="1400" b="1" dirty="0">
                  <a:solidFill>
                    <a:srgbClr val="FF0000"/>
                  </a:solidFill>
                  <a:latin typeface="黑体" panose="02010609060101010101" pitchFamily="1" charset="-122"/>
                  <a:ea typeface="黑体" panose="02010609060101010101" pitchFamily="1" charset="-122"/>
                </a:rPr>
                <a:t>８０</a:t>
              </a:r>
              <a:r>
                <a:rPr lang="zh-CN" altLang="en-US" sz="1400" b="1" dirty="0">
                  <a:solidFill>
                    <a:srgbClr val="FF0000"/>
                  </a:solidFill>
                  <a:latin typeface="黑体" panose="02010609060101010101" pitchFamily="1" charset="-122"/>
                  <a:ea typeface="黑体" panose="02010609060101010101" pitchFamily="1" charset="-122"/>
                </a:rPr>
                <a:t>分以上</a:t>
              </a:r>
              <a:r>
                <a:rPr lang="ja-JP" altLang="en-US" sz="1400" b="1" dirty="0">
                  <a:solidFill>
                    <a:srgbClr val="0000FF"/>
                  </a:solidFill>
                  <a:latin typeface="黑体" panose="02010609060101010101" pitchFamily="1" charset="-122"/>
                  <a:ea typeface="黑体" panose="02010609060101010101" pitchFamily="1" charset="-122"/>
                </a:rPr>
                <a:t>（</a:t>
              </a:r>
              <a:r>
                <a:rPr lang="zh-CN" altLang="en-US" sz="1400" b="1" dirty="0">
                  <a:solidFill>
                    <a:srgbClr val="0000FF"/>
                  </a:solidFill>
                  <a:latin typeface="黑体" panose="02010609060101010101" pitchFamily="1" charset="-122"/>
                  <a:ea typeface="黑体" panose="02010609060101010101" pitchFamily="1" charset="-122"/>
                </a:rPr>
                <a:t>现状</a:t>
              </a:r>
              <a:r>
                <a:rPr lang="ja-JP" altLang="en-US" sz="1400" b="1" dirty="0">
                  <a:solidFill>
                    <a:srgbClr val="0000FF"/>
                  </a:solidFill>
                  <a:latin typeface="黑体" panose="02010609060101010101" pitchFamily="1" charset="-122"/>
                  <a:ea typeface="黑体" panose="02010609060101010101" pitchFamily="1" charset="-122"/>
                </a:rPr>
                <a:t>６０</a:t>
              </a:r>
              <a:r>
                <a:rPr lang="zh-CN" altLang="en-US" sz="1400" b="1" dirty="0">
                  <a:solidFill>
                    <a:srgbClr val="0000FF"/>
                  </a:solidFill>
                  <a:latin typeface="黑体" panose="02010609060101010101" pitchFamily="1" charset="-122"/>
                  <a:ea typeface="黑体" panose="02010609060101010101" pitchFamily="1" charset="-122"/>
                </a:rPr>
                <a:t>分</a:t>
              </a:r>
              <a:r>
                <a:rPr lang="ja-JP" altLang="en-US" sz="1400" b="1" dirty="0">
                  <a:solidFill>
                    <a:srgbClr val="0000FF"/>
                  </a:solidFill>
                  <a:latin typeface="黑体" panose="02010609060101010101" pitchFamily="1" charset="-122"/>
                  <a:ea typeface="黑体" panose="02010609060101010101" pitchFamily="1" charset="-122"/>
                </a:rPr>
                <a:t>）</a:t>
              </a:r>
              <a:endParaRPr lang="ja-JP" altLang="en-US" sz="1400" b="1" dirty="0">
                <a:solidFill>
                  <a:srgbClr val="000000"/>
                </a:solidFill>
                <a:latin typeface="黑体" panose="02010609060101010101" pitchFamily="1" charset="-122"/>
                <a:ea typeface="黑体" panose="02010609060101010101" pitchFamily="1" charset="-122"/>
              </a:endParaRPr>
            </a:p>
            <a:p>
              <a:endParaRPr lang="ja-JP" altLang="en-US" sz="1200" b="1" dirty="0">
                <a:solidFill>
                  <a:srgbClr val="000000"/>
                </a:solidFill>
                <a:latin typeface="黑体" panose="02010609060101010101" pitchFamily="1" charset="-122"/>
                <a:ea typeface="黑体" panose="02010609060101010101" pitchFamily="1" charset="-122"/>
              </a:endParaRPr>
            </a:p>
            <a:p>
              <a:pPr eaLnBrk="0" hangingPunct="0"/>
              <a:endParaRPr lang="ja-JP" altLang="en-US" sz="1200" b="1" dirty="0">
                <a:solidFill>
                  <a:srgbClr val="000000"/>
                </a:solidFill>
                <a:latin typeface="黑体" panose="02010609060101010101" pitchFamily="1" charset="-122"/>
                <a:ea typeface="黑体" panose="02010609060101010101" pitchFamily="1" charset="-122"/>
              </a:endParaRPr>
            </a:p>
          </p:txBody>
        </p:sp>
        <p:sp>
          <p:nvSpPr>
            <p:cNvPr id="46090" name="Rectangle 9"/>
            <p:cNvSpPr/>
            <p:nvPr/>
          </p:nvSpPr>
          <p:spPr>
            <a:xfrm>
              <a:off x="169" y="1152"/>
              <a:ext cx="2231" cy="1920"/>
            </a:xfrm>
            <a:prstGeom prst="rect">
              <a:avLst/>
            </a:prstGeom>
            <a:solidFill>
              <a:srgbClr val="CCFFFF"/>
            </a:solidFill>
            <a:ln w="12700" cap="flat" cmpd="sng">
              <a:solidFill>
                <a:srgbClr val="000000"/>
              </a:solidFill>
              <a:prstDash val="solid"/>
              <a:miter/>
              <a:headEnd type="none" w="med" len="med"/>
              <a:tailEnd type="none" w="med" len="med"/>
            </a:ln>
          </p:spPr>
          <p:txBody>
            <a:bodyPr wrap="none" anchor="ctr" anchorCtr="0"/>
            <a:p>
              <a:pPr eaLnBrk="0" hangingPunct="0"/>
              <a:r>
                <a:rPr lang="zh-CN" altLang="en-US" sz="1200" b="1" dirty="0">
                  <a:solidFill>
                    <a:srgbClr val="000000"/>
                  </a:solidFill>
                  <a:latin typeface="黑体" panose="02010609060101010101" pitchFamily="1" charset="-122"/>
                  <a:ea typeface="黑体" panose="02010609060101010101" pitchFamily="1" charset="-122"/>
                </a:rPr>
                <a:t>措施</a:t>
              </a:r>
              <a:r>
                <a:rPr lang="ja-JP" altLang="en-US" sz="1200" b="1" dirty="0">
                  <a:solidFill>
                    <a:srgbClr val="000000"/>
                  </a:solidFill>
                  <a:latin typeface="黑体" panose="02010609060101010101" pitchFamily="1" charset="-122"/>
                  <a:ea typeface="黑体" panose="02010609060101010101" pitchFamily="1" charset="-122"/>
                </a:rPr>
                <a:t>１．</a:t>
              </a:r>
              <a:endParaRPr lang="ja-JP" altLang="en-US" sz="12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sz="1400" b="1" dirty="0">
                  <a:solidFill>
                    <a:srgbClr val="000000"/>
                  </a:solidFill>
                  <a:latin typeface="黑体" panose="02010609060101010101" pitchFamily="1" charset="-122"/>
                  <a:ea typeface="黑体" panose="02010609060101010101" pitchFamily="1" charset="-122"/>
                </a:rPr>
                <a:t>每天</a:t>
              </a:r>
              <a:r>
                <a:rPr lang="zh-CN" altLang="en-US" sz="1400" b="1" dirty="0">
                  <a:solidFill>
                    <a:srgbClr val="000099"/>
                  </a:solidFill>
                  <a:latin typeface="黑体" panose="02010609060101010101" pitchFamily="1" charset="-122"/>
                  <a:ea typeface="黑体" panose="02010609060101010101" pitchFamily="1" charset="-122"/>
                </a:rPr>
                <a:t>预习</a:t>
              </a:r>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eaLnBrk="0" hangingPunct="0"/>
              <a:r>
                <a:rPr lang="zh-CN" altLang="en-US" sz="1200" b="1" dirty="0">
                  <a:solidFill>
                    <a:srgbClr val="000000"/>
                  </a:solidFill>
                  <a:latin typeface="黑体" panose="02010609060101010101" pitchFamily="1" charset="-122"/>
                  <a:ea typeface="黑体" panose="02010609060101010101" pitchFamily="1" charset="-122"/>
                </a:rPr>
                <a:t>措施</a:t>
              </a:r>
              <a:r>
                <a:rPr lang="en-US" altLang="zh-CN" sz="1200" b="1" dirty="0">
                  <a:solidFill>
                    <a:srgbClr val="000000"/>
                  </a:solidFill>
                  <a:latin typeface="黑体" panose="02010609060101010101" pitchFamily="1" charset="-122"/>
                  <a:ea typeface="黑体" panose="02010609060101010101" pitchFamily="1" charset="-122"/>
                </a:rPr>
                <a:t>2</a:t>
              </a:r>
              <a:r>
                <a:rPr lang="ja-JP" altLang="en-US" sz="1200" b="1" dirty="0">
                  <a:solidFill>
                    <a:srgbClr val="000000"/>
                  </a:solidFill>
                  <a:latin typeface="黑体" panose="02010609060101010101" pitchFamily="1" charset="-122"/>
                  <a:ea typeface="黑体" panose="02010609060101010101" pitchFamily="1" charset="-122"/>
                </a:rPr>
                <a:t>．</a:t>
              </a:r>
              <a:endParaRPr lang="ja-JP" altLang="en-US" sz="12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sz="1400" b="1" dirty="0">
                  <a:solidFill>
                    <a:srgbClr val="000000"/>
                  </a:solidFill>
                  <a:latin typeface="黑体" panose="02010609060101010101" pitchFamily="1" charset="-122"/>
                  <a:ea typeface="黑体" panose="02010609060101010101" pitchFamily="1" charset="-122"/>
                </a:rPr>
                <a:t>每天</a:t>
              </a:r>
              <a:r>
                <a:rPr lang="zh-CN" altLang="en-US" sz="1400" b="1" dirty="0">
                  <a:solidFill>
                    <a:srgbClr val="000099"/>
                  </a:solidFill>
                  <a:latin typeface="黑体" panose="02010609060101010101" pitchFamily="1" charset="-122"/>
                  <a:ea typeface="黑体" panose="02010609060101010101" pitchFamily="1" charset="-122"/>
                </a:rPr>
                <a:t>复习</a:t>
              </a:r>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endParaRPr lang="ja-JP" altLang="en-US" sz="1000" b="1" dirty="0">
                <a:solidFill>
                  <a:srgbClr val="000000"/>
                </a:solidFill>
                <a:latin typeface="黑体" panose="02010609060101010101" pitchFamily="1" charset="-122"/>
                <a:ea typeface="黑体" panose="02010609060101010101" pitchFamily="1" charset="-122"/>
              </a:endParaRPr>
            </a:p>
            <a:p>
              <a:pP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eaLnBrk="0" hangingPunct="0"/>
              <a:r>
                <a:rPr lang="zh-CN" altLang="en-US" sz="1200" b="1" dirty="0">
                  <a:latin typeface="黑体" panose="02010609060101010101" pitchFamily="1" charset="-122"/>
                  <a:ea typeface="黑体" panose="02010609060101010101" pitchFamily="1" charset="-122"/>
                </a:rPr>
                <a:t>措施</a:t>
              </a:r>
              <a:r>
                <a:rPr lang="en-US" altLang="zh-CN" sz="1200" b="1" dirty="0">
                  <a:latin typeface="黑体" panose="02010609060101010101" pitchFamily="1" charset="-122"/>
                  <a:ea typeface="黑体" panose="02010609060101010101" pitchFamily="1" charset="-122"/>
                </a:rPr>
                <a:t>3</a:t>
              </a:r>
              <a:r>
                <a:rPr lang="ja-JP" altLang="en-US" sz="1200" b="1" dirty="0">
                  <a:latin typeface="黑体" panose="02010609060101010101" pitchFamily="1" charset="-122"/>
                  <a:ea typeface="黑体" panose="02010609060101010101" pitchFamily="1" charset="-122"/>
                </a:rPr>
                <a:t>．</a:t>
              </a:r>
              <a:endParaRPr lang="ja-JP" altLang="en-US" sz="1400" b="1" dirty="0">
                <a:latin typeface="黑体" panose="02010609060101010101" pitchFamily="1" charset="-122"/>
                <a:ea typeface="黑体" panose="02010609060101010101" pitchFamily="1" charset="-122"/>
              </a:endParaRPr>
            </a:p>
            <a:p>
              <a:pPr eaLnBrk="0" hangingPunct="0"/>
              <a:r>
                <a:rPr lang="zh-CN" altLang="en-US" sz="1400" b="1" dirty="0">
                  <a:latin typeface="黑体" panose="02010609060101010101" pitchFamily="1" charset="-122"/>
                  <a:ea typeface="黑体" panose="02010609060101010101" pitchFamily="1" charset="-122"/>
                </a:rPr>
                <a:t>将每次讲课</a:t>
              </a:r>
              <a:endParaRPr lang="zh-CN" altLang="en-US" sz="1400" b="1" dirty="0">
                <a:latin typeface="黑体" panose="02010609060101010101" pitchFamily="1" charset="-122"/>
                <a:ea typeface="黑体" panose="02010609060101010101" pitchFamily="1" charset="-122"/>
              </a:endParaRPr>
            </a:p>
            <a:p>
              <a:pPr eaLnBrk="0" hangingPunct="0"/>
              <a:r>
                <a:rPr lang="zh-CN" altLang="en-US" sz="1400" b="1" dirty="0">
                  <a:latin typeface="黑体" panose="02010609060101010101" pitchFamily="1" charset="-122"/>
                  <a:ea typeface="黑体" panose="02010609060101010101" pitchFamily="1" charset="-122"/>
                </a:rPr>
                <a:t>内容的重点</a:t>
              </a:r>
              <a:endParaRPr lang="ja-JP" altLang="en-US" sz="1400" b="1" dirty="0">
                <a:latin typeface="黑体" panose="02010609060101010101" pitchFamily="1" charset="-122"/>
                <a:ea typeface="黑体" panose="02010609060101010101" pitchFamily="1" charset="-122"/>
              </a:endParaRPr>
            </a:p>
            <a:p>
              <a:pPr eaLnBrk="0" hangingPunct="0"/>
              <a:r>
                <a:rPr lang="zh-CN" altLang="en-US" sz="1400" b="1" dirty="0">
                  <a:latin typeface="黑体" panose="02010609060101010101" pitchFamily="1" charset="-122"/>
                  <a:ea typeface="黑体" panose="02010609060101010101" pitchFamily="1" charset="-122"/>
                </a:rPr>
                <a:t>都记在笔记</a:t>
              </a:r>
              <a:endParaRPr lang="zh-CN" altLang="en-US" sz="1400" b="1" dirty="0">
                <a:latin typeface="黑体" panose="02010609060101010101" pitchFamily="1" charset="-122"/>
                <a:ea typeface="黑体" panose="02010609060101010101" pitchFamily="1" charset="-122"/>
              </a:endParaRPr>
            </a:p>
            <a:p>
              <a:pPr eaLnBrk="0" hangingPunct="0"/>
              <a:r>
                <a:rPr lang="zh-CN" altLang="en-US" sz="1400" b="1" dirty="0">
                  <a:latin typeface="黑体" panose="02010609060101010101" pitchFamily="1" charset="-122"/>
                  <a:ea typeface="黑体" panose="02010609060101010101" pitchFamily="1" charset="-122"/>
                </a:rPr>
                <a:t>本上</a:t>
              </a:r>
              <a:endParaRPr lang="ja-JP" altLang="en-US" sz="1400" b="1" dirty="0">
                <a:solidFill>
                  <a:srgbClr val="000099"/>
                </a:solidFill>
                <a:latin typeface="黑体" panose="02010609060101010101" pitchFamily="1" charset="-122"/>
                <a:ea typeface="黑体" panose="02010609060101010101" pitchFamily="1" charset="-122"/>
              </a:endParaRPr>
            </a:p>
          </p:txBody>
        </p:sp>
        <p:sp>
          <p:nvSpPr>
            <p:cNvPr id="46091" name="Rectangle 10"/>
            <p:cNvSpPr/>
            <p:nvPr/>
          </p:nvSpPr>
          <p:spPr>
            <a:xfrm>
              <a:off x="2400" y="1152"/>
              <a:ext cx="528" cy="192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lnSpc>
                  <a:spcPct val="130000"/>
                </a:lnSpc>
              </a:pPr>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200" b="1" dirty="0">
                  <a:solidFill>
                    <a:srgbClr val="000000"/>
                  </a:solidFill>
                  <a:latin typeface="黑体" panose="02010609060101010101" pitchFamily="1" charset="-122"/>
                  <a:ea typeface="黑体" panose="02010609060101010101" pitchFamily="1" charset="-122"/>
                </a:rPr>
                <a:t>投入时间</a:t>
              </a:r>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lnSpc>
                  <a:spcPct val="150000"/>
                </a:lnSpc>
              </a:pPr>
              <a:r>
                <a:rPr lang="zh-CN" altLang="en-US" sz="1200" b="1" dirty="0">
                  <a:solidFill>
                    <a:srgbClr val="000000"/>
                  </a:solidFill>
                  <a:latin typeface="黑体" panose="02010609060101010101" pitchFamily="1" charset="-122"/>
                  <a:ea typeface="黑体" panose="02010609060101010101" pitchFamily="1" charset="-122"/>
                </a:rPr>
                <a:t>投入时间</a:t>
              </a:r>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200" b="1" dirty="0">
                  <a:solidFill>
                    <a:srgbClr val="000000"/>
                  </a:solidFill>
                  <a:latin typeface="黑体" panose="02010609060101010101" pitchFamily="1" charset="-122"/>
                  <a:ea typeface="黑体" panose="02010609060101010101" pitchFamily="1" charset="-122"/>
                </a:rPr>
                <a:t>讲义要点</a:t>
              </a:r>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200" b="1" dirty="0">
                  <a:solidFill>
                    <a:srgbClr val="000000"/>
                  </a:solidFill>
                  <a:latin typeface="黑体" panose="02010609060101010101" pitchFamily="1" charset="-122"/>
                  <a:ea typeface="黑体" panose="02010609060101010101" pitchFamily="1" charset="-122"/>
                </a:rPr>
                <a:t>笔记记录率</a:t>
              </a:r>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00"/>
                </a:solidFill>
                <a:latin typeface="黑体" panose="02010609060101010101" pitchFamily="1" charset="-122"/>
                <a:ea typeface="黑体" panose="02010609060101010101" pitchFamily="1" charset="-122"/>
              </a:endParaRPr>
            </a:p>
          </p:txBody>
        </p:sp>
        <p:sp>
          <p:nvSpPr>
            <p:cNvPr id="46092" name="Rectangle 11"/>
            <p:cNvSpPr/>
            <p:nvPr/>
          </p:nvSpPr>
          <p:spPr>
            <a:xfrm>
              <a:off x="2928" y="1152"/>
              <a:ext cx="480" cy="192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a:t>
              </a:r>
              <a:r>
                <a:rPr lang="zh-CN" altLang="en-US" sz="1200" b="1" dirty="0">
                  <a:solidFill>
                    <a:srgbClr val="000099"/>
                  </a:solidFill>
                  <a:latin typeface="黑体" panose="02010609060101010101" pitchFamily="1" charset="-122"/>
                  <a:ea typeface="黑体" panose="02010609060101010101" pitchFamily="1" charset="-122"/>
                </a:rPr>
                <a:t>小时</a:t>
              </a:r>
              <a:r>
                <a:rPr lang="ja-JP" altLang="en-US" sz="1200" b="1" dirty="0">
                  <a:solidFill>
                    <a:srgbClr val="000099"/>
                  </a:solidFill>
                  <a:latin typeface="黑体" panose="02010609060101010101" pitchFamily="1" charset="-122"/>
                  <a:ea typeface="黑体" panose="02010609060101010101" pitchFamily="1" charset="-122"/>
                </a:rPr>
                <a:t>    </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   ／</a:t>
              </a:r>
              <a:r>
                <a:rPr lang="zh-CN" altLang="en-US" sz="1200" b="1" dirty="0">
                  <a:solidFill>
                    <a:srgbClr val="000099"/>
                  </a:solidFill>
                  <a:latin typeface="黑体" panose="02010609060101010101" pitchFamily="1" charset="-122"/>
                  <a:ea typeface="黑体" panose="02010609060101010101" pitchFamily="1" charset="-122"/>
                </a:rPr>
                <a:t>每天</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a:t>
              </a:r>
              <a:r>
                <a:rPr lang="zh-CN" altLang="en-US" sz="1200" b="1" dirty="0">
                  <a:solidFill>
                    <a:srgbClr val="000099"/>
                  </a:solidFill>
                  <a:latin typeface="黑体" panose="02010609060101010101" pitchFamily="1" charset="-122"/>
                  <a:ea typeface="黑体" panose="02010609060101010101" pitchFamily="1" charset="-122"/>
                </a:rPr>
                <a:t>小时</a:t>
              </a:r>
              <a:r>
                <a:rPr lang="ja-JP" altLang="en-US" sz="1200" b="1" dirty="0">
                  <a:solidFill>
                    <a:srgbClr val="000099"/>
                  </a:solidFill>
                  <a:latin typeface="黑体" panose="02010609060101010101" pitchFamily="1" charset="-122"/>
                  <a:ea typeface="黑体" panose="02010609060101010101" pitchFamily="1" charset="-122"/>
                </a:rPr>
                <a:t>    </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   ／</a:t>
              </a:r>
              <a:r>
                <a:rPr lang="zh-CN" altLang="en-US" sz="1200" b="1" dirty="0">
                  <a:solidFill>
                    <a:srgbClr val="000099"/>
                  </a:solidFill>
                  <a:latin typeface="黑体" panose="02010609060101010101" pitchFamily="1" charset="-122"/>
                  <a:ea typeface="黑体" panose="02010609060101010101" pitchFamily="1" charset="-122"/>
                </a:rPr>
                <a:t>每天</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lnSpc>
                  <a:spcPct val="90000"/>
                </a:lnSpc>
              </a:pP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lnSpc>
                  <a:spcPct val="90000"/>
                </a:lnSpc>
              </a:pPr>
              <a:r>
                <a:rPr lang="ja-JP" altLang="en-US" sz="1200" b="1" dirty="0">
                  <a:solidFill>
                    <a:srgbClr val="000099"/>
                  </a:solidFill>
                  <a:latin typeface="黑体" panose="02010609060101010101" pitchFamily="1" charset="-122"/>
                  <a:ea typeface="黑体" panose="02010609060101010101" pitchFamily="1" charset="-122"/>
                </a:rPr>
                <a:t>１００％</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p:txBody>
        </p:sp>
        <p:sp>
          <p:nvSpPr>
            <p:cNvPr id="46093" name="Rectangle 12"/>
            <p:cNvSpPr/>
            <p:nvPr/>
          </p:nvSpPr>
          <p:spPr>
            <a:xfrm>
              <a:off x="2400" y="512"/>
              <a:ext cx="528" cy="64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200" b="1" dirty="0">
                  <a:solidFill>
                    <a:srgbClr val="000000"/>
                  </a:solidFill>
                  <a:latin typeface="黑体" panose="02010609060101010101" pitchFamily="1" charset="-122"/>
                  <a:ea typeface="黑体" panose="02010609060101010101" pitchFamily="1" charset="-122"/>
                </a:rPr>
                <a:t>期末考试</a:t>
              </a:r>
              <a:endParaRPr lang="ja-JP" altLang="en-US" sz="12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200" b="1" dirty="0">
                  <a:solidFill>
                    <a:srgbClr val="000000"/>
                  </a:solidFill>
                  <a:latin typeface="黑体" panose="02010609060101010101" pitchFamily="1" charset="-122"/>
                  <a:ea typeface="黑体" panose="02010609060101010101" pitchFamily="1" charset="-122"/>
                </a:rPr>
                <a:t>算术分数</a:t>
              </a:r>
              <a:endParaRPr lang="ja-JP" altLang="en-US" sz="1200" b="1" dirty="0">
                <a:solidFill>
                  <a:srgbClr val="000000"/>
                </a:solidFill>
                <a:latin typeface="黑体" panose="02010609060101010101" pitchFamily="1" charset="-122"/>
                <a:ea typeface="黑体" panose="02010609060101010101" pitchFamily="1" charset="-122"/>
              </a:endParaRPr>
            </a:p>
          </p:txBody>
        </p:sp>
        <p:sp>
          <p:nvSpPr>
            <p:cNvPr id="46094" name="Rectangle 13"/>
            <p:cNvSpPr/>
            <p:nvPr/>
          </p:nvSpPr>
          <p:spPr>
            <a:xfrm>
              <a:off x="2928" y="512"/>
              <a:ext cx="480" cy="64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ja-JP" altLang="en-US" sz="1400" b="1" dirty="0">
                  <a:solidFill>
                    <a:srgbClr val="000000"/>
                  </a:solidFill>
                  <a:latin typeface="黑体" panose="02010609060101010101" pitchFamily="1" charset="-122"/>
                  <a:ea typeface="黑体" panose="02010609060101010101" pitchFamily="1" charset="-122"/>
                </a:rPr>
                <a:t>８０</a:t>
              </a:r>
              <a:r>
                <a:rPr lang="zh-CN" altLang="en-US" sz="1400" b="1" dirty="0">
                  <a:solidFill>
                    <a:srgbClr val="000000"/>
                  </a:solidFill>
                  <a:latin typeface="黑体" panose="02010609060101010101" pitchFamily="1" charset="-122"/>
                  <a:ea typeface="黑体" panose="02010609060101010101" pitchFamily="1" charset="-122"/>
                </a:rPr>
                <a:t>分</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6095" name="Line 14"/>
            <p:cNvSpPr/>
            <p:nvPr/>
          </p:nvSpPr>
          <p:spPr>
            <a:xfrm>
              <a:off x="169" y="1694"/>
              <a:ext cx="3239" cy="0"/>
            </a:xfrm>
            <a:prstGeom prst="line">
              <a:avLst/>
            </a:prstGeom>
            <a:ln w="12700" cap="flat" cmpd="sng">
              <a:solidFill>
                <a:srgbClr val="000000"/>
              </a:solidFill>
              <a:prstDash val="solid"/>
              <a:headEnd type="none" w="med" len="med"/>
              <a:tailEnd type="none" w="med" len="med"/>
            </a:ln>
          </p:spPr>
        </p:sp>
        <p:sp>
          <p:nvSpPr>
            <p:cNvPr id="46096" name="Line 15"/>
            <p:cNvSpPr/>
            <p:nvPr/>
          </p:nvSpPr>
          <p:spPr>
            <a:xfrm>
              <a:off x="166" y="2363"/>
              <a:ext cx="3242" cy="2"/>
            </a:xfrm>
            <a:prstGeom prst="line">
              <a:avLst/>
            </a:prstGeom>
            <a:ln w="12700" cap="flat" cmpd="sng">
              <a:solidFill>
                <a:srgbClr val="000000"/>
              </a:solidFill>
              <a:prstDash val="solid"/>
              <a:headEnd type="none" w="med" len="med"/>
              <a:tailEnd type="none" w="med" len="med"/>
            </a:ln>
          </p:spPr>
        </p:sp>
      </p:grpSp>
      <p:sp>
        <p:nvSpPr>
          <p:cNvPr id="46097" name="Rectangle 16"/>
          <p:cNvSpPr/>
          <p:nvPr/>
        </p:nvSpPr>
        <p:spPr>
          <a:xfrm>
            <a:off x="228600" y="6019800"/>
            <a:ext cx="8686800" cy="609600"/>
          </a:xfrm>
          <a:prstGeom prst="rect">
            <a:avLst/>
          </a:prstGeom>
          <a:solidFill>
            <a:srgbClr val="FFFF99"/>
          </a:solidFill>
          <a:ln w="9525" cap="flat" cmpd="sng">
            <a:solidFill>
              <a:srgbClr val="000000"/>
            </a:solidFill>
            <a:prstDash val="solid"/>
            <a:miter/>
            <a:headEnd type="none" w="med" len="med"/>
            <a:tailEnd type="none" w="med" len="med"/>
          </a:ln>
          <a:effectLst>
            <a:outerShdw dist="35921" dir="2699999" algn="ctr" rotWithShape="0">
              <a:schemeClr val="bg2"/>
            </a:outerShdw>
          </a:effectLst>
        </p:spPr>
        <p:txBody>
          <a:bodyPr wrap="none" anchor="ctr" anchorCtr="0"/>
          <a:p>
            <a:pPr algn="ctr" eaLnBrk="0" hangingPunct="0"/>
            <a:r>
              <a:rPr lang="zh-CN" altLang="en-US" sz="2400" b="1" dirty="0">
                <a:solidFill>
                  <a:srgbClr val="2D2DB3"/>
                </a:solidFill>
                <a:latin typeface="黑体" panose="02010609060101010101" pitchFamily="1" charset="-122"/>
                <a:ea typeface="黑体" panose="02010609060101010101" pitchFamily="1" charset="-122"/>
              </a:rPr>
              <a:t>要实施</a:t>
            </a:r>
            <a:r>
              <a:rPr lang="ja-JP" altLang="en-US" sz="2400" b="1" dirty="0">
                <a:solidFill>
                  <a:srgbClr val="2D2DB3"/>
                </a:solidFill>
                <a:latin typeface="黑体" panose="02010609060101010101" pitchFamily="1" charset="-122"/>
                <a:ea typeface="黑体" panose="02010609060101010101" pitchFamily="1" charset="-122"/>
              </a:rPr>
              <a:t>ＰＤＣＡ</a:t>
            </a:r>
            <a:r>
              <a:rPr lang="zh-CN" altLang="en-US" sz="2400" b="1" dirty="0">
                <a:solidFill>
                  <a:srgbClr val="2D2DB3"/>
                </a:solidFill>
                <a:latin typeface="黑体" panose="02010609060101010101" pitchFamily="1" charset="-122"/>
                <a:ea typeface="黑体" panose="02010609060101010101" pitchFamily="1" charset="-122"/>
              </a:rPr>
              <a:t>循环，最重要的是制定能够维持循环的</a:t>
            </a:r>
            <a:r>
              <a:rPr lang="zh-CN" altLang="en-US" sz="2400" b="1" dirty="0">
                <a:solidFill>
                  <a:srgbClr val="FF3300"/>
                </a:solidFill>
                <a:latin typeface="黑体" panose="02010609060101010101" pitchFamily="1" charset="-122"/>
                <a:ea typeface="黑体" panose="02010609060101010101" pitchFamily="1" charset="-122"/>
              </a:rPr>
              <a:t>计划</a:t>
            </a:r>
            <a:endParaRPr lang="ja-JP" altLang="en-US" sz="2400" b="1" dirty="0">
              <a:solidFill>
                <a:srgbClr val="FF3300"/>
              </a:solidFill>
              <a:latin typeface="黑体" panose="02010609060101010101" pitchFamily="1" charset="-122"/>
              <a:ea typeface="黑体" panose="02010609060101010101" pitchFamily="1" charset="-122"/>
            </a:endParaRPr>
          </a:p>
        </p:txBody>
      </p:sp>
      <p:sp>
        <p:nvSpPr>
          <p:cNvPr id="46098" name="Rectangle 17"/>
          <p:cNvSpPr>
            <a:spLocks noGrp="1"/>
          </p:cNvSpPr>
          <p:nvPr>
            <p:ph type="title" idx="4294967295"/>
          </p:nvPr>
        </p:nvSpPr>
        <p:spPr>
          <a:xfrm>
            <a:off x="0" y="0"/>
            <a:ext cx="8915400" cy="457200"/>
          </a:xfrm>
          <a:ln/>
        </p:spPr>
        <p:txBody>
          <a:bodyPr vert="horz" wrap="square" lIns="90488" tIns="44450" rIns="90488" bIns="44450" anchor="ctr" anchorCtr="0"/>
          <a:p>
            <a:pPr eaLnBrk="1" hangingPunct="1"/>
            <a:r>
              <a:rPr lang="zh-CN" altLang="en-US"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通过ＰＤＣＡ表进行表达的好的例子－</a:t>
            </a:r>
            <a:r>
              <a:rPr lang="en-US" altLang="zh-CN"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P</a:t>
            </a:r>
            <a:endParaRPr lang="en-US" altLang="zh-CN" sz="32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46099" name="Text Box 18"/>
          <p:cNvSpPr txBox="1"/>
          <p:nvPr/>
        </p:nvSpPr>
        <p:spPr>
          <a:xfrm>
            <a:off x="6172200" y="1998663"/>
            <a:ext cx="2819400" cy="517525"/>
          </a:xfrm>
          <a:prstGeom prst="rect">
            <a:avLst/>
          </a:prstGeom>
          <a:noFill/>
          <a:ln w="9525">
            <a:noFill/>
          </a:ln>
        </p:spPr>
        <p:txBody>
          <a:bodyPr>
            <a:spAutoFit/>
          </a:bodyPr>
          <a:p>
            <a:r>
              <a:rPr lang="ja-JP" altLang="en-US" sz="1400" b="1" dirty="0">
                <a:latin typeface="黑体" panose="02010609060101010101" pitchFamily="1" charset="-122"/>
                <a:ea typeface="黑体" panose="02010609060101010101" pitchFamily="1" charset="-122"/>
              </a:rPr>
              <a:t>●</a:t>
            </a:r>
            <a:r>
              <a:rPr lang="zh-CN" altLang="en-US" sz="1400" b="1" dirty="0">
                <a:solidFill>
                  <a:srgbClr val="FF0000"/>
                </a:solidFill>
                <a:latin typeface="黑体" panose="02010609060101010101" pitchFamily="1" charset="-122"/>
                <a:ea typeface="黑体" panose="02010609060101010101" pitchFamily="1" charset="-122"/>
              </a:rPr>
              <a:t>能够检测目标 </a:t>
            </a:r>
            <a:r>
              <a:rPr lang="en-US" altLang="zh-CN" sz="1400" b="1" dirty="0">
                <a:solidFill>
                  <a:srgbClr val="FF0000"/>
                </a:solidFill>
                <a:latin typeface="Times New Roman" panose="02020603050405020304" pitchFamily="2" charset="0"/>
                <a:ea typeface="黑体" panose="02010609060101010101" pitchFamily="1" charset="-122"/>
              </a:rPr>
              <a:t>·</a:t>
            </a:r>
            <a:r>
              <a:rPr lang="en-US" altLang="zh-CN" sz="1400" b="1" dirty="0">
                <a:solidFill>
                  <a:srgbClr val="FF0000"/>
                </a:solidFill>
                <a:latin typeface="黑体" panose="02010609060101010101" pitchFamily="1" charset="-122"/>
                <a:ea typeface="黑体" panose="02010609060101010101" pitchFamily="1" charset="-122"/>
              </a:rPr>
              <a:t> </a:t>
            </a:r>
            <a:r>
              <a:rPr lang="zh-CN" altLang="en-US" sz="1400" b="1" dirty="0">
                <a:solidFill>
                  <a:srgbClr val="FF0000"/>
                </a:solidFill>
                <a:latin typeface="黑体" panose="02010609060101010101" pitchFamily="1" charset="-122"/>
                <a:ea typeface="黑体" panose="02010609060101010101" pitchFamily="1" charset="-122"/>
              </a:rPr>
              <a:t>课题的完成情</a:t>
            </a:r>
            <a:endParaRPr lang="zh-CN" altLang="en-US" sz="1400" b="1" dirty="0">
              <a:solidFill>
                <a:srgbClr val="FF0000"/>
              </a:solidFill>
              <a:latin typeface="黑体" panose="02010609060101010101" pitchFamily="1" charset="-122"/>
              <a:ea typeface="黑体" panose="02010609060101010101" pitchFamily="1" charset="-122"/>
            </a:endParaRPr>
          </a:p>
          <a:p>
            <a:r>
              <a:rPr lang="zh-CN" altLang="en-US" sz="1400" b="1" dirty="0">
                <a:solidFill>
                  <a:srgbClr val="FF0000"/>
                </a:solidFill>
                <a:latin typeface="黑体" panose="02010609060101010101" pitchFamily="1" charset="-122"/>
                <a:ea typeface="黑体" panose="02010609060101010101" pitchFamily="1" charset="-122"/>
              </a:rPr>
              <a:t>  况的项目和达成基准非常明确</a:t>
            </a:r>
            <a:r>
              <a:rPr lang="ja-JP" altLang="en-US" sz="1400" b="1" dirty="0">
                <a:solidFill>
                  <a:srgbClr val="FF0000"/>
                </a:solidFill>
                <a:latin typeface="黑体" panose="02010609060101010101" pitchFamily="1" charset="-122"/>
                <a:ea typeface="黑体" panose="02010609060101010101" pitchFamily="1" charset="-122"/>
              </a:rPr>
              <a:t>。</a:t>
            </a:r>
            <a:endParaRPr lang="ja-JP" altLang="en-US" sz="1400" b="1" dirty="0">
              <a:solidFill>
                <a:srgbClr val="FF0000"/>
              </a:solidFill>
              <a:latin typeface="黑体" panose="02010609060101010101" pitchFamily="1" charset="-122"/>
              <a:ea typeface="黑体" panose="02010609060101010101" pitchFamily="1" charset="-122"/>
            </a:endParaRPr>
          </a:p>
        </p:txBody>
      </p:sp>
      <p:sp>
        <p:nvSpPr>
          <p:cNvPr id="46100" name="Text Box 19"/>
          <p:cNvSpPr txBox="1"/>
          <p:nvPr/>
        </p:nvSpPr>
        <p:spPr>
          <a:xfrm>
            <a:off x="3043238" y="2357438"/>
            <a:ext cx="1762125" cy="314325"/>
          </a:xfrm>
          <a:prstGeom prst="rect">
            <a:avLst/>
          </a:prstGeom>
          <a:solidFill>
            <a:srgbClr val="FFFF00"/>
          </a:solidFill>
          <a:ln w="9525" cap="flat" cmpd="sng">
            <a:solidFill>
              <a:srgbClr val="000000"/>
            </a:solidFill>
            <a:prstDash val="solid"/>
            <a:miter/>
            <a:headEnd type="none" w="med" len="med"/>
            <a:tailEnd type="none" w="med" len="med"/>
          </a:ln>
        </p:spPr>
        <p:txBody>
          <a:bodyPr>
            <a:spAutoFit/>
          </a:bodyPr>
          <a:p>
            <a:pPr>
              <a:spcBef>
                <a:spcPct val="50000"/>
              </a:spcBef>
            </a:pPr>
            <a:r>
              <a:rPr lang="ja-JP" altLang="en-US" sz="1400" b="1" dirty="0">
                <a:latin typeface="黑体" panose="02010609060101010101" pitchFamily="1" charset="-122"/>
                <a:ea typeface="黑体" panose="02010609060101010101" pitchFamily="1" charset="-122"/>
              </a:rPr>
              <a:t>●</a:t>
            </a:r>
            <a:r>
              <a:rPr lang="zh-CN" altLang="en-US" sz="1400" b="1" dirty="0">
                <a:solidFill>
                  <a:srgbClr val="FF0000"/>
                </a:solidFill>
                <a:latin typeface="黑体" panose="02010609060101010101" pitchFamily="1" charset="-122"/>
                <a:ea typeface="黑体" panose="02010609060101010101" pitchFamily="1" charset="-122"/>
              </a:rPr>
              <a:t>明确记录现状值</a:t>
            </a:r>
            <a:endParaRPr lang="ja-JP" altLang="en-US" sz="1400" b="1" dirty="0">
              <a:solidFill>
                <a:srgbClr val="FF0000"/>
              </a:solidFill>
              <a:latin typeface="黑体" panose="02010609060101010101" pitchFamily="1" charset="-122"/>
              <a:ea typeface="黑体" panose="02010609060101010101" pitchFamily="1" charset="-122"/>
            </a:endParaRPr>
          </a:p>
        </p:txBody>
      </p:sp>
      <p:sp>
        <p:nvSpPr>
          <p:cNvPr id="46101" name="Text Box 20"/>
          <p:cNvSpPr txBox="1"/>
          <p:nvPr/>
        </p:nvSpPr>
        <p:spPr>
          <a:xfrm>
            <a:off x="2586038" y="4767263"/>
            <a:ext cx="1909762" cy="739775"/>
          </a:xfrm>
          <a:prstGeom prst="rect">
            <a:avLst/>
          </a:prstGeom>
          <a:solidFill>
            <a:srgbClr val="FFFF00"/>
          </a:solidFill>
          <a:ln w="9525" cap="flat" cmpd="sng">
            <a:solidFill>
              <a:srgbClr val="000000"/>
            </a:solidFill>
            <a:prstDash val="solid"/>
            <a:miter/>
            <a:headEnd type="none" w="med" len="med"/>
            <a:tailEnd type="none" w="med" len="med"/>
          </a:ln>
        </p:spPr>
        <p:txBody>
          <a:bodyPr>
            <a:spAutoFit/>
          </a:bodyPr>
          <a:p>
            <a:r>
              <a:rPr lang="ja-JP" altLang="en-US" sz="1400" b="1" dirty="0">
                <a:latin typeface="黑体" panose="02010609060101010101" pitchFamily="1" charset="-122"/>
                <a:ea typeface="黑体" panose="02010609060101010101" pitchFamily="1" charset="-122"/>
              </a:rPr>
              <a:t>●</a:t>
            </a:r>
            <a:r>
              <a:rPr lang="zh-CN" altLang="en-US" sz="1400" b="1" dirty="0">
                <a:solidFill>
                  <a:srgbClr val="FF0000"/>
                </a:solidFill>
                <a:latin typeface="黑体" panose="02010609060101010101" pitchFamily="1" charset="-122"/>
                <a:ea typeface="黑体" panose="02010609060101010101" pitchFamily="1" charset="-122"/>
              </a:rPr>
              <a:t>为了达成目标</a:t>
            </a:r>
            <a:r>
              <a:rPr lang="en-US" altLang="zh-CN" sz="1400" b="1" dirty="0">
                <a:solidFill>
                  <a:srgbClr val="FF0000"/>
                </a:solidFill>
                <a:latin typeface="Times New Roman" panose="02020603050405020304" pitchFamily="2" charset="0"/>
                <a:ea typeface="黑体" panose="02010609060101010101" pitchFamily="1" charset="-122"/>
              </a:rPr>
              <a:t>·</a:t>
            </a:r>
            <a:r>
              <a:rPr lang="zh-CN" altLang="en-US" sz="1400" b="1" dirty="0">
                <a:solidFill>
                  <a:srgbClr val="FF0000"/>
                </a:solidFill>
                <a:latin typeface="黑体" panose="02010609060101010101" pitchFamily="1" charset="-122"/>
                <a:ea typeface="黑体" panose="02010609060101010101" pitchFamily="1" charset="-122"/>
              </a:rPr>
              <a:t>课题，</a:t>
            </a:r>
            <a:endParaRPr lang="zh-CN" altLang="en-US" sz="1400" b="1" dirty="0">
              <a:solidFill>
                <a:srgbClr val="FF0000"/>
              </a:solidFill>
              <a:latin typeface="黑体" panose="02010609060101010101" pitchFamily="1" charset="-122"/>
              <a:ea typeface="黑体" panose="02010609060101010101" pitchFamily="1" charset="-122"/>
            </a:endParaRPr>
          </a:p>
          <a:p>
            <a:r>
              <a:rPr lang="zh-CN" altLang="en-US" sz="1400" b="1" dirty="0">
                <a:solidFill>
                  <a:srgbClr val="FF0000"/>
                </a:solidFill>
                <a:latin typeface="黑体" panose="02010609060101010101" pitchFamily="1" charset="-122"/>
                <a:ea typeface="黑体" panose="02010609060101010101" pitchFamily="1" charset="-122"/>
              </a:rPr>
              <a:t>具体要做些什么非常</a:t>
            </a:r>
            <a:endParaRPr lang="zh-CN" altLang="en-US" sz="1400" b="1" dirty="0">
              <a:solidFill>
                <a:srgbClr val="FF0000"/>
              </a:solidFill>
              <a:latin typeface="黑体" panose="02010609060101010101" pitchFamily="1" charset="-122"/>
              <a:ea typeface="黑体" panose="02010609060101010101" pitchFamily="1" charset="-122"/>
            </a:endParaRPr>
          </a:p>
          <a:p>
            <a:r>
              <a:rPr lang="zh-CN" altLang="en-US" sz="1400" b="1" dirty="0">
                <a:solidFill>
                  <a:srgbClr val="FF0000"/>
                </a:solidFill>
                <a:latin typeface="黑体" panose="02010609060101010101" pitchFamily="1" charset="-122"/>
                <a:ea typeface="黑体" panose="02010609060101010101" pitchFamily="1" charset="-122"/>
              </a:rPr>
              <a:t>明确</a:t>
            </a:r>
            <a:r>
              <a:rPr lang="ja-JP" altLang="en-US" sz="1400" b="1" dirty="0">
                <a:solidFill>
                  <a:srgbClr val="FF0000"/>
                </a:solidFill>
                <a:latin typeface="黑体" panose="02010609060101010101" pitchFamily="1" charset="-122"/>
                <a:ea typeface="黑体" panose="02010609060101010101" pitchFamily="1" charset="-122"/>
              </a:rPr>
              <a:t>。</a:t>
            </a:r>
            <a:endParaRPr lang="ja-JP" altLang="en-US" sz="1400" b="1" dirty="0">
              <a:solidFill>
                <a:srgbClr val="FF0000"/>
              </a:solidFill>
              <a:latin typeface="黑体" panose="02010609060101010101" pitchFamily="1" charset="-122"/>
              <a:ea typeface="黑体" panose="02010609060101010101" pitchFamily="1" charset="-122"/>
            </a:endParaRPr>
          </a:p>
        </p:txBody>
      </p:sp>
      <p:sp>
        <p:nvSpPr>
          <p:cNvPr id="46102" name="Text Box 21"/>
          <p:cNvSpPr txBox="1"/>
          <p:nvPr/>
        </p:nvSpPr>
        <p:spPr>
          <a:xfrm>
            <a:off x="6172200" y="3581400"/>
            <a:ext cx="2819400" cy="517525"/>
          </a:xfrm>
          <a:prstGeom prst="rect">
            <a:avLst/>
          </a:prstGeom>
          <a:noFill/>
          <a:ln w="9525">
            <a:noFill/>
          </a:ln>
        </p:spPr>
        <p:txBody>
          <a:bodyPr>
            <a:spAutoFit/>
          </a:bodyPr>
          <a:p>
            <a:r>
              <a:rPr lang="ja-JP" altLang="en-US" sz="1400" b="1" dirty="0">
                <a:latin typeface="黑体" panose="02010609060101010101" pitchFamily="1" charset="-122"/>
                <a:ea typeface="黑体" panose="02010609060101010101" pitchFamily="1" charset="-122"/>
              </a:rPr>
              <a:t>●</a:t>
            </a:r>
            <a:r>
              <a:rPr lang="zh-CN" altLang="en-US" sz="1400" b="1" dirty="0">
                <a:solidFill>
                  <a:srgbClr val="FF0000"/>
                </a:solidFill>
                <a:latin typeface="黑体" panose="02010609060101010101" pitchFamily="1" charset="-122"/>
                <a:ea typeface="黑体" panose="02010609060101010101" pitchFamily="1" charset="-122"/>
              </a:rPr>
              <a:t>对每一条主要措施，都设定</a:t>
            </a:r>
            <a:endParaRPr lang="zh-CN" altLang="en-US" sz="1400" b="1" dirty="0">
              <a:solidFill>
                <a:srgbClr val="FF0000"/>
              </a:solidFill>
              <a:latin typeface="黑体" panose="02010609060101010101" pitchFamily="1" charset="-122"/>
              <a:ea typeface="黑体" panose="02010609060101010101" pitchFamily="1" charset="-122"/>
            </a:endParaRPr>
          </a:p>
          <a:p>
            <a:r>
              <a:rPr lang="zh-CN" altLang="en-US" sz="1400" b="1" dirty="0">
                <a:solidFill>
                  <a:srgbClr val="FF0000"/>
                </a:solidFill>
                <a:latin typeface="黑体" panose="02010609060101010101" pitchFamily="1" charset="-122"/>
                <a:ea typeface="黑体" panose="02010609060101010101" pitchFamily="1" charset="-122"/>
              </a:rPr>
              <a:t>  了能够衡量措施进度的项目</a:t>
            </a:r>
            <a:r>
              <a:rPr lang="ja-JP" altLang="en-US" sz="1400" b="1" dirty="0">
                <a:solidFill>
                  <a:srgbClr val="FF0000"/>
                </a:solidFill>
                <a:latin typeface="黑体" panose="02010609060101010101" pitchFamily="1" charset="-122"/>
                <a:ea typeface="黑体" panose="02010609060101010101" pitchFamily="1" charset="-122"/>
              </a:rPr>
              <a:t>。</a:t>
            </a:r>
            <a:endParaRPr lang="ja-JP" altLang="en-US" sz="1400" b="1" dirty="0">
              <a:solidFill>
                <a:srgbClr val="FF0000"/>
              </a:solidFill>
              <a:latin typeface="黑体" panose="02010609060101010101" pitchFamily="1" charset="-122"/>
              <a:ea typeface="黑体" panose="02010609060101010101" pitchFamily="1" charset="-122"/>
            </a:endParaRPr>
          </a:p>
        </p:txBody>
      </p:sp>
      <p:sp>
        <p:nvSpPr>
          <p:cNvPr id="46103" name="Oval 22"/>
          <p:cNvSpPr/>
          <p:nvPr/>
        </p:nvSpPr>
        <p:spPr>
          <a:xfrm>
            <a:off x="838200" y="2819400"/>
            <a:ext cx="1600200" cy="30480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6104" name="Oval 23"/>
          <p:cNvSpPr/>
          <p:nvPr/>
        </p:nvSpPr>
        <p:spPr>
          <a:xfrm>
            <a:off x="5410200" y="2895600"/>
            <a:ext cx="762000" cy="28194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6105" name="Oval 24"/>
          <p:cNvSpPr/>
          <p:nvPr/>
        </p:nvSpPr>
        <p:spPr>
          <a:xfrm>
            <a:off x="1828800" y="2438400"/>
            <a:ext cx="1066800" cy="3810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6106" name="Oval 25"/>
          <p:cNvSpPr/>
          <p:nvPr/>
        </p:nvSpPr>
        <p:spPr>
          <a:xfrm>
            <a:off x="4572000" y="1828800"/>
            <a:ext cx="1600200" cy="8382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6107" name="Oval 26"/>
          <p:cNvSpPr/>
          <p:nvPr/>
        </p:nvSpPr>
        <p:spPr>
          <a:xfrm>
            <a:off x="4572000" y="2895600"/>
            <a:ext cx="838200" cy="2819400"/>
          </a:xfrm>
          <a:prstGeom prst="ellipse">
            <a:avLst/>
          </a:prstGeom>
          <a:noFill/>
          <a:ln w="28575" cap="flat" cmpd="sng">
            <a:solidFill>
              <a:srgbClr val="FF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6108" name="Rectangle 27"/>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cxnSp>
        <p:nvCxnSpPr>
          <p:cNvPr id="46109" name="AutoShape 28"/>
          <p:cNvCxnSpPr>
            <a:stCxn id="46100" idx="1"/>
            <a:endCxn id="46105" idx="6"/>
          </p:cNvCxnSpPr>
          <p:nvPr/>
        </p:nvCxnSpPr>
        <p:spPr>
          <a:xfrm flipH="1">
            <a:off x="2909888" y="2514600"/>
            <a:ext cx="133350" cy="114300"/>
          </a:xfrm>
          <a:prstGeom prst="straightConnector1">
            <a:avLst/>
          </a:prstGeom>
          <a:ln w="38100" cap="flat" cmpd="sng">
            <a:solidFill>
              <a:srgbClr val="FF0000"/>
            </a:solidFill>
            <a:prstDash val="solid"/>
            <a:headEnd type="none" w="med" len="med"/>
            <a:tailEnd type="triangle" w="med" len="med"/>
          </a:ln>
        </p:spPr>
      </p:cxnSp>
      <p:cxnSp>
        <p:nvCxnSpPr>
          <p:cNvPr id="46110" name="AutoShape 29"/>
          <p:cNvCxnSpPr>
            <a:stCxn id="46101" idx="0"/>
            <a:endCxn id="46103" idx="6"/>
          </p:cNvCxnSpPr>
          <p:nvPr/>
        </p:nvCxnSpPr>
        <p:spPr>
          <a:xfrm flipH="1" flipV="1">
            <a:off x="2452688" y="4343400"/>
            <a:ext cx="1089025" cy="423863"/>
          </a:xfrm>
          <a:prstGeom prst="straightConnector1">
            <a:avLst/>
          </a:prstGeom>
          <a:ln w="38100" cap="flat" cmpd="sng">
            <a:solidFill>
              <a:srgbClr val="FF0000"/>
            </a:solidFill>
            <a:prstDash val="solid"/>
            <a:headEnd type="none" w="med" len="med"/>
            <a:tailEnd type="triangle" w="med" len="med"/>
          </a:ln>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6106"/>
                                        </p:tgtEl>
                                        <p:attrNameLst>
                                          <p:attrName>style.visibility</p:attrName>
                                        </p:attrNameLst>
                                      </p:cBhvr>
                                      <p:to>
                                        <p:strVal val="visible"/>
                                      </p:to>
                                    </p:set>
                                    <p:anim calcmode="lin" valueType="num">
                                      <p:cBhvr>
                                        <p:cTn id="7" dur="500" fill="hold"/>
                                        <p:tgtEl>
                                          <p:spTgt spid="46106"/>
                                        </p:tgtEl>
                                        <p:attrNameLst>
                                          <p:attrName>ppt_w</p:attrName>
                                        </p:attrNameLst>
                                      </p:cBhvr>
                                      <p:tavLst>
                                        <p:tav tm="0">
                                          <p:val>
                                            <p:fltVal val="0.000000"/>
                                          </p:val>
                                        </p:tav>
                                        <p:tav tm="100000">
                                          <p:val>
                                            <p:strVal val="#ppt_w"/>
                                          </p:val>
                                        </p:tav>
                                      </p:tavLst>
                                    </p:anim>
                                    <p:anim calcmode="lin" valueType="num">
                                      <p:cBhvr>
                                        <p:cTn id="8" dur="500" fill="hold"/>
                                        <p:tgtEl>
                                          <p:spTgt spid="46106"/>
                                        </p:tgtEl>
                                        <p:attrNameLst>
                                          <p:attrName>ppt_h</p:attrName>
                                        </p:attrNameLst>
                                      </p:cBhvr>
                                      <p:tavLst>
                                        <p:tav tm="0">
                                          <p:val>
                                            <p:fltVal val="0.000000"/>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6099"/>
                                        </p:tgtEl>
                                        <p:attrNameLst>
                                          <p:attrName>style.visibility</p:attrName>
                                        </p:attrNameLst>
                                      </p:cBhvr>
                                      <p:to>
                                        <p:strVal val="visible"/>
                                      </p:to>
                                    </p:set>
                                    <p:animEffect transition="in" filter="wipe(up)">
                                      <p:cBhvr>
                                        <p:cTn id="12" dur="500"/>
                                        <p:tgtEl>
                                          <p:spTgt spid="46099"/>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46105"/>
                                        </p:tgtEl>
                                        <p:attrNameLst>
                                          <p:attrName>style.visibility</p:attrName>
                                        </p:attrNameLst>
                                      </p:cBhvr>
                                      <p:to>
                                        <p:strVal val="visible"/>
                                      </p:to>
                                    </p:set>
                                    <p:anim calcmode="lin" valueType="num">
                                      <p:cBhvr>
                                        <p:cTn id="17" dur="500" fill="hold"/>
                                        <p:tgtEl>
                                          <p:spTgt spid="46105"/>
                                        </p:tgtEl>
                                        <p:attrNameLst>
                                          <p:attrName>ppt_w</p:attrName>
                                        </p:attrNameLst>
                                      </p:cBhvr>
                                      <p:tavLst>
                                        <p:tav tm="0">
                                          <p:val>
                                            <p:fltVal val="0.000000"/>
                                          </p:val>
                                        </p:tav>
                                        <p:tav tm="100000">
                                          <p:val>
                                            <p:strVal val="#ppt_w"/>
                                          </p:val>
                                        </p:tav>
                                      </p:tavLst>
                                    </p:anim>
                                    <p:anim calcmode="lin" valueType="num">
                                      <p:cBhvr>
                                        <p:cTn id="18" dur="500" fill="hold"/>
                                        <p:tgtEl>
                                          <p:spTgt spid="46105"/>
                                        </p:tgtEl>
                                        <p:attrNameLst>
                                          <p:attrName>ppt_h</p:attrName>
                                        </p:attrNameLst>
                                      </p:cBhvr>
                                      <p:tavLst>
                                        <p:tav tm="0">
                                          <p:val>
                                            <p:fltVal val="0.000000"/>
                                          </p:val>
                                        </p:tav>
                                        <p:tav tm="100000">
                                          <p:val>
                                            <p:strVal val="#ppt_h"/>
                                          </p:val>
                                        </p:tav>
                                      </p:tavLst>
                                    </p:anim>
                                  </p:childTnLst>
                                </p:cTn>
                              </p:par>
                            </p:childTnLst>
                          </p:cTn>
                        </p:par>
                        <p:par>
                          <p:cTn id="19" fill="hold">
                            <p:stCondLst>
                              <p:cond delay="500"/>
                            </p:stCondLst>
                            <p:childTnLst>
                              <p:par>
                                <p:cTn id="20" presetID="22" presetClass="entr" presetSubtype="1" fill="hold" grpId="0" nodeType="afterEffect">
                                  <p:stCondLst>
                                    <p:cond delay="0"/>
                                  </p:stCondLst>
                                  <p:childTnLst>
                                    <p:set>
                                      <p:cBhvr>
                                        <p:cTn id="21" dur="1" fill="hold">
                                          <p:stCondLst>
                                            <p:cond delay="0"/>
                                          </p:stCondLst>
                                        </p:cTn>
                                        <p:tgtEl>
                                          <p:spTgt spid="46100"/>
                                        </p:tgtEl>
                                        <p:attrNameLst>
                                          <p:attrName>style.visibility</p:attrName>
                                        </p:attrNameLst>
                                      </p:cBhvr>
                                      <p:to>
                                        <p:strVal val="visible"/>
                                      </p:to>
                                    </p:set>
                                    <p:animEffect transition="in" filter="wipe(up)">
                                      <p:cBhvr>
                                        <p:cTn id="22" dur="500"/>
                                        <p:tgtEl>
                                          <p:spTgt spid="46100"/>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46103"/>
                                        </p:tgtEl>
                                        <p:attrNameLst>
                                          <p:attrName>style.visibility</p:attrName>
                                        </p:attrNameLst>
                                      </p:cBhvr>
                                      <p:to>
                                        <p:strVal val="visible"/>
                                      </p:to>
                                    </p:set>
                                    <p:anim calcmode="lin" valueType="num">
                                      <p:cBhvr>
                                        <p:cTn id="27" dur="500" fill="hold"/>
                                        <p:tgtEl>
                                          <p:spTgt spid="46103"/>
                                        </p:tgtEl>
                                        <p:attrNameLst>
                                          <p:attrName>ppt_w</p:attrName>
                                        </p:attrNameLst>
                                      </p:cBhvr>
                                      <p:tavLst>
                                        <p:tav tm="0">
                                          <p:val>
                                            <p:fltVal val="0.000000"/>
                                          </p:val>
                                        </p:tav>
                                        <p:tav tm="100000">
                                          <p:val>
                                            <p:strVal val="#ppt_w"/>
                                          </p:val>
                                        </p:tav>
                                      </p:tavLst>
                                    </p:anim>
                                    <p:anim calcmode="lin" valueType="num">
                                      <p:cBhvr>
                                        <p:cTn id="28" dur="500" fill="hold"/>
                                        <p:tgtEl>
                                          <p:spTgt spid="46103"/>
                                        </p:tgtEl>
                                        <p:attrNameLst>
                                          <p:attrName>ppt_h</p:attrName>
                                        </p:attrNameLst>
                                      </p:cBhvr>
                                      <p:tavLst>
                                        <p:tav tm="0">
                                          <p:val>
                                            <p:fltVal val="0.000000"/>
                                          </p:val>
                                        </p:tav>
                                        <p:tav tm="100000">
                                          <p:val>
                                            <p:strVal val="#ppt_h"/>
                                          </p:val>
                                        </p:tav>
                                      </p:tavLst>
                                    </p:anim>
                                  </p:childTnLst>
                                </p:cTn>
                              </p:par>
                            </p:childTnLst>
                          </p:cTn>
                        </p:par>
                        <p:par>
                          <p:cTn id="29" fill="hold">
                            <p:stCondLst>
                              <p:cond delay="500"/>
                            </p:stCondLst>
                            <p:childTnLst>
                              <p:par>
                                <p:cTn id="30" presetID="22" presetClass="entr" presetSubtype="1" fill="hold" grpId="0" nodeType="afterEffect">
                                  <p:stCondLst>
                                    <p:cond delay="0"/>
                                  </p:stCondLst>
                                  <p:childTnLst>
                                    <p:set>
                                      <p:cBhvr>
                                        <p:cTn id="31" dur="1" fill="hold">
                                          <p:stCondLst>
                                            <p:cond delay="0"/>
                                          </p:stCondLst>
                                        </p:cTn>
                                        <p:tgtEl>
                                          <p:spTgt spid="46101"/>
                                        </p:tgtEl>
                                        <p:attrNameLst>
                                          <p:attrName>style.visibility</p:attrName>
                                        </p:attrNameLst>
                                      </p:cBhvr>
                                      <p:to>
                                        <p:strVal val="visible"/>
                                      </p:to>
                                    </p:set>
                                    <p:animEffect transition="in" filter="wipe(up)">
                                      <p:cBhvr>
                                        <p:cTn id="32" dur="500"/>
                                        <p:tgtEl>
                                          <p:spTgt spid="46101"/>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46107"/>
                                        </p:tgtEl>
                                        <p:attrNameLst>
                                          <p:attrName>style.visibility</p:attrName>
                                        </p:attrNameLst>
                                      </p:cBhvr>
                                      <p:to>
                                        <p:strVal val="visible"/>
                                      </p:to>
                                    </p:set>
                                    <p:anim calcmode="lin" valueType="num">
                                      <p:cBhvr>
                                        <p:cTn id="37" dur="500" fill="hold"/>
                                        <p:tgtEl>
                                          <p:spTgt spid="46107"/>
                                        </p:tgtEl>
                                        <p:attrNameLst>
                                          <p:attrName>ppt_w</p:attrName>
                                        </p:attrNameLst>
                                      </p:cBhvr>
                                      <p:tavLst>
                                        <p:tav tm="0">
                                          <p:val>
                                            <p:fltVal val="0.000000"/>
                                          </p:val>
                                        </p:tav>
                                        <p:tav tm="100000">
                                          <p:val>
                                            <p:strVal val="#ppt_w"/>
                                          </p:val>
                                        </p:tav>
                                      </p:tavLst>
                                    </p:anim>
                                    <p:anim calcmode="lin" valueType="num">
                                      <p:cBhvr>
                                        <p:cTn id="38" dur="500" fill="hold"/>
                                        <p:tgtEl>
                                          <p:spTgt spid="46107"/>
                                        </p:tgtEl>
                                        <p:attrNameLst>
                                          <p:attrName>ppt_h</p:attrName>
                                        </p:attrNameLst>
                                      </p:cBhvr>
                                      <p:tavLst>
                                        <p:tav tm="0">
                                          <p:val>
                                            <p:fltVal val="0.000000"/>
                                          </p:val>
                                        </p:tav>
                                        <p:tav tm="100000">
                                          <p:val>
                                            <p:strVal val="#ppt_h"/>
                                          </p:val>
                                        </p:tav>
                                      </p:tavLst>
                                    </p:anim>
                                  </p:childTnLst>
                                </p:cTn>
                              </p:par>
                            </p:childTnLst>
                          </p:cTn>
                        </p:par>
                        <p:par>
                          <p:cTn id="39" fill="hold">
                            <p:stCondLst>
                              <p:cond delay="500"/>
                            </p:stCondLst>
                            <p:childTnLst>
                              <p:par>
                                <p:cTn id="40" presetID="23" presetClass="entr" presetSubtype="16" fill="hold" grpId="0" nodeType="afterEffect">
                                  <p:stCondLst>
                                    <p:cond delay="0"/>
                                  </p:stCondLst>
                                  <p:childTnLst>
                                    <p:set>
                                      <p:cBhvr>
                                        <p:cTn id="41" dur="1" fill="hold">
                                          <p:stCondLst>
                                            <p:cond delay="0"/>
                                          </p:stCondLst>
                                        </p:cTn>
                                        <p:tgtEl>
                                          <p:spTgt spid="46104"/>
                                        </p:tgtEl>
                                        <p:attrNameLst>
                                          <p:attrName>style.visibility</p:attrName>
                                        </p:attrNameLst>
                                      </p:cBhvr>
                                      <p:to>
                                        <p:strVal val="visible"/>
                                      </p:to>
                                    </p:set>
                                    <p:anim calcmode="lin" valueType="num">
                                      <p:cBhvr>
                                        <p:cTn id="42" dur="500" fill="hold"/>
                                        <p:tgtEl>
                                          <p:spTgt spid="46104"/>
                                        </p:tgtEl>
                                        <p:attrNameLst>
                                          <p:attrName>ppt_w</p:attrName>
                                        </p:attrNameLst>
                                      </p:cBhvr>
                                      <p:tavLst>
                                        <p:tav tm="0">
                                          <p:val>
                                            <p:fltVal val="0.000000"/>
                                          </p:val>
                                        </p:tav>
                                        <p:tav tm="100000">
                                          <p:val>
                                            <p:strVal val="#ppt_w"/>
                                          </p:val>
                                        </p:tav>
                                      </p:tavLst>
                                    </p:anim>
                                    <p:anim calcmode="lin" valueType="num">
                                      <p:cBhvr>
                                        <p:cTn id="43" dur="500" fill="hold"/>
                                        <p:tgtEl>
                                          <p:spTgt spid="46104"/>
                                        </p:tgtEl>
                                        <p:attrNameLst>
                                          <p:attrName>ppt_h</p:attrName>
                                        </p:attrNameLst>
                                      </p:cBhvr>
                                      <p:tavLst>
                                        <p:tav tm="0">
                                          <p:val>
                                            <p:fltVal val="0.000000"/>
                                          </p:val>
                                        </p:tav>
                                        <p:tav tm="100000">
                                          <p:val>
                                            <p:strVal val="#ppt_h"/>
                                          </p:val>
                                        </p:tav>
                                      </p:tavLst>
                                    </p:anim>
                                  </p:childTnLst>
                                </p:cTn>
                              </p:par>
                            </p:childTnLst>
                          </p:cTn>
                        </p:par>
                        <p:par>
                          <p:cTn id="44" fill="hold">
                            <p:stCondLst>
                              <p:cond delay="1000"/>
                            </p:stCondLst>
                            <p:childTnLst>
                              <p:par>
                                <p:cTn id="45" presetID="22" presetClass="entr" presetSubtype="8" fill="hold" grpId="0" nodeType="afterEffect">
                                  <p:stCondLst>
                                    <p:cond delay="0"/>
                                  </p:stCondLst>
                                  <p:childTnLst>
                                    <p:set>
                                      <p:cBhvr>
                                        <p:cTn id="46" dur="1" fill="hold">
                                          <p:stCondLst>
                                            <p:cond delay="0"/>
                                          </p:stCondLst>
                                        </p:cTn>
                                        <p:tgtEl>
                                          <p:spTgt spid="46102"/>
                                        </p:tgtEl>
                                        <p:attrNameLst>
                                          <p:attrName>style.visibility</p:attrName>
                                        </p:attrNameLst>
                                      </p:cBhvr>
                                      <p:to>
                                        <p:strVal val="visible"/>
                                      </p:to>
                                    </p:set>
                                    <p:animEffect transition="in" filter="wipe(left)">
                                      <p:cBhvr>
                                        <p:cTn id="47" dur="500"/>
                                        <p:tgtEl>
                                          <p:spTgt spid="46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9" grpId="0"/>
      <p:bldP spid="46100" grpId="0" animBg="1"/>
      <p:bldP spid="46101" grpId="0" animBg="1"/>
      <p:bldP spid="46102" grpId="0"/>
      <p:bldP spid="46103" grpId="0" animBg="1"/>
      <p:bldP spid="46104" grpId="0" animBg="1"/>
      <p:bldP spid="46105" grpId="0" animBg="1"/>
      <p:bldP spid="46106" grpId="0" animBg="1"/>
      <p:bldP spid="4610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47107" name="Line 3"/>
          <p:cNvSpPr/>
          <p:nvPr/>
        </p:nvSpPr>
        <p:spPr>
          <a:xfrm>
            <a:off x="685800" y="3395663"/>
            <a:ext cx="1905000" cy="0"/>
          </a:xfrm>
          <a:prstGeom prst="line">
            <a:avLst/>
          </a:prstGeom>
          <a:ln w="38100" cap="flat" cmpd="sng">
            <a:solidFill>
              <a:schemeClr val="tx1"/>
            </a:solidFill>
            <a:prstDash val="solid"/>
            <a:headEnd type="none" w="med" len="med"/>
            <a:tailEnd type="none" w="med" len="med"/>
          </a:ln>
        </p:spPr>
      </p:sp>
      <p:sp>
        <p:nvSpPr>
          <p:cNvPr id="47108" name="Text Box 4"/>
          <p:cNvSpPr txBox="1"/>
          <p:nvPr/>
        </p:nvSpPr>
        <p:spPr>
          <a:xfrm>
            <a:off x="593725" y="3352800"/>
            <a:ext cx="2176463" cy="519113"/>
          </a:xfrm>
          <a:prstGeom prst="rect">
            <a:avLst/>
          </a:prstGeom>
          <a:noFill/>
          <a:ln w="9525">
            <a:noFill/>
          </a:ln>
        </p:spPr>
        <p:txBody>
          <a:bodyPr wrap="none">
            <a:spAutoFit/>
          </a:bodyPr>
          <a:p>
            <a:r>
              <a:rPr lang="ja-JP" altLang="en-US" sz="2800" b="1" dirty="0">
                <a:latin typeface="黑体" panose="02010609060101010101" pitchFamily="1" charset="-122"/>
                <a:ea typeface="黑体" panose="02010609060101010101" pitchFamily="1" charset="-122"/>
              </a:rPr>
              <a:t>現状</a:t>
            </a:r>
            <a:r>
              <a:rPr lang="ja-JP" altLang="en-US" sz="2000" b="1" dirty="0">
                <a:latin typeface="黑体" panose="02010609060101010101" pitchFamily="1" charset="-122"/>
                <a:ea typeface="黑体" panose="02010609060101010101" pitchFamily="1" charset="-122"/>
              </a:rPr>
              <a:t>（６０点）</a:t>
            </a:r>
            <a:endParaRPr lang="ja-JP" altLang="en-US" sz="2400" b="1" dirty="0">
              <a:latin typeface="黑体" panose="02010609060101010101" pitchFamily="1" charset="-122"/>
              <a:ea typeface="黑体" panose="02010609060101010101" pitchFamily="1" charset="-122"/>
            </a:endParaRPr>
          </a:p>
        </p:txBody>
      </p:sp>
      <p:sp>
        <p:nvSpPr>
          <p:cNvPr id="47109" name="Rectangle 5"/>
          <p:cNvSpPr/>
          <p:nvPr/>
        </p:nvSpPr>
        <p:spPr>
          <a:xfrm>
            <a:off x="990600" y="1643063"/>
            <a:ext cx="1422400" cy="477837"/>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nchorCtr="0"/>
          <a:p>
            <a:pPr algn="ctr"/>
            <a:r>
              <a:rPr lang="zh-CN" altLang="en-US" sz="2800" b="1" dirty="0">
                <a:latin typeface="黑体" panose="02010609060101010101" pitchFamily="1" charset="-122"/>
                <a:ea typeface="黑体" panose="02010609060101010101" pitchFamily="1" charset="-122"/>
              </a:rPr>
              <a:t>目标</a:t>
            </a:r>
            <a:endParaRPr lang="ja-JP" altLang="en-US" sz="2800" b="1" dirty="0">
              <a:latin typeface="黑体" panose="02010609060101010101" pitchFamily="1" charset="-122"/>
              <a:ea typeface="黑体" panose="02010609060101010101" pitchFamily="1" charset="-122"/>
            </a:endParaRPr>
          </a:p>
        </p:txBody>
      </p:sp>
      <p:sp>
        <p:nvSpPr>
          <p:cNvPr id="47110" name="Text Box 6"/>
          <p:cNvSpPr txBox="1"/>
          <p:nvPr/>
        </p:nvSpPr>
        <p:spPr>
          <a:xfrm>
            <a:off x="2320925" y="1716088"/>
            <a:ext cx="1208088" cy="396875"/>
          </a:xfrm>
          <a:prstGeom prst="rect">
            <a:avLst/>
          </a:prstGeom>
          <a:noFill/>
          <a:ln w="9525">
            <a:noFill/>
          </a:ln>
        </p:spPr>
        <p:txBody>
          <a:bodyPr wrap="none">
            <a:spAutoFit/>
          </a:bodyPr>
          <a:p>
            <a:r>
              <a:rPr lang="en-US" altLang="zh-CN" sz="2000" b="1" dirty="0">
                <a:latin typeface="黑体" panose="02010609060101010101" pitchFamily="1" charset="-122"/>
                <a:ea typeface="黑体" panose="02010609060101010101" pitchFamily="1" charset="-122"/>
              </a:rPr>
              <a:t>(</a:t>
            </a:r>
            <a:r>
              <a:rPr lang="ja-JP" altLang="en-US" sz="2000" b="1" dirty="0">
                <a:latin typeface="黑体" panose="02010609060101010101" pitchFamily="1" charset="-122"/>
                <a:ea typeface="黑体" panose="02010609060101010101" pitchFamily="1" charset="-122"/>
              </a:rPr>
              <a:t>８０</a:t>
            </a:r>
            <a:r>
              <a:rPr lang="zh-CN" altLang="en-US" sz="2000" b="1" dirty="0">
                <a:latin typeface="黑体" panose="02010609060101010101" pitchFamily="1" charset="-122"/>
                <a:ea typeface="黑体" panose="02010609060101010101" pitchFamily="1" charset="-122"/>
              </a:rPr>
              <a:t>分</a:t>
            </a:r>
            <a:r>
              <a:rPr lang="en-US" altLang="zh-CN" sz="2000" b="1" dirty="0">
                <a:latin typeface="黑体" panose="02010609060101010101" pitchFamily="1" charset="-122"/>
                <a:ea typeface="黑体" panose="02010609060101010101" pitchFamily="1" charset="-122"/>
              </a:rPr>
              <a:t>)</a:t>
            </a:r>
            <a:endParaRPr lang="en-US" altLang="zh-CN" sz="2400" b="1" dirty="0">
              <a:latin typeface="黑体" panose="02010609060101010101" pitchFamily="1" charset="-122"/>
              <a:ea typeface="黑体" panose="02010609060101010101" pitchFamily="1" charset="-122"/>
            </a:endParaRPr>
          </a:p>
        </p:txBody>
      </p:sp>
      <p:sp>
        <p:nvSpPr>
          <p:cNvPr id="47111" name="Line 7"/>
          <p:cNvSpPr/>
          <p:nvPr/>
        </p:nvSpPr>
        <p:spPr>
          <a:xfrm flipV="1">
            <a:off x="1143000" y="2120900"/>
            <a:ext cx="533400" cy="1274763"/>
          </a:xfrm>
          <a:prstGeom prst="line">
            <a:avLst/>
          </a:prstGeom>
          <a:ln w="38100" cap="flat" cmpd="sng">
            <a:solidFill>
              <a:schemeClr val="tx1"/>
            </a:solidFill>
            <a:prstDash val="solid"/>
            <a:headEnd type="none" w="med" len="med"/>
            <a:tailEnd type="triangle" w="med" len="med"/>
          </a:ln>
        </p:spPr>
      </p:sp>
      <p:sp>
        <p:nvSpPr>
          <p:cNvPr id="47112" name="Line 8"/>
          <p:cNvSpPr/>
          <p:nvPr/>
        </p:nvSpPr>
        <p:spPr>
          <a:xfrm flipV="1">
            <a:off x="2057400" y="2120900"/>
            <a:ext cx="0" cy="1274763"/>
          </a:xfrm>
          <a:prstGeom prst="line">
            <a:avLst/>
          </a:prstGeom>
          <a:ln w="19050" cap="flat" cmpd="sng">
            <a:solidFill>
              <a:schemeClr val="tx1"/>
            </a:solidFill>
            <a:prstDash val="solid"/>
            <a:headEnd type="triangle" w="med" len="med"/>
            <a:tailEnd type="triangle" w="med" len="med"/>
          </a:ln>
        </p:spPr>
      </p:sp>
      <p:sp>
        <p:nvSpPr>
          <p:cNvPr id="47113" name="Text Box 9"/>
          <p:cNvSpPr txBox="1"/>
          <p:nvPr/>
        </p:nvSpPr>
        <p:spPr>
          <a:xfrm>
            <a:off x="2228850" y="2449513"/>
            <a:ext cx="2125663" cy="519112"/>
          </a:xfrm>
          <a:prstGeom prst="rect">
            <a:avLst/>
          </a:prstGeom>
          <a:noFill/>
          <a:ln w="9525">
            <a:noFill/>
          </a:ln>
        </p:spPr>
        <p:txBody>
          <a:bodyPr wrap="none">
            <a:spAutoFit/>
          </a:bodyPr>
          <a:p>
            <a:r>
              <a:rPr lang="zh-CN" altLang="en-US" sz="2800" b="1" dirty="0">
                <a:latin typeface="黑体" panose="02010609060101010101" pitchFamily="1" charset="-122"/>
                <a:ea typeface="黑体" panose="02010609060101010101" pitchFamily="1" charset="-122"/>
              </a:rPr>
              <a:t>问题</a:t>
            </a:r>
            <a:r>
              <a:rPr lang="en-US" altLang="zh-CN" sz="2400" b="1" dirty="0">
                <a:latin typeface="黑体" panose="02010609060101010101" pitchFamily="1" charset="-122"/>
                <a:ea typeface="黑体" panose="02010609060101010101" pitchFamily="1" charset="-122"/>
              </a:rPr>
              <a:t>(</a:t>
            </a:r>
            <a:r>
              <a:rPr lang="ja-JP" altLang="en-US" sz="2400" b="1" dirty="0">
                <a:latin typeface="黑体" panose="02010609060101010101" pitchFamily="1" charset="-122"/>
                <a:ea typeface="黑体" panose="02010609060101010101" pitchFamily="1" charset="-122"/>
              </a:rPr>
              <a:t>２０</a:t>
            </a:r>
            <a:r>
              <a:rPr lang="zh-CN" altLang="en-US" sz="2400" b="1" dirty="0">
                <a:latin typeface="黑体" panose="02010609060101010101" pitchFamily="1" charset="-122"/>
                <a:ea typeface="黑体" panose="02010609060101010101" pitchFamily="1" charset="-122"/>
              </a:rPr>
              <a:t>分</a:t>
            </a:r>
            <a:r>
              <a:rPr lang="en-US" altLang="zh-CN" sz="2400" b="1" dirty="0">
                <a:latin typeface="黑体" panose="02010609060101010101" pitchFamily="1" charset="-122"/>
                <a:ea typeface="黑体" panose="02010609060101010101" pitchFamily="1" charset="-122"/>
              </a:rPr>
              <a:t>)</a:t>
            </a:r>
            <a:endParaRPr lang="en-US" altLang="zh-CN" sz="2400" b="1" dirty="0">
              <a:latin typeface="黑体" panose="02010609060101010101" pitchFamily="1" charset="-122"/>
              <a:ea typeface="黑体" panose="02010609060101010101" pitchFamily="1" charset="-122"/>
            </a:endParaRPr>
          </a:p>
        </p:txBody>
      </p:sp>
      <p:sp>
        <p:nvSpPr>
          <p:cNvPr id="47114" name="AutoShape 10"/>
          <p:cNvSpPr/>
          <p:nvPr/>
        </p:nvSpPr>
        <p:spPr>
          <a:xfrm>
            <a:off x="4276725" y="2501900"/>
            <a:ext cx="371475" cy="457200"/>
          </a:xfrm>
          <a:prstGeom prst="rightArrow">
            <a:avLst>
              <a:gd name="adj1" fmla="val 50000"/>
              <a:gd name="adj2" fmla="val 25000"/>
            </a:avLst>
          </a:prstGeom>
          <a:solidFill>
            <a:schemeClr val="accent1"/>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47115" name="Text Box 11"/>
          <p:cNvSpPr txBox="1"/>
          <p:nvPr/>
        </p:nvSpPr>
        <p:spPr>
          <a:xfrm>
            <a:off x="4937125" y="2519363"/>
            <a:ext cx="4092575" cy="457200"/>
          </a:xfrm>
          <a:prstGeom prst="rect">
            <a:avLst/>
          </a:prstGeom>
          <a:noFill/>
          <a:ln w="9525">
            <a:noFill/>
          </a:ln>
        </p:spPr>
        <p:txBody>
          <a:bodyPr wrap="none">
            <a:spAutoFit/>
          </a:bodyPr>
          <a:p>
            <a:r>
              <a:rPr lang="zh-CN" altLang="en-US" sz="2400" b="1" dirty="0">
                <a:latin typeface="黑体" panose="02010609060101010101" pitchFamily="1" charset="-122"/>
                <a:ea typeface="黑体" panose="02010609060101010101" pitchFamily="1" charset="-122"/>
              </a:rPr>
              <a:t>措施</a:t>
            </a:r>
            <a:r>
              <a:rPr lang="ja-JP" altLang="en-US" sz="2400" b="1" dirty="0">
                <a:latin typeface="黑体" panose="02010609060101010101" pitchFamily="1" charset="-122"/>
                <a:ea typeface="黑体" panose="02010609060101010101" pitchFamily="1" charset="-122"/>
              </a:rPr>
              <a:t>－１ </a:t>
            </a:r>
            <a:r>
              <a:rPr lang="en-US" altLang="zh-CN" sz="2400" b="1" dirty="0">
                <a:latin typeface="Times New Roman" panose="02020603050405020304" pitchFamily="2" charset="0"/>
                <a:ea typeface="黑体" panose="02010609060101010101" pitchFamily="1" charset="-122"/>
              </a:rPr>
              <a:t>·</a:t>
            </a:r>
            <a:r>
              <a:rPr lang="en-US" altLang="zh-CN" sz="2400" b="1" dirty="0">
                <a:latin typeface="黑体" panose="02010609060101010101" pitchFamily="1" charset="-122"/>
                <a:ea typeface="黑体" panose="02010609060101010101" pitchFamily="1" charset="-122"/>
              </a:rPr>
              <a:t> </a:t>
            </a:r>
            <a:r>
              <a:rPr lang="en-US" altLang="zh-CN" sz="2400" b="1" dirty="0">
                <a:latin typeface="Times New Roman" panose="02020603050405020304" pitchFamily="2" charset="0"/>
                <a:ea typeface="黑体" panose="02010609060101010101" pitchFamily="1" charset="-122"/>
              </a:rPr>
              <a:t>·</a:t>
            </a:r>
            <a:r>
              <a:rPr lang="en-US" altLang="zh-CN" sz="2400" b="1" dirty="0">
                <a:latin typeface="黑体" panose="02010609060101010101" pitchFamily="1" charset="-122"/>
                <a:ea typeface="黑体" panose="02010609060101010101" pitchFamily="1" charset="-122"/>
              </a:rPr>
              <a:t> </a:t>
            </a:r>
            <a:r>
              <a:rPr lang="en-US" altLang="zh-CN" sz="2400" b="1" dirty="0">
                <a:latin typeface="Times New Roman" panose="02020603050405020304" pitchFamily="2" charset="0"/>
                <a:ea typeface="黑体" panose="02010609060101010101" pitchFamily="1" charset="-122"/>
              </a:rPr>
              <a:t>·</a:t>
            </a:r>
            <a:r>
              <a:rPr lang="en-US" altLang="zh-CN" sz="2400" b="1" dirty="0">
                <a:latin typeface="黑体" panose="02010609060101010101" pitchFamily="1" charset="-122"/>
                <a:ea typeface="黑体" panose="02010609060101010101" pitchFamily="1" charset="-122"/>
              </a:rPr>
              <a:t> </a:t>
            </a:r>
            <a:r>
              <a:rPr lang="zh-CN" altLang="en-US" sz="2400" b="1" dirty="0">
                <a:latin typeface="黑体" panose="02010609060101010101" pitchFamily="1" charset="-122"/>
                <a:ea typeface="黑体" panose="02010609060101010101" pitchFamily="1" charset="-122"/>
              </a:rPr>
              <a:t>管理项目</a:t>
            </a:r>
            <a:r>
              <a:rPr lang="ja-JP" altLang="en-US" sz="2400" b="1" dirty="0">
                <a:latin typeface="黑体" panose="02010609060101010101" pitchFamily="1" charset="-122"/>
                <a:ea typeface="黑体" panose="02010609060101010101" pitchFamily="1" charset="-122"/>
              </a:rPr>
              <a:t>－１</a:t>
            </a:r>
            <a:endParaRPr lang="ja-JP" altLang="en-US" sz="2400" b="1" dirty="0">
              <a:latin typeface="黑体" panose="02010609060101010101" pitchFamily="1" charset="-122"/>
              <a:ea typeface="黑体" panose="02010609060101010101" pitchFamily="1" charset="-122"/>
            </a:endParaRPr>
          </a:p>
        </p:txBody>
      </p:sp>
      <p:sp>
        <p:nvSpPr>
          <p:cNvPr id="47116" name="Text Box 12"/>
          <p:cNvSpPr txBox="1"/>
          <p:nvPr/>
        </p:nvSpPr>
        <p:spPr>
          <a:xfrm>
            <a:off x="4953000" y="2900363"/>
            <a:ext cx="4092575" cy="457200"/>
          </a:xfrm>
          <a:prstGeom prst="rect">
            <a:avLst/>
          </a:prstGeom>
          <a:noFill/>
          <a:ln w="9525">
            <a:noFill/>
          </a:ln>
        </p:spPr>
        <p:txBody>
          <a:bodyPr wrap="none">
            <a:spAutoFit/>
          </a:bodyPr>
          <a:p>
            <a:r>
              <a:rPr lang="zh-CN" altLang="en-US" sz="2400" b="1" dirty="0">
                <a:latin typeface="黑体" panose="02010609060101010101" pitchFamily="1" charset="-122"/>
                <a:ea typeface="黑体" panose="02010609060101010101" pitchFamily="1" charset="-122"/>
              </a:rPr>
              <a:t>措施</a:t>
            </a:r>
            <a:r>
              <a:rPr lang="ja-JP" altLang="en-US" sz="2400" b="1" dirty="0">
                <a:latin typeface="黑体" panose="02010609060101010101" pitchFamily="1" charset="-122"/>
                <a:ea typeface="黑体" panose="02010609060101010101" pitchFamily="1" charset="-122"/>
              </a:rPr>
              <a:t>－２ </a:t>
            </a:r>
            <a:r>
              <a:rPr lang="en-US" altLang="zh-CN" sz="2400" b="1" dirty="0">
                <a:latin typeface="Times New Roman" panose="02020603050405020304" pitchFamily="2" charset="0"/>
                <a:ea typeface="黑体" panose="02010609060101010101" pitchFamily="1" charset="-122"/>
              </a:rPr>
              <a:t>·</a:t>
            </a:r>
            <a:r>
              <a:rPr lang="en-US" altLang="zh-CN" sz="2400" b="1" dirty="0">
                <a:latin typeface="黑体" panose="02010609060101010101" pitchFamily="1" charset="-122"/>
                <a:ea typeface="黑体" panose="02010609060101010101" pitchFamily="1" charset="-122"/>
              </a:rPr>
              <a:t> </a:t>
            </a:r>
            <a:r>
              <a:rPr lang="en-US" altLang="zh-CN" sz="2400" b="1" dirty="0">
                <a:latin typeface="Times New Roman" panose="02020603050405020304" pitchFamily="2" charset="0"/>
                <a:ea typeface="黑体" panose="02010609060101010101" pitchFamily="1" charset="-122"/>
              </a:rPr>
              <a:t>·</a:t>
            </a:r>
            <a:r>
              <a:rPr lang="en-US" altLang="zh-CN" sz="2400" b="1" dirty="0">
                <a:latin typeface="黑体" panose="02010609060101010101" pitchFamily="1" charset="-122"/>
                <a:ea typeface="黑体" panose="02010609060101010101" pitchFamily="1" charset="-122"/>
              </a:rPr>
              <a:t> </a:t>
            </a:r>
            <a:r>
              <a:rPr lang="en-US" altLang="zh-CN" sz="2400" b="1" dirty="0">
                <a:latin typeface="Times New Roman" panose="02020603050405020304" pitchFamily="2" charset="0"/>
                <a:ea typeface="黑体" panose="02010609060101010101" pitchFamily="1" charset="-122"/>
              </a:rPr>
              <a:t>·</a:t>
            </a:r>
            <a:r>
              <a:rPr lang="en-US" altLang="zh-CN" sz="2400" b="1" dirty="0">
                <a:latin typeface="黑体" panose="02010609060101010101" pitchFamily="1" charset="-122"/>
                <a:ea typeface="黑体" panose="02010609060101010101" pitchFamily="1" charset="-122"/>
              </a:rPr>
              <a:t> </a:t>
            </a:r>
            <a:r>
              <a:rPr lang="zh-CN" altLang="en-US" sz="2400" b="1" dirty="0">
                <a:latin typeface="黑体" panose="02010609060101010101" pitchFamily="1" charset="-122"/>
                <a:ea typeface="黑体" panose="02010609060101010101" pitchFamily="1" charset="-122"/>
              </a:rPr>
              <a:t>管理项目</a:t>
            </a:r>
            <a:r>
              <a:rPr lang="ja-JP" altLang="en-US" sz="2400" b="1" dirty="0">
                <a:latin typeface="黑体" panose="02010609060101010101" pitchFamily="1" charset="-122"/>
                <a:ea typeface="黑体" panose="02010609060101010101" pitchFamily="1" charset="-122"/>
              </a:rPr>
              <a:t>－２</a:t>
            </a:r>
            <a:endParaRPr lang="ja-JP" altLang="en-US" sz="2400" b="1" dirty="0">
              <a:latin typeface="黑体" panose="02010609060101010101" pitchFamily="1" charset="-122"/>
              <a:ea typeface="黑体" panose="02010609060101010101" pitchFamily="1" charset="-122"/>
            </a:endParaRPr>
          </a:p>
        </p:txBody>
      </p:sp>
      <p:sp>
        <p:nvSpPr>
          <p:cNvPr id="47117" name="Text Box 13"/>
          <p:cNvSpPr txBox="1"/>
          <p:nvPr/>
        </p:nvSpPr>
        <p:spPr>
          <a:xfrm>
            <a:off x="4953000" y="3281363"/>
            <a:ext cx="4092575" cy="457200"/>
          </a:xfrm>
          <a:prstGeom prst="rect">
            <a:avLst/>
          </a:prstGeom>
          <a:noFill/>
          <a:ln w="9525">
            <a:noFill/>
          </a:ln>
        </p:spPr>
        <p:txBody>
          <a:bodyPr wrap="none">
            <a:spAutoFit/>
          </a:bodyPr>
          <a:p>
            <a:r>
              <a:rPr lang="zh-CN" altLang="en-US" sz="2400" b="1" dirty="0">
                <a:latin typeface="黑体" panose="02010609060101010101" pitchFamily="1" charset="-122"/>
                <a:ea typeface="黑体" panose="02010609060101010101" pitchFamily="1" charset="-122"/>
              </a:rPr>
              <a:t>措施</a:t>
            </a:r>
            <a:r>
              <a:rPr lang="ja-JP" altLang="en-US" sz="2400" b="1" dirty="0">
                <a:latin typeface="黑体" panose="02010609060101010101" pitchFamily="1" charset="-122"/>
                <a:ea typeface="黑体" panose="02010609060101010101" pitchFamily="1" charset="-122"/>
              </a:rPr>
              <a:t>－３ </a:t>
            </a:r>
            <a:r>
              <a:rPr lang="en-US" altLang="zh-CN" sz="2400" b="1" dirty="0">
                <a:latin typeface="Times New Roman" panose="02020603050405020304" pitchFamily="2" charset="0"/>
                <a:ea typeface="黑体" panose="02010609060101010101" pitchFamily="1" charset="-122"/>
              </a:rPr>
              <a:t>·</a:t>
            </a:r>
            <a:r>
              <a:rPr lang="en-US" altLang="zh-CN" sz="2400" b="1" dirty="0">
                <a:latin typeface="黑体" panose="02010609060101010101" pitchFamily="1" charset="-122"/>
                <a:ea typeface="黑体" panose="02010609060101010101" pitchFamily="1" charset="-122"/>
              </a:rPr>
              <a:t> </a:t>
            </a:r>
            <a:r>
              <a:rPr lang="en-US" altLang="zh-CN" sz="2400" b="1" dirty="0">
                <a:latin typeface="Times New Roman" panose="02020603050405020304" pitchFamily="2" charset="0"/>
                <a:ea typeface="黑体" panose="02010609060101010101" pitchFamily="1" charset="-122"/>
              </a:rPr>
              <a:t>·</a:t>
            </a:r>
            <a:r>
              <a:rPr lang="en-US" altLang="zh-CN" sz="2400" b="1" dirty="0">
                <a:latin typeface="黑体" panose="02010609060101010101" pitchFamily="1" charset="-122"/>
                <a:ea typeface="黑体" panose="02010609060101010101" pitchFamily="1" charset="-122"/>
              </a:rPr>
              <a:t> </a:t>
            </a:r>
            <a:r>
              <a:rPr lang="en-US" altLang="zh-CN" sz="2400" b="1" dirty="0">
                <a:latin typeface="Times New Roman" panose="02020603050405020304" pitchFamily="2" charset="0"/>
                <a:ea typeface="黑体" panose="02010609060101010101" pitchFamily="1" charset="-122"/>
              </a:rPr>
              <a:t>·</a:t>
            </a:r>
            <a:r>
              <a:rPr lang="en-US" altLang="zh-CN" sz="2400" b="1" dirty="0">
                <a:latin typeface="黑体" panose="02010609060101010101" pitchFamily="1" charset="-122"/>
                <a:ea typeface="黑体" panose="02010609060101010101" pitchFamily="1" charset="-122"/>
              </a:rPr>
              <a:t> </a:t>
            </a:r>
            <a:r>
              <a:rPr lang="zh-CN" altLang="en-US" sz="2400" b="1" dirty="0">
                <a:latin typeface="黑体" panose="02010609060101010101" pitchFamily="1" charset="-122"/>
                <a:ea typeface="黑体" panose="02010609060101010101" pitchFamily="1" charset="-122"/>
              </a:rPr>
              <a:t>管理项目</a:t>
            </a:r>
            <a:r>
              <a:rPr lang="ja-JP" altLang="en-US" sz="2400" b="1" dirty="0">
                <a:latin typeface="黑体" panose="02010609060101010101" pitchFamily="1" charset="-122"/>
                <a:ea typeface="黑体" panose="02010609060101010101" pitchFamily="1" charset="-122"/>
              </a:rPr>
              <a:t>－３</a:t>
            </a:r>
            <a:endParaRPr lang="ja-JP" altLang="en-US" sz="2400" b="1" dirty="0">
              <a:latin typeface="黑体" panose="02010609060101010101" pitchFamily="1" charset="-122"/>
              <a:ea typeface="黑体" panose="02010609060101010101" pitchFamily="1" charset="-122"/>
            </a:endParaRPr>
          </a:p>
        </p:txBody>
      </p:sp>
      <p:sp>
        <p:nvSpPr>
          <p:cNvPr id="47118" name="Text Box 14"/>
          <p:cNvSpPr txBox="1"/>
          <p:nvPr/>
        </p:nvSpPr>
        <p:spPr>
          <a:xfrm>
            <a:off x="3444875" y="1593850"/>
            <a:ext cx="2327275" cy="519113"/>
          </a:xfrm>
          <a:prstGeom prst="rect">
            <a:avLst/>
          </a:prstGeom>
          <a:noFill/>
          <a:ln w="9525">
            <a:noFill/>
          </a:ln>
        </p:spPr>
        <p:txBody>
          <a:bodyPr wrap="none">
            <a:spAutoFit/>
          </a:bodyPr>
          <a:p>
            <a:r>
              <a:rPr lang="zh-CN" altLang="en-US" sz="2800" b="1" dirty="0">
                <a:latin typeface="黑体" panose="02010609060101010101" pitchFamily="1" charset="-122"/>
                <a:ea typeface="黑体" panose="02010609060101010101" pitchFamily="1" charset="-122"/>
              </a:rPr>
              <a:t>实绩</a:t>
            </a:r>
            <a:r>
              <a:rPr lang="ja-JP" altLang="en-US" sz="2800" b="1" dirty="0">
                <a:latin typeface="黑体" panose="02010609060101010101" pitchFamily="1" charset="-122"/>
                <a:ea typeface="黑体" panose="02010609060101010101" pitchFamily="1" charset="-122"/>
              </a:rPr>
              <a:t>＝７５</a:t>
            </a:r>
            <a:r>
              <a:rPr lang="zh-CN" altLang="en-US" sz="2800" b="1" dirty="0">
                <a:latin typeface="黑体" panose="02010609060101010101" pitchFamily="1" charset="-122"/>
                <a:ea typeface="黑体" panose="02010609060101010101" pitchFamily="1" charset="-122"/>
              </a:rPr>
              <a:t>分</a:t>
            </a:r>
            <a:endParaRPr lang="ja-JP" altLang="en-US" sz="2400" b="1" dirty="0">
              <a:latin typeface="黑体" panose="02010609060101010101" pitchFamily="1" charset="-122"/>
              <a:ea typeface="黑体" panose="02010609060101010101" pitchFamily="1" charset="-122"/>
            </a:endParaRPr>
          </a:p>
        </p:txBody>
      </p:sp>
      <p:sp>
        <p:nvSpPr>
          <p:cNvPr id="47119" name="Text Box 15"/>
          <p:cNvSpPr txBox="1"/>
          <p:nvPr/>
        </p:nvSpPr>
        <p:spPr>
          <a:xfrm>
            <a:off x="1262063" y="685800"/>
            <a:ext cx="5699125" cy="457200"/>
          </a:xfrm>
          <a:prstGeom prst="rect">
            <a:avLst/>
          </a:prstGeom>
          <a:noFill/>
          <a:ln w="9525">
            <a:noFill/>
          </a:ln>
        </p:spPr>
        <p:txBody>
          <a:bodyPr wrap="none">
            <a:spAutoFit/>
          </a:bodyPr>
          <a:p>
            <a:r>
              <a:rPr lang="ja-JP" altLang="en-US" sz="2400" b="1" dirty="0">
                <a:latin typeface="黑体" panose="02010609060101010101" pitchFamily="1" charset="-122"/>
                <a:ea typeface="黑体" panose="02010609060101010101" pitchFamily="1" charset="-122"/>
              </a:rPr>
              <a:t>⑥</a:t>
            </a:r>
            <a:r>
              <a:rPr lang="zh-CN" altLang="en-US" sz="2400" b="1" dirty="0">
                <a:latin typeface="黑体" panose="02010609060101010101" pitchFamily="1" charset="-122"/>
                <a:ea typeface="黑体" panose="02010609060101010101" pitchFamily="1" charset="-122"/>
              </a:rPr>
              <a:t>通过实施结果再来分析计划</a:t>
            </a:r>
            <a:r>
              <a:rPr lang="ja-JP" altLang="en-US" sz="2400" b="1" dirty="0">
                <a:latin typeface="黑体" panose="02010609060101010101" pitchFamily="1" charset="-122"/>
                <a:ea typeface="黑体" panose="02010609060101010101" pitchFamily="1" charset="-122"/>
              </a:rPr>
              <a:t>（①②③）</a:t>
            </a:r>
            <a:endParaRPr lang="ja-JP" altLang="en-US" sz="2400" b="1" dirty="0">
              <a:latin typeface="黑体" panose="02010609060101010101" pitchFamily="1" charset="-122"/>
              <a:ea typeface="黑体" panose="02010609060101010101" pitchFamily="1" charset="-122"/>
            </a:endParaRPr>
          </a:p>
        </p:txBody>
      </p:sp>
      <p:sp>
        <p:nvSpPr>
          <p:cNvPr id="47120" name="Text Box 16"/>
          <p:cNvSpPr txBox="1"/>
          <p:nvPr/>
        </p:nvSpPr>
        <p:spPr>
          <a:xfrm>
            <a:off x="501650" y="1295400"/>
            <a:ext cx="590550" cy="579438"/>
          </a:xfrm>
          <a:prstGeom prst="rect">
            <a:avLst/>
          </a:prstGeom>
          <a:noFill/>
          <a:ln w="9525">
            <a:noFill/>
          </a:ln>
        </p:spPr>
        <p:txBody>
          <a:bodyPr wrap="none">
            <a:spAutoFit/>
          </a:bodyPr>
          <a:p>
            <a:r>
              <a:rPr lang="ja-JP" altLang="en-US" sz="3200" b="1" dirty="0">
                <a:latin typeface="黑体" panose="02010609060101010101" pitchFamily="1" charset="-122"/>
                <a:ea typeface="黑体" panose="02010609060101010101" pitchFamily="1" charset="-122"/>
              </a:rPr>
              <a:t>①</a:t>
            </a:r>
            <a:endParaRPr lang="ja-JP" altLang="en-US" sz="3200" b="1" dirty="0">
              <a:latin typeface="黑体" panose="02010609060101010101" pitchFamily="1" charset="-122"/>
              <a:ea typeface="黑体" panose="02010609060101010101" pitchFamily="1" charset="-122"/>
            </a:endParaRPr>
          </a:p>
        </p:txBody>
      </p:sp>
      <p:sp>
        <p:nvSpPr>
          <p:cNvPr id="47121" name="Text Box 17"/>
          <p:cNvSpPr txBox="1"/>
          <p:nvPr/>
        </p:nvSpPr>
        <p:spPr>
          <a:xfrm>
            <a:off x="5334000" y="2024063"/>
            <a:ext cx="590550" cy="579437"/>
          </a:xfrm>
          <a:prstGeom prst="rect">
            <a:avLst/>
          </a:prstGeom>
          <a:noFill/>
          <a:ln w="9525">
            <a:noFill/>
          </a:ln>
        </p:spPr>
        <p:txBody>
          <a:bodyPr wrap="none">
            <a:spAutoFit/>
          </a:bodyPr>
          <a:p>
            <a:r>
              <a:rPr lang="ja-JP" altLang="en-US" sz="3200" b="1" dirty="0">
                <a:latin typeface="黑体" panose="02010609060101010101" pitchFamily="1" charset="-122"/>
                <a:ea typeface="黑体" panose="02010609060101010101" pitchFamily="1" charset="-122"/>
              </a:rPr>
              <a:t>②</a:t>
            </a:r>
            <a:endParaRPr lang="ja-JP" altLang="en-US" sz="3200" b="1" dirty="0">
              <a:latin typeface="黑体" panose="02010609060101010101" pitchFamily="1" charset="-122"/>
              <a:ea typeface="黑体" panose="02010609060101010101" pitchFamily="1" charset="-122"/>
            </a:endParaRPr>
          </a:p>
        </p:txBody>
      </p:sp>
      <p:sp>
        <p:nvSpPr>
          <p:cNvPr id="47122" name="Text Box 18"/>
          <p:cNvSpPr txBox="1"/>
          <p:nvPr/>
        </p:nvSpPr>
        <p:spPr>
          <a:xfrm>
            <a:off x="7239000" y="2054225"/>
            <a:ext cx="590550" cy="579438"/>
          </a:xfrm>
          <a:prstGeom prst="rect">
            <a:avLst/>
          </a:prstGeom>
          <a:noFill/>
          <a:ln w="9525">
            <a:noFill/>
          </a:ln>
        </p:spPr>
        <p:txBody>
          <a:bodyPr wrap="none">
            <a:spAutoFit/>
          </a:bodyPr>
          <a:p>
            <a:r>
              <a:rPr lang="ja-JP" altLang="en-US" sz="3200" b="1" dirty="0">
                <a:latin typeface="黑体" panose="02010609060101010101" pitchFamily="1" charset="-122"/>
                <a:ea typeface="黑体" panose="02010609060101010101" pitchFamily="1" charset="-122"/>
              </a:rPr>
              <a:t>③</a:t>
            </a:r>
            <a:endParaRPr lang="ja-JP" altLang="en-US" sz="3200" b="1" dirty="0">
              <a:latin typeface="黑体" panose="02010609060101010101" pitchFamily="1" charset="-122"/>
              <a:ea typeface="黑体" panose="02010609060101010101" pitchFamily="1" charset="-122"/>
            </a:endParaRPr>
          </a:p>
        </p:txBody>
      </p:sp>
      <p:sp>
        <p:nvSpPr>
          <p:cNvPr id="47123" name="Text Box 19"/>
          <p:cNvSpPr txBox="1"/>
          <p:nvPr/>
        </p:nvSpPr>
        <p:spPr>
          <a:xfrm>
            <a:off x="1262063" y="1066800"/>
            <a:ext cx="2941637" cy="457200"/>
          </a:xfrm>
          <a:prstGeom prst="rect">
            <a:avLst/>
          </a:prstGeom>
          <a:noFill/>
          <a:ln w="9525">
            <a:noFill/>
          </a:ln>
        </p:spPr>
        <p:txBody>
          <a:bodyPr wrap="none">
            <a:spAutoFit/>
          </a:bodyPr>
          <a:p>
            <a:r>
              <a:rPr lang="ja-JP" altLang="en-US" sz="2400" b="1" dirty="0">
                <a:latin typeface="黑体" panose="02010609060101010101" pitchFamily="1" charset="-122"/>
                <a:ea typeface="黑体" panose="02010609060101010101" pitchFamily="1" charset="-122"/>
              </a:rPr>
              <a:t>⑦</a:t>
            </a:r>
            <a:r>
              <a:rPr lang="zh-CN" altLang="en-US" sz="2400" b="1" dirty="0">
                <a:latin typeface="黑体" panose="02010609060101010101" pitchFamily="1" charset="-122"/>
                <a:ea typeface="黑体" panose="02010609060101010101" pitchFamily="1" charset="-122"/>
              </a:rPr>
              <a:t>认识清楚新的问题</a:t>
            </a:r>
            <a:endParaRPr lang="ja-JP" altLang="en-US" sz="2400" b="1" dirty="0">
              <a:latin typeface="黑体" panose="02010609060101010101" pitchFamily="1" charset="-122"/>
              <a:ea typeface="黑体" panose="02010609060101010101" pitchFamily="1" charset="-122"/>
            </a:endParaRPr>
          </a:p>
        </p:txBody>
      </p:sp>
      <p:sp>
        <p:nvSpPr>
          <p:cNvPr id="47124" name="Rectangle 20"/>
          <p:cNvSpPr/>
          <p:nvPr/>
        </p:nvSpPr>
        <p:spPr>
          <a:xfrm>
            <a:off x="142875" y="3959225"/>
            <a:ext cx="8915400" cy="2746375"/>
          </a:xfrm>
          <a:prstGeom prst="rect">
            <a:avLst/>
          </a:prstGeom>
          <a:solidFill>
            <a:srgbClr val="6469A8"/>
          </a:solidFill>
          <a:ln w="9525" cap="flat" cmpd="sng">
            <a:solidFill>
              <a:schemeClr val="tx1"/>
            </a:solidFill>
            <a:prstDash val="solid"/>
            <a:miter/>
            <a:headEnd type="none" w="med" len="med"/>
            <a:tailEnd type="none" w="med" len="med"/>
          </a:ln>
        </p:spPr>
        <p:txBody>
          <a:bodyPr wrap="none" anchor="ctr" anchorCtr="0"/>
          <a:p>
            <a:pPr>
              <a:lnSpc>
                <a:spcPct val="125000"/>
              </a:lnSpc>
            </a:pPr>
            <a:r>
              <a:rPr lang="zh-CN" altLang="en-US" b="1" dirty="0">
                <a:solidFill>
                  <a:schemeClr val="bg1"/>
                </a:solidFill>
                <a:latin typeface="黑体" panose="02010609060101010101" pitchFamily="1" charset="-122"/>
                <a:ea typeface="黑体" panose="02010609060101010101" pitchFamily="1" charset="-122"/>
              </a:rPr>
              <a:t>此前现状实力为</a:t>
            </a:r>
            <a:r>
              <a:rPr lang="en-US" altLang="zh-CN" b="1" dirty="0">
                <a:solidFill>
                  <a:schemeClr val="bg1"/>
                </a:solidFill>
                <a:latin typeface="黑体" panose="02010609060101010101" pitchFamily="1" charset="-122"/>
                <a:ea typeface="黑体" panose="02010609060101010101" pitchFamily="1" charset="-122"/>
              </a:rPr>
              <a:t>60</a:t>
            </a:r>
            <a:r>
              <a:rPr lang="zh-CN" altLang="en-US" b="1" dirty="0">
                <a:solidFill>
                  <a:schemeClr val="bg1"/>
                </a:solidFill>
                <a:latin typeface="黑体" panose="02010609060101010101" pitchFamily="1" charset="-122"/>
                <a:ea typeface="黑体" panose="02010609060101010101" pitchFamily="1" charset="-122"/>
              </a:rPr>
              <a:t>分的学生</a:t>
            </a:r>
            <a:r>
              <a:rPr lang="en-US" altLang="zh-CN" b="1" dirty="0">
                <a:solidFill>
                  <a:schemeClr val="bg1"/>
                </a:solidFill>
                <a:latin typeface="黑体" panose="02010609060101010101" pitchFamily="1" charset="-122"/>
                <a:ea typeface="黑体" panose="02010609060101010101" pitchFamily="1" charset="-122"/>
              </a:rPr>
              <a:t>,</a:t>
            </a:r>
            <a:r>
              <a:rPr lang="zh-CN" altLang="en-US" b="1" dirty="0">
                <a:solidFill>
                  <a:schemeClr val="bg1"/>
                </a:solidFill>
                <a:latin typeface="黑体" panose="02010609060101010101" pitchFamily="1" charset="-122"/>
                <a:ea typeface="黑体" panose="02010609060101010101" pitchFamily="1" charset="-122"/>
              </a:rPr>
              <a:t>确定了</a:t>
            </a:r>
            <a:r>
              <a:rPr lang="en-US" altLang="zh-CN" b="1" dirty="0">
                <a:solidFill>
                  <a:schemeClr val="bg1"/>
                </a:solidFill>
                <a:latin typeface="黑体" panose="02010609060101010101" pitchFamily="1" charset="-122"/>
                <a:ea typeface="黑体" panose="02010609060101010101" pitchFamily="1" charset="-122"/>
              </a:rPr>
              <a:t>80</a:t>
            </a:r>
            <a:r>
              <a:rPr lang="zh-CN" altLang="en-US" b="1" dirty="0">
                <a:solidFill>
                  <a:schemeClr val="bg1"/>
                </a:solidFill>
                <a:latin typeface="黑体" panose="02010609060101010101" pitchFamily="1" charset="-122"/>
                <a:ea typeface="黑体" panose="02010609060101010101" pitchFamily="1" charset="-122"/>
              </a:rPr>
              <a:t>分的目标</a:t>
            </a:r>
            <a:r>
              <a:rPr lang="en-US" altLang="zh-CN" b="1" dirty="0">
                <a:solidFill>
                  <a:schemeClr val="bg1"/>
                </a:solidFill>
                <a:latin typeface="黑体" panose="02010609060101010101" pitchFamily="1" charset="-122"/>
                <a:ea typeface="黑体" panose="02010609060101010101" pitchFamily="1" charset="-122"/>
              </a:rPr>
              <a:t>,</a:t>
            </a:r>
            <a:r>
              <a:rPr lang="zh-CN" altLang="en-US" b="1" dirty="0">
                <a:solidFill>
                  <a:schemeClr val="bg1"/>
                </a:solidFill>
                <a:latin typeface="黑体" panose="02010609060101010101" pitchFamily="1" charset="-122"/>
                <a:ea typeface="黑体" panose="02010609060101010101" pitchFamily="1" charset="-122"/>
              </a:rPr>
              <a:t>经过努力之后的结果是实绩达到了</a:t>
            </a:r>
            <a:r>
              <a:rPr lang="en-US" altLang="zh-CN" b="1" dirty="0">
                <a:solidFill>
                  <a:schemeClr val="bg1"/>
                </a:solidFill>
                <a:latin typeface="黑体" panose="02010609060101010101" pitchFamily="1" charset="-122"/>
                <a:ea typeface="黑体" panose="02010609060101010101" pitchFamily="1" charset="-122"/>
              </a:rPr>
              <a:t>75</a:t>
            </a:r>
            <a:r>
              <a:rPr lang="zh-CN" altLang="en-US" b="1" dirty="0">
                <a:solidFill>
                  <a:schemeClr val="bg1"/>
                </a:solidFill>
                <a:latin typeface="黑体" panose="02010609060101010101" pitchFamily="1" charset="-122"/>
                <a:ea typeface="黑体" panose="02010609060101010101" pitchFamily="1" charset="-122"/>
              </a:rPr>
              <a:t>分。</a:t>
            </a:r>
            <a:endParaRPr lang="ja-JP" altLang="en-US" b="1" dirty="0">
              <a:solidFill>
                <a:schemeClr val="bg1"/>
              </a:solidFill>
              <a:latin typeface="黑体" panose="02010609060101010101" pitchFamily="1" charset="-122"/>
              <a:ea typeface="黑体" panose="02010609060101010101" pitchFamily="1" charset="-122"/>
            </a:endParaRPr>
          </a:p>
          <a:p>
            <a:pPr>
              <a:lnSpc>
                <a:spcPct val="125000"/>
              </a:lnSpc>
            </a:pPr>
            <a:r>
              <a:rPr lang="ja-JP" altLang="en-US" b="1" dirty="0">
                <a:solidFill>
                  <a:schemeClr val="bg1"/>
                </a:solidFill>
                <a:latin typeface="黑体" panose="02010609060101010101" pitchFamily="1" charset="-122"/>
                <a:ea typeface="黑体" panose="02010609060101010101" pitchFamily="1" charset="-122"/>
              </a:rPr>
              <a:t>    </a:t>
            </a:r>
            <a:r>
              <a:rPr lang="zh-CN" altLang="en-US" b="1" dirty="0">
                <a:solidFill>
                  <a:schemeClr val="bg1"/>
                </a:solidFill>
                <a:latin typeface="黑体" panose="02010609060101010101" pitchFamily="1" charset="-122"/>
                <a:ea typeface="黑体" panose="02010609060101010101" pitchFamily="1" charset="-122"/>
              </a:rPr>
              <a:t>目标 </a:t>
            </a:r>
            <a:r>
              <a:rPr lang="en-US" altLang="zh-CN" b="1" dirty="0">
                <a:solidFill>
                  <a:schemeClr val="bg1"/>
                </a:solidFill>
                <a:latin typeface="黑体" panose="02010609060101010101" pitchFamily="1" charset="-122"/>
                <a:ea typeface="黑体" panose="02010609060101010101" pitchFamily="1" charset="-122"/>
              </a:rPr>
              <a:t>- </a:t>
            </a:r>
            <a:r>
              <a:rPr lang="zh-CN" altLang="en-US" b="1" dirty="0">
                <a:solidFill>
                  <a:schemeClr val="bg1"/>
                </a:solidFill>
                <a:latin typeface="黑体" panose="02010609060101010101" pitchFamily="1" charset="-122"/>
                <a:ea typeface="黑体" panose="02010609060101010101" pitchFamily="1" charset="-122"/>
              </a:rPr>
              <a:t>实绩 </a:t>
            </a:r>
            <a:r>
              <a:rPr lang="en-US" altLang="zh-CN" b="1" dirty="0">
                <a:solidFill>
                  <a:schemeClr val="bg1"/>
                </a:solidFill>
                <a:latin typeface="黑体" panose="02010609060101010101" pitchFamily="1" charset="-122"/>
                <a:ea typeface="黑体" panose="02010609060101010101" pitchFamily="1" charset="-122"/>
              </a:rPr>
              <a:t>= 75 - 80 = - </a:t>
            </a:r>
            <a:r>
              <a:rPr lang="ja-JP" altLang="en-US" b="1" dirty="0">
                <a:solidFill>
                  <a:schemeClr val="bg1"/>
                </a:solidFill>
                <a:latin typeface="黑体" panose="02010609060101010101" pitchFamily="1" charset="-122"/>
                <a:ea typeface="黑体" panose="02010609060101010101" pitchFamily="1" charset="-122"/>
              </a:rPr>
              <a:t>５ </a:t>
            </a:r>
            <a:r>
              <a:rPr lang="en-US" altLang="zh-CN" b="1" dirty="0">
                <a:solidFill>
                  <a:schemeClr val="bg1"/>
                </a:solidFill>
                <a:latin typeface="Times New Roman" panose="02020603050405020304" pitchFamily="2" charset="0"/>
                <a:ea typeface="黑体" panose="02010609060101010101" pitchFamily="1" charset="-122"/>
              </a:rPr>
              <a:t>·</a:t>
            </a:r>
            <a:r>
              <a:rPr lang="en-US" altLang="zh-CN" b="1" dirty="0">
                <a:solidFill>
                  <a:schemeClr val="bg1"/>
                </a:solidFill>
                <a:latin typeface="黑体" panose="02010609060101010101" pitchFamily="1" charset="-122"/>
                <a:ea typeface="黑体" panose="02010609060101010101" pitchFamily="1" charset="-122"/>
              </a:rPr>
              <a:t> </a:t>
            </a:r>
            <a:r>
              <a:rPr lang="en-US" altLang="zh-CN" b="1" dirty="0">
                <a:solidFill>
                  <a:schemeClr val="bg1"/>
                </a:solidFill>
                <a:latin typeface="Times New Roman" panose="02020603050405020304" pitchFamily="2" charset="0"/>
                <a:ea typeface="黑体" panose="02010609060101010101" pitchFamily="1" charset="-122"/>
              </a:rPr>
              <a:t>·</a:t>
            </a:r>
            <a:r>
              <a:rPr lang="en-US" altLang="zh-CN" b="1" dirty="0">
                <a:solidFill>
                  <a:schemeClr val="bg1"/>
                </a:solidFill>
                <a:latin typeface="黑体" panose="02010609060101010101" pitchFamily="1" charset="-122"/>
                <a:ea typeface="黑体" panose="02010609060101010101" pitchFamily="1" charset="-122"/>
              </a:rPr>
              <a:t> </a:t>
            </a:r>
            <a:r>
              <a:rPr lang="en-US" altLang="zh-CN" b="1" dirty="0">
                <a:solidFill>
                  <a:schemeClr val="bg1"/>
                </a:solidFill>
                <a:latin typeface="Times New Roman" panose="02020603050405020304" pitchFamily="2" charset="0"/>
                <a:ea typeface="黑体" panose="02010609060101010101" pitchFamily="1" charset="-122"/>
              </a:rPr>
              <a:t>·</a:t>
            </a:r>
            <a:r>
              <a:rPr lang="en-US" altLang="zh-CN" b="1" dirty="0">
                <a:solidFill>
                  <a:schemeClr val="bg1"/>
                </a:solidFill>
                <a:latin typeface="黑体" panose="02010609060101010101" pitchFamily="1" charset="-122"/>
                <a:ea typeface="黑体" panose="02010609060101010101" pitchFamily="1" charset="-122"/>
              </a:rPr>
              <a:t> </a:t>
            </a:r>
            <a:r>
              <a:rPr lang="zh-CN" altLang="en-US" b="1" dirty="0">
                <a:solidFill>
                  <a:schemeClr val="bg1"/>
                </a:solidFill>
                <a:latin typeface="黑体" panose="02010609060101010101" pitchFamily="1" charset="-122"/>
                <a:ea typeface="黑体" panose="02010609060101010101" pitchFamily="1" charset="-122"/>
              </a:rPr>
              <a:t>差</a:t>
            </a:r>
            <a:r>
              <a:rPr lang="ja-JP" altLang="en-US" b="1" dirty="0">
                <a:solidFill>
                  <a:schemeClr val="bg1"/>
                </a:solidFill>
                <a:latin typeface="黑体" panose="02010609060101010101" pitchFamily="1" charset="-122"/>
                <a:ea typeface="黑体" panose="02010609060101010101" pitchFamily="1" charset="-122"/>
              </a:rPr>
              <a:t>５</a:t>
            </a:r>
            <a:r>
              <a:rPr lang="zh-CN" altLang="en-US" b="1" dirty="0">
                <a:solidFill>
                  <a:schemeClr val="bg1"/>
                </a:solidFill>
                <a:latin typeface="黑体" panose="02010609060101010101" pitchFamily="1" charset="-122"/>
                <a:ea typeface="黑体" panose="02010609060101010101" pitchFamily="1" charset="-122"/>
              </a:rPr>
              <a:t>分未达成</a:t>
            </a:r>
            <a:endParaRPr lang="ja-JP" altLang="en-US" b="1" dirty="0">
              <a:solidFill>
                <a:schemeClr val="bg1"/>
              </a:solidFill>
              <a:latin typeface="黑体" panose="02010609060101010101" pitchFamily="1" charset="-122"/>
              <a:ea typeface="黑体" panose="02010609060101010101" pitchFamily="1" charset="-122"/>
            </a:endParaRPr>
          </a:p>
          <a:p>
            <a:pPr>
              <a:lnSpc>
                <a:spcPct val="125000"/>
              </a:lnSpc>
            </a:pPr>
            <a:r>
              <a:rPr lang="ja-JP" altLang="en-US" b="1" dirty="0">
                <a:solidFill>
                  <a:schemeClr val="bg1"/>
                </a:solidFill>
                <a:latin typeface="黑体" panose="02010609060101010101" pitchFamily="1" charset="-122"/>
                <a:ea typeface="黑体" panose="02010609060101010101" pitchFamily="1" charset="-122"/>
              </a:rPr>
              <a:t>           </a:t>
            </a:r>
            <a:r>
              <a:rPr lang="zh-CN" altLang="en-US" b="1" dirty="0">
                <a:solidFill>
                  <a:schemeClr val="bg1"/>
                </a:solidFill>
                <a:latin typeface="黑体" panose="02010609060101010101" pitchFamily="1" charset="-122"/>
                <a:ea typeface="黑体" panose="02010609060101010101" pitchFamily="1" charset="-122"/>
              </a:rPr>
              <a:t>抓住目标同现状的差</a:t>
            </a:r>
            <a:r>
              <a:rPr lang="en-US" altLang="zh-CN" b="1" dirty="0">
                <a:solidFill>
                  <a:schemeClr val="bg1"/>
                </a:solidFill>
                <a:latin typeface="黑体" panose="02010609060101010101" pitchFamily="1" charset="-122"/>
                <a:ea typeface="黑体" panose="02010609060101010101" pitchFamily="1" charset="-122"/>
              </a:rPr>
              <a:t>(</a:t>
            </a:r>
            <a:r>
              <a:rPr lang="zh-CN" altLang="en-US" b="1" dirty="0">
                <a:solidFill>
                  <a:schemeClr val="bg1"/>
                </a:solidFill>
                <a:latin typeface="黑体" panose="02010609060101010101" pitchFamily="1" charset="-122"/>
                <a:ea typeface="黑体" panose="02010609060101010101" pitchFamily="1" charset="-122"/>
              </a:rPr>
              <a:t>问题</a:t>
            </a:r>
            <a:r>
              <a:rPr lang="ja-JP" altLang="en-US" b="1" dirty="0">
                <a:solidFill>
                  <a:schemeClr val="bg1"/>
                </a:solidFill>
                <a:latin typeface="黑体" panose="02010609060101010101" pitchFamily="1" charset="-122"/>
                <a:ea typeface="黑体" panose="02010609060101010101" pitchFamily="1" charset="-122"/>
              </a:rPr>
              <a:t>）</a:t>
            </a:r>
            <a:r>
              <a:rPr lang="en-US" altLang="zh-CN" b="1" dirty="0">
                <a:solidFill>
                  <a:schemeClr val="bg1"/>
                </a:solidFill>
                <a:latin typeface="黑体" panose="02010609060101010101" pitchFamily="1" charset="-122"/>
                <a:ea typeface="黑体" panose="02010609060101010101" pitchFamily="1" charset="-122"/>
              </a:rPr>
              <a:t>20</a:t>
            </a:r>
            <a:r>
              <a:rPr lang="zh-CN" altLang="en-US" b="1" dirty="0">
                <a:solidFill>
                  <a:schemeClr val="bg1"/>
                </a:solidFill>
                <a:latin typeface="黑体" panose="02010609060101010101" pitchFamily="1" charset="-122"/>
                <a:ea typeface="黑体" panose="02010609060101010101" pitchFamily="1" charset="-122"/>
              </a:rPr>
              <a:t>分，执行了为了解决这一问题而制定的对应</a:t>
            </a:r>
            <a:endParaRPr lang="ja-JP" altLang="en-US" b="1" dirty="0">
              <a:solidFill>
                <a:schemeClr val="bg1"/>
              </a:solidFill>
              <a:latin typeface="黑体" panose="02010609060101010101" pitchFamily="1" charset="-122"/>
              <a:ea typeface="黑体" panose="02010609060101010101" pitchFamily="1" charset="-122"/>
            </a:endParaRPr>
          </a:p>
          <a:p>
            <a:pPr>
              <a:lnSpc>
                <a:spcPct val="125000"/>
              </a:lnSpc>
            </a:pPr>
            <a:r>
              <a:rPr lang="ja-JP" altLang="en-US" b="1" dirty="0">
                <a:solidFill>
                  <a:schemeClr val="bg1"/>
                </a:solidFill>
                <a:latin typeface="黑体" panose="02010609060101010101" pitchFamily="1" charset="-122"/>
                <a:ea typeface="黑体" panose="02010609060101010101" pitchFamily="1" charset="-122"/>
              </a:rPr>
              <a:t>           </a:t>
            </a:r>
            <a:r>
              <a:rPr lang="zh-CN" altLang="en-US" b="1" dirty="0">
                <a:solidFill>
                  <a:schemeClr val="bg1"/>
                </a:solidFill>
                <a:latin typeface="黑体" panose="02010609060101010101" pitchFamily="1" charset="-122"/>
                <a:ea typeface="黑体" panose="02010609060101010101" pitchFamily="1" charset="-122"/>
              </a:rPr>
              <a:t>措施</a:t>
            </a:r>
            <a:r>
              <a:rPr lang="ja-JP" altLang="en-US" b="1" dirty="0">
                <a:solidFill>
                  <a:schemeClr val="bg1"/>
                </a:solidFill>
                <a:latin typeface="黑体" panose="02010609060101010101" pitchFamily="1" charset="-122"/>
                <a:ea typeface="黑体" panose="02010609060101010101" pitchFamily="1" charset="-122"/>
              </a:rPr>
              <a:t>①～③</a:t>
            </a:r>
            <a:r>
              <a:rPr lang="zh-CN" altLang="en-US" b="1" dirty="0">
                <a:solidFill>
                  <a:schemeClr val="bg1"/>
                </a:solidFill>
                <a:latin typeface="黑体" panose="02010609060101010101" pitchFamily="1" charset="-122"/>
                <a:ea typeface="黑体" panose="02010609060101010101" pitchFamily="1" charset="-122"/>
              </a:rPr>
              <a:t>，结果是</a:t>
            </a:r>
            <a:r>
              <a:rPr lang="ja-JP" altLang="en-US" b="1" dirty="0">
                <a:solidFill>
                  <a:schemeClr val="bg1"/>
                </a:solidFill>
                <a:latin typeface="黑体" panose="02010609060101010101" pitchFamily="1" charset="-122"/>
                <a:ea typeface="黑体" panose="02010609060101010101" pitchFamily="1" charset="-122"/>
              </a:rPr>
              <a:t>「</a:t>
            </a:r>
            <a:r>
              <a:rPr lang="zh-CN" altLang="en-US" b="1" dirty="0">
                <a:solidFill>
                  <a:schemeClr val="bg1"/>
                </a:solidFill>
                <a:latin typeface="黑体" panose="02010609060101010101" pitchFamily="1" charset="-122"/>
                <a:ea typeface="黑体" panose="02010609060101010101" pitchFamily="1" charset="-122"/>
              </a:rPr>
              <a:t>提高了</a:t>
            </a:r>
            <a:r>
              <a:rPr lang="ja-JP" altLang="en-US" b="1" dirty="0">
                <a:solidFill>
                  <a:schemeClr val="bg1"/>
                </a:solidFill>
                <a:latin typeface="黑体" panose="02010609060101010101" pitchFamily="1" charset="-122"/>
                <a:ea typeface="黑体" panose="02010609060101010101" pitchFamily="1" charset="-122"/>
              </a:rPr>
              <a:t>１５</a:t>
            </a:r>
            <a:r>
              <a:rPr lang="zh-CN" altLang="en-US" b="1" dirty="0">
                <a:solidFill>
                  <a:schemeClr val="bg1"/>
                </a:solidFill>
                <a:latin typeface="黑体" panose="02010609060101010101" pitchFamily="1" charset="-122"/>
                <a:ea typeface="黑体" panose="02010609060101010101" pitchFamily="1" charset="-122"/>
              </a:rPr>
              <a:t>分</a:t>
            </a:r>
            <a:r>
              <a:rPr lang="ja-JP" altLang="en-US" b="1" dirty="0">
                <a:solidFill>
                  <a:schemeClr val="bg1"/>
                </a:solidFill>
                <a:latin typeface="黑体" panose="02010609060101010101" pitchFamily="1" charset="-122"/>
                <a:ea typeface="黑体" panose="02010609060101010101" pitchFamily="1" charset="-122"/>
              </a:rPr>
              <a:t>」</a:t>
            </a:r>
            <a:r>
              <a:rPr lang="zh-CN" altLang="en-US" b="1" dirty="0">
                <a:solidFill>
                  <a:schemeClr val="bg1"/>
                </a:solidFill>
                <a:latin typeface="黑体" panose="02010609060101010101" pitchFamily="1" charset="-122"/>
                <a:ea typeface="黑体" panose="02010609060101010101" pitchFamily="1" charset="-122"/>
              </a:rPr>
              <a:t>和</a:t>
            </a:r>
            <a:r>
              <a:rPr lang="ja-JP" altLang="en-US" b="1" dirty="0">
                <a:solidFill>
                  <a:schemeClr val="bg1"/>
                </a:solidFill>
                <a:latin typeface="黑体" panose="02010609060101010101" pitchFamily="1" charset="-122"/>
                <a:ea typeface="黑体" panose="02010609060101010101" pitchFamily="1" charset="-122"/>
              </a:rPr>
              <a:t>「</a:t>
            </a:r>
            <a:r>
              <a:rPr lang="zh-CN" altLang="en-US" b="1" dirty="0">
                <a:solidFill>
                  <a:schemeClr val="bg1"/>
                </a:solidFill>
                <a:latin typeface="黑体" panose="02010609060101010101" pitchFamily="1" charset="-122"/>
                <a:ea typeface="黑体" panose="02010609060101010101" pitchFamily="1" charset="-122"/>
              </a:rPr>
              <a:t>差</a:t>
            </a:r>
            <a:r>
              <a:rPr lang="ja-JP" altLang="en-US" b="1" dirty="0">
                <a:solidFill>
                  <a:schemeClr val="bg1"/>
                </a:solidFill>
                <a:latin typeface="黑体" panose="02010609060101010101" pitchFamily="1" charset="-122"/>
                <a:ea typeface="黑体" panose="02010609060101010101" pitchFamily="1" charset="-122"/>
              </a:rPr>
              <a:t>５</a:t>
            </a:r>
            <a:r>
              <a:rPr lang="zh-CN" altLang="en-US" b="1" dirty="0">
                <a:solidFill>
                  <a:schemeClr val="bg1"/>
                </a:solidFill>
                <a:latin typeface="黑体" panose="02010609060101010101" pitchFamily="1" charset="-122"/>
                <a:ea typeface="黑体" panose="02010609060101010101" pitchFamily="1" charset="-122"/>
              </a:rPr>
              <a:t>分未达成目标</a:t>
            </a:r>
            <a:r>
              <a:rPr lang="ja-JP" altLang="en-US" b="1" dirty="0">
                <a:solidFill>
                  <a:schemeClr val="bg1"/>
                </a:solidFill>
                <a:latin typeface="黑体" panose="02010609060101010101" pitchFamily="1" charset="-122"/>
                <a:ea typeface="黑体" panose="02010609060101010101" pitchFamily="1" charset="-122"/>
              </a:rPr>
              <a:t>」。</a:t>
            </a:r>
            <a:endParaRPr lang="ja-JP" altLang="en-US" b="1" dirty="0">
              <a:solidFill>
                <a:schemeClr val="bg1"/>
              </a:solidFill>
              <a:latin typeface="黑体" panose="02010609060101010101" pitchFamily="1" charset="-122"/>
              <a:ea typeface="黑体" panose="02010609060101010101" pitchFamily="1" charset="-122"/>
            </a:endParaRPr>
          </a:p>
          <a:p>
            <a:pPr>
              <a:lnSpc>
                <a:spcPct val="125000"/>
              </a:lnSpc>
            </a:pPr>
            <a:r>
              <a:rPr lang="ja-JP" altLang="en-US" b="1" dirty="0">
                <a:solidFill>
                  <a:schemeClr val="bg1"/>
                </a:solidFill>
                <a:latin typeface="黑体" panose="02010609060101010101" pitchFamily="1" charset="-122"/>
                <a:ea typeface="黑体" panose="02010609060101010101" pitchFamily="1" charset="-122"/>
              </a:rPr>
              <a:t>    </a:t>
            </a:r>
            <a:r>
              <a:rPr lang="zh-CN" altLang="en-US" b="1" dirty="0">
                <a:solidFill>
                  <a:schemeClr val="bg1"/>
                </a:solidFill>
                <a:latin typeface="黑体" panose="02010609060101010101" pitchFamily="1" charset="-122"/>
                <a:ea typeface="黑体" panose="02010609060101010101" pitchFamily="1" charset="-122"/>
              </a:rPr>
              <a:t>分析 </a:t>
            </a:r>
            <a:r>
              <a:rPr lang="en-US" altLang="zh-CN" sz="2000" b="1" dirty="0">
                <a:solidFill>
                  <a:schemeClr val="bg1"/>
                </a:solidFill>
                <a:latin typeface="Times New Roman" panose="02020603050405020304" pitchFamily="2" charset="0"/>
                <a:ea typeface="黑体" panose="02010609060101010101" pitchFamily="1" charset="-122"/>
              </a:rPr>
              <a:t>·</a:t>
            </a:r>
            <a:r>
              <a:rPr lang="en-US" altLang="zh-CN" b="1" dirty="0">
                <a:solidFill>
                  <a:schemeClr val="bg1"/>
                </a:solidFill>
                <a:latin typeface="黑体" panose="02010609060101010101" pitchFamily="1" charset="-122"/>
                <a:ea typeface="黑体" panose="02010609060101010101" pitchFamily="1" charset="-122"/>
              </a:rPr>
              <a:t> </a:t>
            </a:r>
            <a:r>
              <a:rPr lang="zh-CN" altLang="en-US" b="1" dirty="0">
                <a:solidFill>
                  <a:schemeClr val="bg1"/>
                </a:solidFill>
                <a:latin typeface="黑体" panose="02010609060101010101" pitchFamily="1" charset="-122"/>
                <a:ea typeface="黑体" panose="02010609060101010101" pitchFamily="1" charset="-122"/>
              </a:rPr>
              <a:t>调查清楚直接导致成绩提高</a:t>
            </a:r>
            <a:r>
              <a:rPr lang="en-US" altLang="zh-CN" b="1" dirty="0">
                <a:solidFill>
                  <a:schemeClr val="bg1"/>
                </a:solidFill>
                <a:latin typeface="黑体" panose="02010609060101010101" pitchFamily="1" charset="-122"/>
                <a:ea typeface="黑体" panose="02010609060101010101" pitchFamily="1" charset="-122"/>
              </a:rPr>
              <a:t>15</a:t>
            </a:r>
            <a:r>
              <a:rPr lang="zh-CN" altLang="en-US" b="1" dirty="0">
                <a:solidFill>
                  <a:schemeClr val="bg1"/>
                </a:solidFill>
                <a:latin typeface="黑体" panose="02010609060101010101" pitchFamily="1" charset="-122"/>
                <a:ea typeface="黑体" panose="02010609060101010101" pitchFamily="1" charset="-122"/>
              </a:rPr>
              <a:t>分的对应措施是什么，今后也要继续执行</a:t>
            </a:r>
            <a:r>
              <a:rPr lang="ja-JP" altLang="en-US" b="1" dirty="0">
                <a:solidFill>
                  <a:schemeClr val="bg1"/>
                </a:solidFill>
                <a:latin typeface="黑体" panose="02010609060101010101" pitchFamily="1" charset="-122"/>
                <a:ea typeface="黑体" panose="02010609060101010101" pitchFamily="1" charset="-122"/>
              </a:rPr>
              <a:t>。</a:t>
            </a:r>
            <a:endParaRPr lang="ja-JP" altLang="en-US" b="1" dirty="0">
              <a:solidFill>
                <a:schemeClr val="bg1"/>
              </a:solidFill>
              <a:latin typeface="黑体" panose="02010609060101010101" pitchFamily="1" charset="-122"/>
              <a:ea typeface="黑体" panose="02010609060101010101" pitchFamily="1" charset="-122"/>
            </a:endParaRPr>
          </a:p>
          <a:p>
            <a:pPr>
              <a:lnSpc>
                <a:spcPct val="125000"/>
              </a:lnSpc>
            </a:pPr>
            <a:r>
              <a:rPr lang="ja-JP" altLang="en-US" b="1" dirty="0">
                <a:solidFill>
                  <a:schemeClr val="bg1"/>
                </a:solidFill>
                <a:latin typeface="黑体" panose="02010609060101010101" pitchFamily="1" charset="-122"/>
                <a:ea typeface="黑体" panose="02010609060101010101" pitchFamily="1" charset="-122"/>
              </a:rPr>
              <a:t>         </a:t>
            </a:r>
            <a:r>
              <a:rPr lang="en-US" altLang="zh-CN" sz="2000" b="1" dirty="0">
                <a:solidFill>
                  <a:schemeClr val="bg1"/>
                </a:solidFill>
                <a:latin typeface="Times New Roman" panose="02020603050405020304" pitchFamily="2" charset="0"/>
                <a:ea typeface="黑体" panose="02010609060101010101" pitchFamily="1" charset="-122"/>
              </a:rPr>
              <a:t>·</a:t>
            </a:r>
            <a:r>
              <a:rPr lang="en-US" altLang="zh-CN" b="1" dirty="0">
                <a:solidFill>
                  <a:schemeClr val="bg1"/>
                </a:solidFill>
                <a:latin typeface="黑体" panose="02010609060101010101" pitchFamily="1" charset="-122"/>
                <a:ea typeface="黑体" panose="02010609060101010101" pitchFamily="1" charset="-122"/>
              </a:rPr>
              <a:t> </a:t>
            </a:r>
            <a:r>
              <a:rPr lang="zh-CN" altLang="en-US" b="1" dirty="0">
                <a:solidFill>
                  <a:schemeClr val="bg1"/>
                </a:solidFill>
                <a:latin typeface="黑体" panose="02010609060101010101" pitchFamily="1" charset="-122"/>
                <a:ea typeface="黑体" panose="02010609060101010101" pitchFamily="1" charset="-122"/>
              </a:rPr>
              <a:t>调查清楚差</a:t>
            </a:r>
            <a:r>
              <a:rPr lang="ja-JP" altLang="en-US" b="1" dirty="0">
                <a:solidFill>
                  <a:schemeClr val="bg1"/>
                </a:solidFill>
                <a:latin typeface="黑体" panose="02010609060101010101" pitchFamily="1" charset="-122"/>
                <a:ea typeface="黑体" panose="02010609060101010101" pitchFamily="1" charset="-122"/>
              </a:rPr>
              <a:t>５</a:t>
            </a:r>
            <a:r>
              <a:rPr lang="zh-CN" altLang="en-US" b="1" dirty="0">
                <a:solidFill>
                  <a:schemeClr val="bg1"/>
                </a:solidFill>
                <a:latin typeface="黑体" panose="02010609060101010101" pitchFamily="1" charset="-122"/>
                <a:ea typeface="黑体" panose="02010609060101010101" pitchFamily="1" charset="-122"/>
              </a:rPr>
              <a:t>分未达成目标，是因为对应措施不充分、还是因为没有能够按</a:t>
            </a:r>
            <a:endParaRPr lang="zh-CN" altLang="en-US" b="1" dirty="0">
              <a:solidFill>
                <a:schemeClr val="bg1"/>
              </a:solidFill>
              <a:latin typeface="黑体" panose="02010609060101010101" pitchFamily="1" charset="-122"/>
              <a:ea typeface="黑体" panose="02010609060101010101" pitchFamily="1" charset="-122"/>
            </a:endParaRPr>
          </a:p>
          <a:p>
            <a:pPr>
              <a:lnSpc>
                <a:spcPct val="125000"/>
              </a:lnSpc>
            </a:pPr>
            <a:r>
              <a:rPr lang="zh-CN" altLang="en-US" b="1" dirty="0">
                <a:solidFill>
                  <a:schemeClr val="bg1"/>
                </a:solidFill>
                <a:latin typeface="黑体" panose="02010609060101010101" pitchFamily="1" charset="-122"/>
                <a:ea typeface="黑体" panose="02010609060101010101" pitchFamily="1" charset="-122"/>
              </a:rPr>
              <a:t>           照计划实施、还是</a:t>
            </a:r>
            <a:r>
              <a:rPr lang="zh-CN" altLang="en-US" b="1" dirty="0">
                <a:solidFill>
                  <a:srgbClr val="FF3300"/>
                </a:solidFill>
                <a:latin typeface="黑体" panose="02010609060101010101" pitchFamily="1" charset="-122"/>
                <a:ea typeface="黑体" panose="02010609060101010101" pitchFamily="1" charset="-122"/>
              </a:rPr>
              <a:t>管理项目</a:t>
            </a:r>
            <a:r>
              <a:rPr lang="zh-CN" altLang="en-US" b="1" dirty="0">
                <a:solidFill>
                  <a:schemeClr val="bg1"/>
                </a:solidFill>
                <a:latin typeface="黑体" panose="02010609060101010101" pitchFamily="1" charset="-122"/>
                <a:ea typeface="黑体" panose="02010609060101010101" pitchFamily="1" charset="-122"/>
              </a:rPr>
              <a:t>不合理，将调查的结果活用于下一期的计划中。</a:t>
            </a:r>
            <a:endParaRPr lang="ja-JP" altLang="en-US" b="1" dirty="0">
              <a:solidFill>
                <a:schemeClr val="bg1"/>
              </a:solidFill>
              <a:latin typeface="黑体" panose="02010609060101010101" pitchFamily="1" charset="-122"/>
              <a:ea typeface="黑体" panose="02010609060101010101" pitchFamily="1" charset="-122"/>
            </a:endParaRPr>
          </a:p>
        </p:txBody>
      </p:sp>
      <p:sp>
        <p:nvSpPr>
          <p:cNvPr id="47125" name="Text Box 21"/>
          <p:cNvSpPr txBox="1"/>
          <p:nvPr/>
        </p:nvSpPr>
        <p:spPr>
          <a:xfrm>
            <a:off x="2841625" y="0"/>
            <a:ext cx="184150" cy="579438"/>
          </a:xfrm>
          <a:prstGeom prst="rect">
            <a:avLst/>
          </a:prstGeom>
          <a:noFill/>
          <a:ln w="9525">
            <a:noFill/>
          </a:ln>
        </p:spPr>
        <p:txBody>
          <a:bodyPr wrap="none" anchor="ctr" anchorCtr="0">
            <a:spAutoFit/>
          </a:bodyPr>
          <a:p>
            <a:pPr algn="ctr"/>
            <a:endParaRPr lang="en-US" altLang="x-none" sz="3200" b="1" dirty="0">
              <a:solidFill>
                <a:srgbClr val="FF6600"/>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47126" name="Rectangle 22"/>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47127" name="Rectangle 23"/>
          <p:cNvSpPr/>
          <p:nvPr/>
        </p:nvSpPr>
        <p:spPr>
          <a:xfrm>
            <a:off x="0" y="0"/>
            <a:ext cx="8915400" cy="457200"/>
          </a:xfrm>
          <a:prstGeom prst="rect">
            <a:avLst/>
          </a:prstGeom>
          <a:noFill/>
          <a:ln w="9525">
            <a:noFill/>
          </a:ln>
        </p:spPr>
        <p:txBody>
          <a:bodyPr lIns="90488" tIns="44450" rIns="90488" bIns="44450" anchor="ctr" anchorCtr="0"/>
          <a:p>
            <a:pPr algn="ctr"/>
            <a:r>
              <a:rPr lang="zh-CN" altLang="en-US"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通过ＰＤＣＡ表进行表达的好的例子－</a:t>
            </a:r>
            <a:r>
              <a:rPr lang="en-US" altLang="zh-CN"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C</a:t>
            </a:r>
            <a:endParaRPr lang="en-US" altLang="zh-CN" sz="32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48131" name="Rectangle 3"/>
          <p:cNvSpPr/>
          <p:nvPr/>
        </p:nvSpPr>
        <p:spPr>
          <a:xfrm>
            <a:off x="287338" y="1219200"/>
            <a:ext cx="1868487" cy="6096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eaLnBrk="0" hangingPunct="0"/>
            <a:r>
              <a:rPr lang="zh-CN" altLang="en-US" sz="1500" b="1" dirty="0">
                <a:solidFill>
                  <a:srgbClr val="000000"/>
                </a:solidFill>
                <a:latin typeface="黑体" panose="02010609060101010101" pitchFamily="1" charset="-122"/>
                <a:ea typeface="黑体" panose="02010609060101010101" pitchFamily="1" charset="-122"/>
              </a:rPr>
              <a:t>目标 </a:t>
            </a:r>
            <a:r>
              <a:rPr lang="en-US" altLang="zh-CN" sz="1500" b="1" dirty="0">
                <a:solidFill>
                  <a:srgbClr val="000000"/>
                </a:solidFill>
                <a:latin typeface="Times New Roman" panose="02020603050405020304" pitchFamily="2" charset="0"/>
                <a:ea typeface="黑体" panose="02010609060101010101" pitchFamily="1" charset="-122"/>
              </a:rPr>
              <a:t>·</a:t>
            </a:r>
            <a:r>
              <a:rPr lang="en-US" altLang="zh-CN" sz="1500" b="1" dirty="0">
                <a:solidFill>
                  <a:srgbClr val="000000"/>
                </a:solidFill>
                <a:latin typeface="黑体" panose="02010609060101010101" pitchFamily="1" charset="-122"/>
                <a:ea typeface="黑体" panose="02010609060101010101" pitchFamily="1" charset="-122"/>
              </a:rPr>
              <a:t> </a:t>
            </a:r>
            <a:r>
              <a:rPr lang="zh-CN" altLang="en-US" sz="1500" b="1" dirty="0">
                <a:solidFill>
                  <a:srgbClr val="000000"/>
                </a:solidFill>
                <a:latin typeface="黑体" panose="02010609060101010101" pitchFamily="1" charset="-122"/>
                <a:ea typeface="黑体" panose="02010609060101010101" pitchFamily="1" charset="-122"/>
              </a:rPr>
              <a:t>课题</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8132" name="Rectangle 4"/>
          <p:cNvSpPr/>
          <p:nvPr/>
        </p:nvSpPr>
        <p:spPr>
          <a:xfrm>
            <a:off x="2155825" y="1219200"/>
            <a:ext cx="935038"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管理项目</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8133" name="Rectangle 5"/>
          <p:cNvSpPr/>
          <p:nvPr/>
        </p:nvSpPr>
        <p:spPr>
          <a:xfrm>
            <a:off x="3090863" y="1219200"/>
            <a:ext cx="777875"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管理水准</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8134" name="Rectangle 6"/>
          <p:cNvSpPr/>
          <p:nvPr/>
        </p:nvSpPr>
        <p:spPr>
          <a:xfrm>
            <a:off x="287338" y="838200"/>
            <a:ext cx="3581400" cy="3810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algn="ctr" eaLnBrk="0" fontAlgn="t" hangingPunct="0"/>
            <a:r>
              <a:rPr lang="ja-JP" altLang="en-US" b="1" dirty="0">
                <a:solidFill>
                  <a:srgbClr val="000000"/>
                </a:solidFill>
                <a:latin typeface="黑体" panose="02010609060101010101" pitchFamily="1" charset="-122"/>
                <a:ea typeface="黑体" panose="02010609060101010101" pitchFamily="1" charset="-122"/>
              </a:rPr>
              <a:t>Ｐｌａｎ</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48135" name="Rectangle 7"/>
          <p:cNvSpPr/>
          <p:nvPr/>
        </p:nvSpPr>
        <p:spPr>
          <a:xfrm>
            <a:off x="598488" y="1524000"/>
            <a:ext cx="1557337" cy="304800"/>
          </a:xfrm>
          <a:prstGeom prst="rect">
            <a:avLst/>
          </a:prstGeom>
          <a:solidFill>
            <a:srgbClr val="DDDDDD"/>
          </a:solidFill>
          <a:ln w="12700" cap="flat" cmpd="sng">
            <a:solidFill>
              <a:srgbClr val="000066"/>
            </a:solidFill>
            <a:prstDash val="solid"/>
            <a:miter/>
            <a:headEnd type="none" w="med" len="med"/>
            <a:tailEnd type="none" w="med" len="med"/>
          </a:ln>
        </p:spPr>
        <p:txBody>
          <a:bodyPr wrap="none" anchor="ctr" anchorCtr="0"/>
          <a:p>
            <a:pPr eaLnBrk="0" hangingPunct="0"/>
            <a:r>
              <a:rPr lang="ja-JP" altLang="en-US" sz="1400" b="1" dirty="0">
                <a:solidFill>
                  <a:srgbClr val="000000"/>
                </a:solidFill>
                <a:latin typeface="黑体" panose="02010609060101010101" pitchFamily="1" charset="-122"/>
                <a:ea typeface="黑体" panose="02010609060101010101" pitchFamily="1" charset="-122"/>
              </a:rPr>
              <a:t>主要施策</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8136" name="Rectangle 8"/>
          <p:cNvSpPr/>
          <p:nvPr/>
        </p:nvSpPr>
        <p:spPr>
          <a:xfrm>
            <a:off x="287338" y="1828800"/>
            <a:ext cx="1868487" cy="495300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eaLnBrk="0" hangingPunct="0"/>
            <a:r>
              <a:rPr lang="zh-CN" altLang="en-US" sz="1400" b="1" dirty="0">
                <a:solidFill>
                  <a:srgbClr val="000000"/>
                </a:solidFill>
                <a:latin typeface="黑体" panose="02010609060101010101" pitchFamily="1" charset="-122"/>
                <a:ea typeface="黑体" panose="02010609060101010101" pitchFamily="1" charset="-122"/>
              </a:rPr>
              <a:t>目标</a:t>
            </a:r>
            <a:r>
              <a:rPr lang="ja-JP" altLang="en-US" sz="1400" b="1" dirty="0">
                <a:solidFill>
                  <a:srgbClr val="000000"/>
                </a:solidFill>
                <a:latin typeface="黑体" panose="02010609060101010101" pitchFamily="1" charset="-122"/>
                <a:ea typeface="黑体" panose="02010609060101010101" pitchFamily="1" charset="-122"/>
              </a:rPr>
              <a:t>      </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在期末考试中自己</a:t>
            </a:r>
            <a:endParaRPr lang="zh-CN"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不擅长的数学要</a:t>
            </a:r>
            <a:endParaRPr lang="zh-CN"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达到</a:t>
            </a:r>
            <a:r>
              <a:rPr lang="ja-JP" altLang="en-US" sz="1400" b="1" dirty="0">
                <a:solidFill>
                  <a:srgbClr val="CC0000"/>
                </a:solidFill>
                <a:latin typeface="黑体" panose="02010609060101010101" pitchFamily="1" charset="-122"/>
                <a:ea typeface="黑体" panose="02010609060101010101" pitchFamily="1" charset="-122"/>
              </a:rPr>
              <a:t>８０</a:t>
            </a:r>
            <a:r>
              <a:rPr lang="zh-CN" altLang="en-US" sz="1400" b="1" dirty="0">
                <a:solidFill>
                  <a:srgbClr val="CC0000"/>
                </a:solidFill>
                <a:latin typeface="黑体" panose="02010609060101010101" pitchFamily="1" charset="-122"/>
                <a:ea typeface="黑体" panose="02010609060101010101" pitchFamily="1" charset="-122"/>
              </a:rPr>
              <a:t>分</a:t>
            </a:r>
            <a:r>
              <a:rPr lang="zh-CN" altLang="en-US" sz="1400" b="1" dirty="0">
                <a:latin typeface="黑体" panose="02010609060101010101" pitchFamily="1" charset="-122"/>
                <a:ea typeface="黑体" panose="02010609060101010101" pitchFamily="1" charset="-122"/>
              </a:rPr>
              <a:t>以上</a:t>
            </a:r>
            <a:endParaRPr lang="ja-JP" altLang="en-US" sz="1400" b="1" dirty="0">
              <a:latin typeface="黑体" panose="02010609060101010101" pitchFamily="1" charset="-122"/>
              <a:ea typeface="黑体" panose="02010609060101010101" pitchFamily="1" charset="-122"/>
            </a:endParaRPr>
          </a:p>
          <a:p>
            <a:pPr eaLnBrk="0" hangingPunct="0"/>
            <a:r>
              <a:rPr lang="ja-JP" altLang="en-US" sz="1400" b="1" dirty="0">
                <a:solidFill>
                  <a:srgbClr val="000099"/>
                </a:solidFill>
                <a:latin typeface="黑体" panose="02010609060101010101" pitchFamily="1" charset="-122"/>
                <a:ea typeface="黑体" panose="02010609060101010101" pitchFamily="1" charset="-122"/>
              </a:rPr>
              <a:t>（</a:t>
            </a:r>
            <a:r>
              <a:rPr lang="zh-CN" altLang="en-US" sz="1400" b="1" dirty="0">
                <a:solidFill>
                  <a:srgbClr val="000099"/>
                </a:solidFill>
                <a:latin typeface="黑体" panose="02010609060101010101" pitchFamily="1" charset="-122"/>
                <a:ea typeface="黑体" panose="02010609060101010101" pitchFamily="1" charset="-122"/>
              </a:rPr>
              <a:t>现状</a:t>
            </a:r>
            <a:r>
              <a:rPr lang="ja-JP" altLang="en-US" sz="1400" b="1" dirty="0">
                <a:solidFill>
                  <a:srgbClr val="000099"/>
                </a:solidFill>
                <a:latin typeface="黑体" panose="02010609060101010101" pitchFamily="1" charset="-122"/>
                <a:ea typeface="黑体" panose="02010609060101010101" pitchFamily="1" charset="-122"/>
              </a:rPr>
              <a:t>６０</a:t>
            </a:r>
            <a:r>
              <a:rPr lang="zh-CN" altLang="en-US" sz="1400" b="1" dirty="0">
                <a:solidFill>
                  <a:srgbClr val="000099"/>
                </a:solidFill>
                <a:latin typeface="黑体" panose="02010609060101010101" pitchFamily="1" charset="-122"/>
                <a:ea typeface="黑体" panose="02010609060101010101" pitchFamily="1" charset="-122"/>
              </a:rPr>
              <a:t>分</a:t>
            </a:r>
            <a:r>
              <a:rPr lang="ja-JP" altLang="en-US" sz="1400" b="1" dirty="0">
                <a:solidFill>
                  <a:srgbClr val="000099"/>
                </a:solidFill>
                <a:latin typeface="黑体" panose="02010609060101010101" pitchFamily="1" charset="-122"/>
                <a:ea typeface="黑体" panose="02010609060101010101" pitchFamily="1" charset="-122"/>
              </a:rPr>
              <a:t>）</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8137" name="Rectangle 9"/>
          <p:cNvSpPr/>
          <p:nvPr/>
        </p:nvSpPr>
        <p:spPr>
          <a:xfrm>
            <a:off x="598488" y="3067050"/>
            <a:ext cx="1557337"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nchor="ctr" anchorCtr="0"/>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ja-JP" altLang="en-US" sz="1600" b="1" dirty="0">
                <a:solidFill>
                  <a:srgbClr val="000000"/>
                </a:solidFill>
                <a:latin typeface="黑体" panose="02010609060101010101" pitchFamily="1" charset="-122"/>
                <a:ea typeface="黑体" panose="02010609060101010101" pitchFamily="1" charset="-122"/>
              </a:rPr>
              <a:t>１．</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b="1" dirty="0">
                <a:solidFill>
                  <a:srgbClr val="000000"/>
                </a:solidFill>
                <a:latin typeface="黑体" panose="02010609060101010101" pitchFamily="1" charset="-122"/>
                <a:ea typeface="黑体" panose="02010609060101010101" pitchFamily="1" charset="-122"/>
              </a:rPr>
              <a:t>每天</a:t>
            </a:r>
            <a:r>
              <a:rPr lang="zh-CN" altLang="en-US" b="1" dirty="0">
                <a:solidFill>
                  <a:srgbClr val="000099"/>
                </a:solidFill>
                <a:latin typeface="黑体" panose="02010609060101010101" pitchFamily="1" charset="-122"/>
                <a:ea typeface="黑体" panose="02010609060101010101" pitchFamily="1" charset="-122"/>
              </a:rPr>
              <a:t>预习</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en-US" altLang="zh-CN" sz="1600" b="1" dirty="0">
                <a:solidFill>
                  <a:srgbClr val="000000"/>
                </a:solidFill>
                <a:latin typeface="黑体" panose="02010609060101010101" pitchFamily="1" charset="-122"/>
                <a:ea typeface="黑体" panose="02010609060101010101" pitchFamily="1" charset="-122"/>
              </a:rPr>
              <a:t>2</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b="1" dirty="0">
                <a:solidFill>
                  <a:srgbClr val="000000"/>
                </a:solidFill>
                <a:latin typeface="黑体" panose="02010609060101010101" pitchFamily="1" charset="-122"/>
                <a:ea typeface="黑体" panose="02010609060101010101" pitchFamily="1" charset="-122"/>
              </a:rPr>
              <a:t>每天</a:t>
            </a:r>
            <a:r>
              <a:rPr lang="zh-CN" altLang="en-US" b="1" dirty="0">
                <a:solidFill>
                  <a:srgbClr val="000099"/>
                </a:solidFill>
                <a:latin typeface="黑体" panose="02010609060101010101" pitchFamily="1" charset="-122"/>
                <a:ea typeface="黑体" panose="02010609060101010101" pitchFamily="1" charset="-122"/>
              </a:rPr>
              <a:t>复习</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en-US" altLang="zh-CN" sz="1600" b="1" dirty="0">
                <a:solidFill>
                  <a:srgbClr val="000000"/>
                </a:solidFill>
                <a:latin typeface="黑体" panose="02010609060101010101" pitchFamily="1" charset="-122"/>
                <a:ea typeface="黑体" panose="02010609060101010101" pitchFamily="1" charset="-122"/>
              </a:rPr>
              <a:t>3</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将每次讲课</a:t>
            </a:r>
            <a:endParaRPr lang="zh-CN"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内容的重点</a:t>
            </a:r>
            <a:endParaRPr lang="ja-JP"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都记在笔记</a:t>
            </a:r>
            <a:endParaRPr lang="zh-CN"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本上</a:t>
            </a:r>
            <a:endParaRPr lang="ja-JP" altLang="en-US" b="1" dirty="0">
              <a:solidFill>
                <a:srgbClr val="000099"/>
              </a:solidFill>
              <a:latin typeface="黑体" panose="02010609060101010101" pitchFamily="1" charset="-122"/>
              <a:ea typeface="黑体" panose="02010609060101010101" pitchFamily="1" charset="-122"/>
            </a:endParaRPr>
          </a:p>
        </p:txBody>
      </p:sp>
      <p:sp>
        <p:nvSpPr>
          <p:cNvPr id="48138" name="Rectangle 10"/>
          <p:cNvSpPr/>
          <p:nvPr/>
        </p:nvSpPr>
        <p:spPr>
          <a:xfrm>
            <a:off x="2155825" y="3067050"/>
            <a:ext cx="935038"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lnSpc>
                <a:spcPct val="130000"/>
              </a:lnSpc>
            </a:pP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投入时间</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lnSpc>
                <a:spcPct val="150000"/>
              </a:lnSpc>
            </a:pPr>
            <a:r>
              <a:rPr lang="zh-CN" altLang="en-US" sz="1400" b="1" dirty="0">
                <a:solidFill>
                  <a:srgbClr val="000000"/>
                </a:solidFill>
                <a:latin typeface="黑体" panose="02010609060101010101" pitchFamily="1" charset="-122"/>
                <a:ea typeface="黑体" panose="02010609060101010101" pitchFamily="1" charset="-122"/>
              </a:rPr>
              <a:t>投入时间</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讲义要点</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笔记记录率</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48139" name="Rectangle 11"/>
          <p:cNvSpPr/>
          <p:nvPr/>
        </p:nvSpPr>
        <p:spPr>
          <a:xfrm>
            <a:off x="3090863" y="3067050"/>
            <a:ext cx="777875"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a:t>
            </a:r>
            <a:r>
              <a:rPr lang="zh-CN" altLang="en-US" sz="1200" b="1" dirty="0">
                <a:solidFill>
                  <a:srgbClr val="000099"/>
                </a:solidFill>
                <a:latin typeface="黑体" panose="02010609060101010101" pitchFamily="1" charset="-122"/>
                <a:ea typeface="黑体" panose="02010609060101010101" pitchFamily="1" charset="-122"/>
              </a:rPr>
              <a:t>小时</a:t>
            </a:r>
            <a:r>
              <a:rPr lang="ja-JP" altLang="en-US" sz="1200" b="1" dirty="0">
                <a:solidFill>
                  <a:srgbClr val="000099"/>
                </a:solidFill>
                <a:latin typeface="黑体" panose="02010609060101010101" pitchFamily="1" charset="-122"/>
                <a:ea typeface="黑体" panose="02010609060101010101" pitchFamily="1" charset="-122"/>
              </a:rPr>
              <a:t>    </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   ／</a:t>
            </a:r>
            <a:r>
              <a:rPr lang="zh-CN" altLang="en-US" sz="1200" b="1" dirty="0">
                <a:solidFill>
                  <a:srgbClr val="000099"/>
                </a:solidFill>
                <a:latin typeface="黑体" panose="02010609060101010101" pitchFamily="1" charset="-122"/>
                <a:ea typeface="黑体" panose="02010609060101010101" pitchFamily="1" charset="-122"/>
              </a:rPr>
              <a:t>每天</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a:t>
            </a:r>
            <a:r>
              <a:rPr lang="zh-CN" altLang="en-US" sz="1200" b="1" dirty="0">
                <a:solidFill>
                  <a:srgbClr val="000099"/>
                </a:solidFill>
                <a:latin typeface="黑体" panose="02010609060101010101" pitchFamily="1" charset="-122"/>
                <a:ea typeface="黑体" panose="02010609060101010101" pitchFamily="1" charset="-122"/>
              </a:rPr>
              <a:t>小时</a:t>
            </a:r>
            <a:r>
              <a:rPr lang="ja-JP" altLang="en-US" sz="1200" b="1" dirty="0">
                <a:solidFill>
                  <a:srgbClr val="000099"/>
                </a:solidFill>
                <a:latin typeface="黑体" panose="02010609060101010101" pitchFamily="1" charset="-122"/>
                <a:ea typeface="黑体" panose="02010609060101010101" pitchFamily="1" charset="-122"/>
              </a:rPr>
              <a:t>    </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   ／</a:t>
            </a:r>
            <a:r>
              <a:rPr lang="zh-CN" altLang="en-US" sz="1200" b="1" dirty="0">
                <a:solidFill>
                  <a:srgbClr val="000099"/>
                </a:solidFill>
                <a:latin typeface="黑体" panose="02010609060101010101" pitchFamily="1" charset="-122"/>
                <a:ea typeface="黑体" panose="02010609060101010101" pitchFamily="1" charset="-122"/>
              </a:rPr>
              <a:t>每天</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lnSpc>
                <a:spcPct val="90000"/>
              </a:lnSpc>
            </a:pP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lnSpc>
                <a:spcPct val="90000"/>
              </a:lnSpc>
            </a:pPr>
            <a:r>
              <a:rPr lang="ja-JP" altLang="en-US" sz="1200" b="1" dirty="0">
                <a:solidFill>
                  <a:srgbClr val="000099"/>
                </a:solidFill>
                <a:latin typeface="黑体" panose="02010609060101010101" pitchFamily="1" charset="-122"/>
                <a:ea typeface="黑体" panose="02010609060101010101" pitchFamily="1" charset="-122"/>
              </a:rPr>
              <a:t>１００％</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p:txBody>
      </p:sp>
      <p:sp>
        <p:nvSpPr>
          <p:cNvPr id="48140" name="Rectangle 12"/>
          <p:cNvSpPr/>
          <p:nvPr/>
        </p:nvSpPr>
        <p:spPr>
          <a:xfrm>
            <a:off x="2151063" y="1828800"/>
            <a:ext cx="935037"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期末考试</a:t>
            </a:r>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算术分数</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8141" name="Rectangle 13"/>
          <p:cNvSpPr/>
          <p:nvPr/>
        </p:nvSpPr>
        <p:spPr>
          <a:xfrm>
            <a:off x="3090863" y="1828800"/>
            <a:ext cx="777875"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ja-JP" altLang="en-US" sz="1600" b="1" dirty="0">
                <a:solidFill>
                  <a:srgbClr val="000000"/>
                </a:solidFill>
                <a:latin typeface="黑体" panose="02010609060101010101" pitchFamily="1" charset="-122"/>
                <a:ea typeface="黑体" panose="02010609060101010101" pitchFamily="1" charset="-122"/>
              </a:rPr>
              <a:t>８０点</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8142" name="Line 14"/>
          <p:cNvSpPr/>
          <p:nvPr/>
        </p:nvSpPr>
        <p:spPr>
          <a:xfrm>
            <a:off x="598488" y="4114800"/>
            <a:ext cx="3270250" cy="1588"/>
          </a:xfrm>
          <a:prstGeom prst="line">
            <a:avLst/>
          </a:prstGeom>
          <a:ln w="12700" cap="flat" cmpd="sng">
            <a:solidFill>
              <a:srgbClr val="000000"/>
            </a:solidFill>
            <a:prstDash val="solid"/>
            <a:headEnd type="none" w="med" len="med"/>
            <a:tailEnd type="none" w="med" len="med"/>
          </a:ln>
        </p:spPr>
      </p:sp>
      <p:sp>
        <p:nvSpPr>
          <p:cNvPr id="48143" name="Line 15"/>
          <p:cNvSpPr/>
          <p:nvPr/>
        </p:nvSpPr>
        <p:spPr>
          <a:xfrm>
            <a:off x="592138" y="5410200"/>
            <a:ext cx="3276600" cy="1588"/>
          </a:xfrm>
          <a:prstGeom prst="line">
            <a:avLst/>
          </a:prstGeom>
          <a:ln w="12700" cap="flat" cmpd="sng">
            <a:solidFill>
              <a:srgbClr val="000000"/>
            </a:solidFill>
            <a:prstDash val="solid"/>
            <a:headEnd type="none" w="med" len="med"/>
            <a:tailEnd type="none" w="med" len="med"/>
          </a:ln>
        </p:spPr>
      </p:sp>
      <p:grpSp>
        <p:nvGrpSpPr>
          <p:cNvPr id="48144" name="Group 16"/>
          <p:cNvGrpSpPr/>
          <p:nvPr/>
        </p:nvGrpSpPr>
        <p:grpSpPr>
          <a:xfrm>
            <a:off x="5849938" y="838200"/>
            <a:ext cx="1447800" cy="5943600"/>
            <a:chOff x="0" y="0"/>
            <a:chExt cx="912" cy="3744"/>
          </a:xfrm>
        </p:grpSpPr>
        <p:sp>
          <p:nvSpPr>
            <p:cNvPr id="48145" name="Rectangle 17"/>
            <p:cNvSpPr/>
            <p:nvPr/>
          </p:nvSpPr>
          <p:spPr>
            <a:xfrm>
              <a:off x="0" y="240"/>
              <a:ext cx="912" cy="384"/>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差异分析</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8146" name="Rectangle 18"/>
            <p:cNvSpPr/>
            <p:nvPr/>
          </p:nvSpPr>
          <p:spPr>
            <a:xfrm>
              <a:off x="0" y="1404"/>
              <a:ext cx="912" cy="234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eaLnBrk="0" hangingPunct="0"/>
              <a:r>
                <a:rPr lang="en-US" altLang="zh-CN" sz="1600" b="1" dirty="0">
                  <a:solidFill>
                    <a:srgbClr val="000099"/>
                  </a:solidFill>
                  <a:latin typeface="Times New Roman" panose="02020603050405020304" pitchFamily="2" charset="0"/>
                  <a:ea typeface="黑体" panose="02010609060101010101" pitchFamily="1" charset="-122"/>
                </a:rPr>
                <a:t>·</a:t>
              </a:r>
              <a:r>
                <a:rPr lang="en-US" altLang="zh-CN" sz="1600" b="1" dirty="0">
                  <a:solidFill>
                    <a:srgbClr val="000099"/>
                  </a:solidFill>
                  <a:latin typeface="黑体" panose="02010609060101010101" pitchFamily="1" charset="-122"/>
                  <a:ea typeface="黑体" panose="02010609060101010101" pitchFamily="1" charset="-122"/>
                </a:rPr>
                <a:t> </a:t>
              </a:r>
              <a:r>
                <a:rPr lang="zh-CN" altLang="en-US" sz="1600" b="1" dirty="0">
                  <a:solidFill>
                    <a:srgbClr val="000099"/>
                  </a:solidFill>
                  <a:latin typeface="黑体" panose="02010609060101010101" pitchFamily="1" charset="-122"/>
                  <a:ea typeface="黑体" panose="02010609060101010101" pitchFamily="1" charset="-122"/>
                </a:rPr>
                <a:t>预习使得每</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天听课失去了</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新鲜感</a:t>
              </a:r>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en-US" altLang="zh-CN" sz="1600" b="1" dirty="0">
                  <a:solidFill>
                    <a:srgbClr val="000099"/>
                  </a:solidFill>
                  <a:latin typeface="Times New Roman" panose="02020603050405020304" pitchFamily="2" charset="0"/>
                  <a:ea typeface="黑体" panose="02010609060101010101" pitchFamily="1" charset="-122"/>
                </a:rPr>
                <a:t>·</a:t>
              </a:r>
              <a:r>
                <a:rPr lang="en-US" altLang="zh-CN" sz="1600" b="1" dirty="0">
                  <a:solidFill>
                    <a:srgbClr val="000099"/>
                  </a:solidFill>
                  <a:latin typeface="黑体" panose="02010609060101010101" pitchFamily="1" charset="-122"/>
                  <a:ea typeface="黑体" panose="02010609060101010101" pitchFamily="1" charset="-122"/>
                </a:rPr>
                <a:t> </a:t>
              </a:r>
              <a:r>
                <a:rPr lang="zh-CN" altLang="en-US" sz="1600" b="1" dirty="0">
                  <a:solidFill>
                    <a:srgbClr val="000099"/>
                  </a:solidFill>
                  <a:latin typeface="黑体" panose="02010609060101010101" pitchFamily="1" charset="-122"/>
                  <a:ea typeface="黑体" panose="02010609060101010101" pitchFamily="1" charset="-122"/>
                </a:rPr>
                <a:t>每天都进行</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预习和复习，</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负担过重</a:t>
              </a:r>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CC0000"/>
                  </a:solidFill>
                  <a:latin typeface="黑体" panose="02010609060101010101" pitchFamily="1" charset="-122"/>
                  <a:ea typeface="黑体" panose="02010609060101010101" pitchFamily="1" charset="-122"/>
                </a:rPr>
                <a:t>复习可以使</a:t>
              </a:r>
              <a:endParaRPr lang="zh-CN" altLang="en-US" sz="1600" b="1" dirty="0">
                <a:solidFill>
                  <a:srgbClr val="CC0000"/>
                </a:solidFill>
                <a:latin typeface="黑体" panose="02010609060101010101" pitchFamily="1" charset="-122"/>
                <a:ea typeface="黑体" panose="02010609060101010101" pitchFamily="1" charset="-122"/>
              </a:endParaRPr>
            </a:p>
            <a:p>
              <a:pPr eaLnBrk="0" hangingPunct="0"/>
              <a:r>
                <a:rPr lang="zh-CN" altLang="en-US" sz="1600" b="1" dirty="0">
                  <a:solidFill>
                    <a:srgbClr val="CC0000"/>
                  </a:solidFill>
                  <a:latin typeface="黑体" panose="02010609060101010101" pitchFamily="1" charset="-122"/>
                  <a:ea typeface="黑体" panose="02010609060101010101" pitchFamily="1" charset="-122"/>
                </a:rPr>
                <a:t>头脑得到整理</a:t>
              </a:r>
              <a:endParaRPr lang="ja-JP" altLang="en-US" sz="1600" b="1" dirty="0">
                <a:solidFill>
                  <a:srgbClr val="CC0000"/>
                </a:solidFill>
                <a:latin typeface="黑体" panose="02010609060101010101" pitchFamily="1" charset="-122"/>
                <a:ea typeface="黑体" panose="02010609060101010101" pitchFamily="1" charset="-122"/>
              </a:endParaRPr>
            </a:p>
            <a:p>
              <a:pPr eaLnBrk="0" hangingPunct="0"/>
              <a:r>
                <a:rPr lang="zh-CN" altLang="en-US" sz="1600" b="1" dirty="0">
                  <a:solidFill>
                    <a:srgbClr val="CC0000"/>
                  </a:solidFill>
                  <a:latin typeface="黑体" panose="02010609060101010101" pitchFamily="1" charset="-122"/>
                  <a:ea typeface="黑体" panose="02010609060101010101" pitchFamily="1" charset="-122"/>
                </a:rPr>
                <a:t>效果好</a:t>
              </a:r>
              <a:r>
                <a:rPr lang="ja-JP" altLang="en-US" sz="1600" b="1" dirty="0">
                  <a:solidFill>
                    <a:srgbClr val="CC0000"/>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笔记漏记多</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是老师的板书</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不好认，因此</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要在如何记笔</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记上多动脑筋</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8147" name="Rectangle 19"/>
            <p:cNvSpPr/>
            <p:nvPr/>
          </p:nvSpPr>
          <p:spPr>
            <a:xfrm>
              <a:off x="0" y="0"/>
              <a:ext cx="912" cy="24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ja-JP" altLang="en-US" b="1" dirty="0">
                  <a:solidFill>
                    <a:srgbClr val="000000"/>
                  </a:solidFill>
                  <a:latin typeface="黑体" panose="02010609060101010101" pitchFamily="1" charset="-122"/>
                  <a:ea typeface="黑体" panose="02010609060101010101" pitchFamily="1" charset="-122"/>
                </a:rPr>
                <a:t>Ｃｈｅｃｋ</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48148" name="Rectangle 20"/>
            <p:cNvSpPr/>
            <p:nvPr/>
          </p:nvSpPr>
          <p:spPr>
            <a:xfrm>
              <a:off x="0" y="624"/>
              <a:ext cx="912" cy="78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复习的效果</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要比预习的大</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由于出题正</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好是笔记漏记</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的地方而丢分</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8149" name="Line 21"/>
            <p:cNvSpPr/>
            <p:nvPr/>
          </p:nvSpPr>
          <p:spPr>
            <a:xfrm>
              <a:off x="0" y="2880"/>
              <a:ext cx="905" cy="1"/>
            </a:xfrm>
            <a:prstGeom prst="line">
              <a:avLst/>
            </a:prstGeom>
            <a:ln w="9525" cap="flat" cmpd="sng">
              <a:solidFill>
                <a:srgbClr val="000000"/>
              </a:solidFill>
              <a:prstDash val="solid"/>
              <a:headEnd type="none" w="med" len="med"/>
              <a:tailEnd type="none" w="med" len="med"/>
            </a:ln>
          </p:spPr>
        </p:sp>
      </p:grpSp>
      <p:grpSp>
        <p:nvGrpSpPr>
          <p:cNvPr id="48150" name="Group 22"/>
          <p:cNvGrpSpPr/>
          <p:nvPr/>
        </p:nvGrpSpPr>
        <p:grpSpPr>
          <a:xfrm>
            <a:off x="7297738" y="838200"/>
            <a:ext cx="1541462" cy="5943600"/>
            <a:chOff x="0" y="0"/>
            <a:chExt cx="864" cy="3744"/>
          </a:xfrm>
        </p:grpSpPr>
        <p:sp>
          <p:nvSpPr>
            <p:cNvPr id="48151" name="Rectangle 23"/>
            <p:cNvSpPr/>
            <p:nvPr/>
          </p:nvSpPr>
          <p:spPr>
            <a:xfrm>
              <a:off x="0" y="240"/>
              <a:ext cx="864" cy="384"/>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今后的对应措施</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8152" name="Rectangle 24"/>
            <p:cNvSpPr/>
            <p:nvPr/>
          </p:nvSpPr>
          <p:spPr>
            <a:xfrm>
              <a:off x="0" y="1404"/>
              <a:ext cx="864" cy="234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今后不再预习</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而将相应的时间</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CC0000"/>
                  </a:solidFill>
                  <a:latin typeface="黑体" panose="02010609060101010101" pitchFamily="1" charset="-122"/>
                  <a:ea typeface="黑体" panose="02010609060101010101" pitchFamily="1" charset="-122"/>
                </a:rPr>
                <a:t>增加到复习</a:t>
              </a:r>
              <a:r>
                <a:rPr lang="zh-CN" altLang="en-US" sz="1600" b="1" dirty="0">
                  <a:solidFill>
                    <a:srgbClr val="000000"/>
                  </a:solidFill>
                  <a:latin typeface="黑体" panose="02010609060101010101" pitchFamily="1" charset="-122"/>
                  <a:ea typeface="黑体" panose="02010609060101010101" pitchFamily="1" charset="-122"/>
                </a:rPr>
                <a:t>上去</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en-US" altLang="zh-CN" sz="1600" b="1" dirty="0">
                  <a:solidFill>
                    <a:srgbClr val="000099"/>
                  </a:solidFill>
                  <a:latin typeface="Times New Roman" panose="02020603050405020304" pitchFamily="2" charset="0"/>
                  <a:ea typeface="黑体" panose="02010609060101010101" pitchFamily="1" charset="-122"/>
                </a:rPr>
                <a:t>·</a:t>
              </a:r>
              <a:r>
                <a:rPr lang="en-US" altLang="zh-CN" sz="1600" b="1" dirty="0">
                  <a:solidFill>
                    <a:srgbClr val="000099"/>
                  </a:solidFill>
                  <a:latin typeface="黑体" panose="02010609060101010101" pitchFamily="1" charset="-122"/>
                  <a:ea typeface="黑体" panose="02010609060101010101" pitchFamily="1" charset="-122"/>
                </a:rPr>
                <a:t> </a:t>
              </a:r>
              <a:r>
                <a:rPr lang="zh-CN" altLang="en-US" sz="1600" b="1" dirty="0">
                  <a:solidFill>
                    <a:srgbClr val="000099"/>
                  </a:solidFill>
                  <a:latin typeface="黑体" panose="02010609060101010101" pitchFamily="1" charset="-122"/>
                  <a:ea typeface="黑体" panose="02010609060101010101" pitchFamily="1" charset="-122"/>
                </a:rPr>
                <a:t>将复习的时间</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CC0000"/>
                  </a:solidFill>
                  <a:latin typeface="黑体" panose="02010609060101010101" pitchFamily="1" charset="-122"/>
                  <a:ea typeface="黑体" panose="02010609060101010101" pitchFamily="1" charset="-122"/>
                </a:rPr>
                <a:t>增加到</a:t>
              </a:r>
              <a:endParaRPr lang="ja-JP" altLang="en-US" sz="1600" b="1" dirty="0">
                <a:solidFill>
                  <a:srgbClr val="CC0000"/>
                </a:solidFill>
                <a:latin typeface="黑体" panose="02010609060101010101" pitchFamily="1" charset="-122"/>
                <a:ea typeface="黑体" panose="02010609060101010101" pitchFamily="1" charset="-122"/>
              </a:endParaRPr>
            </a:p>
            <a:p>
              <a:pPr eaLnBrk="0" hangingPunct="0"/>
              <a:r>
                <a:rPr lang="ja-JP" altLang="en-US" sz="1600" b="1" dirty="0">
                  <a:solidFill>
                    <a:srgbClr val="CC0000"/>
                  </a:solidFill>
                  <a:latin typeface="黑体" panose="02010609060101010101" pitchFamily="1" charset="-122"/>
                  <a:ea typeface="黑体" panose="02010609060101010101" pitchFamily="1" charset="-122"/>
                </a:rPr>
                <a:t> </a:t>
              </a:r>
              <a:r>
                <a:rPr lang="zh-CN" altLang="en-US" sz="1600" b="1" dirty="0">
                  <a:solidFill>
                    <a:srgbClr val="CC0000"/>
                  </a:solidFill>
                  <a:latin typeface="黑体" panose="02010609060101010101" pitchFamily="1" charset="-122"/>
                  <a:ea typeface="黑体" panose="02010609060101010101" pitchFamily="1" charset="-122"/>
                </a:rPr>
                <a:t>每天</a:t>
              </a:r>
              <a:r>
                <a:rPr lang="ja-JP" altLang="en-US" sz="1600" b="1" dirty="0">
                  <a:solidFill>
                    <a:srgbClr val="CC0000"/>
                  </a:solidFill>
                  <a:latin typeface="黑体" panose="02010609060101010101" pitchFamily="1" charset="-122"/>
                  <a:ea typeface="黑体" panose="02010609060101010101" pitchFamily="1" charset="-122"/>
                </a:rPr>
                <a:t>１</a:t>
              </a:r>
              <a:r>
                <a:rPr lang="en-US" altLang="zh-CN" sz="1600" b="1" dirty="0">
                  <a:solidFill>
                    <a:srgbClr val="CC0000"/>
                  </a:solidFill>
                  <a:latin typeface="黑体" panose="02010609060101010101" pitchFamily="1" charset="-122"/>
                  <a:ea typeface="黑体" panose="02010609060101010101" pitchFamily="1" charset="-122"/>
                </a:rPr>
                <a:t>.</a:t>
              </a:r>
              <a:r>
                <a:rPr lang="ja-JP" altLang="en-US" sz="1600" b="1" dirty="0">
                  <a:solidFill>
                    <a:srgbClr val="CC0000"/>
                  </a:solidFill>
                  <a:latin typeface="黑体" panose="02010609060101010101" pitchFamily="1" charset="-122"/>
                  <a:ea typeface="黑体" panose="02010609060101010101" pitchFamily="1" charset="-122"/>
                </a:rPr>
                <a:t>５</a:t>
              </a:r>
              <a:r>
                <a:rPr lang="zh-CN" altLang="en-US" sz="1600" b="1" dirty="0">
                  <a:solidFill>
                    <a:srgbClr val="CC0000"/>
                  </a:solidFill>
                  <a:latin typeface="黑体" panose="02010609060101010101" pitchFamily="1" charset="-122"/>
                  <a:ea typeface="黑体" panose="02010609060101010101" pitchFamily="1" charset="-122"/>
                </a:rPr>
                <a:t>小时</a:t>
              </a:r>
              <a:endParaRPr lang="ja-JP" altLang="en-US" sz="1600" b="1" dirty="0">
                <a:solidFill>
                  <a:srgbClr val="CC0000"/>
                </a:solidFill>
                <a:latin typeface="黑体" panose="02010609060101010101" pitchFamily="1" charset="-122"/>
                <a:ea typeface="黑体" panose="02010609060101010101" pitchFamily="1" charset="-122"/>
              </a:endParaRPr>
            </a:p>
            <a:p>
              <a:pPr eaLnBrk="0" hangingPunct="0"/>
              <a:r>
                <a:rPr lang="ja-JP" altLang="en-US" sz="1600" b="1" dirty="0">
                  <a:solidFill>
                    <a:srgbClr val="CC0000"/>
                  </a:solidFill>
                  <a:latin typeface="黑体" panose="02010609060101010101" pitchFamily="1" charset="-122"/>
                  <a:ea typeface="黑体" panose="02010609060101010101" pitchFamily="1" charset="-122"/>
                </a:rPr>
                <a:t>              </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下课后和同学</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相互核对笔记，</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将漏记之处补</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齐</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8153" name="Rectangle 25"/>
            <p:cNvSpPr/>
            <p:nvPr/>
          </p:nvSpPr>
          <p:spPr>
            <a:xfrm>
              <a:off x="0" y="0"/>
              <a:ext cx="864" cy="24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ja-JP" altLang="en-US" b="1" dirty="0">
                  <a:solidFill>
                    <a:srgbClr val="000000"/>
                  </a:solidFill>
                  <a:latin typeface="黑体" panose="02010609060101010101" pitchFamily="1" charset="-122"/>
                  <a:ea typeface="黑体" panose="02010609060101010101" pitchFamily="1" charset="-122"/>
                </a:rPr>
                <a:t>Ａｃｔｉｏｎ</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48154" name="Rectangle 26"/>
            <p:cNvSpPr/>
            <p:nvPr/>
          </p:nvSpPr>
          <p:spPr>
            <a:xfrm>
              <a:off x="0" y="624"/>
              <a:ext cx="864" cy="78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eaLnBrk="0" hangingPunct="0"/>
              <a:r>
                <a:rPr lang="en-US" altLang="zh-CN" sz="1600" b="1" dirty="0">
                  <a:solidFill>
                    <a:srgbClr val="000000"/>
                  </a:solidFill>
                  <a:latin typeface="Times New Roman" panose="02020603050405020304" pitchFamily="2" charset="0"/>
                  <a:ea typeface="黑体" panose="02010609060101010101" pitchFamily="1" charset="-122"/>
                </a:rPr>
                <a:t>·</a:t>
              </a:r>
              <a:r>
                <a:rPr lang="en-US" altLang="zh-CN" sz="1600" b="1" dirty="0">
                  <a:solidFill>
                    <a:srgbClr val="000000"/>
                  </a:solidFill>
                  <a:latin typeface="黑体" panose="02010609060101010101" pitchFamily="1" charset="-122"/>
                  <a:ea typeface="黑体" panose="02010609060101010101" pitchFamily="1" charset="-122"/>
                </a:rPr>
                <a:t> </a:t>
              </a:r>
              <a:r>
                <a:rPr lang="zh-CN" altLang="en-US" sz="1600" b="1" dirty="0">
                  <a:solidFill>
                    <a:srgbClr val="000000"/>
                  </a:solidFill>
                  <a:latin typeface="黑体" panose="02010609060101010101" pitchFamily="1" charset="-122"/>
                  <a:ea typeface="黑体" panose="02010609060101010101" pitchFamily="1" charset="-122"/>
                </a:rPr>
                <a:t>今后下工夫努</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力的重点要放在</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如何记好笔记和</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复习上</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8155" name="Line 27"/>
            <p:cNvSpPr/>
            <p:nvPr/>
          </p:nvSpPr>
          <p:spPr>
            <a:xfrm>
              <a:off x="0" y="2880"/>
              <a:ext cx="864" cy="1"/>
            </a:xfrm>
            <a:prstGeom prst="line">
              <a:avLst/>
            </a:prstGeom>
            <a:ln w="9525" cap="flat" cmpd="sng">
              <a:solidFill>
                <a:srgbClr val="000000"/>
              </a:solidFill>
              <a:prstDash val="solid"/>
              <a:headEnd type="none" w="med" len="med"/>
              <a:tailEnd type="none" w="med" len="med"/>
            </a:ln>
          </p:spPr>
        </p:sp>
      </p:grpSp>
      <p:grpSp>
        <p:nvGrpSpPr>
          <p:cNvPr id="48156" name="Group 28"/>
          <p:cNvGrpSpPr/>
          <p:nvPr/>
        </p:nvGrpSpPr>
        <p:grpSpPr>
          <a:xfrm>
            <a:off x="3810000" y="838200"/>
            <a:ext cx="2046288" cy="5943600"/>
            <a:chOff x="0" y="0"/>
            <a:chExt cx="1289" cy="3744"/>
          </a:xfrm>
        </p:grpSpPr>
        <p:sp>
          <p:nvSpPr>
            <p:cNvPr id="48157" name="Rectangle 29"/>
            <p:cNvSpPr/>
            <p:nvPr/>
          </p:nvSpPr>
          <p:spPr>
            <a:xfrm>
              <a:off x="37" y="624"/>
              <a:ext cx="1052" cy="78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solidFill>
                  <a:srgbClr val="000000"/>
                </a:solidFill>
                <a:latin typeface="黑体" panose="02010609060101010101" pitchFamily="1" charset="-122"/>
                <a:ea typeface="黑体" panose="02010609060101010101" pitchFamily="1" charset="-122"/>
              </a:endParaRPr>
            </a:p>
          </p:txBody>
        </p:sp>
        <p:sp>
          <p:nvSpPr>
            <p:cNvPr id="48158" name="Rectangle 30"/>
            <p:cNvSpPr/>
            <p:nvPr/>
          </p:nvSpPr>
          <p:spPr>
            <a:xfrm>
              <a:off x="37" y="240"/>
              <a:ext cx="1052" cy="384"/>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lnSpc>
                  <a:spcPct val="120000"/>
                </a:lnSpc>
              </a:pPr>
              <a:r>
                <a:rPr lang="zh-CN" altLang="en-US" sz="1500" b="1" dirty="0">
                  <a:solidFill>
                    <a:srgbClr val="000000"/>
                  </a:solidFill>
                  <a:latin typeface="黑体" panose="02010609060101010101" pitchFamily="1" charset="-122"/>
                  <a:ea typeface="黑体" panose="02010609060101010101" pitchFamily="1" charset="-122"/>
                </a:rPr>
                <a:t>实绩</a:t>
              </a:r>
              <a:endParaRPr lang="ja-JP" altLang="en-US" sz="1500" b="1" dirty="0">
                <a:solidFill>
                  <a:srgbClr val="000000"/>
                </a:solidFill>
                <a:latin typeface="黑体" panose="02010609060101010101" pitchFamily="1" charset="-122"/>
                <a:ea typeface="黑体" panose="02010609060101010101" pitchFamily="1" charset="-122"/>
              </a:endParaRPr>
            </a:p>
            <a:p>
              <a:pPr algn="ctr" eaLnBrk="0" hangingPunct="0">
                <a:lnSpc>
                  <a:spcPct val="120000"/>
                </a:lnSpc>
              </a:pPr>
              <a:r>
                <a:rPr lang="zh-CN" altLang="en-US" sz="1500" b="1" dirty="0">
                  <a:solidFill>
                    <a:srgbClr val="000000"/>
                  </a:solidFill>
                  <a:latin typeface="黑体" panose="02010609060101010101" pitchFamily="1" charset="-122"/>
                  <a:ea typeface="黑体" panose="02010609060101010101" pitchFamily="1" charset="-122"/>
                </a:rPr>
                <a:t>实施措施</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48159" name="Rectangle 31"/>
            <p:cNvSpPr/>
            <p:nvPr/>
          </p:nvSpPr>
          <p:spPr>
            <a:xfrm>
              <a:off x="1089" y="240"/>
              <a:ext cx="200" cy="384"/>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600" b="1" dirty="0">
                  <a:solidFill>
                    <a:srgbClr val="000000"/>
                  </a:solidFill>
                  <a:latin typeface="黑体" panose="02010609060101010101" pitchFamily="1" charset="-122"/>
                  <a:ea typeface="黑体" panose="02010609060101010101" pitchFamily="1" charset="-122"/>
                </a:rPr>
                <a:t>评</a:t>
              </a:r>
              <a:endParaRPr lang="zh-CN"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价</a:t>
              </a:r>
              <a:endParaRPr lang="ja-JP" altLang="en-US" sz="4400" b="1" dirty="0">
                <a:solidFill>
                  <a:srgbClr val="000000"/>
                </a:solidFill>
                <a:latin typeface="黑体" panose="02010609060101010101" pitchFamily="1" charset="-122"/>
                <a:ea typeface="黑体" panose="02010609060101010101" pitchFamily="1" charset="-122"/>
              </a:endParaRPr>
            </a:p>
          </p:txBody>
        </p:sp>
        <p:sp>
          <p:nvSpPr>
            <p:cNvPr id="48160" name="Rectangle 32"/>
            <p:cNvSpPr/>
            <p:nvPr/>
          </p:nvSpPr>
          <p:spPr>
            <a:xfrm>
              <a:off x="37" y="1404"/>
              <a:ext cx="1052" cy="234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eaLnBrk="0" hangingPunct="0">
                <a:lnSpc>
                  <a:spcPct val="105000"/>
                </a:lnSpc>
              </a:pP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lnSpc>
                  <a:spcPct val="105000"/>
                </a:lnSpc>
              </a:pPr>
              <a:r>
                <a:rPr lang="en-US" altLang="zh-CN" sz="1600" b="1" dirty="0">
                  <a:latin typeface="Times New Roman" panose="02020603050405020304" pitchFamily="2" charset="0"/>
                  <a:ea typeface="黑体" panose="02010609060101010101" pitchFamily="1" charset="-122"/>
                </a:rPr>
                <a:t>·</a:t>
              </a:r>
              <a:r>
                <a:rPr lang="en-US" altLang="zh-CN" sz="1600" b="1" dirty="0">
                  <a:latin typeface="黑体" panose="02010609060101010101" pitchFamily="1" charset="-122"/>
                  <a:ea typeface="黑体" panose="02010609060101010101" pitchFamily="1" charset="-122"/>
                </a:rPr>
                <a:t> </a:t>
              </a:r>
              <a:r>
                <a:rPr lang="zh-CN" altLang="en-US" sz="1600" b="1" dirty="0">
                  <a:latin typeface="黑体" panose="02010609060101010101" pitchFamily="1" charset="-122"/>
                  <a:ea typeface="黑体" panose="02010609060101010101" pitchFamily="1" charset="-122"/>
                </a:rPr>
                <a:t>每天都实施了</a:t>
              </a: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a:p>
              <a:pPr eaLnBrk="0" hangingPunct="0">
                <a:lnSpc>
                  <a:spcPct val="105000"/>
                </a:lnSpc>
              </a:pPr>
              <a:endParaRPr lang="ja-JP" altLang="en-US" sz="1600" b="1" dirty="0">
                <a:latin typeface="黑体" panose="02010609060101010101" pitchFamily="1" charset="-122"/>
                <a:ea typeface="黑体" panose="02010609060101010101" pitchFamily="1" charset="-122"/>
              </a:endParaRPr>
            </a:p>
            <a:p>
              <a:pPr eaLnBrk="0" hangingPunct="0">
                <a:lnSpc>
                  <a:spcPct val="105000"/>
                </a:lnSpc>
              </a:pPr>
              <a:endParaRPr lang="ja-JP" altLang="en-US" sz="1600" b="1" dirty="0">
                <a:latin typeface="黑体" panose="02010609060101010101" pitchFamily="1" charset="-122"/>
                <a:ea typeface="黑体" panose="02010609060101010101" pitchFamily="1" charset="-122"/>
              </a:endParaRPr>
            </a:p>
            <a:p>
              <a:pPr eaLnBrk="0" hangingPunct="0">
                <a:lnSpc>
                  <a:spcPct val="105000"/>
                </a:lnSpc>
              </a:pPr>
              <a:endParaRPr lang="ja-JP" altLang="en-US" sz="1600" b="1" dirty="0">
                <a:latin typeface="黑体" panose="02010609060101010101" pitchFamily="1" charset="-122"/>
                <a:ea typeface="黑体" panose="02010609060101010101" pitchFamily="1" charset="-122"/>
              </a:endParaRPr>
            </a:p>
            <a:p>
              <a:pPr eaLnBrk="0" hangingPunct="0">
                <a:lnSpc>
                  <a:spcPct val="105000"/>
                </a:lnSpc>
              </a:pPr>
              <a:r>
                <a:rPr lang="en-US" altLang="zh-CN" sz="1600" b="1" dirty="0">
                  <a:latin typeface="Times New Roman" panose="02020603050405020304" pitchFamily="2" charset="0"/>
                  <a:ea typeface="黑体" panose="02010609060101010101" pitchFamily="1" charset="-122"/>
                </a:rPr>
                <a:t>·</a:t>
              </a:r>
              <a:r>
                <a:rPr lang="en-US" altLang="zh-CN" sz="1600" b="1" dirty="0">
                  <a:latin typeface="黑体" panose="02010609060101010101" pitchFamily="1" charset="-122"/>
                  <a:ea typeface="黑体" panose="02010609060101010101" pitchFamily="1" charset="-122"/>
                </a:rPr>
                <a:t> </a:t>
              </a:r>
              <a:r>
                <a:rPr lang="zh-CN" altLang="en-US" sz="1600" b="1" dirty="0">
                  <a:latin typeface="黑体" panose="02010609060101010101" pitchFamily="1" charset="-122"/>
                  <a:ea typeface="黑体" panose="02010609060101010101" pitchFamily="1" charset="-122"/>
                </a:rPr>
                <a:t>每天都实施了</a:t>
              </a: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a:p>
              <a:pPr eaLnBrk="0" hangingPunct="0">
                <a:lnSpc>
                  <a:spcPct val="105000"/>
                </a:lnSpc>
              </a:pPr>
              <a:endParaRPr lang="ja-JP" altLang="en-US" sz="1600" b="1" dirty="0">
                <a:latin typeface="黑体" panose="02010609060101010101" pitchFamily="1" charset="-122"/>
                <a:ea typeface="黑体" panose="02010609060101010101" pitchFamily="1" charset="-122"/>
              </a:endParaRPr>
            </a:p>
            <a:p>
              <a:pPr eaLnBrk="0" hangingPunct="0">
                <a:lnSpc>
                  <a:spcPct val="105000"/>
                </a:lnSpc>
              </a:pPr>
              <a:endParaRPr lang="ja-JP" altLang="en-US" sz="1600" b="1" dirty="0">
                <a:latin typeface="黑体" panose="02010609060101010101" pitchFamily="1" charset="-122"/>
                <a:ea typeface="黑体" panose="02010609060101010101" pitchFamily="1" charset="-122"/>
              </a:endParaRPr>
            </a:p>
            <a:p>
              <a:pPr eaLnBrk="0" hangingPunct="0">
                <a:lnSpc>
                  <a:spcPct val="105000"/>
                </a:lnSpc>
              </a:pPr>
              <a:endParaRPr lang="ja-JP" altLang="en-US" sz="1600" b="1" dirty="0">
                <a:latin typeface="黑体" panose="02010609060101010101" pitchFamily="1" charset="-122"/>
                <a:ea typeface="黑体" panose="02010609060101010101" pitchFamily="1" charset="-122"/>
              </a:endParaRPr>
            </a:p>
            <a:p>
              <a:pPr eaLnBrk="0" hangingPunct="0">
                <a:lnSpc>
                  <a:spcPct val="97000"/>
                </a:lnSpc>
              </a:pPr>
              <a:r>
                <a:rPr lang="en-US" altLang="zh-CN" sz="1600" b="1" dirty="0">
                  <a:latin typeface="Times New Roman" panose="02020603050405020304" pitchFamily="2" charset="0"/>
                  <a:ea typeface="黑体" panose="02010609060101010101" pitchFamily="1" charset="-122"/>
                </a:rPr>
                <a:t>·</a:t>
              </a:r>
              <a:r>
                <a:rPr lang="en-US" altLang="zh-CN" sz="1600" b="1" dirty="0">
                  <a:latin typeface="黑体" panose="02010609060101010101" pitchFamily="1" charset="-122"/>
                  <a:ea typeface="黑体" panose="02010609060101010101" pitchFamily="1" charset="-122"/>
                </a:rPr>
                <a:t> </a:t>
              </a:r>
              <a:r>
                <a:rPr lang="zh-CN" altLang="en-US" sz="1600" b="1" dirty="0">
                  <a:latin typeface="黑体" panose="02010609060101010101" pitchFamily="1" charset="-122"/>
                  <a:ea typeface="黑体" panose="02010609060101010101" pitchFamily="1" charset="-122"/>
                </a:rPr>
                <a:t>在听课过程中</a:t>
              </a:r>
              <a:endParaRPr lang="ja-JP" altLang="en-US" sz="1600" b="1" dirty="0">
                <a:latin typeface="黑体" panose="02010609060101010101" pitchFamily="1" charset="-122"/>
                <a:ea typeface="黑体" panose="02010609060101010101" pitchFamily="1" charset="-122"/>
              </a:endParaRPr>
            </a:p>
            <a:p>
              <a:pPr eaLnBrk="0" hangingPunct="0">
                <a:lnSpc>
                  <a:spcPct val="97000"/>
                </a:lnSpc>
              </a:pPr>
              <a:r>
                <a:rPr lang="zh-CN" altLang="en-US" sz="1600" b="1" dirty="0">
                  <a:latin typeface="黑体" panose="02010609060101010101" pitchFamily="1" charset="-122"/>
                  <a:ea typeface="黑体" panose="02010609060101010101" pitchFamily="1" charset="-122"/>
                </a:rPr>
                <a:t>每次都作了笔记</a:t>
              </a:r>
              <a:endParaRPr lang="zh-CN" altLang="en-US" sz="1600" b="1" dirty="0">
                <a:latin typeface="黑体" panose="02010609060101010101" pitchFamily="1" charset="-122"/>
                <a:ea typeface="黑体" panose="02010609060101010101" pitchFamily="1" charset="-122"/>
              </a:endParaRPr>
            </a:p>
            <a:p>
              <a:pPr eaLnBrk="0" hangingPunct="0">
                <a:lnSpc>
                  <a:spcPct val="97000"/>
                </a:lnSpc>
              </a:pPr>
              <a:r>
                <a:rPr lang="zh-CN" altLang="en-US" sz="1400" b="1" dirty="0">
                  <a:latin typeface="黑体" panose="02010609060101010101" pitchFamily="1" charset="-122"/>
                  <a:ea typeface="黑体" panose="02010609060101010101" pitchFamily="1" charset="-122"/>
                </a:rPr>
                <a:t>在复习的时候也</a:t>
              </a:r>
              <a:endParaRPr lang="zh-CN" altLang="en-US" sz="1600" b="1" dirty="0">
                <a:latin typeface="黑体" panose="02010609060101010101" pitchFamily="1" charset="-122"/>
                <a:ea typeface="黑体" panose="02010609060101010101" pitchFamily="1" charset="-122"/>
              </a:endParaRPr>
            </a:p>
            <a:p>
              <a:pPr eaLnBrk="0" hangingPunct="0">
                <a:lnSpc>
                  <a:spcPct val="97000"/>
                </a:lnSpc>
              </a:pPr>
              <a:r>
                <a:rPr lang="zh-CN" altLang="en-US" sz="1600" b="1" dirty="0">
                  <a:latin typeface="黑体" panose="02010609060101010101" pitchFamily="1" charset="-122"/>
                  <a:ea typeface="黑体" panose="02010609060101010101" pitchFamily="1" charset="-122"/>
                </a:rPr>
                <a:t>作了充分的活用</a:t>
              </a:r>
              <a:endParaRPr lang="zh-CN" altLang="en-US" sz="1600" b="1" dirty="0">
                <a:latin typeface="黑体" panose="02010609060101010101" pitchFamily="1" charset="-122"/>
                <a:ea typeface="黑体" panose="02010609060101010101" pitchFamily="1" charset="-122"/>
              </a:endParaRPr>
            </a:p>
            <a:p>
              <a:pPr eaLnBrk="0" hangingPunct="0">
                <a:lnSpc>
                  <a:spcPct val="97000"/>
                </a:lnSpc>
              </a:pPr>
              <a:r>
                <a:rPr lang="zh-CN" altLang="en-US" sz="1600" b="1" dirty="0">
                  <a:latin typeface="黑体" panose="02010609060101010101" pitchFamily="1" charset="-122"/>
                  <a:ea typeface="黑体" panose="02010609060101010101" pitchFamily="1" charset="-122"/>
                </a:rPr>
                <a:t>但有时也会漏记</a:t>
              </a:r>
              <a:endParaRPr lang="zh-CN" altLang="en-US" sz="1600" b="1" dirty="0">
                <a:latin typeface="黑体" panose="02010609060101010101" pitchFamily="1" charset="-122"/>
                <a:ea typeface="黑体" panose="02010609060101010101" pitchFamily="1" charset="-122"/>
              </a:endParaRPr>
            </a:p>
            <a:p>
              <a:pPr eaLnBrk="0" hangingPunct="0">
                <a:lnSpc>
                  <a:spcPct val="97000"/>
                </a:lnSpc>
              </a:pPr>
              <a:r>
                <a:rPr lang="ja-JP" altLang="en-US" sz="1400" b="1" dirty="0">
                  <a:latin typeface="黑体" panose="02010609060101010101" pitchFamily="1" charset="-122"/>
                  <a:ea typeface="黑体" panose="02010609060101010101" pitchFamily="1" charset="-122"/>
                </a:rPr>
                <a:t>（</a:t>
              </a:r>
              <a:r>
                <a:rPr lang="en-US" altLang="zh-CN" sz="1400" b="1" dirty="0">
                  <a:latin typeface="黑体" panose="02010609060101010101" pitchFamily="1" charset="-122"/>
                  <a:ea typeface="黑体" panose="02010609060101010101" pitchFamily="1" charset="-122"/>
                </a:rPr>
                <a:t>80%</a:t>
              </a:r>
              <a:r>
                <a:rPr lang="zh-CN" altLang="en-US" sz="1400" b="1" dirty="0">
                  <a:latin typeface="黑体" panose="02010609060101010101" pitchFamily="1" charset="-122"/>
                  <a:ea typeface="黑体" panose="02010609060101010101" pitchFamily="1" charset="-122"/>
                </a:rPr>
                <a:t>水平</a:t>
              </a:r>
              <a:r>
                <a:rPr lang="ja-JP" altLang="en-US" sz="1400" b="1" dirty="0">
                  <a:latin typeface="黑体" panose="02010609060101010101" pitchFamily="1" charset="-122"/>
                  <a:ea typeface="黑体" panose="02010609060101010101" pitchFamily="1" charset="-122"/>
                </a:rPr>
                <a:t>）</a:t>
              </a:r>
              <a:endParaRPr lang="ja-JP" altLang="en-US" sz="1400" b="1" dirty="0">
                <a:latin typeface="黑体" panose="02010609060101010101" pitchFamily="1" charset="-122"/>
                <a:ea typeface="黑体" panose="02010609060101010101" pitchFamily="1" charset="-122"/>
              </a:endParaRPr>
            </a:p>
          </p:txBody>
        </p:sp>
        <p:sp>
          <p:nvSpPr>
            <p:cNvPr id="48161" name="Rectangle 33"/>
            <p:cNvSpPr/>
            <p:nvPr/>
          </p:nvSpPr>
          <p:spPr>
            <a:xfrm>
              <a:off x="1089" y="1404"/>
              <a:ext cx="200" cy="234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48162" name="Rectangle 34"/>
            <p:cNvSpPr/>
            <p:nvPr/>
          </p:nvSpPr>
          <p:spPr>
            <a:xfrm>
              <a:off x="90" y="672"/>
              <a:ext cx="298"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400" b="1" dirty="0">
                  <a:solidFill>
                    <a:srgbClr val="000000"/>
                  </a:solidFill>
                  <a:latin typeface="黑体" panose="02010609060101010101" pitchFamily="1" charset="-122"/>
                  <a:ea typeface="黑体" panose="02010609060101010101" pitchFamily="1" charset="-122"/>
                </a:rPr>
                <a:t>计划</a:t>
              </a:r>
              <a:endParaRPr lang="ja-JP" altLang="en-US" sz="2400" b="1" dirty="0">
                <a:latin typeface="黑体" panose="02010609060101010101" pitchFamily="1" charset="-122"/>
                <a:ea typeface="黑体" panose="02010609060101010101" pitchFamily="1" charset="-122"/>
              </a:endParaRPr>
            </a:p>
          </p:txBody>
        </p:sp>
        <p:sp>
          <p:nvSpPr>
            <p:cNvPr id="48163" name="Rectangle 35"/>
            <p:cNvSpPr/>
            <p:nvPr/>
          </p:nvSpPr>
          <p:spPr>
            <a:xfrm>
              <a:off x="388" y="672"/>
              <a:ext cx="300"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400" b="1" dirty="0">
                  <a:solidFill>
                    <a:srgbClr val="000000"/>
                  </a:solidFill>
                  <a:latin typeface="黑体" panose="02010609060101010101" pitchFamily="1" charset="-122"/>
                  <a:ea typeface="黑体" panose="02010609060101010101" pitchFamily="1" charset="-122"/>
                </a:rPr>
                <a:t>实绩</a:t>
              </a:r>
              <a:endParaRPr lang="ja-JP" altLang="en-US" sz="2400" b="1" dirty="0">
                <a:latin typeface="黑体" panose="02010609060101010101" pitchFamily="1" charset="-122"/>
                <a:ea typeface="黑体" panose="02010609060101010101" pitchFamily="1" charset="-122"/>
              </a:endParaRPr>
            </a:p>
          </p:txBody>
        </p:sp>
        <p:sp>
          <p:nvSpPr>
            <p:cNvPr id="48164" name="Rectangle 36"/>
            <p:cNvSpPr/>
            <p:nvPr/>
          </p:nvSpPr>
          <p:spPr>
            <a:xfrm>
              <a:off x="688" y="672"/>
              <a:ext cx="351"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400" b="1" dirty="0">
                  <a:solidFill>
                    <a:srgbClr val="000000"/>
                  </a:solidFill>
                  <a:latin typeface="黑体" panose="02010609060101010101" pitchFamily="1" charset="-122"/>
                  <a:ea typeface="黑体" panose="02010609060101010101" pitchFamily="1" charset="-122"/>
                </a:rPr>
                <a:t>达成率</a:t>
              </a:r>
              <a:endParaRPr lang="ja-JP" altLang="en-US" sz="2400" b="1" dirty="0">
                <a:latin typeface="黑体" panose="02010609060101010101" pitchFamily="1" charset="-122"/>
                <a:ea typeface="黑体" panose="02010609060101010101" pitchFamily="1" charset="-122"/>
              </a:endParaRPr>
            </a:p>
          </p:txBody>
        </p:sp>
        <p:sp>
          <p:nvSpPr>
            <p:cNvPr id="48165" name="Rectangle 37"/>
            <p:cNvSpPr/>
            <p:nvPr/>
          </p:nvSpPr>
          <p:spPr>
            <a:xfrm>
              <a:off x="90" y="849"/>
              <a:ext cx="298"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400" b="1" dirty="0">
                  <a:solidFill>
                    <a:srgbClr val="000099"/>
                  </a:solidFill>
                  <a:latin typeface="黑体" panose="02010609060101010101" pitchFamily="1" charset="-122"/>
                  <a:ea typeface="黑体" panose="02010609060101010101" pitchFamily="1" charset="-122"/>
                </a:rPr>
                <a:t>80</a:t>
              </a:r>
              <a:r>
                <a:rPr lang="zh-CN" altLang="en-US" sz="1400" b="1" dirty="0">
                  <a:solidFill>
                    <a:srgbClr val="000000"/>
                  </a:solidFill>
                  <a:latin typeface="黑体" panose="02010609060101010101" pitchFamily="1" charset="-122"/>
                  <a:ea typeface="黑体" panose="02010609060101010101" pitchFamily="1" charset="-122"/>
                </a:rPr>
                <a:t>分</a:t>
              </a:r>
              <a:endParaRPr lang="ja-JP" altLang="en-US" sz="2400" b="1" dirty="0">
                <a:latin typeface="黑体" panose="02010609060101010101" pitchFamily="1" charset="-122"/>
                <a:ea typeface="黑体" panose="02010609060101010101" pitchFamily="1" charset="-122"/>
              </a:endParaRPr>
            </a:p>
          </p:txBody>
        </p:sp>
        <p:sp>
          <p:nvSpPr>
            <p:cNvPr id="48166" name="Rectangle 38"/>
            <p:cNvSpPr/>
            <p:nvPr/>
          </p:nvSpPr>
          <p:spPr>
            <a:xfrm>
              <a:off x="388" y="849"/>
              <a:ext cx="300"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400" b="1" dirty="0">
                  <a:solidFill>
                    <a:srgbClr val="000099"/>
                  </a:solidFill>
                  <a:latin typeface="黑体" panose="02010609060101010101" pitchFamily="1" charset="-122"/>
                  <a:ea typeface="黑体" panose="02010609060101010101" pitchFamily="1" charset="-122"/>
                </a:rPr>
                <a:t>75</a:t>
              </a:r>
              <a:r>
                <a:rPr lang="zh-CN" altLang="en-US" sz="1400" b="1" dirty="0">
                  <a:solidFill>
                    <a:srgbClr val="000000"/>
                  </a:solidFill>
                  <a:latin typeface="黑体" panose="02010609060101010101" pitchFamily="1" charset="-122"/>
                  <a:ea typeface="黑体" panose="02010609060101010101" pitchFamily="1" charset="-122"/>
                </a:rPr>
                <a:t>分</a:t>
              </a:r>
              <a:endParaRPr lang="ja-JP" altLang="en-US" sz="2400" b="1" dirty="0">
                <a:latin typeface="黑体" panose="02010609060101010101" pitchFamily="1" charset="-122"/>
                <a:ea typeface="黑体" panose="02010609060101010101" pitchFamily="1" charset="-122"/>
              </a:endParaRPr>
            </a:p>
          </p:txBody>
        </p:sp>
        <p:sp>
          <p:nvSpPr>
            <p:cNvPr id="48167" name="Rectangle 39"/>
            <p:cNvSpPr/>
            <p:nvPr/>
          </p:nvSpPr>
          <p:spPr>
            <a:xfrm>
              <a:off x="688" y="849"/>
              <a:ext cx="351"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400" b="1" dirty="0">
                  <a:solidFill>
                    <a:srgbClr val="CC0000"/>
                  </a:solidFill>
                  <a:latin typeface="黑体" panose="02010609060101010101" pitchFamily="1" charset="-122"/>
                  <a:ea typeface="黑体" panose="02010609060101010101" pitchFamily="1" charset="-122"/>
                </a:rPr>
                <a:t>93.7</a:t>
              </a:r>
              <a:r>
                <a:rPr lang="ja-JP" altLang="en-US" sz="1400" b="1" dirty="0">
                  <a:solidFill>
                    <a:srgbClr val="CC0000"/>
                  </a:solidFill>
                  <a:latin typeface="黑体" panose="02010609060101010101" pitchFamily="1" charset="-122"/>
                  <a:ea typeface="黑体" panose="02010609060101010101" pitchFamily="1" charset="-122"/>
                </a:rPr>
                <a:t>％</a:t>
              </a:r>
              <a:endParaRPr lang="ja-JP" altLang="en-US" sz="2400" b="1" dirty="0">
                <a:latin typeface="黑体" panose="02010609060101010101" pitchFamily="1" charset="-122"/>
                <a:ea typeface="黑体" panose="02010609060101010101" pitchFamily="1" charset="-122"/>
              </a:endParaRPr>
            </a:p>
          </p:txBody>
        </p:sp>
        <p:sp>
          <p:nvSpPr>
            <p:cNvPr id="48168" name="Rectangle 40"/>
            <p:cNvSpPr/>
            <p:nvPr/>
          </p:nvSpPr>
          <p:spPr>
            <a:xfrm>
              <a:off x="91" y="1119"/>
              <a:ext cx="297"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ja-JP" altLang="en-US" sz="1400" b="1" dirty="0">
                  <a:solidFill>
                    <a:srgbClr val="000099"/>
                  </a:solidFill>
                  <a:latin typeface="黑体" panose="02010609060101010101" pitchFamily="1" charset="-122"/>
                  <a:ea typeface="黑体" panose="02010609060101010101" pitchFamily="1" charset="-122"/>
                </a:rPr>
                <a:t>＋</a:t>
              </a:r>
              <a:r>
                <a:rPr lang="en-US" altLang="zh-CN" sz="1400" b="1" dirty="0">
                  <a:solidFill>
                    <a:srgbClr val="000099"/>
                  </a:solidFill>
                  <a:latin typeface="黑体" panose="02010609060101010101" pitchFamily="1" charset="-122"/>
                  <a:ea typeface="黑体" panose="02010609060101010101" pitchFamily="1" charset="-122"/>
                </a:rPr>
                <a:t>20</a:t>
              </a:r>
              <a:endParaRPr lang="en-US" altLang="zh-CN" sz="2400" b="1" dirty="0">
                <a:latin typeface="黑体" panose="02010609060101010101" pitchFamily="1" charset="-122"/>
                <a:ea typeface="黑体" panose="02010609060101010101" pitchFamily="1" charset="-122"/>
              </a:endParaRPr>
            </a:p>
          </p:txBody>
        </p:sp>
        <p:sp>
          <p:nvSpPr>
            <p:cNvPr id="48169" name="Rectangle 41"/>
            <p:cNvSpPr/>
            <p:nvPr/>
          </p:nvSpPr>
          <p:spPr>
            <a:xfrm>
              <a:off x="388" y="1119"/>
              <a:ext cx="300"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ja-JP" altLang="en-US" sz="1400" b="1" dirty="0">
                  <a:solidFill>
                    <a:srgbClr val="000099"/>
                  </a:solidFill>
                  <a:latin typeface="黑体" panose="02010609060101010101" pitchFamily="1" charset="-122"/>
                  <a:ea typeface="黑体" panose="02010609060101010101" pitchFamily="1" charset="-122"/>
                </a:rPr>
                <a:t>＋</a:t>
              </a:r>
              <a:r>
                <a:rPr lang="en-US" altLang="zh-CN" sz="1400" b="1" dirty="0">
                  <a:solidFill>
                    <a:srgbClr val="000099"/>
                  </a:solidFill>
                  <a:latin typeface="黑体" panose="02010609060101010101" pitchFamily="1" charset="-122"/>
                  <a:ea typeface="黑体" panose="02010609060101010101" pitchFamily="1" charset="-122"/>
                </a:rPr>
                <a:t>15</a:t>
              </a:r>
              <a:endParaRPr lang="en-US" altLang="zh-CN" sz="2400" b="1" dirty="0">
                <a:latin typeface="黑体" panose="02010609060101010101" pitchFamily="1" charset="-122"/>
                <a:ea typeface="黑体" panose="02010609060101010101" pitchFamily="1" charset="-122"/>
              </a:endParaRPr>
            </a:p>
          </p:txBody>
        </p:sp>
        <p:sp>
          <p:nvSpPr>
            <p:cNvPr id="48170" name="Rectangle 42"/>
            <p:cNvSpPr/>
            <p:nvPr/>
          </p:nvSpPr>
          <p:spPr>
            <a:xfrm>
              <a:off x="688" y="1119"/>
              <a:ext cx="351" cy="177"/>
            </a:xfrm>
            <a:prstGeom prst="rect">
              <a:avLst/>
            </a:prstGeom>
            <a:no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400" b="1" dirty="0">
                  <a:solidFill>
                    <a:srgbClr val="CC0000"/>
                  </a:solidFill>
                  <a:latin typeface="黑体" panose="02010609060101010101" pitchFamily="1" charset="-122"/>
                  <a:ea typeface="黑体" panose="02010609060101010101" pitchFamily="1" charset="-122"/>
                </a:rPr>
                <a:t>75</a:t>
              </a:r>
              <a:r>
                <a:rPr lang="ja-JP" altLang="en-US" sz="1400" b="1" dirty="0">
                  <a:solidFill>
                    <a:srgbClr val="CC0000"/>
                  </a:solidFill>
                  <a:latin typeface="黑体" panose="02010609060101010101" pitchFamily="1" charset="-122"/>
                  <a:ea typeface="黑体" panose="02010609060101010101" pitchFamily="1" charset="-122"/>
                </a:rPr>
                <a:t>％</a:t>
              </a:r>
              <a:endParaRPr lang="ja-JP" altLang="en-US" sz="2400" b="1" dirty="0">
                <a:latin typeface="黑体" panose="02010609060101010101" pitchFamily="1" charset="-122"/>
                <a:ea typeface="黑体" panose="02010609060101010101" pitchFamily="1" charset="-122"/>
              </a:endParaRPr>
            </a:p>
          </p:txBody>
        </p:sp>
        <p:sp>
          <p:nvSpPr>
            <p:cNvPr id="48171" name="Rectangle 43"/>
            <p:cNvSpPr/>
            <p:nvPr/>
          </p:nvSpPr>
          <p:spPr>
            <a:xfrm>
              <a:off x="1089" y="624"/>
              <a:ext cx="200" cy="78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algn="ctr" eaLnBrk="0" hangingPunct="0"/>
              <a:r>
                <a:rPr lang="en-US" altLang="zh-CN" sz="1600" b="1" dirty="0">
                  <a:solidFill>
                    <a:srgbClr val="CC0000"/>
                  </a:solidFill>
                  <a:latin typeface="黑体" panose="02010609060101010101" pitchFamily="1" charset="-122"/>
                  <a:ea typeface="黑体" panose="02010609060101010101" pitchFamily="1" charset="-122"/>
                </a:rPr>
                <a:t>×</a:t>
              </a:r>
              <a:endParaRPr lang="en-US" altLang="zh-CN" sz="1600" b="1" dirty="0">
                <a:solidFill>
                  <a:srgbClr val="000000"/>
                </a:solidFill>
                <a:latin typeface="黑体" panose="02010609060101010101" pitchFamily="1" charset="-122"/>
                <a:ea typeface="黑体" panose="02010609060101010101" pitchFamily="1" charset="-122"/>
              </a:endParaRPr>
            </a:p>
          </p:txBody>
        </p:sp>
        <p:sp>
          <p:nvSpPr>
            <p:cNvPr id="48172" name="Rectangle 44"/>
            <p:cNvSpPr/>
            <p:nvPr/>
          </p:nvSpPr>
          <p:spPr>
            <a:xfrm>
              <a:off x="37" y="0"/>
              <a:ext cx="1252" cy="24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ja-JP" altLang="en-US" b="1" dirty="0">
                  <a:solidFill>
                    <a:srgbClr val="000000"/>
                  </a:solidFill>
                  <a:latin typeface="黑体" panose="02010609060101010101" pitchFamily="1" charset="-122"/>
                  <a:ea typeface="黑体" panose="02010609060101010101" pitchFamily="1" charset="-122"/>
                </a:rPr>
                <a:t>Ｄｏ  </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48173" name="Line 45"/>
            <p:cNvSpPr/>
            <p:nvPr/>
          </p:nvSpPr>
          <p:spPr>
            <a:xfrm>
              <a:off x="37" y="2064"/>
              <a:ext cx="1252" cy="1"/>
            </a:xfrm>
            <a:prstGeom prst="line">
              <a:avLst/>
            </a:prstGeom>
            <a:ln w="9525" cap="flat" cmpd="sng">
              <a:solidFill>
                <a:srgbClr val="000000"/>
              </a:solidFill>
              <a:prstDash val="solid"/>
              <a:headEnd type="none" w="med" len="med"/>
              <a:tailEnd type="none" w="med" len="med"/>
            </a:ln>
          </p:spPr>
        </p:sp>
        <p:sp>
          <p:nvSpPr>
            <p:cNvPr id="48174" name="Line 46"/>
            <p:cNvSpPr/>
            <p:nvPr/>
          </p:nvSpPr>
          <p:spPr>
            <a:xfrm>
              <a:off x="37" y="2880"/>
              <a:ext cx="1252" cy="1"/>
            </a:xfrm>
            <a:prstGeom prst="line">
              <a:avLst/>
            </a:prstGeom>
            <a:ln w="9525" cap="flat" cmpd="sng">
              <a:solidFill>
                <a:srgbClr val="000000"/>
              </a:solidFill>
              <a:prstDash val="solid"/>
              <a:headEnd type="none" w="med" len="med"/>
              <a:tailEnd type="none" w="med" len="med"/>
            </a:ln>
          </p:spPr>
        </p:sp>
        <p:sp>
          <p:nvSpPr>
            <p:cNvPr id="48175" name="Text Box 47"/>
            <p:cNvSpPr txBox="1"/>
            <p:nvPr/>
          </p:nvSpPr>
          <p:spPr>
            <a:xfrm>
              <a:off x="0" y="1008"/>
              <a:ext cx="1104" cy="135"/>
            </a:xfrm>
            <a:prstGeom prst="rect">
              <a:avLst/>
            </a:prstGeom>
            <a:noFill/>
            <a:ln w="9525">
              <a:noFill/>
            </a:ln>
          </p:spPr>
          <p:txBody>
            <a:bodyPr>
              <a:spAutoFit/>
            </a:bodyPr>
            <a:p>
              <a:pPr>
                <a:spcBef>
                  <a:spcPct val="50000"/>
                </a:spcBef>
              </a:pPr>
              <a:r>
                <a:rPr lang="zh-CN" altLang="en-US" sz="800" b="1" dirty="0">
                  <a:latin typeface="黑体" panose="02010609060101010101" pitchFamily="1" charset="-122"/>
                  <a:ea typeface="黑体" panose="02010609060101010101" pitchFamily="1" charset="-122"/>
                </a:rPr>
                <a:t>（属于管理</a:t>
              </a:r>
              <a:r>
                <a:rPr lang="en-US" altLang="zh-CN" sz="800" b="1" dirty="0">
                  <a:latin typeface="Times New Roman" panose="02020603050405020304" pitchFamily="2" charset="0"/>
                  <a:ea typeface="黑体" panose="02010609060101010101" pitchFamily="1" charset="-122"/>
                </a:rPr>
                <a:t>·</a:t>
              </a:r>
              <a:r>
                <a:rPr lang="zh-CN" altLang="en-US" sz="800" b="1" dirty="0">
                  <a:latin typeface="黑体" panose="02010609060101010101" pitchFamily="1" charset="-122"/>
                  <a:ea typeface="黑体" panose="02010609060101010101" pitchFamily="1" charset="-122"/>
                </a:rPr>
                <a:t>营业系统时）</a:t>
              </a:r>
              <a:endParaRPr lang="ja-JP" altLang="en-US" sz="800" b="1" dirty="0">
                <a:latin typeface="黑体" panose="02010609060101010101" pitchFamily="1" charset="-122"/>
                <a:ea typeface="黑体" panose="02010609060101010101" pitchFamily="1" charset="-122"/>
              </a:endParaRPr>
            </a:p>
          </p:txBody>
        </p:sp>
        <p:sp>
          <p:nvSpPr>
            <p:cNvPr id="48176" name="Text Box 48"/>
            <p:cNvSpPr txBox="1"/>
            <p:nvPr/>
          </p:nvSpPr>
          <p:spPr>
            <a:xfrm>
              <a:off x="0" y="1272"/>
              <a:ext cx="1056" cy="135"/>
            </a:xfrm>
            <a:prstGeom prst="rect">
              <a:avLst/>
            </a:prstGeom>
            <a:noFill/>
            <a:ln w="9525">
              <a:noFill/>
            </a:ln>
          </p:spPr>
          <p:txBody>
            <a:bodyPr>
              <a:spAutoFit/>
            </a:bodyPr>
            <a:p>
              <a:pPr>
                <a:spcBef>
                  <a:spcPct val="50000"/>
                </a:spcBef>
              </a:pPr>
              <a:r>
                <a:rPr lang="zh-CN" altLang="en-US" sz="800" b="1" dirty="0">
                  <a:latin typeface="黑体" panose="02010609060101010101" pitchFamily="1" charset="-122"/>
                  <a:ea typeface="黑体" panose="02010609060101010101" pitchFamily="1" charset="-122"/>
                </a:rPr>
                <a:t>（属于制造系统时）</a:t>
              </a:r>
              <a:endParaRPr lang="ja-JP" altLang="en-US" sz="800" b="1" dirty="0">
                <a:latin typeface="黑体" panose="02010609060101010101" pitchFamily="1" charset="-122"/>
                <a:ea typeface="黑体" panose="02010609060101010101" pitchFamily="1" charset="-122"/>
              </a:endParaRPr>
            </a:p>
          </p:txBody>
        </p:sp>
      </p:grpSp>
      <p:sp>
        <p:nvSpPr>
          <p:cNvPr id="48177" name="Rectangle 49"/>
          <p:cNvSpPr/>
          <p:nvPr/>
        </p:nvSpPr>
        <p:spPr>
          <a:xfrm>
            <a:off x="0" y="188913"/>
            <a:ext cx="8915400" cy="457200"/>
          </a:xfrm>
          <a:prstGeom prst="rect">
            <a:avLst/>
          </a:prstGeom>
          <a:noFill/>
          <a:ln w="9525">
            <a:noFill/>
          </a:ln>
        </p:spPr>
        <p:txBody>
          <a:bodyPr lIns="90488" tIns="44450" rIns="90488" bIns="44450" anchor="ctr" anchorCtr="0"/>
          <a:p>
            <a:pPr algn="ctr"/>
            <a:r>
              <a:rPr lang="zh-CN" altLang="en-US"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通过ＰＤＣＡ表进行表达的好的例子－</a:t>
            </a:r>
            <a:r>
              <a:rPr lang="en-US" altLang="zh-CN" sz="3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PDCA</a:t>
            </a:r>
            <a:endParaRPr lang="en-US" altLang="zh-CN" sz="32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灯片编号占位符 3"/>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49155" name="AutoShape 2"/>
          <p:cNvSpPr/>
          <p:nvPr/>
        </p:nvSpPr>
        <p:spPr>
          <a:xfrm>
            <a:off x="304800" y="569913"/>
            <a:ext cx="8610600" cy="5562600"/>
          </a:xfrm>
          <a:prstGeom prst="roundRect">
            <a:avLst>
              <a:gd name="adj" fmla="val 1769"/>
            </a:avLst>
          </a:prstGeom>
          <a:solidFill>
            <a:srgbClr val="CCECFF"/>
          </a:solidFill>
          <a:ln w="9525" cap="flat" cmpd="sng">
            <a:solidFill>
              <a:schemeClr val="tx1"/>
            </a:solidFill>
            <a:prstDash val="solid"/>
            <a:headEnd type="none" w="med" len="med"/>
            <a:tailEnd type="none" w="med" len="med"/>
          </a:ln>
          <a:effectLst>
            <a:outerShdw dist="107763" dir="2699999" algn="ctr" rotWithShape="0">
              <a:schemeClr val="bg2"/>
            </a:outerShdw>
          </a:effectLst>
        </p:spPr>
        <p:txBody>
          <a:bodyPr wrap="none" anchor="ctr" anchorCtr="0"/>
          <a:p>
            <a:pPr eaLnBrk="0" hangingPunct="0">
              <a:lnSpc>
                <a:spcPct val="90000"/>
              </a:lnSpc>
            </a:pPr>
            <a:r>
              <a:rPr lang="ja-JP" altLang="en-US" sz="2400" b="1" dirty="0">
                <a:solidFill>
                  <a:srgbClr val="FF0000"/>
                </a:solidFill>
                <a:latin typeface="Times New Roman" panose="02020603050405020304" pitchFamily="2" charset="0"/>
                <a:ea typeface="黑体" panose="02010609060101010101" pitchFamily="1" charset="-122"/>
              </a:rPr>
              <a:t>Ｐ（</a:t>
            </a:r>
            <a:r>
              <a:rPr lang="zh-CN" altLang="en-US" sz="2400" b="1" dirty="0">
                <a:solidFill>
                  <a:srgbClr val="FF0000"/>
                </a:solidFill>
                <a:latin typeface="Times New Roman" panose="02020603050405020304" pitchFamily="2" charset="0"/>
                <a:ea typeface="黑体" panose="02010609060101010101" pitchFamily="1" charset="-122"/>
              </a:rPr>
              <a:t>计划</a:t>
            </a:r>
            <a:r>
              <a:rPr lang="ja-JP" altLang="en-US" sz="2400" b="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a:p>
            <a:pPr lvl="1" eaLnBrk="0" hangingPunct="0">
              <a:lnSpc>
                <a:spcPct val="90000"/>
              </a:lnSpc>
            </a:pPr>
            <a:r>
              <a:rPr lang="zh-CN" altLang="en-US" sz="2400" b="1" i="1" dirty="0">
                <a:solidFill>
                  <a:srgbClr val="FF0000"/>
                </a:solidFill>
                <a:latin typeface="Times New Roman" panose="02020603050405020304" pitchFamily="2" charset="0"/>
                <a:ea typeface="黑体" panose="02010609060101010101" pitchFamily="1" charset="-122"/>
              </a:rPr>
              <a:t>目标与措施是否明确</a:t>
            </a:r>
            <a:r>
              <a:rPr lang="ja-JP" altLang="en-US" sz="2400" b="1" i="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a:p>
            <a:pPr lvl="1" eaLnBrk="0" hangingPunct="0">
              <a:lnSpc>
                <a:spcPct val="90000"/>
              </a:lnSpc>
            </a:pPr>
            <a:r>
              <a:rPr lang="zh-CN" altLang="en-US" sz="2400" b="1" i="1" dirty="0">
                <a:solidFill>
                  <a:srgbClr val="FF0000"/>
                </a:solidFill>
                <a:latin typeface="Times New Roman" panose="02020603050405020304" pitchFamily="2" charset="0"/>
                <a:ea typeface="黑体" panose="02010609060101010101" pitchFamily="1" charset="-122"/>
              </a:rPr>
              <a:t>是否同时具备目标与措施两个方面的管理项目</a:t>
            </a:r>
            <a:r>
              <a:rPr lang="ja-JP" altLang="en-US" sz="2400" b="1" i="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a:p>
            <a:pPr eaLnBrk="0" hangingPunct="0">
              <a:lnSpc>
                <a:spcPct val="90000"/>
              </a:lnSpc>
            </a:pPr>
            <a:endParaRPr lang="ja-JP" altLang="en-US" sz="2400" b="1" dirty="0">
              <a:solidFill>
                <a:srgbClr val="FF0000"/>
              </a:solidFill>
              <a:latin typeface="Times New Roman" panose="02020603050405020304" pitchFamily="2" charset="0"/>
              <a:ea typeface="黑体" panose="02010609060101010101" pitchFamily="1" charset="-122"/>
            </a:endParaRPr>
          </a:p>
          <a:p>
            <a:pPr eaLnBrk="0" hangingPunct="0">
              <a:lnSpc>
                <a:spcPct val="90000"/>
              </a:lnSpc>
            </a:pPr>
            <a:r>
              <a:rPr lang="ja-JP" altLang="en-US" sz="2400" b="1" dirty="0">
                <a:solidFill>
                  <a:srgbClr val="FF0000"/>
                </a:solidFill>
                <a:latin typeface="Times New Roman" panose="02020603050405020304" pitchFamily="2" charset="0"/>
                <a:ea typeface="黑体" panose="02010609060101010101" pitchFamily="1" charset="-122"/>
              </a:rPr>
              <a:t>Ｄ（</a:t>
            </a:r>
            <a:r>
              <a:rPr lang="zh-CN" altLang="en-US" sz="2400" b="1" dirty="0">
                <a:solidFill>
                  <a:srgbClr val="FF0000"/>
                </a:solidFill>
                <a:latin typeface="Times New Roman" panose="02020603050405020304" pitchFamily="2" charset="0"/>
                <a:ea typeface="黑体" panose="02010609060101010101" pitchFamily="1" charset="-122"/>
              </a:rPr>
              <a:t>实绩</a:t>
            </a:r>
            <a:r>
              <a:rPr lang="ja-JP" altLang="en-US" sz="2400" b="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a:p>
            <a:pPr lvl="1" eaLnBrk="0" hangingPunct="0">
              <a:lnSpc>
                <a:spcPct val="90000"/>
              </a:lnSpc>
            </a:pPr>
            <a:r>
              <a:rPr lang="zh-CN" altLang="en-US" sz="2400" b="1" i="1" dirty="0">
                <a:solidFill>
                  <a:srgbClr val="FF0000"/>
                </a:solidFill>
                <a:latin typeface="Times New Roman" panose="02020603050405020304" pitchFamily="2" charset="0"/>
                <a:ea typeface="黑体" panose="02010609060101010101" pitchFamily="1" charset="-122"/>
              </a:rPr>
              <a:t>是否通过结果的实绩和措施的实绩进行了整理</a:t>
            </a:r>
            <a:r>
              <a:rPr lang="ja-JP" altLang="en-US" sz="2400" b="1" i="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a:p>
            <a:pPr lvl="1" eaLnBrk="0" hangingPunct="0">
              <a:lnSpc>
                <a:spcPct val="90000"/>
              </a:lnSpc>
            </a:pPr>
            <a:r>
              <a:rPr lang="zh-CN" altLang="en-US" sz="2400" b="1" i="1" dirty="0">
                <a:solidFill>
                  <a:srgbClr val="FF0000"/>
                </a:solidFill>
                <a:latin typeface="Times New Roman" panose="02020603050405020304" pitchFamily="2" charset="0"/>
                <a:ea typeface="黑体" panose="02010609060101010101" pitchFamily="1" charset="-122"/>
              </a:rPr>
              <a:t>是否通过分层解析弄清楚了好的地方、和不足的地方</a:t>
            </a:r>
            <a:r>
              <a:rPr lang="ja-JP" altLang="en-US" sz="2400" b="1" i="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a:p>
            <a:pPr eaLnBrk="0" hangingPunct="0">
              <a:lnSpc>
                <a:spcPct val="90000"/>
              </a:lnSpc>
            </a:pPr>
            <a:endParaRPr lang="ja-JP" altLang="en-US" sz="2400" b="1" dirty="0">
              <a:solidFill>
                <a:srgbClr val="FF0000"/>
              </a:solidFill>
              <a:latin typeface="Times New Roman" panose="02020603050405020304" pitchFamily="2" charset="0"/>
              <a:ea typeface="黑体" panose="02010609060101010101" pitchFamily="1" charset="-122"/>
            </a:endParaRPr>
          </a:p>
          <a:p>
            <a:pPr eaLnBrk="0" hangingPunct="0">
              <a:lnSpc>
                <a:spcPct val="90000"/>
              </a:lnSpc>
            </a:pPr>
            <a:r>
              <a:rPr lang="ja-JP" altLang="en-US" sz="2400" b="1" dirty="0">
                <a:solidFill>
                  <a:srgbClr val="FF0000"/>
                </a:solidFill>
                <a:latin typeface="Times New Roman" panose="02020603050405020304" pitchFamily="2" charset="0"/>
                <a:ea typeface="黑体" panose="02010609060101010101" pitchFamily="1" charset="-122"/>
              </a:rPr>
              <a:t>Ｃ（</a:t>
            </a:r>
            <a:r>
              <a:rPr lang="zh-CN" altLang="en-US" sz="2400" b="1" dirty="0">
                <a:solidFill>
                  <a:srgbClr val="FF0000"/>
                </a:solidFill>
                <a:latin typeface="Times New Roman" panose="02020603050405020304" pitchFamily="2" charset="0"/>
                <a:ea typeface="黑体" panose="02010609060101010101" pitchFamily="1" charset="-122"/>
              </a:rPr>
              <a:t>差异分析</a:t>
            </a:r>
            <a:r>
              <a:rPr lang="ja-JP" altLang="en-US" sz="2400" b="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a:p>
            <a:pPr lvl="1" eaLnBrk="0" hangingPunct="0">
              <a:lnSpc>
                <a:spcPct val="90000"/>
              </a:lnSpc>
            </a:pPr>
            <a:r>
              <a:rPr lang="zh-CN" altLang="en-US" sz="2400" b="1" i="1" dirty="0">
                <a:solidFill>
                  <a:srgbClr val="FF0000"/>
                </a:solidFill>
                <a:latin typeface="Times New Roman" panose="02020603050405020304" pitchFamily="2" charset="0"/>
                <a:ea typeface="黑体" panose="02010609060101010101" pitchFamily="1" charset="-122"/>
              </a:rPr>
              <a:t>是否变成对实绩的解说</a:t>
            </a:r>
            <a:r>
              <a:rPr lang="ja-JP" altLang="en-US" sz="2400" b="1" i="1" dirty="0">
                <a:solidFill>
                  <a:srgbClr val="FF0000"/>
                </a:solidFill>
                <a:latin typeface="Times New Roman" panose="02020603050405020304" pitchFamily="2" charset="0"/>
                <a:ea typeface="黑体" panose="02010609060101010101" pitchFamily="1" charset="-122"/>
              </a:rPr>
              <a:t>（</a:t>
            </a:r>
            <a:r>
              <a:rPr lang="zh-CN" altLang="en-US" sz="2400" b="1" i="1" dirty="0">
                <a:solidFill>
                  <a:srgbClr val="FF0000"/>
                </a:solidFill>
                <a:latin typeface="Times New Roman" panose="02020603050405020304" pitchFamily="2" charset="0"/>
                <a:ea typeface="黑体" panose="02010609060101010101" pitchFamily="1" charset="-122"/>
              </a:rPr>
              <a:t>辩解</a:t>
            </a:r>
            <a:r>
              <a:rPr lang="ja-JP" altLang="en-US" sz="2400" b="1" i="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a:p>
            <a:pPr lvl="1" eaLnBrk="0" hangingPunct="0">
              <a:lnSpc>
                <a:spcPct val="90000"/>
              </a:lnSpc>
            </a:pPr>
            <a:r>
              <a:rPr lang="zh-CN" altLang="en-US" sz="2400" b="1" i="1" dirty="0">
                <a:solidFill>
                  <a:srgbClr val="FF0000"/>
                </a:solidFill>
                <a:latin typeface="Times New Roman" panose="02020603050405020304" pitchFamily="2" charset="0"/>
                <a:ea typeface="黑体" panose="02010609060101010101" pitchFamily="1" charset="-122"/>
              </a:rPr>
              <a:t>有无按照好的要怎么样、不足之处要怎么样来进行整理</a:t>
            </a:r>
            <a:r>
              <a:rPr lang="ja-JP" altLang="en-US" sz="2400" b="1" i="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a:p>
            <a:pPr lvl="1" eaLnBrk="0" hangingPunct="0">
              <a:lnSpc>
                <a:spcPct val="90000"/>
              </a:lnSpc>
            </a:pPr>
            <a:r>
              <a:rPr lang="zh-CN" altLang="en-US" sz="2400" b="1" i="1" dirty="0">
                <a:solidFill>
                  <a:srgbClr val="FF0000"/>
                </a:solidFill>
                <a:latin typeface="Times New Roman" panose="02020603050405020304" pitchFamily="2" charset="0"/>
                <a:ea typeface="黑体" panose="02010609060101010101" pitchFamily="1" charset="-122"/>
              </a:rPr>
              <a:t>对于特别重要的差异，有无通过“为什么为什么”的手法</a:t>
            </a:r>
            <a:endParaRPr lang="zh-CN" altLang="en-US" sz="2400" b="1" i="1" dirty="0">
              <a:solidFill>
                <a:srgbClr val="FF0000"/>
              </a:solidFill>
              <a:latin typeface="Times New Roman" panose="02020603050405020304" pitchFamily="2" charset="0"/>
              <a:ea typeface="黑体" panose="02010609060101010101" pitchFamily="1" charset="-122"/>
            </a:endParaRPr>
          </a:p>
          <a:p>
            <a:pPr lvl="1" eaLnBrk="0" hangingPunct="0">
              <a:lnSpc>
                <a:spcPct val="90000"/>
              </a:lnSpc>
            </a:pPr>
            <a:r>
              <a:rPr lang="zh-CN" altLang="en-US" sz="2400" b="1" i="1" dirty="0">
                <a:solidFill>
                  <a:srgbClr val="FF0000"/>
                </a:solidFill>
                <a:latin typeface="Times New Roman" panose="02020603050405020304" pitchFamily="2" charset="0"/>
                <a:ea typeface="黑体" panose="02010609060101010101" pitchFamily="1" charset="-122"/>
              </a:rPr>
              <a:t>把握真正的原因</a:t>
            </a:r>
            <a:r>
              <a:rPr lang="ja-JP" altLang="en-US" sz="2400" b="1" i="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a:p>
            <a:pPr eaLnBrk="0" hangingPunct="0">
              <a:lnSpc>
                <a:spcPct val="90000"/>
              </a:lnSpc>
            </a:pPr>
            <a:endParaRPr lang="ja-JP" altLang="en-US" sz="2400" b="1" dirty="0">
              <a:solidFill>
                <a:srgbClr val="FF0000"/>
              </a:solidFill>
              <a:latin typeface="Times New Roman" panose="02020603050405020304" pitchFamily="2" charset="0"/>
              <a:ea typeface="黑体" panose="02010609060101010101" pitchFamily="1" charset="-122"/>
            </a:endParaRPr>
          </a:p>
          <a:p>
            <a:pPr eaLnBrk="0" hangingPunct="0">
              <a:lnSpc>
                <a:spcPct val="90000"/>
              </a:lnSpc>
            </a:pPr>
            <a:r>
              <a:rPr lang="ja-JP" altLang="en-US" sz="2400" b="1" dirty="0">
                <a:solidFill>
                  <a:srgbClr val="FF0000"/>
                </a:solidFill>
                <a:latin typeface="Times New Roman" panose="02020603050405020304" pitchFamily="2" charset="0"/>
                <a:ea typeface="黑体" panose="02010609060101010101" pitchFamily="1" charset="-122"/>
              </a:rPr>
              <a:t>Ａ（</a:t>
            </a:r>
            <a:r>
              <a:rPr lang="zh-CN" altLang="en-US" sz="2400" b="1" dirty="0">
                <a:solidFill>
                  <a:srgbClr val="FF0000"/>
                </a:solidFill>
                <a:latin typeface="Times New Roman" panose="02020603050405020304" pitchFamily="2" charset="0"/>
                <a:ea typeface="黑体" panose="02010609060101010101" pitchFamily="1" charset="-122"/>
              </a:rPr>
              <a:t>今后的对应措施</a:t>
            </a:r>
            <a:r>
              <a:rPr lang="ja-JP" altLang="en-US" sz="2400" b="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a:p>
            <a:pPr lvl="1" eaLnBrk="0" hangingPunct="0">
              <a:lnSpc>
                <a:spcPct val="90000"/>
              </a:lnSpc>
            </a:pPr>
            <a:r>
              <a:rPr lang="zh-CN" altLang="en-US" sz="2400" b="1" i="1" dirty="0">
                <a:solidFill>
                  <a:srgbClr val="FF0000"/>
                </a:solidFill>
                <a:latin typeface="Times New Roman" panose="02020603050405020304" pitchFamily="2" charset="0"/>
                <a:ea typeface="黑体" panose="02010609060101010101" pitchFamily="1" charset="-122"/>
              </a:rPr>
              <a:t>是否能够承接差异分析采取具体的行动</a:t>
            </a:r>
            <a:r>
              <a:rPr lang="ja-JP" altLang="en-US" sz="2400" b="1" i="1" dirty="0">
                <a:solidFill>
                  <a:srgbClr val="FF0000"/>
                </a:solidFill>
                <a:latin typeface="Times New Roman" panose="02020603050405020304" pitchFamily="2" charset="0"/>
                <a:ea typeface="黑体" panose="02010609060101010101" pitchFamily="1" charset="-122"/>
              </a:rPr>
              <a:t>？</a:t>
            </a:r>
            <a:endParaRPr lang="ja-JP" altLang="en-US" sz="2400" b="1" i="1" dirty="0">
              <a:solidFill>
                <a:srgbClr val="FF0000"/>
              </a:solidFill>
              <a:latin typeface="Times New Roman" panose="02020603050405020304" pitchFamily="2" charset="0"/>
              <a:ea typeface="黑体" panose="02010609060101010101" pitchFamily="1" charset="-122"/>
            </a:endParaRPr>
          </a:p>
        </p:txBody>
      </p:sp>
      <p:sp>
        <p:nvSpPr>
          <p:cNvPr id="49156" name="AutoShape 3"/>
          <p:cNvSpPr/>
          <p:nvPr/>
        </p:nvSpPr>
        <p:spPr>
          <a:xfrm>
            <a:off x="2743200" y="188913"/>
            <a:ext cx="3581400" cy="533400"/>
          </a:xfrm>
          <a:custGeom>
            <a:avLst/>
            <a:gdLst>
              <a:gd name="txL" fmla="*/ 2017 w 21600"/>
              <a:gd name="txT" fmla="*/ 2017 h 21600"/>
              <a:gd name="txR" fmla="*/ 19583 w 21600"/>
              <a:gd name="txB" fmla="*/ 19583 h 21600"/>
            </a:gdLst>
            <a:ahLst/>
            <a:cxnLst>
              <a:cxn ang="0">
                <a:pos x="3545420" y="266700"/>
              </a:cxn>
              <a:cxn ang="0">
                <a:pos x="1790700" y="533400"/>
              </a:cxn>
              <a:cxn ang="0">
                <a:pos x="35980" y="266700"/>
              </a:cxn>
              <a:cxn ang="0">
                <a:pos x="1790700" y="0"/>
              </a:cxn>
            </a:cxnLst>
            <a:rect l="txL" t="txT" r="txR" b="txB"/>
            <a:pathLst>
              <a:path w="21600" h="21600">
                <a:moveTo>
                  <a:pt x="0" y="0"/>
                </a:moveTo>
                <a:lnTo>
                  <a:pt x="434" y="21600"/>
                </a:lnTo>
                <a:lnTo>
                  <a:pt x="21166" y="21600"/>
                </a:lnTo>
                <a:lnTo>
                  <a:pt x="21600" y="0"/>
                </a:lnTo>
                <a:close/>
              </a:path>
            </a:pathLst>
          </a:custGeom>
          <a:solidFill>
            <a:srgbClr val="3366FF"/>
          </a:solidFill>
          <a:ln w="9525" cap="flat" cmpd="sng">
            <a:solidFill>
              <a:schemeClr val="accent2"/>
            </a:solidFill>
            <a:prstDash val="solid"/>
            <a:miter/>
            <a:headEnd type="none" w="med" len="med"/>
            <a:tailEnd type="none" w="med" len="med"/>
          </a:ln>
        </p:spPr>
        <p:txBody>
          <a:bodyPr wrap="none" anchor="ctr" anchorCtr="0"/>
          <a:p>
            <a:pPr algn="ctr" eaLnBrk="0" hangingPunct="0"/>
            <a:r>
              <a:rPr lang="zh-CN" altLang="en-US" sz="3600" b="1" dirty="0">
                <a:solidFill>
                  <a:schemeClr val="bg1"/>
                </a:solidFill>
                <a:effectLst>
                  <a:outerShdw blurRad="38100" dist="38100" dir="2700000">
                    <a:srgbClr val="000000"/>
                  </a:outerShdw>
                </a:effectLst>
                <a:latin typeface="Times New Roman" panose="02020603050405020304" pitchFamily="2" charset="0"/>
                <a:ea typeface="黑体" panose="02010609060101010101" pitchFamily="1" charset="-122"/>
              </a:rPr>
              <a:t>重要的观点</a:t>
            </a:r>
            <a:endParaRPr lang="ja-JP" altLang="en-US" sz="3600" b="1" dirty="0">
              <a:solidFill>
                <a:schemeClr val="bg1"/>
              </a:solidFill>
              <a:latin typeface="Times New Roman" panose="02020603050405020304" pitchFamily="2" charset="0"/>
              <a:ea typeface="黑体" panose="02010609060101010101" pitchFamily="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49155"/>
                                        </p:tgtEl>
                                        <p:attrNameLst>
                                          <p:attrName>style.visibility</p:attrName>
                                        </p:attrNameLst>
                                      </p:cBhvr>
                                      <p:to>
                                        <p:strVal val="visible"/>
                                      </p:to>
                                    </p:set>
                                    <p:anim calcmode="lin" valueType="num">
                                      <p:cBhvr>
                                        <p:cTn id="7" dur="500" fill="hold"/>
                                        <p:tgtEl>
                                          <p:spTgt spid="49155"/>
                                        </p:tgtEl>
                                        <p:attrNameLst>
                                          <p:attrName>ppt_w</p:attrName>
                                        </p:attrNameLst>
                                      </p:cBhvr>
                                      <p:tavLst>
                                        <p:tav tm="0">
                                          <p:val>
                                            <p:fltVal val="0.000000"/>
                                          </p:val>
                                        </p:tav>
                                        <p:tav tm="100000">
                                          <p:val>
                                            <p:strVal val="#ppt_w"/>
                                          </p:val>
                                        </p:tav>
                                      </p:tavLst>
                                    </p:anim>
                                    <p:anim calcmode="lin" valueType="num">
                                      <p:cBhvr>
                                        <p:cTn id="8" dur="500" fill="hold"/>
                                        <p:tgtEl>
                                          <p:spTgt spid="49155"/>
                                        </p:tgtEl>
                                        <p:attrNameLst>
                                          <p:attrName>ppt_h</p:attrName>
                                        </p:attrNameLst>
                                      </p:cBhvr>
                                      <p:tavLst>
                                        <p:tav tm="0">
                                          <p:val>
                                            <p:fltVal val="0.000000"/>
                                          </p:val>
                                        </p:tav>
                                        <p:tav tm="100000">
                                          <p:val>
                                            <p:strVal val="#ppt_h"/>
                                          </p:val>
                                        </p:tav>
                                      </p:tavLst>
                                    </p:anim>
                                    <p:anim calcmode="lin" valueType="num">
                                      <p:cBhvr>
                                        <p:cTn id="9" dur="500" fill="hold"/>
                                        <p:tgtEl>
                                          <p:spTgt spid="49155"/>
                                        </p:tgtEl>
                                        <p:attrNameLst>
                                          <p:attrName>ppt_x</p:attrName>
                                        </p:attrNameLst>
                                      </p:cBhvr>
                                      <p:tavLst>
                                        <p:tav tm="0">
                                          <p:val>
                                            <p:fltVal val="0.500000"/>
                                          </p:val>
                                        </p:tav>
                                        <p:tav tm="100000">
                                          <p:val>
                                            <p:strVal val="#ppt_x"/>
                                          </p:val>
                                        </p:tav>
                                      </p:tavLst>
                                    </p:anim>
                                    <p:anim calcmode="lin" valueType="num">
                                      <p:cBhvr>
                                        <p:cTn id="10" dur="500" fill="hold"/>
                                        <p:tgtEl>
                                          <p:spTgt spid="49155"/>
                                        </p:tgtEl>
                                        <p:attrNameLst>
                                          <p:attrName>ppt_y</p:attrName>
                                        </p:attrNameLst>
                                      </p:cBhvr>
                                      <p:tavLst>
                                        <p:tav tm="0">
                                          <p:val>
                                            <p:fltVal val="0.500000"/>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灯片编号占位符 3"/>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50179" name="Rectangle 2"/>
          <p:cNvSpPr/>
          <p:nvPr/>
        </p:nvSpPr>
        <p:spPr>
          <a:xfrm>
            <a:off x="263525" y="120650"/>
            <a:ext cx="4146550" cy="457200"/>
          </a:xfrm>
          <a:prstGeom prst="rect">
            <a:avLst/>
          </a:prstGeom>
          <a:noFill/>
          <a:ln w="9525">
            <a:noFill/>
          </a:ln>
        </p:spPr>
        <p:txBody>
          <a:bodyPr wrap="none">
            <a:spAutoFit/>
          </a:bodyPr>
          <a:p>
            <a:pPr>
              <a:spcBef>
                <a:spcPct val="50000"/>
              </a:spcBef>
              <a:buFont typeface="Wingdings" panose="05000000000000000000" pitchFamily="2" charset="2"/>
            </a:pPr>
            <a:r>
              <a:rPr lang="ja-JP" altLang="en-US" sz="2400" dirty="0">
                <a:solidFill>
                  <a:srgbClr val="000099"/>
                </a:solidFill>
                <a:latin typeface="宋体" panose="02010600030101010101" pitchFamily="2" charset="-122"/>
              </a:rPr>
              <a:t>理解</a:t>
            </a:r>
            <a:r>
              <a:rPr lang="zh-CN" altLang="en-US" sz="2400" dirty="0">
                <a:solidFill>
                  <a:srgbClr val="000099"/>
                </a:solidFill>
                <a:latin typeface="宋体" panose="02010600030101010101" pitchFamily="2" charset="-122"/>
              </a:rPr>
              <a:t>运用</a:t>
            </a:r>
            <a:r>
              <a:rPr lang="ja-JP" altLang="en-US" sz="2400" dirty="0">
                <a:solidFill>
                  <a:srgbClr val="000099"/>
                </a:solidFill>
                <a:latin typeface="宋体" panose="02010600030101010101" pitchFamily="2" charset="-122"/>
              </a:rPr>
              <a:t>ＰＤＣＡ</a:t>
            </a:r>
            <a:r>
              <a:rPr lang="zh-CN" altLang="en-US" sz="2400" dirty="0">
                <a:solidFill>
                  <a:srgbClr val="000099"/>
                </a:solidFill>
                <a:latin typeface="宋体" panose="02010600030101010101" pitchFamily="2" charset="-122"/>
              </a:rPr>
              <a:t>的循环进程</a:t>
            </a:r>
            <a:endParaRPr lang="ja-JP" altLang="en-US" sz="2400" dirty="0">
              <a:solidFill>
                <a:srgbClr val="000099"/>
              </a:solidFill>
              <a:latin typeface="宋体" panose="02010600030101010101" pitchFamily="2" charset="-122"/>
            </a:endParaRPr>
          </a:p>
        </p:txBody>
      </p:sp>
      <p:sp>
        <p:nvSpPr>
          <p:cNvPr id="50180" name="Freeform 3"/>
          <p:cNvSpPr/>
          <p:nvPr/>
        </p:nvSpPr>
        <p:spPr>
          <a:xfrm>
            <a:off x="233363" y="577850"/>
            <a:ext cx="8686800" cy="87313"/>
          </a:xfrm>
          <a:custGeom>
            <a:avLst/>
            <a:gdLst>
              <a:gd name="txL" fmla="*/ 0 w 5472"/>
              <a:gd name="txT" fmla="*/ 0 h 83"/>
              <a:gd name="txR" fmla="*/ 5472 w 5472"/>
              <a:gd name="txB" fmla="*/ 83 h 83"/>
            </a:gdLst>
            <a:ahLst/>
            <a:cxnLst>
              <a:cxn ang="0">
                <a:pos x="0" y="0"/>
              </a:cxn>
              <a:cxn ang="0">
                <a:pos x="2147483647" y="0"/>
              </a:cxn>
              <a:cxn ang="0">
                <a:pos x="2147483647" y="2147483647"/>
              </a:cxn>
              <a:cxn ang="0">
                <a:pos x="0" y="2147483647"/>
              </a:cxn>
              <a:cxn ang="0">
                <a:pos x="0" y="0"/>
              </a:cxn>
            </a:cxnLst>
            <a:rect l="txL" t="txT" r="txR" b="txB"/>
            <a:pathLst>
              <a:path w="5472" h="83">
                <a:moveTo>
                  <a:pt x="0" y="0"/>
                </a:moveTo>
                <a:lnTo>
                  <a:pt x="5472" y="0"/>
                </a:lnTo>
                <a:lnTo>
                  <a:pt x="5408" y="83"/>
                </a:lnTo>
                <a:lnTo>
                  <a:pt x="0" y="83"/>
                </a:lnTo>
                <a:lnTo>
                  <a:pt x="0" y="0"/>
                </a:lnTo>
                <a:close/>
              </a:path>
            </a:pathLst>
          </a:custGeom>
          <a:gradFill rotWithShape="0">
            <a:gsLst>
              <a:gs pos="0">
                <a:srgbClr val="2F4776">
                  <a:alpha val="100000"/>
                </a:srgbClr>
              </a:gs>
              <a:gs pos="100000">
                <a:srgbClr val="6699FF">
                  <a:alpha val="100000"/>
                </a:srgbClr>
              </a:gs>
            </a:gsLst>
            <a:lin ang="0" scaled="1"/>
            <a:tileRect/>
          </a:gradFill>
          <a:ln w="9525">
            <a:noFill/>
          </a:ln>
        </p:spPr>
        <p:txBody>
          <a:bodyPr/>
          <a:p>
            <a:endParaRPr lang="zh-CN" altLang="en-US"/>
          </a:p>
        </p:txBody>
      </p:sp>
      <p:sp>
        <p:nvSpPr>
          <p:cNvPr id="50181" name="Text Box 4"/>
          <p:cNvSpPr txBox="1"/>
          <p:nvPr/>
        </p:nvSpPr>
        <p:spPr>
          <a:xfrm>
            <a:off x="709613" y="1054100"/>
            <a:ext cx="7367587" cy="1025525"/>
          </a:xfrm>
          <a:prstGeom prst="rect">
            <a:avLst/>
          </a:prstGeom>
          <a:noFill/>
          <a:ln w="9525">
            <a:noFill/>
          </a:ln>
        </p:spPr>
        <p:txBody>
          <a:bodyPr>
            <a:spAutoFit/>
          </a:bodyPr>
          <a:p>
            <a:pPr eaLnBrk="0" hangingPunct="0">
              <a:lnSpc>
                <a:spcPct val="110000"/>
              </a:lnSpc>
            </a:pPr>
            <a:r>
              <a:rPr lang="zh-CN" altLang="en-US" sz="1400" dirty="0">
                <a:latin typeface="宋体" panose="02010600030101010101" pitchFamily="2" charset="-122"/>
              </a:rPr>
              <a:t>分三个步骤检查你的行动计划：制定时计划时的检查</a:t>
            </a:r>
            <a:r>
              <a:rPr lang="ja-JP" altLang="en-US" sz="1400" dirty="0">
                <a:latin typeface="宋体" panose="02010600030101010101" pitchFamily="2" charset="-122"/>
              </a:rPr>
              <a:t>、</a:t>
            </a:r>
            <a:r>
              <a:rPr lang="zh-CN" altLang="en-US" sz="1400" dirty="0">
                <a:latin typeface="宋体" panose="02010600030101010101" pitchFamily="2" charset="-122"/>
              </a:rPr>
              <a:t>计划实施过程的检查</a:t>
            </a:r>
            <a:r>
              <a:rPr lang="ja-JP" altLang="en-US" sz="1400" dirty="0">
                <a:latin typeface="宋体" panose="02010600030101010101" pitchFamily="2" charset="-122"/>
              </a:rPr>
              <a:t>、</a:t>
            </a:r>
            <a:r>
              <a:rPr lang="zh-CN" altLang="en-US" sz="1400" dirty="0">
                <a:latin typeface="宋体" panose="02010600030101010101" pitchFamily="2" charset="-122"/>
              </a:rPr>
              <a:t>计划实施后的检查，细致地总结行动计划与现实的差别，并从中找出</a:t>
            </a:r>
            <a:r>
              <a:rPr lang="ja-JP" altLang="en-US" sz="1400" dirty="0">
                <a:latin typeface="宋体" panose="02010600030101010101" pitchFamily="2" charset="-122"/>
              </a:rPr>
              <a:t>课题</a:t>
            </a:r>
            <a:r>
              <a:rPr lang="zh-CN" altLang="en-US" sz="1400" dirty="0">
                <a:latin typeface="宋体" panose="02010600030101010101" pitchFamily="2" charset="-122"/>
              </a:rPr>
              <a:t>与问</a:t>
            </a:r>
            <a:r>
              <a:rPr lang="ja-JP" altLang="en-US" sz="1400" dirty="0">
                <a:latin typeface="宋体" panose="02010600030101010101" pitchFamily="2" charset="-122"/>
              </a:rPr>
              <a:t>题。</a:t>
            </a:r>
            <a:endParaRPr lang="ja-JP" altLang="en-US" sz="1400" dirty="0">
              <a:latin typeface="宋体" panose="02010600030101010101" pitchFamily="2" charset="-122"/>
            </a:endParaRPr>
          </a:p>
          <a:p>
            <a:pPr eaLnBrk="0" hangingPunct="0">
              <a:lnSpc>
                <a:spcPct val="110000"/>
              </a:lnSpc>
            </a:pPr>
            <a:r>
              <a:rPr lang="zh-CN" altLang="en-US" sz="1400" dirty="0">
                <a:latin typeface="宋体" panose="02010600030101010101" pitchFamily="2" charset="-122"/>
              </a:rPr>
              <a:t>在计划</a:t>
            </a:r>
            <a:r>
              <a:rPr lang="ja-JP" altLang="en-US" sz="1400" dirty="0">
                <a:latin typeface="宋体" panose="02010600030101010101" pitchFamily="2" charset="-122"/>
              </a:rPr>
              <a:t>（目</a:t>
            </a:r>
            <a:r>
              <a:rPr lang="zh-CN" altLang="en-US" sz="1400" dirty="0">
                <a:latin typeface="宋体" panose="02010600030101010101" pitchFamily="2" charset="-122"/>
              </a:rPr>
              <a:t>标</a:t>
            </a:r>
            <a:r>
              <a:rPr lang="ja-JP" altLang="en-US" sz="1400" dirty="0">
                <a:latin typeface="宋体" panose="02010600030101010101" pitchFamily="2" charset="-122"/>
              </a:rPr>
              <a:t>）</a:t>
            </a:r>
            <a:r>
              <a:rPr lang="zh-CN" altLang="en-US" sz="1400" dirty="0">
                <a:latin typeface="宋体" panose="02010600030101010101" pitchFamily="2" charset="-122"/>
              </a:rPr>
              <a:t>不明确的</a:t>
            </a:r>
            <a:r>
              <a:rPr lang="ja-JP" altLang="en-US" sz="1400" dirty="0">
                <a:latin typeface="宋体" panose="02010600030101010101" pitchFamily="2" charset="-122"/>
              </a:rPr>
              <a:t>场合、</a:t>
            </a:r>
            <a:r>
              <a:rPr lang="zh-CN" altLang="en-US" sz="1400" dirty="0">
                <a:latin typeface="宋体" panose="02010600030101010101" pitchFamily="2" charset="-122"/>
              </a:rPr>
              <a:t>实绩不明确</a:t>
            </a:r>
            <a:r>
              <a:rPr lang="ja-JP" altLang="en-US" sz="1400" dirty="0">
                <a:latin typeface="宋体" panose="02010600030101010101" pitchFamily="2" charset="-122"/>
              </a:rPr>
              <a:t>、</a:t>
            </a:r>
            <a:r>
              <a:rPr lang="zh-CN" altLang="en-US" sz="1400" dirty="0">
                <a:latin typeface="宋体" panose="02010600030101010101" pitchFamily="2" charset="-122"/>
              </a:rPr>
              <a:t>或者计划值缺乏道</a:t>
            </a:r>
            <a:r>
              <a:rPr lang="ja-JP" altLang="en-US" sz="1400" dirty="0">
                <a:latin typeface="宋体" panose="02010600030101010101" pitchFamily="2" charset="-122"/>
              </a:rPr>
              <a:t>理</a:t>
            </a:r>
            <a:r>
              <a:rPr lang="zh-CN" altLang="en-US" sz="1400" dirty="0">
                <a:latin typeface="宋体" panose="02010600030101010101" pitchFamily="2" charset="-122"/>
              </a:rPr>
              <a:t>的</a:t>
            </a:r>
            <a:r>
              <a:rPr lang="ja-JP" altLang="en-US" sz="1400" dirty="0">
                <a:latin typeface="宋体" panose="02010600030101010101" pitchFamily="2" charset="-122"/>
              </a:rPr>
              <a:t>场合</a:t>
            </a:r>
            <a:endParaRPr lang="ja-JP" altLang="en-US" sz="1400" dirty="0">
              <a:latin typeface="宋体" panose="02010600030101010101" pitchFamily="2" charset="-122"/>
            </a:endParaRPr>
          </a:p>
          <a:p>
            <a:pPr eaLnBrk="0" hangingPunct="0">
              <a:lnSpc>
                <a:spcPct val="110000"/>
              </a:lnSpc>
            </a:pPr>
            <a:r>
              <a:rPr lang="zh-CN" altLang="en-US" sz="1400" dirty="0">
                <a:latin typeface="宋体" panose="02010600030101010101" pitchFamily="2" charset="-122"/>
              </a:rPr>
              <a:t>实绩值的</a:t>
            </a:r>
            <a:r>
              <a:rPr lang="ja-JP" altLang="en-US" sz="1400" dirty="0">
                <a:latin typeface="宋体" panose="02010600030101010101" pitchFamily="2" charset="-122"/>
              </a:rPr>
              <a:t>差</a:t>
            </a:r>
            <a:r>
              <a:rPr lang="zh-CN" altLang="en-US" sz="1400" dirty="0">
                <a:latin typeface="宋体" panose="02010600030101010101" pitchFamily="2" charset="-122"/>
              </a:rPr>
              <a:t>异有大幅度变动，计划也出现错误</a:t>
            </a:r>
            <a:r>
              <a:rPr lang="ja-JP" altLang="en-US" sz="1400" dirty="0">
                <a:latin typeface="宋体" panose="02010600030101010101" pitchFamily="2" charset="-122"/>
              </a:rPr>
              <a:t>。</a:t>
            </a:r>
            <a:endParaRPr lang="ja-JP" altLang="en-US" sz="1400" dirty="0">
              <a:latin typeface="宋体" panose="02010600030101010101" pitchFamily="2" charset="-122"/>
            </a:endParaRPr>
          </a:p>
        </p:txBody>
      </p:sp>
      <p:sp>
        <p:nvSpPr>
          <p:cNvPr id="50182" name="Text Box 5"/>
          <p:cNvSpPr txBox="1"/>
          <p:nvPr/>
        </p:nvSpPr>
        <p:spPr>
          <a:xfrm>
            <a:off x="228600" y="682625"/>
            <a:ext cx="3154363" cy="336550"/>
          </a:xfrm>
          <a:prstGeom prst="rect">
            <a:avLst/>
          </a:prstGeom>
          <a:noFill/>
          <a:ln w="9525">
            <a:noFill/>
          </a:ln>
        </p:spPr>
        <p:txBody>
          <a:bodyPr wrap="none">
            <a:spAutoFit/>
          </a:bodyPr>
          <a:p>
            <a:pPr eaLnBrk="0" hangingPunct="0"/>
            <a:r>
              <a:rPr lang="ja-JP" altLang="en-US" sz="1600" b="1" dirty="0">
                <a:solidFill>
                  <a:srgbClr val="000099"/>
                </a:solidFill>
                <a:latin typeface="宋体" panose="02010600030101010101" pitchFamily="2" charset="-122"/>
              </a:rPr>
              <a:t>◆ </a:t>
            </a:r>
            <a:r>
              <a:rPr lang="zh-CN" altLang="en-US" sz="1600" b="1" dirty="0">
                <a:solidFill>
                  <a:srgbClr val="000099"/>
                </a:solidFill>
                <a:latin typeface="宋体" panose="02010600030101010101" pitchFamily="2" charset="-122"/>
              </a:rPr>
              <a:t>如何运用ＰＤＣＡ循环检查？</a:t>
            </a:r>
            <a:endParaRPr lang="ja-JP" altLang="en-US" sz="1600" b="1" dirty="0">
              <a:solidFill>
                <a:srgbClr val="000099"/>
              </a:solidFill>
              <a:latin typeface="宋体" panose="02010600030101010101" pitchFamily="2" charset="-122"/>
            </a:endParaRPr>
          </a:p>
        </p:txBody>
      </p:sp>
      <p:sp>
        <p:nvSpPr>
          <p:cNvPr id="50183" name="Text Box 6"/>
          <p:cNvSpPr txBox="1"/>
          <p:nvPr/>
        </p:nvSpPr>
        <p:spPr>
          <a:xfrm>
            <a:off x="304800" y="2336800"/>
            <a:ext cx="1925638" cy="336550"/>
          </a:xfrm>
          <a:prstGeom prst="rect">
            <a:avLst/>
          </a:prstGeom>
          <a:noFill/>
          <a:ln w="9525">
            <a:noFill/>
          </a:ln>
        </p:spPr>
        <p:txBody>
          <a:bodyPr wrap="none">
            <a:spAutoFit/>
          </a:bodyPr>
          <a:p>
            <a:pPr eaLnBrk="0" hangingPunct="0"/>
            <a:r>
              <a:rPr lang="ja-JP" altLang="en-US" sz="1600" b="1" dirty="0">
                <a:solidFill>
                  <a:srgbClr val="000099"/>
                </a:solidFill>
                <a:latin typeface="宋体" panose="02010600030101010101" pitchFamily="2" charset="-122"/>
              </a:rPr>
              <a:t>① </a:t>
            </a:r>
            <a:r>
              <a:rPr lang="zh-CN" altLang="en-US" sz="1600" b="1" dirty="0">
                <a:solidFill>
                  <a:srgbClr val="000099"/>
                </a:solidFill>
                <a:latin typeface="宋体" panose="02010600030101010101" pitchFamily="2" charset="-122"/>
              </a:rPr>
              <a:t>计划成立的检查</a:t>
            </a:r>
            <a:endParaRPr lang="ja-JP" altLang="en-US" sz="1600" b="1" dirty="0">
              <a:solidFill>
                <a:srgbClr val="000099"/>
              </a:solidFill>
              <a:latin typeface="宋体" panose="02010600030101010101" pitchFamily="2" charset="-122"/>
            </a:endParaRPr>
          </a:p>
        </p:txBody>
      </p:sp>
      <p:sp>
        <p:nvSpPr>
          <p:cNvPr id="50184" name="Text Box 7"/>
          <p:cNvSpPr txBox="1"/>
          <p:nvPr/>
        </p:nvSpPr>
        <p:spPr>
          <a:xfrm>
            <a:off x="609600" y="2665413"/>
            <a:ext cx="3657600" cy="1492250"/>
          </a:xfrm>
          <a:prstGeom prst="rect">
            <a:avLst/>
          </a:prstGeom>
          <a:noFill/>
          <a:ln w="9525">
            <a:noFill/>
          </a:ln>
        </p:spPr>
        <p:txBody>
          <a:bodyPr>
            <a:spAutoFit/>
          </a:bodyPr>
          <a:p>
            <a:pPr eaLnBrk="0" hangingPunct="0">
              <a:lnSpc>
                <a:spcPct val="110000"/>
              </a:lnSpc>
            </a:pPr>
            <a:r>
              <a:rPr lang="ja-JP" altLang="en-US" sz="1400" dirty="0">
                <a:latin typeface="宋体" panose="02010600030101010101" pitchFamily="2" charset="-122"/>
              </a:rPr>
              <a:t>・</a:t>
            </a:r>
            <a:r>
              <a:rPr lang="zh-CN" altLang="en-US" sz="1400" dirty="0">
                <a:latin typeface="宋体" panose="02010600030101010101" pitchFamily="2" charset="-122"/>
              </a:rPr>
              <a:t>为行动计划的</a:t>
            </a:r>
            <a:r>
              <a:rPr lang="ja-JP" altLang="en-US" sz="1400" dirty="0">
                <a:latin typeface="宋体" panose="02010600030101010101" pitchFamily="2" charset="-122"/>
              </a:rPr>
              <a:t>现状</a:t>
            </a:r>
            <a:r>
              <a:rPr lang="zh-CN" altLang="en-US" sz="1400" dirty="0">
                <a:latin typeface="宋体" panose="02010600030101010101" pitchFamily="2" charset="-122"/>
              </a:rPr>
              <a:t>认识是否真正出现</a:t>
            </a:r>
            <a:r>
              <a:rPr lang="ja-JP" altLang="en-US" sz="1400" dirty="0">
                <a:latin typeface="宋体" panose="02010600030101010101" pitchFamily="2" charset="-122"/>
              </a:rPr>
              <a:t>？</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a:t>
            </a:r>
            <a:r>
              <a:rPr lang="zh-CN" altLang="en-US" sz="1400" dirty="0">
                <a:latin typeface="宋体" panose="02010600030101010101" pitchFamily="2" charset="-122"/>
              </a:rPr>
              <a:t>为何实施此计划</a:t>
            </a:r>
            <a:r>
              <a:rPr lang="ja-JP" altLang="en-US" sz="1400" dirty="0">
                <a:latin typeface="宋体" panose="02010600030101010101" pitchFamily="2" charset="-122"/>
              </a:rPr>
              <a:t>、</a:t>
            </a:r>
            <a:r>
              <a:rPr lang="zh-CN" altLang="en-US" sz="1400" dirty="0">
                <a:latin typeface="宋体" panose="02010600030101010101" pitchFamily="2" charset="-122"/>
              </a:rPr>
              <a:t>是否清楚</a:t>
            </a:r>
            <a:r>
              <a:rPr lang="ja-JP" altLang="en-US" sz="1400" dirty="0">
                <a:latin typeface="宋体" panose="02010600030101010101" pitchFamily="2" charset="-122"/>
              </a:rPr>
              <a:t>目的？</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・目</a:t>
            </a:r>
            <a:r>
              <a:rPr lang="zh-CN" altLang="en-US" sz="1400" dirty="0">
                <a:latin typeface="宋体" panose="02010600030101010101" pitchFamily="2" charset="-122"/>
              </a:rPr>
              <a:t>标是能完成的计划吗</a:t>
            </a:r>
            <a:r>
              <a:rPr lang="ja-JP" altLang="en-US" sz="1400" dirty="0">
                <a:latin typeface="宋体" panose="02010600030101010101" pitchFamily="2" charset="-122"/>
              </a:rPr>
              <a:t>？</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　　　・・・具体的目</a:t>
            </a:r>
            <a:r>
              <a:rPr lang="zh-CN" altLang="en-US" sz="1400" dirty="0">
                <a:latin typeface="宋体" panose="02010600030101010101" pitchFamily="2" charset="-122"/>
              </a:rPr>
              <a:t>标</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　　　・・・</a:t>
            </a:r>
            <a:r>
              <a:rPr lang="zh-CN" altLang="en-US" sz="1400" dirty="0">
                <a:latin typeface="宋体" panose="02010600030101010101" pitchFamily="2" charset="-122"/>
              </a:rPr>
              <a:t>是否真正实施了对</a:t>
            </a:r>
            <a:r>
              <a:rPr lang="ja-JP" altLang="en-US" sz="1400" dirty="0">
                <a:latin typeface="宋体" panose="02010600030101010101" pitchFamily="2" charset="-122"/>
              </a:rPr>
              <a:t>策？</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　　　・・・</a:t>
            </a:r>
            <a:r>
              <a:rPr lang="zh-CN" altLang="en-US" sz="1400" dirty="0">
                <a:latin typeface="宋体" panose="02010600030101010101" pitchFamily="2" charset="-122"/>
              </a:rPr>
              <a:t>有用</a:t>
            </a:r>
            <a:r>
              <a:rPr lang="ja-JP" altLang="en-US" sz="1400" dirty="0">
                <a:latin typeface="宋体" panose="02010600030101010101" pitchFamily="2" charset="-122"/>
              </a:rPr>
              <a:t>５Ｗ２Ｈ表现</a:t>
            </a:r>
            <a:r>
              <a:rPr lang="zh-CN" altLang="en-US" sz="1400" dirty="0">
                <a:latin typeface="宋体" panose="02010600030101010101" pitchFamily="2" charset="-122"/>
              </a:rPr>
              <a:t>吗</a:t>
            </a:r>
            <a:r>
              <a:rPr lang="ja-JP" altLang="en-US" sz="1400" dirty="0">
                <a:latin typeface="宋体" panose="02010600030101010101" pitchFamily="2" charset="-122"/>
              </a:rPr>
              <a:t>？</a:t>
            </a:r>
            <a:endParaRPr lang="ja-JP" altLang="en-US" sz="1400" dirty="0">
              <a:latin typeface="宋体" panose="02010600030101010101" pitchFamily="2" charset="-122"/>
            </a:endParaRPr>
          </a:p>
        </p:txBody>
      </p:sp>
      <p:sp>
        <p:nvSpPr>
          <p:cNvPr id="50185" name="Text Box 8"/>
          <p:cNvSpPr txBox="1"/>
          <p:nvPr/>
        </p:nvSpPr>
        <p:spPr>
          <a:xfrm>
            <a:off x="4191000" y="2336800"/>
            <a:ext cx="1925638" cy="336550"/>
          </a:xfrm>
          <a:prstGeom prst="rect">
            <a:avLst/>
          </a:prstGeom>
          <a:noFill/>
          <a:ln w="9525">
            <a:noFill/>
          </a:ln>
        </p:spPr>
        <p:txBody>
          <a:bodyPr wrap="none">
            <a:spAutoFit/>
          </a:bodyPr>
          <a:p>
            <a:pPr eaLnBrk="0" hangingPunct="0"/>
            <a:r>
              <a:rPr lang="ja-JP" altLang="en-US" sz="1600" b="1" dirty="0">
                <a:solidFill>
                  <a:srgbClr val="000099"/>
                </a:solidFill>
                <a:latin typeface="宋体" panose="02010600030101010101" pitchFamily="2" charset="-122"/>
              </a:rPr>
              <a:t>② </a:t>
            </a:r>
            <a:r>
              <a:rPr lang="zh-CN" altLang="en-US" sz="1600" b="1" dirty="0">
                <a:solidFill>
                  <a:srgbClr val="000099"/>
                </a:solidFill>
                <a:latin typeface="宋体" panose="02010600030101010101" pitchFamily="2" charset="-122"/>
              </a:rPr>
              <a:t>实施过程的检查</a:t>
            </a:r>
            <a:endParaRPr lang="ja-JP" altLang="en-US" sz="1600" b="1" dirty="0">
              <a:solidFill>
                <a:srgbClr val="000099"/>
              </a:solidFill>
              <a:latin typeface="宋体" panose="02010600030101010101" pitchFamily="2" charset="-122"/>
            </a:endParaRPr>
          </a:p>
        </p:txBody>
      </p:sp>
      <p:sp>
        <p:nvSpPr>
          <p:cNvPr id="50186" name="Text Box 9"/>
          <p:cNvSpPr txBox="1"/>
          <p:nvPr/>
        </p:nvSpPr>
        <p:spPr>
          <a:xfrm>
            <a:off x="4495800" y="2665413"/>
            <a:ext cx="4419600" cy="2192337"/>
          </a:xfrm>
          <a:prstGeom prst="rect">
            <a:avLst/>
          </a:prstGeom>
          <a:noFill/>
          <a:ln w="9525">
            <a:noFill/>
          </a:ln>
        </p:spPr>
        <p:txBody>
          <a:bodyPr>
            <a:spAutoFit/>
          </a:bodyPr>
          <a:p>
            <a:pPr eaLnBrk="0" hangingPunct="0">
              <a:lnSpc>
                <a:spcPct val="110000"/>
              </a:lnSpc>
            </a:pPr>
            <a:r>
              <a:rPr lang="ja-JP" altLang="en-US" sz="1400" dirty="0">
                <a:latin typeface="宋体" panose="02010600030101010101" pitchFamily="2" charset="-122"/>
              </a:rPr>
              <a:t>・</a:t>
            </a:r>
            <a:r>
              <a:rPr lang="zh-CN" altLang="en-US" sz="1400" dirty="0">
                <a:latin typeface="宋体" panose="02010600030101010101" pitchFamily="2" charset="-122"/>
              </a:rPr>
              <a:t>检验是</a:t>
            </a:r>
            <a:r>
              <a:rPr lang="ja-JP" altLang="en-US" sz="1400" dirty="0">
                <a:latin typeface="宋体" panose="02010600030101010101" pitchFamily="2" charset="-122"/>
              </a:rPr>
              <a:t>定期的事</a:t>
            </a:r>
            <a:r>
              <a:rPr lang="zh-CN" altLang="en-US" sz="1400" dirty="0">
                <a:latin typeface="宋体" panose="02010600030101010101" pitchFamily="2" charset="-122"/>
              </a:rPr>
              <a:t>先决定的</a:t>
            </a:r>
            <a:r>
              <a:rPr lang="ja-JP" altLang="en-US" sz="1400" dirty="0">
                <a:latin typeface="宋体" panose="02010600030101010101" pitchFamily="2" charset="-122"/>
              </a:rPr>
              <a:t>（</a:t>
            </a:r>
            <a:r>
              <a:rPr lang="zh-CN" altLang="en-US" sz="1400" dirty="0">
                <a:latin typeface="宋体" panose="02010600030101010101" pitchFamily="2" charset="-122"/>
              </a:rPr>
              <a:t>每</a:t>
            </a:r>
            <a:r>
              <a:rPr lang="ja-JP" altLang="en-US" sz="1400" dirty="0">
                <a:latin typeface="宋体" panose="02010600030101010101" pitchFamily="2" charset="-122"/>
              </a:rPr>
              <a:t>月、</a:t>
            </a:r>
            <a:r>
              <a:rPr lang="zh-CN" altLang="en-US" sz="1400" dirty="0">
                <a:latin typeface="宋体" panose="02010600030101010101" pitchFamily="2" charset="-122"/>
              </a:rPr>
              <a:t>事件</a:t>
            </a:r>
            <a:r>
              <a:rPr lang="ja-JP" altLang="en-US" sz="1400" dirty="0">
                <a:latin typeface="宋体" panose="02010600030101010101" pitchFamily="2" charset="-122"/>
              </a:rPr>
              <a:t>）</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a:t>
            </a:r>
            <a:r>
              <a:rPr lang="zh-CN" altLang="en-US" sz="1400" dirty="0">
                <a:latin typeface="宋体" panose="02010600030101010101" pitchFamily="2" charset="-122"/>
              </a:rPr>
              <a:t>是否按</a:t>
            </a:r>
            <a:r>
              <a:rPr lang="ja-JP" altLang="en-US" sz="1400" dirty="0">
                <a:latin typeface="宋体" panose="02010600030101010101" pitchFamily="2" charset="-122"/>
              </a:rPr>
              <a:t>目</a:t>
            </a:r>
            <a:r>
              <a:rPr lang="zh-CN" altLang="en-US" sz="1400" dirty="0">
                <a:latin typeface="宋体" panose="02010600030101010101" pitchFamily="2" charset="-122"/>
              </a:rPr>
              <a:t>标进行</a:t>
            </a:r>
            <a:r>
              <a:rPr lang="ja-JP" altLang="en-US" sz="1400" dirty="0">
                <a:latin typeface="宋体" panose="02010600030101010101" pitchFamily="2" charset="-122"/>
              </a:rPr>
              <a:t>？</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　</a:t>
            </a:r>
            <a:r>
              <a:rPr lang="zh-CN" altLang="en-US" sz="1400" dirty="0">
                <a:latin typeface="宋体" panose="02010600030101010101" pitchFamily="2" charset="-122"/>
              </a:rPr>
              <a:t>是否真正实施了对</a:t>
            </a:r>
            <a:r>
              <a:rPr lang="ja-JP" altLang="en-US" sz="1400" dirty="0">
                <a:latin typeface="宋体" panose="02010600030101010101" pitchFamily="2" charset="-122"/>
              </a:rPr>
              <a:t>策？</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　</a:t>
            </a:r>
            <a:r>
              <a:rPr lang="zh-CN" altLang="en-US" sz="1400" dirty="0">
                <a:latin typeface="宋体" panose="02010600030101010101" pitchFamily="2" charset="-122"/>
              </a:rPr>
              <a:t>其间有无</a:t>
            </a:r>
            <a:r>
              <a:rPr lang="ja-JP" altLang="en-US" sz="1400" dirty="0">
                <a:latin typeface="宋体" panose="02010600030101010101" pitchFamily="2" charset="-122"/>
              </a:rPr>
              <a:t>课题（问题）？</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・目</a:t>
            </a:r>
            <a:r>
              <a:rPr lang="zh-CN" altLang="en-US" sz="1400" dirty="0">
                <a:latin typeface="宋体" panose="02010600030101010101" pitchFamily="2" charset="-122"/>
              </a:rPr>
              <a:t>标</a:t>
            </a:r>
            <a:r>
              <a:rPr lang="ja-JP" altLang="en-US" sz="1400" dirty="0">
                <a:latin typeface="宋体" panose="02010600030101010101" pitchFamily="2" charset="-122"/>
              </a:rPr>
              <a:t>値</a:t>
            </a:r>
            <a:r>
              <a:rPr lang="en-US" altLang="zh-CN" sz="1400" dirty="0">
                <a:latin typeface="宋体" panose="02010600030101010101" pitchFamily="2" charset="-122"/>
              </a:rPr>
              <a:t>―</a:t>
            </a:r>
            <a:r>
              <a:rPr lang="zh-CN" altLang="en-US" sz="1400" dirty="0">
                <a:latin typeface="宋体" panose="02010600030101010101" pitchFamily="2" charset="-122"/>
              </a:rPr>
              <a:t>实绩值之间有无</a:t>
            </a:r>
            <a:r>
              <a:rPr lang="ja-JP" altLang="en-US" sz="1400" dirty="0">
                <a:latin typeface="宋体" panose="02010600030101010101" pitchFamily="2" charset="-122"/>
              </a:rPr>
              <a:t>差</a:t>
            </a:r>
            <a:r>
              <a:rPr lang="zh-CN" altLang="en-US" sz="1400" dirty="0">
                <a:latin typeface="宋体" panose="02010600030101010101" pitchFamily="2" charset="-122"/>
              </a:rPr>
              <a:t>异</a:t>
            </a:r>
            <a:r>
              <a:rPr lang="ja-JP" altLang="en-US" sz="1400" dirty="0">
                <a:latin typeface="宋体" panose="02010600030101010101" pitchFamily="2" charset="-122"/>
              </a:rPr>
              <a:t>？</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  </a:t>
            </a:r>
            <a:r>
              <a:rPr lang="zh-CN" altLang="en-US" sz="1400" dirty="0">
                <a:latin typeface="宋体" panose="02010600030101010101" pitchFamily="2" charset="-122"/>
              </a:rPr>
              <a:t>其间有无</a:t>
            </a:r>
            <a:r>
              <a:rPr lang="ja-JP" altLang="en-US" sz="1400" dirty="0">
                <a:latin typeface="宋体" panose="02010600030101010101" pitchFamily="2" charset="-122"/>
              </a:rPr>
              <a:t>课题（问题）？</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a:t>
            </a:r>
            <a:r>
              <a:rPr lang="zh-CN" altLang="en-US" sz="1400" dirty="0">
                <a:latin typeface="宋体" panose="02010600030101010101" pitchFamily="2" charset="-122"/>
              </a:rPr>
              <a:t>实绩值是否朝着不好的方向发展</a:t>
            </a:r>
            <a:r>
              <a:rPr lang="ja-JP" altLang="en-US" sz="1400" dirty="0">
                <a:latin typeface="宋体" panose="02010600030101010101" pitchFamily="2" charset="-122"/>
              </a:rPr>
              <a:t>？</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a:t>
            </a:r>
            <a:r>
              <a:rPr lang="zh-CN" altLang="en-US" sz="1400" dirty="0">
                <a:latin typeface="宋体" panose="02010600030101010101" pitchFamily="2" charset="-122"/>
              </a:rPr>
              <a:t>保持</a:t>
            </a:r>
            <a:r>
              <a:rPr lang="ja-JP" altLang="en-US" sz="1400" dirty="0">
                <a:latin typeface="宋体" panose="02010600030101010101" pitchFamily="2" charset="-122"/>
              </a:rPr>
              <a:t>中间</a:t>
            </a:r>
            <a:r>
              <a:rPr lang="zh-CN" altLang="en-US" sz="1400" dirty="0">
                <a:latin typeface="宋体" panose="02010600030101010101" pitchFamily="2" charset="-122"/>
              </a:rPr>
              <a:t>检验</a:t>
            </a:r>
            <a:r>
              <a:rPr lang="ja-JP" altLang="en-US" sz="1400" dirty="0">
                <a:latin typeface="宋体" panose="02010600030101010101" pitchFamily="2" charset="-122"/>
              </a:rPr>
              <a:t>、把握</a:t>
            </a:r>
            <a:r>
              <a:rPr lang="zh-CN" altLang="en-US" sz="1400" dirty="0">
                <a:latin typeface="宋体" panose="02010600030101010101" pitchFamily="2" charset="-122"/>
              </a:rPr>
              <a:t>是否计划的变</a:t>
            </a:r>
            <a:r>
              <a:rPr lang="ja-JP" altLang="en-US" sz="1400" dirty="0">
                <a:latin typeface="宋体" panose="02010600030101010101" pitchFamily="2" charset="-122"/>
              </a:rPr>
              <a:t>更</a:t>
            </a:r>
            <a:r>
              <a:rPr lang="zh-CN" altLang="en-US" sz="1400" dirty="0">
                <a:latin typeface="宋体" panose="02010600030101010101" pitchFamily="2" charset="-122"/>
              </a:rPr>
              <a:t>非常重要</a:t>
            </a:r>
            <a:r>
              <a:rPr lang="ja-JP" altLang="en-US" sz="1400" dirty="0">
                <a:latin typeface="宋体" panose="02010600030101010101" pitchFamily="2" charset="-122"/>
              </a:rPr>
              <a:t>。</a:t>
            </a:r>
            <a:r>
              <a:rPr lang="zh-CN" altLang="en-US" sz="1400" dirty="0">
                <a:latin typeface="宋体" panose="02010600030101010101" pitchFamily="2" charset="-122"/>
              </a:rPr>
              <a:t>提出</a:t>
            </a:r>
            <a:r>
              <a:rPr lang="ja-JP" altLang="en-US" sz="1400" dirty="0">
                <a:latin typeface="宋体" panose="02010600030101010101" pitchFamily="2" charset="-122"/>
              </a:rPr>
              <a:t>追加</a:t>
            </a:r>
            <a:r>
              <a:rPr lang="zh-CN" altLang="en-US" sz="1400" dirty="0">
                <a:latin typeface="宋体" panose="02010600030101010101" pitchFamily="2" charset="-122"/>
              </a:rPr>
              <a:t>对</a:t>
            </a:r>
            <a:r>
              <a:rPr lang="ja-JP" altLang="en-US" sz="1400" dirty="0">
                <a:latin typeface="宋体" panose="02010600030101010101" pitchFamily="2" charset="-122"/>
              </a:rPr>
              <a:t>策</a:t>
            </a:r>
            <a:r>
              <a:rPr lang="zh-CN" altLang="en-US" sz="1400" dirty="0">
                <a:latin typeface="宋体" panose="02010600030101010101" pitchFamily="2" charset="-122"/>
              </a:rPr>
              <a:t>也非常</a:t>
            </a:r>
            <a:r>
              <a:rPr lang="ja-JP" altLang="en-US" sz="1400" dirty="0">
                <a:latin typeface="宋体" panose="02010600030101010101" pitchFamily="2" charset="-122"/>
              </a:rPr>
              <a:t>重要</a:t>
            </a:r>
            <a:endParaRPr lang="ja-JP" altLang="en-US" sz="1400" dirty="0">
              <a:latin typeface="宋体" panose="02010600030101010101" pitchFamily="2" charset="-122"/>
            </a:endParaRPr>
          </a:p>
        </p:txBody>
      </p:sp>
      <p:sp>
        <p:nvSpPr>
          <p:cNvPr id="50187" name="Text Box 10"/>
          <p:cNvSpPr txBox="1"/>
          <p:nvPr/>
        </p:nvSpPr>
        <p:spPr>
          <a:xfrm>
            <a:off x="304800" y="4622800"/>
            <a:ext cx="2130425" cy="336550"/>
          </a:xfrm>
          <a:prstGeom prst="rect">
            <a:avLst/>
          </a:prstGeom>
          <a:noFill/>
          <a:ln w="9525">
            <a:noFill/>
          </a:ln>
        </p:spPr>
        <p:txBody>
          <a:bodyPr wrap="none">
            <a:spAutoFit/>
          </a:bodyPr>
          <a:p>
            <a:pPr eaLnBrk="0" hangingPunct="0"/>
            <a:r>
              <a:rPr lang="ja-JP" altLang="en-US" sz="1600" b="1" dirty="0">
                <a:solidFill>
                  <a:srgbClr val="000099"/>
                </a:solidFill>
                <a:latin typeface="宋体" panose="02010600030101010101" pitchFamily="2" charset="-122"/>
              </a:rPr>
              <a:t>③ </a:t>
            </a:r>
            <a:r>
              <a:rPr lang="zh-CN" altLang="en-US" sz="1600" b="1" dirty="0">
                <a:solidFill>
                  <a:srgbClr val="000099"/>
                </a:solidFill>
                <a:latin typeface="宋体" panose="02010600030101010101" pitchFamily="2" charset="-122"/>
              </a:rPr>
              <a:t>计划</a:t>
            </a:r>
            <a:r>
              <a:rPr lang="ja-JP" altLang="en-US" sz="1600" b="1" dirty="0">
                <a:solidFill>
                  <a:srgbClr val="000099"/>
                </a:solidFill>
                <a:latin typeface="宋体" panose="02010600030101010101" pitchFamily="2" charset="-122"/>
              </a:rPr>
              <a:t>完</a:t>
            </a:r>
            <a:r>
              <a:rPr lang="zh-CN" altLang="en-US" sz="1600" b="1" dirty="0">
                <a:solidFill>
                  <a:srgbClr val="000099"/>
                </a:solidFill>
                <a:latin typeface="宋体" panose="02010600030101010101" pitchFamily="2" charset="-122"/>
              </a:rPr>
              <a:t>成</a:t>
            </a:r>
            <a:r>
              <a:rPr lang="ja-JP" altLang="en-US" sz="1600" b="1" dirty="0">
                <a:solidFill>
                  <a:srgbClr val="000099"/>
                </a:solidFill>
                <a:latin typeface="宋体" panose="02010600030101010101" pitchFamily="2" charset="-122"/>
              </a:rPr>
              <a:t>時</a:t>
            </a:r>
            <a:r>
              <a:rPr lang="zh-CN" altLang="en-US" sz="1600" b="1" dirty="0">
                <a:solidFill>
                  <a:srgbClr val="000099"/>
                </a:solidFill>
                <a:latin typeface="宋体" panose="02010600030101010101" pitchFamily="2" charset="-122"/>
              </a:rPr>
              <a:t>的检查</a:t>
            </a:r>
            <a:endParaRPr lang="ja-JP" altLang="en-US" sz="1600" b="1" dirty="0">
              <a:solidFill>
                <a:srgbClr val="000099"/>
              </a:solidFill>
              <a:latin typeface="宋体" panose="02010600030101010101" pitchFamily="2" charset="-122"/>
            </a:endParaRPr>
          </a:p>
        </p:txBody>
      </p:sp>
      <p:sp>
        <p:nvSpPr>
          <p:cNvPr id="50188" name="Text Box 11"/>
          <p:cNvSpPr txBox="1"/>
          <p:nvPr/>
        </p:nvSpPr>
        <p:spPr>
          <a:xfrm>
            <a:off x="685800" y="4956175"/>
            <a:ext cx="4806950" cy="304800"/>
          </a:xfrm>
          <a:prstGeom prst="rect">
            <a:avLst/>
          </a:prstGeom>
          <a:noFill/>
          <a:ln w="9525">
            <a:noFill/>
          </a:ln>
        </p:spPr>
        <p:txBody>
          <a:bodyPr wrap="none">
            <a:spAutoFit/>
          </a:bodyPr>
          <a:p>
            <a:pPr eaLnBrk="0" hangingPunct="0"/>
            <a:r>
              <a:rPr lang="ja-JP" altLang="en-US" sz="1400" dirty="0">
                <a:latin typeface="宋体" panose="02010600030101010101" pitchFamily="2" charset="-122"/>
              </a:rPr>
              <a:t>・</a:t>
            </a:r>
            <a:r>
              <a:rPr lang="zh-CN" altLang="en-US" sz="1400" dirty="0">
                <a:latin typeface="宋体" panose="02010600030101010101" pitchFamily="2" charset="-122"/>
              </a:rPr>
              <a:t>计划－实绩＝明确差异</a:t>
            </a:r>
            <a:r>
              <a:rPr lang="ja-JP" altLang="en-US" sz="1400" dirty="0">
                <a:latin typeface="宋体" panose="02010600030101010101" pitchFamily="2" charset="-122"/>
              </a:rPr>
              <a:t>。・・・</a:t>
            </a:r>
            <a:r>
              <a:rPr lang="zh-CN" altLang="en-US" sz="1400" dirty="0">
                <a:latin typeface="宋体" panose="02010600030101010101" pitchFamily="2" charset="-122"/>
              </a:rPr>
              <a:t>在</a:t>
            </a:r>
            <a:r>
              <a:rPr lang="ja-JP" altLang="en-US" sz="1400" dirty="0">
                <a:latin typeface="宋体" panose="02010600030101010101" pitchFamily="2" charset="-122"/>
              </a:rPr>
              <a:t>差</a:t>
            </a:r>
            <a:r>
              <a:rPr lang="zh-CN" altLang="en-US" sz="1400" dirty="0">
                <a:latin typeface="宋体" panose="02010600030101010101" pitchFamily="2" charset="-122"/>
              </a:rPr>
              <a:t>异</a:t>
            </a:r>
            <a:r>
              <a:rPr lang="ja-JP" altLang="en-US" sz="1400" dirty="0">
                <a:latin typeface="宋体" panose="02010600030101010101" pitchFamily="2" charset="-122"/>
              </a:rPr>
              <a:t>中</a:t>
            </a:r>
            <a:r>
              <a:rPr lang="zh-CN" altLang="en-US" sz="1400" dirty="0">
                <a:latin typeface="宋体" panose="02010600030101010101" pitchFamily="2" charset="-122"/>
              </a:rPr>
              <a:t>存在</a:t>
            </a:r>
            <a:r>
              <a:rPr lang="ja-JP" altLang="en-US" sz="1400" dirty="0">
                <a:latin typeface="宋体" panose="02010600030101010101" pitchFamily="2" charset="-122"/>
              </a:rPr>
              <a:t>课题・问题</a:t>
            </a:r>
            <a:endParaRPr lang="ja-JP" altLang="en-US" sz="1400" dirty="0">
              <a:latin typeface="宋体" panose="02010600030101010101" pitchFamily="2" charset="-122"/>
            </a:endParaRPr>
          </a:p>
        </p:txBody>
      </p:sp>
      <p:sp>
        <p:nvSpPr>
          <p:cNvPr id="50189" name="Text Box 12"/>
          <p:cNvSpPr txBox="1"/>
          <p:nvPr/>
        </p:nvSpPr>
        <p:spPr>
          <a:xfrm>
            <a:off x="2322513" y="5227638"/>
            <a:ext cx="2851150" cy="304800"/>
          </a:xfrm>
          <a:prstGeom prst="rect">
            <a:avLst/>
          </a:prstGeom>
          <a:noFill/>
          <a:ln w="9525">
            <a:noFill/>
          </a:ln>
        </p:spPr>
        <p:txBody>
          <a:bodyPr wrap="none">
            <a:spAutoFit/>
          </a:bodyPr>
          <a:p>
            <a:pPr eaLnBrk="0" hangingPunct="0"/>
            <a:r>
              <a:rPr lang="ja-JP" altLang="en-US" sz="1400" dirty="0">
                <a:latin typeface="宋体" panose="02010600030101010101" pitchFamily="2" charset="-122"/>
              </a:rPr>
              <a:t>未</a:t>
            </a:r>
            <a:r>
              <a:rPr lang="zh-CN" altLang="en-US" sz="1400" dirty="0">
                <a:latin typeface="宋体" panose="02010600030101010101" pitchFamily="2" charset="-122"/>
              </a:rPr>
              <a:t>完成</a:t>
            </a:r>
            <a:r>
              <a:rPr lang="ja-JP" altLang="en-US" sz="1400" dirty="0">
                <a:latin typeface="宋体" panose="02010600030101010101" pitchFamily="2" charset="-122"/>
              </a:rPr>
              <a:t>、</a:t>
            </a:r>
            <a:r>
              <a:rPr lang="zh-CN" altLang="en-US" sz="1400" dirty="0">
                <a:latin typeface="宋体" panose="02010600030101010101" pitchFamily="2" charset="-122"/>
              </a:rPr>
              <a:t>完</a:t>
            </a:r>
            <a:r>
              <a:rPr lang="ja-JP" altLang="en-US" sz="1400" dirty="0">
                <a:latin typeface="宋体" panose="02010600030101010101" pitchFamily="2" charset="-122"/>
              </a:rPr>
              <a:t>成、大幅</a:t>
            </a:r>
            <a:r>
              <a:rPr lang="zh-CN" altLang="en-US" sz="1400" dirty="0">
                <a:latin typeface="宋体" panose="02010600030101010101" pitchFamily="2" charset="-122"/>
              </a:rPr>
              <a:t>度</a:t>
            </a:r>
            <a:r>
              <a:rPr lang="ja-JP" altLang="en-US" sz="1400" dirty="0">
                <a:latin typeface="宋体" panose="02010600030101010101" pitchFamily="2" charset="-122"/>
              </a:rPr>
              <a:t>未</a:t>
            </a:r>
            <a:r>
              <a:rPr lang="zh-CN" altLang="en-US" sz="1400" dirty="0">
                <a:latin typeface="宋体" panose="02010600030101010101" pitchFamily="2" charset="-122"/>
              </a:rPr>
              <a:t>完</a:t>
            </a:r>
            <a:r>
              <a:rPr lang="ja-JP" altLang="en-US" sz="1400" dirty="0">
                <a:latin typeface="宋体" panose="02010600030101010101" pitchFamily="2" charset="-122"/>
              </a:rPr>
              <a:t>、</a:t>
            </a:r>
            <a:r>
              <a:rPr lang="zh-CN" altLang="en-US" sz="1400" dirty="0">
                <a:latin typeface="宋体" panose="02010600030101010101" pitchFamily="2" charset="-122"/>
              </a:rPr>
              <a:t>完</a:t>
            </a:r>
            <a:r>
              <a:rPr lang="ja-JP" altLang="en-US" sz="1400" dirty="0">
                <a:latin typeface="宋体" panose="02010600030101010101" pitchFamily="2" charset="-122"/>
              </a:rPr>
              <a:t>成</a:t>
            </a:r>
            <a:endParaRPr lang="ja-JP" altLang="en-US" sz="1400" dirty="0">
              <a:latin typeface="宋体" panose="02010600030101010101" pitchFamily="2" charset="-122"/>
            </a:endParaRPr>
          </a:p>
        </p:txBody>
      </p:sp>
      <p:sp>
        <p:nvSpPr>
          <p:cNvPr id="50190" name="Text Box 13"/>
          <p:cNvSpPr txBox="1"/>
          <p:nvPr/>
        </p:nvSpPr>
        <p:spPr>
          <a:xfrm>
            <a:off x="685800" y="6064250"/>
            <a:ext cx="5518150" cy="558800"/>
          </a:xfrm>
          <a:prstGeom prst="rect">
            <a:avLst/>
          </a:prstGeom>
          <a:noFill/>
          <a:ln w="9525">
            <a:noFill/>
          </a:ln>
        </p:spPr>
        <p:txBody>
          <a:bodyPr wrap="none">
            <a:spAutoFit/>
          </a:bodyPr>
          <a:p>
            <a:pPr eaLnBrk="0" hangingPunct="0">
              <a:lnSpc>
                <a:spcPct val="110000"/>
              </a:lnSpc>
            </a:pPr>
            <a:r>
              <a:rPr lang="ja-JP" altLang="en-US" sz="1400" dirty="0">
                <a:latin typeface="宋体" panose="02010600030101010101" pitchFamily="2" charset="-122"/>
              </a:rPr>
              <a:t>・</a:t>
            </a:r>
            <a:r>
              <a:rPr lang="zh-CN" altLang="en-US" sz="1400" dirty="0">
                <a:latin typeface="宋体" panose="02010600030101010101" pitchFamily="2" charset="-122"/>
              </a:rPr>
              <a:t>顺利开展的对策</a:t>
            </a:r>
            <a:r>
              <a:rPr lang="ja-JP" altLang="en-US" sz="1400" dirty="0">
                <a:latin typeface="宋体" panose="02010600030101010101" pitchFamily="2" charset="-122"/>
              </a:rPr>
              <a:t>、</a:t>
            </a:r>
            <a:r>
              <a:rPr lang="zh-CN" altLang="en-US" sz="1400" dirty="0">
                <a:latin typeface="宋体" panose="02010600030101010101" pitchFamily="2" charset="-122"/>
              </a:rPr>
              <a:t>将程序标准化，反映在计划中并作固定</a:t>
            </a:r>
            <a:endParaRPr lang="ja-JP" altLang="en-US" sz="1400" dirty="0">
              <a:latin typeface="宋体" panose="02010600030101010101" pitchFamily="2" charset="-122"/>
            </a:endParaRPr>
          </a:p>
          <a:p>
            <a:pPr eaLnBrk="0" hangingPunct="0">
              <a:lnSpc>
                <a:spcPct val="110000"/>
              </a:lnSpc>
            </a:pPr>
            <a:r>
              <a:rPr lang="ja-JP" altLang="en-US" sz="1400" dirty="0">
                <a:latin typeface="宋体" panose="02010600030101010101" pitchFamily="2" charset="-122"/>
              </a:rPr>
              <a:t>・</a:t>
            </a:r>
            <a:r>
              <a:rPr lang="zh-CN" altLang="en-US" sz="1400" dirty="0">
                <a:latin typeface="宋体" panose="02010600030101010101" pitchFamily="2" charset="-122"/>
              </a:rPr>
              <a:t>检验的</a:t>
            </a:r>
            <a:r>
              <a:rPr lang="ja-JP" altLang="en-US" sz="1400" dirty="0">
                <a:latin typeface="宋体" panose="02010600030101010101" pitchFamily="2" charset="-122"/>
              </a:rPr>
              <a:t>结果、</a:t>
            </a:r>
            <a:r>
              <a:rPr lang="zh-CN" altLang="en-US" sz="1400" dirty="0">
                <a:latin typeface="宋体" panose="02010600030101010101" pitchFamily="2" charset="-122"/>
              </a:rPr>
              <a:t>发现的</a:t>
            </a:r>
            <a:r>
              <a:rPr lang="ja-JP" altLang="en-US" sz="1400" dirty="0">
                <a:latin typeface="宋体" panose="02010600030101010101" pitchFamily="2" charset="-122"/>
              </a:rPr>
              <a:t>课题</a:t>
            </a:r>
            <a:r>
              <a:rPr lang="zh-CN" altLang="en-US" sz="1400" dirty="0">
                <a:latin typeface="宋体" panose="02010600030101010101" pitchFamily="2" charset="-122"/>
              </a:rPr>
              <a:t>及其程度反映在下一个计划的</a:t>
            </a:r>
            <a:r>
              <a:rPr lang="ja-JP" altLang="en-US" sz="1400" dirty="0">
                <a:latin typeface="宋体" panose="02010600030101010101" pitchFamily="2" charset="-122"/>
              </a:rPr>
              <a:t>现状</a:t>
            </a:r>
            <a:r>
              <a:rPr lang="zh-CN" altLang="en-US" sz="1400" dirty="0">
                <a:latin typeface="宋体" panose="02010600030101010101" pitchFamily="2" charset="-122"/>
              </a:rPr>
              <a:t>认识中</a:t>
            </a:r>
            <a:endParaRPr lang="ja-JP" altLang="en-US" sz="1400" dirty="0">
              <a:latin typeface="宋体" panose="02010600030101010101" pitchFamily="2" charset="-122"/>
            </a:endParaRPr>
          </a:p>
        </p:txBody>
      </p:sp>
      <p:sp>
        <p:nvSpPr>
          <p:cNvPr id="50191" name="Text Box 14"/>
          <p:cNvSpPr txBox="1"/>
          <p:nvPr/>
        </p:nvSpPr>
        <p:spPr>
          <a:xfrm>
            <a:off x="2322513" y="5692775"/>
            <a:ext cx="1250950" cy="304800"/>
          </a:xfrm>
          <a:prstGeom prst="rect">
            <a:avLst/>
          </a:prstGeom>
          <a:noFill/>
          <a:ln w="9525">
            <a:noFill/>
          </a:ln>
        </p:spPr>
        <p:txBody>
          <a:bodyPr wrap="none">
            <a:spAutoFit/>
          </a:bodyPr>
          <a:p>
            <a:pPr eaLnBrk="0" hangingPunct="0"/>
            <a:r>
              <a:rPr lang="zh-CN" altLang="en-US" sz="1400" dirty="0">
                <a:latin typeface="宋体" panose="02010600030101010101" pitchFamily="2" charset="-122"/>
              </a:rPr>
              <a:t>实绩趋势不好</a:t>
            </a:r>
            <a:endParaRPr lang="zh-CN" altLang="en-US" sz="1400" dirty="0">
              <a:latin typeface="宋体" panose="02010600030101010101" pitchFamily="2" charset="-122"/>
            </a:endParaRPr>
          </a:p>
        </p:txBody>
      </p:sp>
      <p:sp>
        <p:nvSpPr>
          <p:cNvPr id="50192" name="Text Box 15"/>
          <p:cNvSpPr txBox="1"/>
          <p:nvPr/>
        </p:nvSpPr>
        <p:spPr>
          <a:xfrm>
            <a:off x="2322513" y="5473700"/>
            <a:ext cx="1073150" cy="304800"/>
          </a:xfrm>
          <a:prstGeom prst="rect">
            <a:avLst/>
          </a:prstGeom>
          <a:noFill/>
          <a:ln w="9525">
            <a:noFill/>
          </a:ln>
        </p:spPr>
        <p:txBody>
          <a:bodyPr wrap="none">
            <a:spAutoFit/>
          </a:bodyPr>
          <a:p>
            <a:pPr eaLnBrk="0" hangingPunct="0"/>
            <a:r>
              <a:rPr lang="zh-CN" altLang="en-US" sz="1400" dirty="0">
                <a:latin typeface="宋体" panose="02010600030101010101" pitchFamily="2" charset="-122"/>
              </a:rPr>
              <a:t>实绩间隙</a:t>
            </a:r>
            <a:r>
              <a:rPr lang="ja-JP" altLang="en-US" sz="1400" dirty="0">
                <a:latin typeface="宋体" panose="02010600030101010101" pitchFamily="2" charset="-122"/>
              </a:rPr>
              <a:t>大</a:t>
            </a:r>
            <a:endParaRPr lang="ja-JP" altLang="en-US" sz="1400" dirty="0">
              <a:latin typeface="宋体" panose="02010600030101010101" pitchFamily="2" charset="-122"/>
            </a:endParaRPr>
          </a:p>
        </p:txBody>
      </p:sp>
      <p:sp>
        <p:nvSpPr>
          <p:cNvPr id="50193" name="Line 16"/>
          <p:cNvSpPr/>
          <p:nvPr/>
        </p:nvSpPr>
        <p:spPr>
          <a:xfrm>
            <a:off x="1905000" y="5224463"/>
            <a:ext cx="381000" cy="0"/>
          </a:xfrm>
          <a:prstGeom prst="line">
            <a:avLst/>
          </a:prstGeom>
          <a:ln w="9525" cap="flat" cmpd="sng">
            <a:solidFill>
              <a:schemeClr val="tx1"/>
            </a:solidFill>
            <a:prstDash val="solid"/>
            <a:headEnd type="none" w="med" len="med"/>
            <a:tailEnd type="none" w="med" len="med"/>
          </a:ln>
        </p:spPr>
      </p:sp>
      <p:sp>
        <p:nvSpPr>
          <p:cNvPr id="50194" name="Line 17"/>
          <p:cNvSpPr/>
          <p:nvPr/>
        </p:nvSpPr>
        <p:spPr>
          <a:xfrm>
            <a:off x="2101850" y="5214938"/>
            <a:ext cx="0" cy="685800"/>
          </a:xfrm>
          <a:prstGeom prst="line">
            <a:avLst/>
          </a:prstGeom>
          <a:ln w="9525" cap="flat" cmpd="sng">
            <a:solidFill>
              <a:schemeClr val="tx1"/>
            </a:solidFill>
            <a:prstDash val="solid"/>
            <a:headEnd type="none" w="med" len="med"/>
            <a:tailEnd type="none" w="med" len="med"/>
          </a:ln>
        </p:spPr>
      </p:sp>
      <p:sp>
        <p:nvSpPr>
          <p:cNvPr id="50195" name="Line 18"/>
          <p:cNvSpPr/>
          <p:nvPr/>
        </p:nvSpPr>
        <p:spPr>
          <a:xfrm>
            <a:off x="2101850" y="5430838"/>
            <a:ext cx="228600" cy="0"/>
          </a:xfrm>
          <a:prstGeom prst="line">
            <a:avLst/>
          </a:prstGeom>
          <a:ln w="9525" cap="flat" cmpd="sng">
            <a:solidFill>
              <a:schemeClr val="tx1"/>
            </a:solidFill>
            <a:prstDash val="solid"/>
            <a:headEnd type="none" w="med" len="med"/>
            <a:tailEnd type="none" w="med" len="med"/>
          </a:ln>
        </p:spPr>
      </p:sp>
      <p:sp>
        <p:nvSpPr>
          <p:cNvPr id="50196" name="Line 19"/>
          <p:cNvSpPr/>
          <p:nvPr/>
        </p:nvSpPr>
        <p:spPr>
          <a:xfrm>
            <a:off x="2101850" y="5659438"/>
            <a:ext cx="228600" cy="0"/>
          </a:xfrm>
          <a:prstGeom prst="line">
            <a:avLst/>
          </a:prstGeom>
          <a:ln w="9525" cap="flat" cmpd="sng">
            <a:solidFill>
              <a:schemeClr val="tx1"/>
            </a:solidFill>
            <a:prstDash val="solid"/>
            <a:headEnd type="none" w="med" len="med"/>
            <a:tailEnd type="none" w="med" len="med"/>
          </a:ln>
        </p:spPr>
      </p:sp>
      <p:sp>
        <p:nvSpPr>
          <p:cNvPr id="50197" name="Line 20"/>
          <p:cNvSpPr/>
          <p:nvPr/>
        </p:nvSpPr>
        <p:spPr>
          <a:xfrm>
            <a:off x="2101850" y="5876925"/>
            <a:ext cx="228600" cy="0"/>
          </a:xfrm>
          <a:prstGeom prst="line">
            <a:avLst/>
          </a:prstGeom>
          <a:ln w="9525" cap="flat" cmpd="sng">
            <a:solidFill>
              <a:schemeClr val="tx1"/>
            </a:solidFill>
            <a:prstDash val="solid"/>
            <a:headEnd type="none" w="med" len="med"/>
            <a:tailEnd type="none" w="med" len="med"/>
          </a:ln>
        </p:spPr>
      </p:sp>
      <p:sp>
        <p:nvSpPr>
          <p:cNvPr id="50198" name="Text Box 21"/>
          <p:cNvSpPr txBox="1"/>
          <p:nvPr/>
        </p:nvSpPr>
        <p:spPr>
          <a:xfrm>
            <a:off x="5580063" y="5516563"/>
            <a:ext cx="1606550" cy="304800"/>
          </a:xfrm>
          <a:prstGeom prst="rect">
            <a:avLst/>
          </a:prstGeom>
          <a:noFill/>
          <a:ln w="9525">
            <a:noFill/>
          </a:ln>
        </p:spPr>
        <p:txBody>
          <a:bodyPr wrap="none">
            <a:spAutoFit/>
          </a:bodyPr>
          <a:p>
            <a:pPr eaLnBrk="0" hangingPunct="0"/>
            <a:r>
              <a:rPr lang="zh-CN" altLang="en-US" sz="1400" dirty="0">
                <a:latin typeface="宋体" panose="02010600030101010101" pitchFamily="2" charset="-122"/>
              </a:rPr>
              <a:t>查明原因检验对策</a:t>
            </a:r>
            <a:endParaRPr lang="ja-JP" altLang="en-US" sz="1400" dirty="0">
              <a:latin typeface="宋体" panose="02010600030101010101" pitchFamily="2" charset="-122"/>
            </a:endParaRPr>
          </a:p>
        </p:txBody>
      </p:sp>
      <p:sp>
        <p:nvSpPr>
          <p:cNvPr id="50199" name="AutoShape 22"/>
          <p:cNvSpPr/>
          <p:nvPr/>
        </p:nvSpPr>
        <p:spPr>
          <a:xfrm>
            <a:off x="5148263" y="5300663"/>
            <a:ext cx="185737" cy="696912"/>
          </a:xfrm>
          <a:prstGeom prst="rightBrace">
            <a:avLst>
              <a:gd name="adj1" fmla="val 31267"/>
              <a:gd name="adj2" fmla="val 50000"/>
            </a:avLst>
          </a:prstGeom>
          <a:no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0200" name="AutoShape 23">
            <a:hlinkClick r:id="rId1" action="ppaction://hlinksldjump"/>
          </p:cNvPr>
          <p:cNvSpPr/>
          <p:nvPr/>
        </p:nvSpPr>
        <p:spPr>
          <a:xfrm>
            <a:off x="8896350" y="6610350"/>
            <a:ext cx="247650" cy="247650"/>
          </a:xfrm>
          <a:prstGeom prst="actionButtonReturn">
            <a:avLst/>
          </a:prstGeom>
          <a:solidFill>
            <a:schemeClr val="accent1"/>
          </a:solidFill>
          <a:ln w="9525">
            <a:noFill/>
          </a:ln>
        </p:spPr>
        <p:txBody>
          <a:bodyPr anchor="ctr" anchorCtr="0">
            <a:spAutoFit/>
          </a:bodyPr>
          <a:p>
            <a:endParaRPr lang="zh-CN" altLang="en-US" dirty="0">
              <a:latin typeface="Arial" panose="020B0604020202020204" pitchFamily="34" charset="0"/>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51203" name="Rectangle 2"/>
          <p:cNvSpPr/>
          <p:nvPr/>
        </p:nvSpPr>
        <p:spPr>
          <a:xfrm>
            <a:off x="323850" y="1268413"/>
            <a:ext cx="8534400" cy="4114800"/>
          </a:xfrm>
          <a:prstGeom prst="rect">
            <a:avLst/>
          </a:prstGeom>
          <a:solidFill>
            <a:srgbClr val="CC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1204" name="Rectangle 3"/>
          <p:cNvSpPr>
            <a:spLocks noGrp="1"/>
          </p:cNvSpPr>
          <p:nvPr>
            <p:ph type="title" idx="4294967295"/>
          </p:nvPr>
        </p:nvSpPr>
        <p:spPr>
          <a:xfrm>
            <a:off x="0" y="304800"/>
            <a:ext cx="7772400" cy="838200"/>
          </a:xfrm>
          <a:ln/>
        </p:spPr>
        <p:txBody>
          <a:bodyPr vert="horz" wrap="square" anchor="ctr" anchorCtr="0"/>
          <a:p>
            <a:pPr eaLnBrk="1" hangingPunct="1"/>
            <a:r>
              <a:rPr lang="zh-CN" altLang="en-US" sz="4800" b="1" dirty="0">
                <a:ea typeface="黑体" panose="02010609060101010101" pitchFamily="1" charset="-122"/>
              </a:rPr>
              <a:t>要想进行</a:t>
            </a:r>
            <a:r>
              <a:rPr lang="ja-JP" altLang="en-US" sz="4800" b="1" dirty="0">
                <a:ea typeface="黑体" panose="02010609060101010101" pitchFamily="1" charset="-122"/>
              </a:rPr>
              <a:t>ＰＤＣＡ</a:t>
            </a:r>
            <a:r>
              <a:rPr lang="zh-CN" altLang="en-US" sz="4800" b="1" dirty="0">
                <a:ea typeface="黑体" panose="02010609060101010101" pitchFamily="1" charset="-122"/>
              </a:rPr>
              <a:t>的循环</a:t>
            </a:r>
            <a:endParaRPr lang="ja-JP" altLang="en-US" sz="4800" b="1" dirty="0">
              <a:ea typeface="黑体" panose="02010609060101010101" pitchFamily="1" charset="-122"/>
            </a:endParaRPr>
          </a:p>
        </p:txBody>
      </p:sp>
      <p:sp>
        <p:nvSpPr>
          <p:cNvPr id="51205" name="Text Box 4"/>
          <p:cNvSpPr txBox="1"/>
          <p:nvPr/>
        </p:nvSpPr>
        <p:spPr>
          <a:xfrm>
            <a:off x="611188" y="5661025"/>
            <a:ext cx="7772400" cy="650875"/>
          </a:xfrm>
          <a:prstGeom prst="rect">
            <a:avLst/>
          </a:prstGeom>
          <a:noFill/>
          <a:ln w="9525" cap="flat" cmpd="sng">
            <a:solidFill>
              <a:schemeClr val="bg1"/>
            </a:solidFill>
            <a:prstDash val="solid"/>
            <a:miter/>
            <a:headEnd type="none" w="med" len="med"/>
            <a:tailEnd type="none" w="med" len="med"/>
          </a:ln>
        </p:spPr>
        <p:txBody>
          <a:bodyPr>
            <a:spAutoFit/>
          </a:bodyPr>
          <a:p>
            <a:pPr algn="r" eaLnBrk="0" hangingPunct="0">
              <a:spcBef>
                <a:spcPct val="50000"/>
              </a:spcBef>
            </a:pPr>
            <a:r>
              <a:rPr lang="zh-CN" altLang="en-US" sz="3600" b="1" dirty="0">
                <a:solidFill>
                  <a:srgbClr val="FF0000"/>
                </a:solidFill>
                <a:latin typeface="Times New Roman" panose="02020603050405020304" pitchFamily="2" charset="0"/>
                <a:ea typeface="黑体" panose="02010609060101010101" pitchFamily="1" charset="-122"/>
              </a:rPr>
              <a:t>能否设定这些要件是成功的关键</a:t>
            </a:r>
            <a:endParaRPr lang="ja-JP" altLang="en-US" sz="3600" b="1" dirty="0">
              <a:solidFill>
                <a:srgbClr val="FF0000"/>
              </a:solidFill>
              <a:latin typeface="Times New Roman" panose="02020603050405020304" pitchFamily="2" charset="0"/>
              <a:ea typeface="黑体" panose="02010609060101010101" pitchFamily="1" charset="-122"/>
            </a:endParaRPr>
          </a:p>
        </p:txBody>
      </p:sp>
      <p:sp>
        <p:nvSpPr>
          <p:cNvPr id="51206" name="Rectangle 5"/>
          <p:cNvSpPr/>
          <p:nvPr/>
        </p:nvSpPr>
        <p:spPr>
          <a:xfrm>
            <a:off x="381000" y="1828800"/>
            <a:ext cx="5230813" cy="641350"/>
          </a:xfrm>
          <a:prstGeom prst="rect">
            <a:avLst/>
          </a:prstGeom>
          <a:noFill/>
          <a:ln w="9525">
            <a:noFill/>
          </a:ln>
        </p:spPr>
        <p:txBody>
          <a:bodyPr wrap="none">
            <a:spAutoFit/>
          </a:bodyPr>
          <a:p>
            <a:pPr eaLnBrk="0" hangingPunct="0"/>
            <a:r>
              <a:rPr lang="ja-JP" altLang="en-US" sz="3600" b="1" dirty="0">
                <a:latin typeface="Times New Roman" panose="02020603050405020304" pitchFamily="2" charset="0"/>
                <a:ea typeface="黑体" panose="02010609060101010101" pitchFamily="1" charset="-122"/>
              </a:rPr>
              <a:t>●</a:t>
            </a:r>
            <a:r>
              <a:rPr lang="zh-CN" altLang="en-US" sz="3600" b="1" dirty="0">
                <a:latin typeface="Times New Roman" panose="02020603050405020304" pitchFamily="2" charset="0"/>
                <a:ea typeface="黑体" panose="02010609060101010101" pitchFamily="1" charset="-122"/>
              </a:rPr>
              <a:t>设定什么样的对应措施</a:t>
            </a:r>
            <a:endParaRPr lang="ja-JP" altLang="en-US" sz="3600" b="1" dirty="0">
              <a:latin typeface="Times New Roman" panose="02020603050405020304" pitchFamily="2" charset="0"/>
              <a:ea typeface="黑体" panose="02010609060101010101" pitchFamily="1" charset="-122"/>
            </a:endParaRPr>
          </a:p>
        </p:txBody>
      </p:sp>
      <p:sp>
        <p:nvSpPr>
          <p:cNvPr id="51207" name="Rectangle 6"/>
          <p:cNvSpPr/>
          <p:nvPr/>
        </p:nvSpPr>
        <p:spPr>
          <a:xfrm>
            <a:off x="381000" y="3352800"/>
            <a:ext cx="7524750" cy="641350"/>
          </a:xfrm>
          <a:prstGeom prst="rect">
            <a:avLst/>
          </a:prstGeom>
          <a:noFill/>
          <a:ln w="9525">
            <a:noFill/>
          </a:ln>
        </p:spPr>
        <p:txBody>
          <a:bodyPr wrap="none">
            <a:spAutoFit/>
          </a:bodyPr>
          <a:p>
            <a:pPr eaLnBrk="0" hangingPunct="0"/>
            <a:r>
              <a:rPr lang="ja-JP" altLang="en-US" sz="3600" b="1" dirty="0">
                <a:latin typeface="Times New Roman" panose="02020603050405020304" pitchFamily="2" charset="0"/>
                <a:ea typeface="黑体" panose="02010609060101010101" pitchFamily="1" charset="-122"/>
              </a:rPr>
              <a:t>●</a:t>
            </a:r>
            <a:r>
              <a:rPr lang="zh-CN" altLang="en-US" sz="3600" b="1" dirty="0">
                <a:latin typeface="Times New Roman" panose="02020603050405020304" pitchFamily="2" charset="0"/>
                <a:ea typeface="黑体" panose="02010609060101010101" pitchFamily="1" charset="-122"/>
              </a:rPr>
              <a:t>通过什么样的管理项目来进行管理</a:t>
            </a:r>
            <a:endParaRPr lang="ja-JP" altLang="en-US" sz="3600" b="1" dirty="0">
              <a:latin typeface="Times New Roman" panose="02020603050405020304" pitchFamily="2" charset="0"/>
              <a:ea typeface="黑体" panose="02010609060101010101" pitchFamily="1" charset="-122"/>
            </a:endParaRPr>
          </a:p>
        </p:txBody>
      </p:sp>
      <p:sp>
        <p:nvSpPr>
          <p:cNvPr id="51208" name="AutoShape 7"/>
          <p:cNvSpPr/>
          <p:nvPr/>
        </p:nvSpPr>
        <p:spPr>
          <a:xfrm>
            <a:off x="2743200" y="2651125"/>
            <a:ext cx="838200" cy="533400"/>
          </a:xfrm>
          <a:prstGeom prst="rightArrow">
            <a:avLst>
              <a:gd name="adj1" fmla="val 50000"/>
              <a:gd name="adj2" fmla="val 39285"/>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1209" name="Text Box 8"/>
          <p:cNvSpPr txBox="1"/>
          <p:nvPr/>
        </p:nvSpPr>
        <p:spPr>
          <a:xfrm>
            <a:off x="4191000" y="2590800"/>
            <a:ext cx="4343400" cy="528638"/>
          </a:xfrm>
          <a:prstGeom prst="rect">
            <a:avLst/>
          </a:prstGeom>
          <a:noFill/>
          <a:ln w="9525" cap="flat" cmpd="sng">
            <a:solidFill>
              <a:schemeClr val="bg1"/>
            </a:solidFill>
            <a:prstDash val="solid"/>
            <a:miter/>
            <a:headEnd type="none" w="med" len="med"/>
            <a:tailEnd type="none" w="med" len="med"/>
          </a:ln>
        </p:spPr>
        <p:txBody>
          <a:bodyPr>
            <a:spAutoFit/>
          </a:bodyPr>
          <a:p>
            <a:pPr eaLnBrk="0" hangingPunct="0"/>
            <a:r>
              <a:rPr lang="zh-CN" altLang="en-US" sz="2800" b="1" dirty="0">
                <a:solidFill>
                  <a:srgbClr val="FF0000"/>
                </a:solidFill>
                <a:latin typeface="Times New Roman" panose="02020603050405020304" pitchFamily="2" charset="0"/>
                <a:ea typeface="黑体" panose="02010609060101010101" pitchFamily="1" charset="-122"/>
              </a:rPr>
              <a:t>针对主要原因范畴的措施</a:t>
            </a:r>
            <a:endParaRPr lang="ja-JP" altLang="en-US" sz="2800" b="1" dirty="0">
              <a:solidFill>
                <a:srgbClr val="FF0000"/>
              </a:solidFill>
              <a:latin typeface="Times New Roman" panose="02020603050405020304" pitchFamily="2" charset="0"/>
              <a:ea typeface="黑体" panose="02010609060101010101" pitchFamily="1" charset="-122"/>
            </a:endParaRPr>
          </a:p>
        </p:txBody>
      </p:sp>
      <p:sp>
        <p:nvSpPr>
          <p:cNvPr id="51210" name="Text Box 9"/>
          <p:cNvSpPr txBox="1"/>
          <p:nvPr/>
        </p:nvSpPr>
        <p:spPr>
          <a:xfrm>
            <a:off x="3733800" y="4371975"/>
            <a:ext cx="4837113" cy="528638"/>
          </a:xfrm>
          <a:prstGeom prst="rect">
            <a:avLst/>
          </a:prstGeom>
          <a:noFill/>
          <a:ln w="9525" cap="flat" cmpd="sng">
            <a:solidFill>
              <a:schemeClr val="bg1"/>
            </a:solidFill>
            <a:prstDash val="solid"/>
            <a:miter/>
            <a:headEnd type="none" w="med" len="med"/>
            <a:tailEnd type="none" w="med" len="med"/>
          </a:ln>
        </p:spPr>
        <p:txBody>
          <a:bodyPr wrap="none">
            <a:spAutoFit/>
          </a:bodyPr>
          <a:p>
            <a:pPr eaLnBrk="0" hangingPunct="0"/>
            <a:r>
              <a:rPr lang="zh-CN" altLang="en-US" sz="2800" b="1" dirty="0">
                <a:solidFill>
                  <a:srgbClr val="FF0000"/>
                </a:solidFill>
                <a:latin typeface="Times New Roman" panose="02020603050405020304" pitchFamily="2" charset="0"/>
                <a:ea typeface="黑体" panose="02010609060101010101" pitchFamily="1" charset="-122"/>
              </a:rPr>
              <a:t>针对主要原因范畴的管理项目</a:t>
            </a:r>
            <a:endParaRPr lang="ja-JP" altLang="en-US" sz="2800" b="1" dirty="0">
              <a:solidFill>
                <a:srgbClr val="FF0000"/>
              </a:solidFill>
              <a:latin typeface="Times New Roman" panose="02020603050405020304" pitchFamily="2" charset="0"/>
              <a:ea typeface="黑体" panose="02010609060101010101" pitchFamily="1" charset="-122"/>
            </a:endParaRPr>
          </a:p>
        </p:txBody>
      </p:sp>
      <p:sp>
        <p:nvSpPr>
          <p:cNvPr id="51211" name="AutoShape 10"/>
          <p:cNvSpPr/>
          <p:nvPr/>
        </p:nvSpPr>
        <p:spPr>
          <a:xfrm>
            <a:off x="2743200" y="4343400"/>
            <a:ext cx="838200" cy="533400"/>
          </a:xfrm>
          <a:prstGeom prst="rightArrow">
            <a:avLst>
              <a:gd name="adj1" fmla="val 50000"/>
              <a:gd name="adj2" fmla="val 39285"/>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pic>
        <p:nvPicPr>
          <p:cNvPr id="52227" name="Picture 2" descr="よく観る"/>
          <p:cNvPicPr>
            <a:picLocks noChangeAspect="1"/>
          </p:cNvPicPr>
          <p:nvPr/>
        </p:nvPicPr>
        <p:blipFill>
          <a:blip r:embed="rId1"/>
          <a:stretch>
            <a:fillRect/>
          </a:stretch>
        </p:blipFill>
        <p:spPr>
          <a:xfrm>
            <a:off x="2286000" y="2466975"/>
            <a:ext cx="1781175" cy="3248025"/>
          </a:xfrm>
          <a:prstGeom prst="rect">
            <a:avLst/>
          </a:prstGeom>
          <a:noFill/>
          <a:ln w="9525">
            <a:noFill/>
          </a:ln>
        </p:spPr>
      </p:pic>
      <p:sp>
        <p:nvSpPr>
          <p:cNvPr id="52228" name="AutoShape 3"/>
          <p:cNvSpPr/>
          <p:nvPr/>
        </p:nvSpPr>
        <p:spPr>
          <a:xfrm>
            <a:off x="4459288" y="1600200"/>
            <a:ext cx="2322512" cy="1981200"/>
          </a:xfrm>
          <a:prstGeom prst="cloudCallout">
            <a:avLst>
              <a:gd name="adj1" fmla="val -84449"/>
              <a:gd name="adj2" fmla="val 29648"/>
            </a:avLst>
          </a:prstGeom>
          <a:solidFill>
            <a:srgbClr val="CCFFFF"/>
          </a:solidFill>
          <a:ln w="9525" cap="flat" cmpd="sng">
            <a:solidFill>
              <a:srgbClr val="000000"/>
            </a:solidFill>
            <a:prstDash val="solid"/>
            <a:headEnd type="none" w="med" len="med"/>
            <a:tailEnd type="none" w="med" len="med"/>
          </a:ln>
        </p:spPr>
        <p:txBody>
          <a:bodyPr wrap="none" anchor="ctr" anchorCtr="0"/>
          <a:p>
            <a:pPr algn="ctr"/>
            <a:endParaRPr lang="zh-CN" altLang="en-US" sz="1200" b="1" dirty="0">
              <a:latin typeface="黑体" panose="02010609060101010101" pitchFamily="1" charset="-122"/>
              <a:ea typeface="黑体" panose="02010609060101010101" pitchFamily="1" charset="-122"/>
            </a:endParaRPr>
          </a:p>
        </p:txBody>
      </p:sp>
      <p:sp>
        <p:nvSpPr>
          <p:cNvPr id="52229" name="AutoShape 4"/>
          <p:cNvSpPr/>
          <p:nvPr/>
        </p:nvSpPr>
        <p:spPr>
          <a:xfrm>
            <a:off x="6096000" y="5791200"/>
            <a:ext cx="2667000" cy="762000"/>
          </a:xfrm>
          <a:prstGeom prst="foldedCorner">
            <a:avLst>
              <a:gd name="adj" fmla="val 12500"/>
            </a:avLst>
          </a:prstGeom>
          <a:solidFill>
            <a:srgbClr val="FFFF99"/>
          </a:solidFill>
          <a:ln w="9525" cap="flat" cmpd="sng">
            <a:solidFill>
              <a:schemeClr val="tx1"/>
            </a:solidFill>
            <a:prstDash val="solid"/>
            <a:headEnd type="none" w="med" len="med"/>
            <a:tailEnd type="none" w="med" len="med"/>
          </a:ln>
          <a:effectLst>
            <a:outerShdw dist="35921" dir="2699999" algn="ctr" rotWithShape="0">
              <a:schemeClr val="bg2"/>
            </a:outerShdw>
          </a:effectLst>
        </p:spPr>
        <p:txBody>
          <a:bodyPr wrap="none" lIns="90000" tIns="46800" rIns="90000" bIns="46800" anchor="ctr" anchorCtr="0"/>
          <a:p>
            <a:pPr algn="ctr"/>
            <a:r>
              <a:rPr lang="zh-CN" altLang="en-US" sz="2800" b="1" dirty="0">
                <a:latin typeface="黑体" panose="02010609060101010101" pitchFamily="1" charset="-122"/>
                <a:ea typeface="黑体" panose="02010609060101010101" pitchFamily="1" charset="-122"/>
              </a:rPr>
              <a:t>课     题</a:t>
            </a:r>
            <a:endParaRPr lang="ja-JP" altLang="en-US" sz="2800" b="1" dirty="0">
              <a:latin typeface="黑体" panose="02010609060101010101" pitchFamily="1" charset="-122"/>
              <a:ea typeface="黑体" panose="02010609060101010101" pitchFamily="1" charset="-122"/>
            </a:endParaRPr>
          </a:p>
        </p:txBody>
      </p:sp>
      <p:sp>
        <p:nvSpPr>
          <p:cNvPr id="52230" name="Rectangle 5"/>
          <p:cNvSpPr/>
          <p:nvPr/>
        </p:nvSpPr>
        <p:spPr>
          <a:xfrm>
            <a:off x="381000" y="4419600"/>
            <a:ext cx="2590800" cy="76200"/>
          </a:xfrm>
          <a:prstGeom prst="rect">
            <a:avLst/>
          </a:prstGeom>
          <a:solidFill>
            <a:schemeClr val="bg2"/>
          </a:solidFill>
          <a:ln w="9525" cap="flat" cmpd="sng">
            <a:solidFill>
              <a:schemeClr val="bg2"/>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31" name="Rectangle 6"/>
          <p:cNvSpPr>
            <a:spLocks noGrp="1"/>
          </p:cNvSpPr>
          <p:nvPr>
            <p:ph type="title" idx="4294967295"/>
          </p:nvPr>
        </p:nvSpPr>
        <p:spPr>
          <a:xfrm>
            <a:off x="0" y="76200"/>
            <a:ext cx="9144000" cy="762000"/>
          </a:xfrm>
          <a:ln/>
        </p:spPr>
        <p:txBody>
          <a:bodyPr vert="horz" wrap="square" anchor="ctr" anchorCtr="0"/>
          <a:p>
            <a:pPr eaLnBrk="1" hangingPunct="1"/>
            <a:r>
              <a:rPr lang="zh-CN" altLang="en-US" sz="30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在制定措施的时候，要使</a:t>
            </a:r>
            <a:r>
              <a:rPr lang="ja-JP" altLang="en-US" sz="30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a:t>
            </a:r>
            <a:r>
              <a:rPr lang="zh-CN" altLang="en-US" sz="30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问题</a:t>
            </a:r>
            <a:r>
              <a:rPr lang="ja-JP" altLang="en-US" sz="30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a:t>
            </a:r>
            <a:r>
              <a:rPr lang="zh-CN" altLang="en-US" sz="30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课题</a:t>
            </a:r>
            <a:r>
              <a:rPr lang="ja-JP" altLang="en-US" sz="30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a:t>
            </a:r>
            <a:r>
              <a:rPr lang="zh-CN" altLang="en-US" sz="30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明确化</a:t>
            </a:r>
            <a:endParaRPr lang="ja-JP" altLang="en-US" sz="32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52232" name="Rectangle 7"/>
          <p:cNvSpPr/>
          <p:nvPr/>
        </p:nvSpPr>
        <p:spPr>
          <a:xfrm>
            <a:off x="0" y="8128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52233" name="AutoShape 8"/>
          <p:cNvSpPr/>
          <p:nvPr/>
        </p:nvSpPr>
        <p:spPr>
          <a:xfrm>
            <a:off x="304800" y="2209800"/>
            <a:ext cx="2362200" cy="2286000"/>
          </a:xfrm>
          <a:prstGeom prst="irregularSeal2">
            <a:avLst/>
          </a:prstGeom>
          <a:solidFill>
            <a:srgbClr val="FF9900"/>
          </a:solidFill>
          <a:ln w="9525">
            <a:noFill/>
          </a:ln>
        </p:spPr>
        <p:txBody>
          <a:bodyPr wrap="none" anchor="ctr" anchorCtr="0"/>
          <a:p>
            <a:pPr algn="ctr"/>
            <a:r>
              <a:rPr lang="zh-CN" altLang="en-US" sz="3600" b="1" dirty="0">
                <a:latin typeface="黑体" panose="02010609060101010101" pitchFamily="1" charset="-122"/>
                <a:ea typeface="黑体" panose="02010609060101010101" pitchFamily="1" charset="-122"/>
              </a:rPr>
              <a:t>问题</a:t>
            </a:r>
            <a:endParaRPr lang="ja-JP" altLang="en-US" sz="3600" b="1" dirty="0">
              <a:latin typeface="黑体" panose="02010609060101010101" pitchFamily="1" charset="-122"/>
              <a:ea typeface="黑体" panose="02010609060101010101" pitchFamily="1" charset="-122"/>
            </a:endParaRPr>
          </a:p>
        </p:txBody>
      </p:sp>
      <p:sp>
        <p:nvSpPr>
          <p:cNvPr id="52234" name="Rectangle 9" descr="右上がり対角線 (太)"/>
          <p:cNvSpPr/>
          <p:nvPr/>
        </p:nvSpPr>
        <p:spPr>
          <a:xfrm>
            <a:off x="990600" y="4419600"/>
            <a:ext cx="838200" cy="1981200"/>
          </a:xfrm>
          <a:prstGeom prst="rect">
            <a:avLst/>
          </a:prstGeom>
          <a:pattFill prst="wdUpDiag">
            <a:fgClr>
              <a:schemeClr val="accent2"/>
            </a:fgClr>
            <a:bgClr>
              <a:srgbClr val="FFFFFF"/>
            </a:bgClr>
          </a:patt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35" name="Rectangle 10"/>
          <p:cNvSpPr/>
          <p:nvPr/>
        </p:nvSpPr>
        <p:spPr>
          <a:xfrm>
            <a:off x="381000" y="2133600"/>
            <a:ext cx="3124200" cy="76200"/>
          </a:xfrm>
          <a:prstGeom prst="rect">
            <a:avLst/>
          </a:prstGeom>
          <a:solidFill>
            <a:srgbClr val="FF0000"/>
          </a:solidFill>
          <a:ln w="9525" cap="flat" cmpd="sng">
            <a:solidFill>
              <a:srgbClr val="FF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36" name="Rectangle 11"/>
          <p:cNvSpPr/>
          <p:nvPr/>
        </p:nvSpPr>
        <p:spPr>
          <a:xfrm>
            <a:off x="533400" y="6400800"/>
            <a:ext cx="3810000" cy="76200"/>
          </a:xfrm>
          <a:prstGeom prst="rect">
            <a:avLst/>
          </a:prstGeom>
          <a:solidFill>
            <a:schemeClr val="bg2"/>
          </a:solidFill>
          <a:ln w="9525" cap="flat" cmpd="sng">
            <a:solidFill>
              <a:schemeClr val="bg2"/>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grpSp>
        <p:nvGrpSpPr>
          <p:cNvPr id="52237" name="Group 12"/>
          <p:cNvGrpSpPr/>
          <p:nvPr/>
        </p:nvGrpSpPr>
        <p:grpSpPr>
          <a:xfrm>
            <a:off x="4786313" y="1931988"/>
            <a:ext cx="1658937" cy="1423987"/>
            <a:chOff x="0" y="0"/>
            <a:chExt cx="1045" cy="897"/>
          </a:xfrm>
        </p:grpSpPr>
        <p:sp>
          <p:nvSpPr>
            <p:cNvPr id="52238" name="Rectangle 13"/>
            <p:cNvSpPr/>
            <p:nvPr/>
          </p:nvSpPr>
          <p:spPr>
            <a:xfrm>
              <a:off x="32" y="0"/>
              <a:ext cx="975" cy="542"/>
            </a:xfrm>
            <a:prstGeom prst="rect">
              <a:avLst/>
            </a:prstGeom>
            <a:solidFill>
              <a:schemeClr val="hlink"/>
            </a:solidFill>
            <a:ln w="9525" cap="flat" cmpd="sng">
              <a:solidFill>
                <a:schemeClr val="tx1"/>
              </a:solidFill>
              <a:prstDash val="solid"/>
              <a:miter/>
              <a:headEnd type="none" w="med" len="med"/>
              <a:tailEnd type="none" w="med" len="med"/>
            </a:ln>
          </p:spPr>
          <p:txBody>
            <a:bodyPr lIns="90000" tIns="46800" rIns="90000" bIns="46800" anchor="ctr" anchorCtr="0">
              <a:spAutoFit/>
            </a:bodyPr>
            <a:p>
              <a:endParaRPr lang="zh-CN" altLang="en-US" dirty="0">
                <a:latin typeface="Arial" panose="020B0604020202020204" pitchFamily="34" charset="0"/>
              </a:endParaRPr>
            </a:p>
          </p:txBody>
        </p:sp>
        <p:grpSp>
          <p:nvGrpSpPr>
            <p:cNvPr id="52239" name="Group 14"/>
            <p:cNvGrpSpPr/>
            <p:nvPr/>
          </p:nvGrpSpPr>
          <p:grpSpPr>
            <a:xfrm>
              <a:off x="0" y="0"/>
              <a:ext cx="1045" cy="897"/>
              <a:chOff x="0" y="0"/>
              <a:chExt cx="1045" cy="897"/>
            </a:xfrm>
          </p:grpSpPr>
          <p:sp>
            <p:nvSpPr>
              <p:cNvPr id="52240" name="Rectangle 15"/>
              <p:cNvSpPr/>
              <p:nvPr/>
            </p:nvSpPr>
            <p:spPr>
              <a:xfrm>
                <a:off x="32" y="303"/>
                <a:ext cx="163" cy="234"/>
              </a:xfrm>
              <a:prstGeom prst="rect">
                <a:avLst/>
              </a:prstGeom>
              <a:solidFill>
                <a:srgbClr val="0099CC"/>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41" name="Rectangle 16"/>
              <p:cNvSpPr/>
              <p:nvPr/>
            </p:nvSpPr>
            <p:spPr>
              <a:xfrm>
                <a:off x="195" y="403"/>
                <a:ext cx="163" cy="134"/>
              </a:xfrm>
              <a:prstGeom prst="rect">
                <a:avLst/>
              </a:prstGeom>
              <a:solidFill>
                <a:srgbClr val="FF99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42" name="Rectangle 17"/>
              <p:cNvSpPr/>
              <p:nvPr/>
            </p:nvSpPr>
            <p:spPr>
              <a:xfrm>
                <a:off x="358" y="470"/>
                <a:ext cx="163" cy="67"/>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43" name="Rectangle 18"/>
              <p:cNvSpPr/>
              <p:nvPr/>
            </p:nvSpPr>
            <p:spPr>
              <a:xfrm>
                <a:off x="521" y="504"/>
                <a:ext cx="163" cy="33"/>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44" name="Rectangle 19"/>
              <p:cNvSpPr/>
              <p:nvPr/>
            </p:nvSpPr>
            <p:spPr>
              <a:xfrm>
                <a:off x="684" y="504"/>
                <a:ext cx="162" cy="33"/>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45" name="Rectangle 20"/>
              <p:cNvSpPr/>
              <p:nvPr/>
            </p:nvSpPr>
            <p:spPr>
              <a:xfrm>
                <a:off x="846" y="504"/>
                <a:ext cx="163" cy="33"/>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46" name="Line 21"/>
              <p:cNvSpPr/>
              <p:nvPr/>
            </p:nvSpPr>
            <p:spPr>
              <a:xfrm flipV="1">
                <a:off x="32" y="0"/>
                <a:ext cx="0" cy="537"/>
              </a:xfrm>
              <a:prstGeom prst="line">
                <a:avLst/>
              </a:prstGeom>
              <a:ln w="28575" cap="flat" cmpd="sng">
                <a:solidFill>
                  <a:srgbClr val="000000"/>
                </a:solidFill>
                <a:prstDash val="solid"/>
                <a:headEnd type="none" w="med" len="med"/>
                <a:tailEnd type="none" w="med" len="med"/>
              </a:ln>
            </p:spPr>
          </p:sp>
          <p:sp>
            <p:nvSpPr>
              <p:cNvPr id="52247" name="Line 22"/>
              <p:cNvSpPr/>
              <p:nvPr/>
            </p:nvSpPr>
            <p:spPr>
              <a:xfrm>
                <a:off x="32" y="537"/>
                <a:ext cx="976" cy="2"/>
              </a:xfrm>
              <a:prstGeom prst="line">
                <a:avLst/>
              </a:prstGeom>
              <a:ln w="28575" cap="flat" cmpd="sng">
                <a:solidFill>
                  <a:srgbClr val="000000"/>
                </a:solidFill>
                <a:prstDash val="solid"/>
                <a:headEnd type="none" w="med" len="med"/>
                <a:tailEnd type="none" w="med" len="med"/>
              </a:ln>
            </p:spPr>
          </p:sp>
          <p:sp>
            <p:nvSpPr>
              <p:cNvPr id="52248" name="Line 23"/>
              <p:cNvSpPr/>
              <p:nvPr/>
            </p:nvSpPr>
            <p:spPr>
              <a:xfrm flipV="1">
                <a:off x="32" y="303"/>
                <a:ext cx="163" cy="234"/>
              </a:xfrm>
              <a:prstGeom prst="line">
                <a:avLst/>
              </a:prstGeom>
              <a:ln w="28575" cap="flat" cmpd="sng">
                <a:solidFill>
                  <a:srgbClr val="CC0066"/>
                </a:solidFill>
                <a:prstDash val="solid"/>
                <a:headEnd type="none" w="med" len="med"/>
                <a:tailEnd type="none" w="med" len="med"/>
              </a:ln>
            </p:spPr>
          </p:sp>
          <p:sp>
            <p:nvSpPr>
              <p:cNvPr id="52249" name="Line 24"/>
              <p:cNvSpPr/>
              <p:nvPr/>
            </p:nvSpPr>
            <p:spPr>
              <a:xfrm flipV="1">
                <a:off x="195" y="169"/>
                <a:ext cx="163" cy="134"/>
              </a:xfrm>
              <a:prstGeom prst="line">
                <a:avLst/>
              </a:prstGeom>
              <a:ln w="28575" cap="flat" cmpd="sng">
                <a:solidFill>
                  <a:srgbClr val="CC0066"/>
                </a:solidFill>
                <a:prstDash val="solid"/>
                <a:headEnd type="none" w="med" len="med"/>
                <a:tailEnd type="none" w="med" len="med"/>
              </a:ln>
            </p:spPr>
          </p:sp>
          <p:sp>
            <p:nvSpPr>
              <p:cNvPr id="52250" name="Line 25"/>
              <p:cNvSpPr/>
              <p:nvPr/>
            </p:nvSpPr>
            <p:spPr>
              <a:xfrm flipV="1">
                <a:off x="358" y="102"/>
                <a:ext cx="163" cy="67"/>
              </a:xfrm>
              <a:prstGeom prst="line">
                <a:avLst/>
              </a:prstGeom>
              <a:ln w="28575" cap="flat" cmpd="sng">
                <a:solidFill>
                  <a:srgbClr val="CC0066"/>
                </a:solidFill>
                <a:prstDash val="solid"/>
                <a:headEnd type="none" w="med" len="med"/>
                <a:tailEnd type="none" w="med" len="med"/>
              </a:ln>
            </p:spPr>
          </p:sp>
          <p:sp>
            <p:nvSpPr>
              <p:cNvPr id="52251" name="Line 26"/>
              <p:cNvSpPr/>
              <p:nvPr/>
            </p:nvSpPr>
            <p:spPr>
              <a:xfrm flipV="1">
                <a:off x="521" y="69"/>
                <a:ext cx="163" cy="33"/>
              </a:xfrm>
              <a:prstGeom prst="line">
                <a:avLst/>
              </a:prstGeom>
              <a:ln w="28575" cap="flat" cmpd="sng">
                <a:solidFill>
                  <a:srgbClr val="CC0066"/>
                </a:solidFill>
                <a:prstDash val="solid"/>
                <a:headEnd type="none" w="med" len="med"/>
                <a:tailEnd type="none" w="med" len="med"/>
              </a:ln>
            </p:spPr>
          </p:sp>
          <p:sp>
            <p:nvSpPr>
              <p:cNvPr id="52252" name="Line 27"/>
              <p:cNvSpPr/>
              <p:nvPr/>
            </p:nvSpPr>
            <p:spPr>
              <a:xfrm flipV="1">
                <a:off x="684" y="35"/>
                <a:ext cx="162" cy="34"/>
              </a:xfrm>
              <a:prstGeom prst="line">
                <a:avLst/>
              </a:prstGeom>
              <a:ln w="28575" cap="flat" cmpd="sng">
                <a:solidFill>
                  <a:srgbClr val="CC0066"/>
                </a:solidFill>
                <a:prstDash val="solid"/>
                <a:headEnd type="none" w="med" len="med"/>
                <a:tailEnd type="none" w="med" len="med"/>
              </a:ln>
            </p:spPr>
          </p:sp>
          <p:sp>
            <p:nvSpPr>
              <p:cNvPr id="52253" name="Line 28"/>
              <p:cNvSpPr/>
              <p:nvPr/>
            </p:nvSpPr>
            <p:spPr>
              <a:xfrm flipV="1">
                <a:off x="846" y="2"/>
                <a:ext cx="163" cy="33"/>
              </a:xfrm>
              <a:prstGeom prst="line">
                <a:avLst/>
              </a:prstGeom>
              <a:ln w="28575" cap="flat" cmpd="sng">
                <a:solidFill>
                  <a:srgbClr val="CC0066"/>
                </a:solidFill>
                <a:prstDash val="solid"/>
                <a:headEnd type="none" w="med" len="med"/>
                <a:tailEnd type="none" w="med" len="med"/>
              </a:ln>
            </p:spPr>
          </p:sp>
          <p:sp>
            <p:nvSpPr>
              <p:cNvPr id="52254" name="Line 29"/>
              <p:cNvSpPr/>
              <p:nvPr/>
            </p:nvSpPr>
            <p:spPr>
              <a:xfrm flipH="1">
                <a:off x="32" y="171"/>
                <a:ext cx="326" cy="0"/>
              </a:xfrm>
              <a:prstGeom prst="line">
                <a:avLst/>
              </a:prstGeom>
              <a:ln w="9525" cap="flat" cmpd="sng">
                <a:solidFill>
                  <a:schemeClr val="accent2"/>
                </a:solidFill>
                <a:prstDash val="solid"/>
                <a:headEnd type="none" w="med" len="med"/>
                <a:tailEnd type="none" w="med" len="med"/>
              </a:ln>
            </p:spPr>
          </p:sp>
          <p:sp>
            <p:nvSpPr>
              <p:cNvPr id="52255" name="Line 30"/>
              <p:cNvSpPr/>
              <p:nvPr/>
            </p:nvSpPr>
            <p:spPr>
              <a:xfrm>
                <a:off x="359" y="171"/>
                <a:ext cx="0" cy="366"/>
              </a:xfrm>
              <a:prstGeom prst="line">
                <a:avLst/>
              </a:prstGeom>
              <a:ln w="9525" cap="flat" cmpd="sng">
                <a:solidFill>
                  <a:schemeClr val="accent2"/>
                </a:solidFill>
                <a:prstDash val="solid"/>
                <a:headEnd type="none" w="med" len="med"/>
                <a:tailEnd type="none" w="med" len="med"/>
              </a:ln>
            </p:spPr>
          </p:sp>
          <p:sp>
            <p:nvSpPr>
              <p:cNvPr id="52256" name="Text Box 31"/>
              <p:cNvSpPr txBox="1"/>
              <p:nvPr/>
            </p:nvSpPr>
            <p:spPr>
              <a:xfrm>
                <a:off x="0" y="551"/>
                <a:ext cx="231" cy="346"/>
              </a:xfrm>
              <a:prstGeom prst="rect">
                <a:avLst/>
              </a:prstGeom>
              <a:noFill/>
              <a:ln w="9525">
                <a:noFill/>
              </a:ln>
            </p:spPr>
            <p:txBody>
              <a:bodyPr vert="eaVert" wrap="none">
                <a:spAutoFit/>
              </a:bodyPr>
              <a:p>
                <a:r>
                  <a:rPr lang="zh-CN" altLang="en-US" sz="1200" b="1" dirty="0">
                    <a:latin typeface="黑体" panose="02010609060101010101" pitchFamily="1" charset="-122"/>
                    <a:ea typeface="黑体" panose="02010609060101010101" pitchFamily="1" charset="-122"/>
                  </a:rPr>
                  <a:t>问题</a:t>
                </a:r>
                <a:r>
                  <a:rPr lang="ja-JP" altLang="en-US" sz="1200" b="1" dirty="0">
                    <a:latin typeface="黑体" panose="02010609060101010101" pitchFamily="1" charset="-122"/>
                    <a:ea typeface="黑体" panose="02010609060101010101" pitchFamily="1" charset="-122"/>
                  </a:rPr>
                  <a:t>Ａ</a:t>
                </a:r>
                <a:endParaRPr lang="ja-JP" altLang="en-US" sz="1200" b="1" dirty="0">
                  <a:latin typeface="黑体" panose="02010609060101010101" pitchFamily="1" charset="-122"/>
                  <a:ea typeface="黑体" panose="02010609060101010101" pitchFamily="1" charset="-122"/>
                </a:endParaRPr>
              </a:p>
            </p:txBody>
          </p:sp>
          <p:sp>
            <p:nvSpPr>
              <p:cNvPr id="52257" name="Text Box 32"/>
              <p:cNvSpPr txBox="1"/>
              <p:nvPr/>
            </p:nvSpPr>
            <p:spPr>
              <a:xfrm>
                <a:off x="163" y="551"/>
                <a:ext cx="231" cy="346"/>
              </a:xfrm>
              <a:prstGeom prst="rect">
                <a:avLst/>
              </a:prstGeom>
              <a:noFill/>
              <a:ln w="9525">
                <a:noFill/>
              </a:ln>
            </p:spPr>
            <p:txBody>
              <a:bodyPr vert="eaVert" wrap="none">
                <a:spAutoFit/>
              </a:bodyPr>
              <a:p>
                <a:r>
                  <a:rPr lang="zh-CN" altLang="en-US" sz="1200" b="1" dirty="0">
                    <a:latin typeface="黑体" panose="02010609060101010101" pitchFamily="1" charset="-122"/>
                    <a:ea typeface="黑体" panose="02010609060101010101" pitchFamily="1" charset="-122"/>
                  </a:rPr>
                  <a:t>问题</a:t>
                </a:r>
                <a:r>
                  <a:rPr lang="ja-JP" altLang="en-US" sz="1200" b="1" dirty="0">
                    <a:latin typeface="黑体" panose="02010609060101010101" pitchFamily="1" charset="-122"/>
                    <a:ea typeface="黑体" panose="02010609060101010101" pitchFamily="1" charset="-122"/>
                  </a:rPr>
                  <a:t>Ｂ</a:t>
                </a:r>
                <a:endParaRPr lang="ja-JP" altLang="en-US" sz="1200" b="1" dirty="0">
                  <a:latin typeface="黑体" panose="02010609060101010101" pitchFamily="1" charset="-122"/>
                  <a:ea typeface="黑体" panose="02010609060101010101" pitchFamily="1" charset="-122"/>
                </a:endParaRPr>
              </a:p>
            </p:txBody>
          </p:sp>
          <p:sp>
            <p:nvSpPr>
              <p:cNvPr id="52258" name="Text Box 33"/>
              <p:cNvSpPr txBox="1"/>
              <p:nvPr/>
            </p:nvSpPr>
            <p:spPr>
              <a:xfrm>
                <a:off x="325" y="550"/>
                <a:ext cx="231" cy="346"/>
              </a:xfrm>
              <a:prstGeom prst="rect">
                <a:avLst/>
              </a:prstGeom>
              <a:noFill/>
              <a:ln w="9525">
                <a:noFill/>
              </a:ln>
            </p:spPr>
            <p:txBody>
              <a:bodyPr vert="eaVert" wrap="none">
                <a:spAutoFit/>
              </a:bodyPr>
              <a:p>
                <a:r>
                  <a:rPr lang="zh-CN" altLang="en-US" sz="1200" b="1" dirty="0">
                    <a:latin typeface="黑体" panose="02010609060101010101" pitchFamily="1" charset="-122"/>
                    <a:ea typeface="黑体" panose="02010609060101010101" pitchFamily="1" charset="-122"/>
                  </a:rPr>
                  <a:t>问题</a:t>
                </a:r>
                <a:r>
                  <a:rPr lang="ja-JP" altLang="en-US" sz="1200" b="1" dirty="0">
                    <a:latin typeface="黑体" panose="02010609060101010101" pitchFamily="1" charset="-122"/>
                    <a:ea typeface="黑体" panose="02010609060101010101" pitchFamily="1" charset="-122"/>
                  </a:rPr>
                  <a:t>Ｃ</a:t>
                </a:r>
                <a:endParaRPr lang="ja-JP" altLang="en-US" sz="1200" b="1" dirty="0">
                  <a:latin typeface="黑体" panose="02010609060101010101" pitchFamily="1" charset="-122"/>
                  <a:ea typeface="黑体" panose="02010609060101010101" pitchFamily="1" charset="-122"/>
                </a:endParaRPr>
              </a:p>
            </p:txBody>
          </p:sp>
          <p:sp>
            <p:nvSpPr>
              <p:cNvPr id="52259" name="Text Box 34"/>
              <p:cNvSpPr txBox="1"/>
              <p:nvPr/>
            </p:nvSpPr>
            <p:spPr>
              <a:xfrm>
                <a:off x="488" y="550"/>
                <a:ext cx="231" cy="346"/>
              </a:xfrm>
              <a:prstGeom prst="rect">
                <a:avLst/>
              </a:prstGeom>
              <a:noFill/>
              <a:ln w="9525">
                <a:noFill/>
              </a:ln>
            </p:spPr>
            <p:txBody>
              <a:bodyPr vert="eaVert" wrap="none">
                <a:spAutoFit/>
              </a:bodyPr>
              <a:p>
                <a:r>
                  <a:rPr lang="zh-CN" altLang="en-US" sz="1200" b="1" dirty="0">
                    <a:latin typeface="黑体" panose="02010609060101010101" pitchFamily="1" charset="-122"/>
                    <a:ea typeface="黑体" panose="02010609060101010101" pitchFamily="1" charset="-122"/>
                  </a:rPr>
                  <a:t>问题</a:t>
                </a:r>
                <a:r>
                  <a:rPr lang="ja-JP" altLang="en-US" sz="1200" b="1" dirty="0">
                    <a:latin typeface="黑体" panose="02010609060101010101" pitchFamily="1" charset="-122"/>
                    <a:ea typeface="黑体" panose="02010609060101010101" pitchFamily="1" charset="-122"/>
                  </a:rPr>
                  <a:t>Ｄ</a:t>
                </a:r>
                <a:endParaRPr lang="ja-JP" altLang="en-US" sz="1200" b="1" dirty="0">
                  <a:latin typeface="黑体" panose="02010609060101010101" pitchFamily="1" charset="-122"/>
                  <a:ea typeface="黑体" panose="02010609060101010101" pitchFamily="1" charset="-122"/>
                </a:endParaRPr>
              </a:p>
            </p:txBody>
          </p:sp>
          <p:sp>
            <p:nvSpPr>
              <p:cNvPr id="52260" name="Text Box 35"/>
              <p:cNvSpPr txBox="1"/>
              <p:nvPr/>
            </p:nvSpPr>
            <p:spPr>
              <a:xfrm>
                <a:off x="651" y="549"/>
                <a:ext cx="231" cy="346"/>
              </a:xfrm>
              <a:prstGeom prst="rect">
                <a:avLst/>
              </a:prstGeom>
              <a:noFill/>
              <a:ln w="9525">
                <a:noFill/>
              </a:ln>
            </p:spPr>
            <p:txBody>
              <a:bodyPr vert="eaVert" wrap="none">
                <a:spAutoFit/>
              </a:bodyPr>
              <a:p>
                <a:r>
                  <a:rPr lang="zh-CN" altLang="en-US" sz="1200" b="1" dirty="0">
                    <a:latin typeface="黑体" panose="02010609060101010101" pitchFamily="1" charset="-122"/>
                    <a:ea typeface="黑体" panose="02010609060101010101" pitchFamily="1" charset="-122"/>
                  </a:rPr>
                  <a:t>问题</a:t>
                </a:r>
                <a:r>
                  <a:rPr lang="ja-JP" altLang="en-US" sz="1200" b="1" dirty="0">
                    <a:latin typeface="黑体" panose="02010609060101010101" pitchFamily="1" charset="-122"/>
                    <a:ea typeface="黑体" panose="02010609060101010101" pitchFamily="1" charset="-122"/>
                  </a:rPr>
                  <a:t>Ｅ</a:t>
                </a:r>
                <a:endParaRPr lang="ja-JP" altLang="en-US" sz="1200" b="1" dirty="0">
                  <a:latin typeface="黑体" panose="02010609060101010101" pitchFamily="1" charset="-122"/>
                  <a:ea typeface="黑体" panose="02010609060101010101" pitchFamily="1" charset="-122"/>
                </a:endParaRPr>
              </a:p>
            </p:txBody>
          </p:sp>
          <p:sp>
            <p:nvSpPr>
              <p:cNvPr id="52261" name="Text Box 36"/>
              <p:cNvSpPr txBox="1"/>
              <p:nvPr/>
            </p:nvSpPr>
            <p:spPr>
              <a:xfrm>
                <a:off x="814" y="548"/>
                <a:ext cx="231" cy="346"/>
              </a:xfrm>
              <a:prstGeom prst="rect">
                <a:avLst/>
              </a:prstGeom>
              <a:noFill/>
              <a:ln w="9525">
                <a:noFill/>
              </a:ln>
            </p:spPr>
            <p:txBody>
              <a:bodyPr vert="eaVert" wrap="none">
                <a:spAutoFit/>
              </a:bodyPr>
              <a:p>
                <a:r>
                  <a:rPr lang="zh-CN" altLang="en-US" sz="1200" b="1" dirty="0">
                    <a:latin typeface="黑体" panose="02010609060101010101" pitchFamily="1" charset="-122"/>
                    <a:ea typeface="黑体" panose="02010609060101010101" pitchFamily="1" charset="-122"/>
                  </a:rPr>
                  <a:t>问题</a:t>
                </a:r>
                <a:r>
                  <a:rPr lang="ja-JP" altLang="en-US" sz="1200" b="1" dirty="0">
                    <a:latin typeface="黑体" panose="02010609060101010101" pitchFamily="1" charset="-122"/>
                    <a:ea typeface="黑体" panose="02010609060101010101" pitchFamily="1" charset="-122"/>
                  </a:rPr>
                  <a:t>Ｆ</a:t>
                </a:r>
                <a:endParaRPr lang="ja-JP" altLang="en-US" sz="1200" b="1" dirty="0">
                  <a:latin typeface="黑体" panose="02010609060101010101" pitchFamily="1" charset="-122"/>
                  <a:ea typeface="黑体" panose="02010609060101010101" pitchFamily="1" charset="-122"/>
                </a:endParaRPr>
              </a:p>
            </p:txBody>
          </p:sp>
        </p:grpSp>
      </p:grpSp>
      <p:sp>
        <p:nvSpPr>
          <p:cNvPr id="52262" name="Text Box 37"/>
          <p:cNvSpPr txBox="1"/>
          <p:nvPr/>
        </p:nvSpPr>
        <p:spPr>
          <a:xfrm>
            <a:off x="304800" y="1676400"/>
            <a:ext cx="793750" cy="457200"/>
          </a:xfrm>
          <a:prstGeom prst="rect">
            <a:avLst/>
          </a:prstGeom>
          <a:noFill/>
          <a:ln w="9525">
            <a:noFill/>
          </a:ln>
        </p:spPr>
        <p:txBody>
          <a:bodyPr wrap="none" lIns="90000" tIns="46800" rIns="90000" bIns="46800">
            <a:spAutoFit/>
          </a:bodyPr>
          <a:p>
            <a:r>
              <a:rPr lang="zh-CN" altLang="en-US" sz="2400" b="1" dirty="0">
                <a:solidFill>
                  <a:srgbClr val="FF0000"/>
                </a:solidFill>
                <a:latin typeface="黑体" panose="02010609060101010101" pitchFamily="1" charset="-122"/>
                <a:ea typeface="黑体" panose="02010609060101010101" pitchFamily="1" charset="-122"/>
              </a:rPr>
              <a:t>目标</a:t>
            </a:r>
            <a:endParaRPr lang="ja-JP" altLang="en-US" sz="2400" b="1" dirty="0">
              <a:solidFill>
                <a:srgbClr val="FF0000"/>
              </a:solidFill>
              <a:latin typeface="黑体" panose="02010609060101010101" pitchFamily="1" charset="-122"/>
              <a:ea typeface="黑体" panose="02010609060101010101" pitchFamily="1" charset="-122"/>
            </a:endParaRPr>
          </a:p>
        </p:txBody>
      </p:sp>
      <p:sp>
        <p:nvSpPr>
          <p:cNvPr id="52263" name="AutoShape 38"/>
          <p:cNvSpPr/>
          <p:nvPr/>
        </p:nvSpPr>
        <p:spPr>
          <a:xfrm>
            <a:off x="4800600" y="3305175"/>
            <a:ext cx="304800" cy="381000"/>
          </a:xfrm>
          <a:prstGeom prst="downArrow">
            <a:avLst>
              <a:gd name="adj1" fmla="val 43750"/>
              <a:gd name="adj2" fmla="val 31250"/>
            </a:avLst>
          </a:prstGeom>
          <a:solidFill>
            <a:srgbClr val="0099CC"/>
          </a:solidFill>
          <a:ln w="9525" cap="flat" cmpd="sng">
            <a:solidFill>
              <a:srgbClr val="0099CC"/>
            </a:solidFill>
            <a:prstDash val="solid"/>
            <a:miter/>
            <a:headEnd type="none" w="med" len="med"/>
            <a:tailEnd type="none" w="med" len="med"/>
          </a:ln>
        </p:spPr>
        <p:txBody>
          <a:bodyPr lIns="90000" tIns="46800" rIns="90000" bIns="46800" anchor="ctr" anchorCtr="0">
            <a:spAutoFit/>
          </a:bodyPr>
          <a:p>
            <a:endParaRPr lang="zh-CN" altLang="en-US" dirty="0">
              <a:latin typeface="Arial" panose="020B0604020202020204" pitchFamily="34" charset="0"/>
            </a:endParaRPr>
          </a:p>
        </p:txBody>
      </p:sp>
      <p:sp>
        <p:nvSpPr>
          <p:cNvPr id="52264" name="Text Box 39"/>
          <p:cNvSpPr txBox="1"/>
          <p:nvPr/>
        </p:nvSpPr>
        <p:spPr>
          <a:xfrm>
            <a:off x="3276600" y="1143000"/>
            <a:ext cx="5245100" cy="366713"/>
          </a:xfrm>
          <a:prstGeom prst="rect">
            <a:avLst/>
          </a:prstGeom>
          <a:noFill/>
          <a:ln w="9525">
            <a:noFill/>
          </a:ln>
        </p:spPr>
        <p:txBody>
          <a:bodyPr wrap="none" lIns="90000" tIns="46800" rIns="90000" bIns="46800">
            <a:spAutoFit/>
          </a:bodyPr>
          <a:p>
            <a:pPr algn="ctr"/>
            <a:r>
              <a:rPr lang="zh-CN" altLang="en-US" b="1" dirty="0">
                <a:latin typeface="黑体" panose="02010609060101010101" pitchFamily="1" charset="-122"/>
                <a:ea typeface="黑体" panose="02010609060101010101" pitchFamily="1" charset="-122"/>
              </a:rPr>
              <a:t>充分运用经验和直觉进行提炼，通过数据进行确认</a:t>
            </a:r>
            <a:endParaRPr lang="ja-JP" altLang="en-US" b="1" dirty="0">
              <a:latin typeface="黑体" panose="02010609060101010101" pitchFamily="1" charset="-122"/>
              <a:ea typeface="黑体" panose="02010609060101010101" pitchFamily="1" charset="-122"/>
            </a:endParaRPr>
          </a:p>
        </p:txBody>
      </p:sp>
      <p:sp>
        <p:nvSpPr>
          <p:cNvPr id="52265" name="Text Box 40"/>
          <p:cNvSpPr txBox="1"/>
          <p:nvPr/>
        </p:nvSpPr>
        <p:spPr>
          <a:xfrm>
            <a:off x="2286000" y="2411413"/>
            <a:ext cx="1792288" cy="366712"/>
          </a:xfrm>
          <a:prstGeom prst="rect">
            <a:avLst/>
          </a:prstGeom>
          <a:noFill/>
          <a:ln w="9525">
            <a:noFill/>
          </a:ln>
        </p:spPr>
        <p:txBody>
          <a:bodyPr wrap="none" lIns="90000" tIns="46800" rIns="90000" bIns="46800">
            <a:spAutoFit/>
          </a:bodyPr>
          <a:p>
            <a:r>
              <a:rPr lang="zh-CN" altLang="en-US" b="1" dirty="0">
                <a:latin typeface="黑体" panose="02010609060101010101" pitchFamily="1" charset="-122"/>
                <a:ea typeface="黑体" panose="02010609060101010101" pitchFamily="1" charset="-122"/>
              </a:rPr>
              <a:t>认真地观察问题</a:t>
            </a:r>
            <a:endParaRPr lang="ja-JP" altLang="en-US" b="1" dirty="0">
              <a:latin typeface="黑体" panose="02010609060101010101" pitchFamily="1" charset="-122"/>
              <a:ea typeface="黑体" panose="02010609060101010101" pitchFamily="1" charset="-122"/>
            </a:endParaRPr>
          </a:p>
        </p:txBody>
      </p:sp>
      <p:sp>
        <p:nvSpPr>
          <p:cNvPr id="52266" name="Text Box 41"/>
          <p:cNvSpPr txBox="1"/>
          <p:nvPr/>
        </p:nvSpPr>
        <p:spPr>
          <a:xfrm>
            <a:off x="228600" y="3962400"/>
            <a:ext cx="1406525" cy="457200"/>
          </a:xfrm>
          <a:prstGeom prst="rect">
            <a:avLst/>
          </a:prstGeom>
          <a:noFill/>
          <a:ln w="9525">
            <a:noFill/>
          </a:ln>
        </p:spPr>
        <p:txBody>
          <a:bodyPr wrap="none" lIns="90000" tIns="46800" rIns="90000" bIns="46800">
            <a:spAutoFit/>
          </a:bodyPr>
          <a:p>
            <a:r>
              <a:rPr lang="zh-CN" altLang="en-US" sz="2400" b="1" dirty="0">
                <a:latin typeface="黑体" panose="02010609060101010101" pitchFamily="1" charset="-122"/>
                <a:ea typeface="黑体" panose="02010609060101010101" pitchFamily="1" charset="-122"/>
              </a:rPr>
              <a:t>现状水平</a:t>
            </a:r>
            <a:endParaRPr lang="ja-JP" altLang="en-US" sz="2400" b="1" dirty="0">
              <a:latin typeface="黑体" panose="02010609060101010101" pitchFamily="1" charset="-122"/>
              <a:ea typeface="黑体" panose="02010609060101010101" pitchFamily="1" charset="-122"/>
            </a:endParaRPr>
          </a:p>
        </p:txBody>
      </p:sp>
      <p:grpSp>
        <p:nvGrpSpPr>
          <p:cNvPr id="52267" name="Group 42"/>
          <p:cNvGrpSpPr/>
          <p:nvPr/>
        </p:nvGrpSpPr>
        <p:grpSpPr>
          <a:xfrm>
            <a:off x="4138613" y="3697288"/>
            <a:ext cx="2795587" cy="1255712"/>
            <a:chOff x="0" y="0"/>
            <a:chExt cx="1761" cy="791"/>
          </a:xfrm>
        </p:grpSpPr>
        <p:sp>
          <p:nvSpPr>
            <p:cNvPr id="52268" name="AutoShape 43"/>
            <p:cNvSpPr/>
            <p:nvPr/>
          </p:nvSpPr>
          <p:spPr>
            <a:xfrm>
              <a:off x="33" y="23"/>
              <a:ext cx="1728" cy="768"/>
            </a:xfrm>
            <a:prstGeom prst="foldedCorner">
              <a:avLst>
                <a:gd name="adj" fmla="val 12500"/>
              </a:avLst>
            </a:prstGeom>
            <a:solidFill>
              <a:srgbClr val="FFFFCC"/>
            </a:solidFill>
            <a:ln w="12700" cap="flat" cmpd="sng">
              <a:solidFill>
                <a:schemeClr val="tx1"/>
              </a:solidFill>
              <a:prstDash val="solid"/>
              <a:headEnd type="none" w="med" len="med"/>
              <a:tailEnd type="none" w="med" len="med"/>
            </a:ln>
            <a:effectLst>
              <a:outerShdw dist="35921" dir="2699999" algn="ctr" rotWithShape="0">
                <a:schemeClr val="bg2"/>
              </a:outerShdw>
            </a:effectLst>
          </p:spPr>
          <p:txBody>
            <a:bodyPr wrap="none" anchor="ctr" anchorCtr="0"/>
            <a:p>
              <a:endParaRPr lang="zh-CN" altLang="en-US" dirty="0">
                <a:latin typeface="Arial" panose="020B0604020202020204" pitchFamily="34" charset="0"/>
              </a:endParaRPr>
            </a:p>
          </p:txBody>
        </p:sp>
        <p:sp>
          <p:nvSpPr>
            <p:cNvPr id="52269" name="Text Box 44"/>
            <p:cNvSpPr txBox="1"/>
            <p:nvPr/>
          </p:nvSpPr>
          <p:spPr>
            <a:xfrm>
              <a:off x="0" y="0"/>
              <a:ext cx="980" cy="173"/>
            </a:xfrm>
            <a:prstGeom prst="rect">
              <a:avLst/>
            </a:prstGeom>
            <a:noFill/>
            <a:ln w="9525">
              <a:noFill/>
            </a:ln>
          </p:spPr>
          <p:txBody>
            <a:bodyPr wrap="none">
              <a:spAutoFit/>
            </a:bodyPr>
            <a:p>
              <a:r>
                <a:rPr lang="zh-CN" altLang="en-US" sz="1200" b="1" dirty="0">
                  <a:latin typeface="黑体" panose="02010609060101010101" pitchFamily="1" charset="-122"/>
                  <a:ea typeface="黑体" panose="02010609060101010101" pitchFamily="1" charset="-122"/>
                </a:rPr>
                <a:t>为什么为什么的分析</a:t>
              </a:r>
              <a:endParaRPr lang="ja-JP" altLang="en-US" sz="1200" b="1" dirty="0">
                <a:latin typeface="黑体" panose="02010609060101010101" pitchFamily="1" charset="-122"/>
                <a:ea typeface="黑体" panose="02010609060101010101" pitchFamily="1" charset="-122"/>
              </a:endParaRPr>
            </a:p>
          </p:txBody>
        </p:sp>
        <p:sp>
          <p:nvSpPr>
            <p:cNvPr id="52270" name="Rectangle 45"/>
            <p:cNvSpPr/>
            <p:nvPr/>
          </p:nvSpPr>
          <p:spPr>
            <a:xfrm>
              <a:off x="202" y="413"/>
              <a:ext cx="153" cy="94"/>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71" name="Rectangle 46"/>
            <p:cNvSpPr/>
            <p:nvPr/>
          </p:nvSpPr>
          <p:spPr>
            <a:xfrm>
              <a:off x="431" y="256"/>
              <a:ext cx="153" cy="94"/>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72" name="Rectangle 47"/>
            <p:cNvSpPr/>
            <p:nvPr/>
          </p:nvSpPr>
          <p:spPr>
            <a:xfrm>
              <a:off x="431" y="538"/>
              <a:ext cx="153" cy="94"/>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73" name="Rectangle 48"/>
            <p:cNvSpPr/>
            <p:nvPr/>
          </p:nvSpPr>
          <p:spPr>
            <a:xfrm>
              <a:off x="698" y="162"/>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74" name="Rectangle 49"/>
            <p:cNvSpPr/>
            <p:nvPr/>
          </p:nvSpPr>
          <p:spPr>
            <a:xfrm>
              <a:off x="698" y="350"/>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75" name="Rectangle 50"/>
            <p:cNvSpPr/>
            <p:nvPr/>
          </p:nvSpPr>
          <p:spPr>
            <a:xfrm>
              <a:off x="698" y="256"/>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76" name="Rectangle 51"/>
            <p:cNvSpPr/>
            <p:nvPr/>
          </p:nvSpPr>
          <p:spPr>
            <a:xfrm>
              <a:off x="698" y="476"/>
              <a:ext cx="153" cy="62"/>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77" name="Rectangle 52"/>
            <p:cNvSpPr/>
            <p:nvPr/>
          </p:nvSpPr>
          <p:spPr>
            <a:xfrm>
              <a:off x="698" y="632"/>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78" name="Rectangle 53"/>
            <p:cNvSpPr/>
            <p:nvPr/>
          </p:nvSpPr>
          <p:spPr>
            <a:xfrm>
              <a:off x="927" y="162"/>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79" name="Rectangle 54"/>
            <p:cNvSpPr/>
            <p:nvPr/>
          </p:nvSpPr>
          <p:spPr>
            <a:xfrm>
              <a:off x="1156" y="162"/>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80" name="Rectangle 55"/>
            <p:cNvSpPr/>
            <p:nvPr/>
          </p:nvSpPr>
          <p:spPr>
            <a:xfrm>
              <a:off x="927" y="256"/>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81" name="Rectangle 56"/>
            <p:cNvSpPr/>
            <p:nvPr/>
          </p:nvSpPr>
          <p:spPr>
            <a:xfrm>
              <a:off x="927" y="350"/>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82" name="Rectangle 57"/>
            <p:cNvSpPr/>
            <p:nvPr/>
          </p:nvSpPr>
          <p:spPr>
            <a:xfrm>
              <a:off x="927" y="444"/>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83" name="Rectangle 58"/>
            <p:cNvSpPr/>
            <p:nvPr/>
          </p:nvSpPr>
          <p:spPr>
            <a:xfrm>
              <a:off x="927" y="538"/>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84" name="Rectangle 59"/>
            <p:cNvSpPr/>
            <p:nvPr/>
          </p:nvSpPr>
          <p:spPr>
            <a:xfrm>
              <a:off x="927" y="632"/>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85" name="Rectangle 60"/>
            <p:cNvSpPr/>
            <p:nvPr/>
          </p:nvSpPr>
          <p:spPr>
            <a:xfrm>
              <a:off x="1156" y="350"/>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86" name="Rectangle 61"/>
            <p:cNvSpPr/>
            <p:nvPr/>
          </p:nvSpPr>
          <p:spPr>
            <a:xfrm>
              <a:off x="1156" y="256"/>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87" name="Rectangle 62"/>
            <p:cNvSpPr/>
            <p:nvPr/>
          </p:nvSpPr>
          <p:spPr>
            <a:xfrm>
              <a:off x="1156" y="444"/>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88" name="Rectangle 63"/>
            <p:cNvSpPr/>
            <p:nvPr/>
          </p:nvSpPr>
          <p:spPr>
            <a:xfrm>
              <a:off x="1156" y="538"/>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89" name="Rectangle 64"/>
            <p:cNvSpPr/>
            <p:nvPr/>
          </p:nvSpPr>
          <p:spPr>
            <a:xfrm>
              <a:off x="1156" y="632"/>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90" name="AutoShape 65"/>
            <p:cNvSpPr/>
            <p:nvPr/>
          </p:nvSpPr>
          <p:spPr>
            <a:xfrm>
              <a:off x="1423" y="225"/>
              <a:ext cx="267" cy="125"/>
            </a:xfrm>
            <a:prstGeom prst="bevel">
              <a:avLst>
                <a:gd name="adj" fmla="val 12500"/>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291" name="AutoShape 66"/>
            <p:cNvSpPr/>
            <p:nvPr/>
          </p:nvSpPr>
          <p:spPr>
            <a:xfrm>
              <a:off x="1423" y="507"/>
              <a:ext cx="267" cy="125"/>
            </a:xfrm>
            <a:prstGeom prst="bevel">
              <a:avLst>
                <a:gd name="adj" fmla="val 12500"/>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cxnSp>
          <p:nvCxnSpPr>
            <p:cNvPr id="52292" name="AutoShape 67"/>
            <p:cNvCxnSpPr>
              <a:stCxn id="52270" idx="3"/>
              <a:endCxn id="52271" idx="1"/>
            </p:cNvCxnSpPr>
            <p:nvPr/>
          </p:nvCxnSpPr>
          <p:spPr>
            <a:xfrm flipV="1">
              <a:off x="361" y="303"/>
              <a:ext cx="64" cy="157"/>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293" name="AutoShape 68"/>
            <p:cNvCxnSpPr>
              <a:stCxn id="52270" idx="3"/>
              <a:endCxn id="52272" idx="1"/>
            </p:cNvCxnSpPr>
            <p:nvPr/>
          </p:nvCxnSpPr>
          <p:spPr>
            <a:xfrm>
              <a:off x="361" y="460"/>
              <a:ext cx="64" cy="125"/>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294" name="AutoShape 69"/>
            <p:cNvCxnSpPr>
              <a:stCxn id="52271" idx="3"/>
              <a:endCxn id="52273" idx="1"/>
            </p:cNvCxnSpPr>
            <p:nvPr/>
          </p:nvCxnSpPr>
          <p:spPr>
            <a:xfrm flipV="1">
              <a:off x="590" y="194"/>
              <a:ext cx="102" cy="109"/>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295" name="AutoShape 70"/>
            <p:cNvCxnSpPr>
              <a:stCxn id="52272" idx="3"/>
              <a:endCxn id="52276" idx="1"/>
            </p:cNvCxnSpPr>
            <p:nvPr/>
          </p:nvCxnSpPr>
          <p:spPr>
            <a:xfrm flipV="1">
              <a:off x="590" y="507"/>
              <a:ext cx="102" cy="78"/>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296" name="AutoShape 71"/>
            <p:cNvCxnSpPr>
              <a:stCxn id="52272" idx="3"/>
              <a:endCxn id="52277" idx="1"/>
            </p:cNvCxnSpPr>
            <p:nvPr/>
          </p:nvCxnSpPr>
          <p:spPr>
            <a:xfrm>
              <a:off x="590" y="585"/>
              <a:ext cx="102" cy="79"/>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297" name="AutoShape 72"/>
            <p:cNvCxnSpPr>
              <a:stCxn id="52271" idx="3"/>
              <a:endCxn id="52274" idx="1"/>
            </p:cNvCxnSpPr>
            <p:nvPr/>
          </p:nvCxnSpPr>
          <p:spPr>
            <a:xfrm>
              <a:off x="590" y="303"/>
              <a:ext cx="102" cy="79"/>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298" name="AutoShape 73"/>
            <p:cNvCxnSpPr>
              <a:stCxn id="52271" idx="3"/>
              <a:endCxn id="52275" idx="1"/>
            </p:cNvCxnSpPr>
            <p:nvPr/>
          </p:nvCxnSpPr>
          <p:spPr>
            <a:xfrm flipV="1">
              <a:off x="590" y="288"/>
              <a:ext cx="102" cy="15"/>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299" name="AutoShape 74"/>
            <p:cNvCxnSpPr>
              <a:stCxn id="52276" idx="3"/>
              <a:endCxn id="52282" idx="1"/>
            </p:cNvCxnSpPr>
            <p:nvPr/>
          </p:nvCxnSpPr>
          <p:spPr>
            <a:xfrm flipV="1">
              <a:off x="857" y="476"/>
              <a:ext cx="64" cy="31"/>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300" name="AutoShape 75"/>
            <p:cNvCxnSpPr>
              <a:stCxn id="52276" idx="3"/>
              <a:endCxn id="52283" idx="1"/>
            </p:cNvCxnSpPr>
            <p:nvPr/>
          </p:nvCxnSpPr>
          <p:spPr>
            <a:xfrm>
              <a:off x="857" y="507"/>
              <a:ext cx="64" cy="63"/>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301" name="AutoShape 76"/>
            <p:cNvCxnSpPr>
              <a:stCxn id="52273" idx="3"/>
              <a:endCxn id="52278" idx="1"/>
            </p:cNvCxnSpPr>
            <p:nvPr/>
          </p:nvCxnSpPr>
          <p:spPr>
            <a:xfrm>
              <a:off x="857" y="194"/>
              <a:ext cx="64" cy="0"/>
            </a:xfrm>
            <a:prstGeom prst="straightConnector1">
              <a:avLst/>
            </a:prstGeom>
            <a:ln w="19050" cap="flat" cmpd="sng">
              <a:solidFill>
                <a:schemeClr val="tx1"/>
              </a:solidFill>
              <a:prstDash val="solid"/>
              <a:headEnd type="none" w="med" len="med"/>
              <a:tailEnd type="none" w="med" len="med"/>
            </a:ln>
          </p:spPr>
        </p:cxnSp>
        <p:cxnSp>
          <p:nvCxnSpPr>
            <p:cNvPr id="52302" name="AutoShape 77"/>
            <p:cNvCxnSpPr>
              <a:stCxn id="52275" idx="3"/>
              <a:endCxn id="52280" idx="1"/>
            </p:cNvCxnSpPr>
            <p:nvPr/>
          </p:nvCxnSpPr>
          <p:spPr>
            <a:xfrm>
              <a:off x="857" y="288"/>
              <a:ext cx="64" cy="0"/>
            </a:xfrm>
            <a:prstGeom prst="straightConnector1">
              <a:avLst/>
            </a:prstGeom>
            <a:ln w="19050" cap="flat" cmpd="sng">
              <a:solidFill>
                <a:schemeClr val="tx1"/>
              </a:solidFill>
              <a:prstDash val="solid"/>
              <a:headEnd type="none" w="med" len="med"/>
              <a:tailEnd type="none" w="med" len="med"/>
            </a:ln>
          </p:spPr>
        </p:cxnSp>
        <p:cxnSp>
          <p:nvCxnSpPr>
            <p:cNvPr id="52303" name="AutoShape 78"/>
            <p:cNvCxnSpPr>
              <a:stCxn id="52274" idx="3"/>
              <a:endCxn id="52281" idx="1"/>
            </p:cNvCxnSpPr>
            <p:nvPr/>
          </p:nvCxnSpPr>
          <p:spPr>
            <a:xfrm>
              <a:off x="857" y="382"/>
              <a:ext cx="64" cy="0"/>
            </a:xfrm>
            <a:prstGeom prst="straightConnector1">
              <a:avLst/>
            </a:prstGeom>
            <a:ln w="19050" cap="flat" cmpd="sng">
              <a:solidFill>
                <a:schemeClr val="tx1"/>
              </a:solidFill>
              <a:prstDash val="solid"/>
              <a:headEnd type="none" w="med" len="med"/>
              <a:tailEnd type="none" w="med" len="med"/>
            </a:ln>
          </p:spPr>
        </p:cxnSp>
        <p:cxnSp>
          <p:nvCxnSpPr>
            <p:cNvPr id="52304" name="AutoShape 79"/>
            <p:cNvCxnSpPr>
              <a:stCxn id="52277" idx="3"/>
              <a:endCxn id="52284" idx="1"/>
            </p:cNvCxnSpPr>
            <p:nvPr/>
          </p:nvCxnSpPr>
          <p:spPr>
            <a:xfrm>
              <a:off x="857" y="664"/>
              <a:ext cx="64" cy="0"/>
            </a:xfrm>
            <a:prstGeom prst="straightConnector1">
              <a:avLst/>
            </a:prstGeom>
            <a:ln w="19050" cap="flat" cmpd="sng">
              <a:solidFill>
                <a:schemeClr val="tx1"/>
              </a:solidFill>
              <a:prstDash val="solid"/>
              <a:headEnd type="none" w="med" len="med"/>
              <a:tailEnd type="none" w="med" len="med"/>
            </a:ln>
          </p:spPr>
        </p:cxnSp>
        <p:cxnSp>
          <p:nvCxnSpPr>
            <p:cNvPr id="52305" name="AutoShape 80"/>
            <p:cNvCxnSpPr>
              <a:stCxn id="52278" idx="3"/>
              <a:endCxn id="52279" idx="1"/>
            </p:cNvCxnSpPr>
            <p:nvPr/>
          </p:nvCxnSpPr>
          <p:spPr>
            <a:xfrm>
              <a:off x="1086" y="194"/>
              <a:ext cx="64" cy="0"/>
            </a:xfrm>
            <a:prstGeom prst="straightConnector1">
              <a:avLst/>
            </a:prstGeom>
            <a:ln w="19050" cap="flat" cmpd="sng">
              <a:solidFill>
                <a:schemeClr val="tx1"/>
              </a:solidFill>
              <a:prstDash val="solid"/>
              <a:headEnd type="none" w="med" len="med"/>
              <a:tailEnd type="none" w="med" len="med"/>
            </a:ln>
          </p:spPr>
        </p:cxnSp>
        <p:cxnSp>
          <p:nvCxnSpPr>
            <p:cNvPr id="52306" name="AutoShape 81"/>
            <p:cNvCxnSpPr>
              <a:stCxn id="52280" idx="3"/>
              <a:endCxn id="52286" idx="1"/>
            </p:cNvCxnSpPr>
            <p:nvPr/>
          </p:nvCxnSpPr>
          <p:spPr>
            <a:xfrm>
              <a:off x="1086" y="288"/>
              <a:ext cx="64" cy="0"/>
            </a:xfrm>
            <a:prstGeom prst="straightConnector1">
              <a:avLst/>
            </a:prstGeom>
            <a:ln w="19050" cap="flat" cmpd="sng">
              <a:solidFill>
                <a:schemeClr val="tx1"/>
              </a:solidFill>
              <a:prstDash val="solid"/>
              <a:headEnd type="none" w="med" len="med"/>
              <a:tailEnd type="none" w="med" len="med"/>
            </a:ln>
          </p:spPr>
        </p:cxnSp>
        <p:cxnSp>
          <p:nvCxnSpPr>
            <p:cNvPr id="52307" name="AutoShape 82"/>
            <p:cNvCxnSpPr>
              <a:stCxn id="52281" idx="3"/>
              <a:endCxn id="52285" idx="1"/>
            </p:cNvCxnSpPr>
            <p:nvPr/>
          </p:nvCxnSpPr>
          <p:spPr>
            <a:xfrm>
              <a:off x="1086" y="382"/>
              <a:ext cx="64" cy="0"/>
            </a:xfrm>
            <a:prstGeom prst="straightConnector1">
              <a:avLst/>
            </a:prstGeom>
            <a:ln w="19050" cap="flat" cmpd="sng">
              <a:solidFill>
                <a:schemeClr val="tx1"/>
              </a:solidFill>
              <a:prstDash val="solid"/>
              <a:headEnd type="none" w="med" len="med"/>
              <a:tailEnd type="none" w="med" len="med"/>
            </a:ln>
          </p:spPr>
        </p:cxnSp>
        <p:cxnSp>
          <p:nvCxnSpPr>
            <p:cNvPr id="52308" name="AutoShape 83"/>
            <p:cNvCxnSpPr>
              <a:stCxn id="52282" idx="3"/>
              <a:endCxn id="52287" idx="1"/>
            </p:cNvCxnSpPr>
            <p:nvPr/>
          </p:nvCxnSpPr>
          <p:spPr>
            <a:xfrm>
              <a:off x="1086" y="476"/>
              <a:ext cx="64" cy="0"/>
            </a:xfrm>
            <a:prstGeom prst="straightConnector1">
              <a:avLst/>
            </a:prstGeom>
            <a:ln w="19050" cap="flat" cmpd="sng">
              <a:solidFill>
                <a:schemeClr val="tx1"/>
              </a:solidFill>
              <a:prstDash val="solid"/>
              <a:headEnd type="none" w="med" len="med"/>
              <a:tailEnd type="none" w="med" len="med"/>
            </a:ln>
          </p:spPr>
        </p:cxnSp>
        <p:cxnSp>
          <p:nvCxnSpPr>
            <p:cNvPr id="52309" name="AutoShape 84"/>
            <p:cNvCxnSpPr>
              <a:stCxn id="52283" idx="3"/>
              <a:endCxn id="52288" idx="1"/>
            </p:cNvCxnSpPr>
            <p:nvPr/>
          </p:nvCxnSpPr>
          <p:spPr>
            <a:xfrm>
              <a:off x="1086" y="570"/>
              <a:ext cx="64" cy="0"/>
            </a:xfrm>
            <a:prstGeom prst="straightConnector1">
              <a:avLst/>
            </a:prstGeom>
            <a:ln w="19050" cap="flat" cmpd="sng">
              <a:solidFill>
                <a:schemeClr val="tx1"/>
              </a:solidFill>
              <a:prstDash val="solid"/>
              <a:headEnd type="none" w="med" len="med"/>
              <a:tailEnd type="none" w="med" len="med"/>
            </a:ln>
          </p:spPr>
        </p:cxnSp>
        <p:cxnSp>
          <p:nvCxnSpPr>
            <p:cNvPr id="52310" name="AutoShape 85"/>
            <p:cNvCxnSpPr>
              <a:stCxn id="52284" idx="3"/>
              <a:endCxn id="52289" idx="1"/>
            </p:cNvCxnSpPr>
            <p:nvPr/>
          </p:nvCxnSpPr>
          <p:spPr>
            <a:xfrm>
              <a:off x="1086" y="664"/>
              <a:ext cx="64" cy="0"/>
            </a:xfrm>
            <a:prstGeom prst="straightConnector1">
              <a:avLst/>
            </a:prstGeom>
            <a:ln w="19050" cap="flat" cmpd="sng">
              <a:solidFill>
                <a:schemeClr val="tx1"/>
              </a:solidFill>
              <a:prstDash val="solid"/>
              <a:headEnd type="none" w="med" len="med"/>
              <a:tailEnd type="none" w="med" len="med"/>
            </a:ln>
          </p:spPr>
        </p:cxnSp>
        <p:sp>
          <p:nvSpPr>
            <p:cNvPr id="52311" name="AutoShape 86"/>
            <p:cNvSpPr/>
            <p:nvPr/>
          </p:nvSpPr>
          <p:spPr>
            <a:xfrm>
              <a:off x="1346" y="162"/>
              <a:ext cx="77" cy="251"/>
            </a:xfrm>
            <a:prstGeom prst="rightBrace">
              <a:avLst>
                <a:gd name="adj1" fmla="val 27164"/>
                <a:gd name="adj2" fmla="val 50000"/>
              </a:avLst>
            </a:prstGeom>
            <a:solidFill>
              <a:srgbClr val="FFFFCC"/>
            </a:solidFill>
            <a:ln w="1905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12" name="AutoShape 87"/>
            <p:cNvSpPr/>
            <p:nvPr/>
          </p:nvSpPr>
          <p:spPr>
            <a:xfrm>
              <a:off x="1346" y="444"/>
              <a:ext cx="77" cy="251"/>
            </a:xfrm>
            <a:prstGeom prst="rightBrace">
              <a:avLst>
                <a:gd name="adj1" fmla="val 27164"/>
                <a:gd name="adj2" fmla="val 50000"/>
              </a:avLst>
            </a:prstGeom>
            <a:solidFill>
              <a:srgbClr val="FFFFCC"/>
            </a:solidFill>
            <a:ln w="1905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13" name="Rectangle 88"/>
            <p:cNvSpPr/>
            <p:nvPr/>
          </p:nvSpPr>
          <p:spPr>
            <a:xfrm>
              <a:off x="81" y="320"/>
              <a:ext cx="288" cy="231"/>
            </a:xfrm>
            <a:prstGeom prst="rect">
              <a:avLst/>
            </a:prstGeom>
            <a:solidFill>
              <a:srgbClr val="0099CC"/>
            </a:solidFill>
            <a:ln w="19050" cap="flat" cmpd="sng">
              <a:solidFill>
                <a:schemeClr val="tx1"/>
              </a:solidFill>
              <a:prstDash val="solid"/>
              <a:miter/>
              <a:headEnd type="none" w="med" len="med"/>
              <a:tailEnd type="none" w="med" len="med"/>
            </a:ln>
          </p:spPr>
          <p:txBody>
            <a:bodyPr wrap="none" anchor="ctr" anchorCtr="0"/>
            <a:p>
              <a:pPr algn="ctr">
                <a:lnSpc>
                  <a:spcPct val="80000"/>
                </a:lnSpc>
              </a:pPr>
              <a:r>
                <a:rPr lang="zh-CN" altLang="en-US" sz="1200" b="1" dirty="0">
                  <a:solidFill>
                    <a:schemeClr val="bg1"/>
                  </a:solidFill>
                  <a:latin typeface="黑体" panose="02010609060101010101" pitchFamily="1" charset="-122"/>
                  <a:ea typeface="黑体" panose="02010609060101010101" pitchFamily="1" charset="-122"/>
                </a:rPr>
                <a:t>问 题</a:t>
              </a:r>
              <a:endParaRPr lang="ja-JP" altLang="en-US" sz="1200" b="1" dirty="0">
                <a:solidFill>
                  <a:schemeClr val="bg1"/>
                </a:solidFill>
                <a:latin typeface="黑体" panose="02010609060101010101" pitchFamily="1" charset="-122"/>
                <a:ea typeface="黑体" panose="02010609060101010101" pitchFamily="1" charset="-122"/>
              </a:endParaRPr>
            </a:p>
            <a:p>
              <a:pPr algn="ctr">
                <a:lnSpc>
                  <a:spcPct val="80000"/>
                </a:lnSpc>
              </a:pPr>
              <a:r>
                <a:rPr lang="ja-JP" altLang="en-US" sz="1200" b="1" dirty="0">
                  <a:solidFill>
                    <a:schemeClr val="bg1"/>
                  </a:solidFill>
                  <a:latin typeface="黑体" panose="02010609060101010101" pitchFamily="1" charset="-122"/>
                  <a:ea typeface="黑体" panose="02010609060101010101" pitchFamily="1" charset="-122"/>
                </a:rPr>
                <a:t>Ａ</a:t>
              </a:r>
              <a:endParaRPr lang="ja-JP" altLang="en-US" sz="1200" b="1" dirty="0">
                <a:solidFill>
                  <a:schemeClr val="bg1"/>
                </a:solidFill>
                <a:latin typeface="黑体" panose="02010609060101010101" pitchFamily="1" charset="-122"/>
                <a:ea typeface="黑体" panose="02010609060101010101" pitchFamily="1" charset="-122"/>
              </a:endParaRPr>
            </a:p>
          </p:txBody>
        </p:sp>
        <p:sp>
          <p:nvSpPr>
            <p:cNvPr id="52314" name="Rectangle 89"/>
            <p:cNvSpPr/>
            <p:nvPr/>
          </p:nvSpPr>
          <p:spPr>
            <a:xfrm>
              <a:off x="1419" y="209"/>
              <a:ext cx="294" cy="144"/>
            </a:xfrm>
            <a:prstGeom prst="rect">
              <a:avLst/>
            </a:prstGeom>
            <a:solidFill>
              <a:schemeClr val="bg1"/>
            </a:solidFill>
            <a:ln w="19050" cap="flat" cmpd="sng">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原因</a:t>
              </a:r>
              <a:endParaRPr lang="ja-JP" altLang="en-US" sz="1200" b="1" dirty="0">
                <a:latin typeface="黑体" panose="02010609060101010101" pitchFamily="1" charset="-122"/>
                <a:ea typeface="黑体" panose="02010609060101010101" pitchFamily="1" charset="-122"/>
              </a:endParaRPr>
            </a:p>
          </p:txBody>
        </p:sp>
        <p:sp>
          <p:nvSpPr>
            <p:cNvPr id="52315" name="Rectangle 90"/>
            <p:cNvSpPr/>
            <p:nvPr/>
          </p:nvSpPr>
          <p:spPr>
            <a:xfrm>
              <a:off x="1415" y="492"/>
              <a:ext cx="295" cy="144"/>
            </a:xfrm>
            <a:prstGeom prst="rect">
              <a:avLst/>
            </a:prstGeom>
            <a:solidFill>
              <a:schemeClr val="bg1"/>
            </a:solidFill>
            <a:ln w="19050" cap="flat" cmpd="sng">
              <a:solidFill>
                <a:schemeClr val="tx1"/>
              </a:solidFill>
              <a:prstDash val="solid"/>
              <a:miter/>
              <a:headEnd type="none" w="med" len="med"/>
              <a:tailEnd type="none" w="med" len="med"/>
            </a:ln>
          </p:spPr>
          <p:txBody>
            <a:bodyPr wrap="none" anchor="ctr" anchorCtr="0"/>
            <a:p>
              <a:pPr algn="ctr"/>
              <a:r>
                <a:rPr lang="ja-JP" altLang="en-US" sz="1200" b="1" dirty="0">
                  <a:latin typeface="黑体" panose="02010609060101010101" pitchFamily="1" charset="-122"/>
                  <a:ea typeface="黑体" panose="02010609060101010101" pitchFamily="1" charset="-122"/>
                </a:rPr>
                <a:t>原因</a:t>
              </a:r>
              <a:endParaRPr lang="ja-JP" altLang="en-US" sz="1200" b="1" dirty="0">
                <a:latin typeface="黑体" panose="02010609060101010101" pitchFamily="1" charset="-122"/>
                <a:ea typeface="黑体" panose="02010609060101010101" pitchFamily="1" charset="-122"/>
              </a:endParaRPr>
            </a:p>
          </p:txBody>
        </p:sp>
      </p:grpSp>
      <p:sp>
        <p:nvSpPr>
          <p:cNvPr id="52316" name="AutoShape 91"/>
          <p:cNvSpPr/>
          <p:nvPr/>
        </p:nvSpPr>
        <p:spPr>
          <a:xfrm>
            <a:off x="6477000" y="4267200"/>
            <a:ext cx="304800" cy="1676400"/>
          </a:xfrm>
          <a:prstGeom prst="downArrow">
            <a:avLst>
              <a:gd name="adj1" fmla="val 40620"/>
              <a:gd name="adj2" fmla="val 70787"/>
            </a:avLst>
          </a:prstGeom>
          <a:solidFill>
            <a:srgbClr val="0099CC"/>
          </a:solidFill>
          <a:ln w="9525" cap="flat" cmpd="sng">
            <a:solidFill>
              <a:srgbClr val="0099CC"/>
            </a:solidFill>
            <a:prstDash val="solid"/>
            <a:miter/>
            <a:headEnd type="none" w="med" len="med"/>
            <a:tailEnd type="none" w="med" len="med"/>
          </a:ln>
        </p:spPr>
        <p:txBody>
          <a:bodyPr lIns="90000" tIns="46800" rIns="90000" bIns="46800" anchor="ctr" anchorCtr="0">
            <a:spAutoFit/>
          </a:bodyPr>
          <a:p>
            <a:endParaRPr lang="zh-CN" altLang="en-US" dirty="0">
              <a:latin typeface="Arial" panose="020B0604020202020204" pitchFamily="34" charset="0"/>
            </a:endParaRPr>
          </a:p>
        </p:txBody>
      </p:sp>
      <p:sp>
        <p:nvSpPr>
          <p:cNvPr id="52317" name="AutoShape 92"/>
          <p:cNvSpPr/>
          <p:nvPr/>
        </p:nvSpPr>
        <p:spPr>
          <a:xfrm>
            <a:off x="4953000" y="4419600"/>
            <a:ext cx="2743200" cy="1219200"/>
          </a:xfrm>
          <a:prstGeom prst="foldedCorner">
            <a:avLst>
              <a:gd name="adj" fmla="val 12500"/>
            </a:avLst>
          </a:prstGeom>
          <a:solidFill>
            <a:srgbClr val="FFFFCC"/>
          </a:solidFill>
          <a:ln w="12700" cap="flat" cmpd="sng">
            <a:solidFill>
              <a:schemeClr val="tx1"/>
            </a:solidFill>
            <a:prstDash val="solid"/>
            <a:headEnd type="none" w="med" len="med"/>
            <a:tailEnd type="none" w="med" len="med"/>
          </a:ln>
          <a:effectLst>
            <a:outerShdw dist="35921" dir="2699999" algn="ctr" rotWithShape="0">
              <a:schemeClr val="bg2"/>
            </a:outerShdw>
          </a:effectLst>
        </p:spPr>
        <p:txBody>
          <a:bodyPr wrap="none" anchor="ctr" anchorCtr="0"/>
          <a:p>
            <a:endParaRPr lang="zh-CN" altLang="en-US" dirty="0">
              <a:latin typeface="Arial" panose="020B0604020202020204" pitchFamily="34" charset="0"/>
            </a:endParaRPr>
          </a:p>
        </p:txBody>
      </p:sp>
      <p:sp>
        <p:nvSpPr>
          <p:cNvPr id="52318" name="AutoShape 93"/>
          <p:cNvSpPr/>
          <p:nvPr/>
        </p:nvSpPr>
        <p:spPr>
          <a:xfrm>
            <a:off x="7159625" y="4740275"/>
            <a:ext cx="423863" cy="198438"/>
          </a:xfrm>
          <a:prstGeom prst="bevel">
            <a:avLst>
              <a:gd name="adj" fmla="val 12500"/>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19" name="AutoShape 94"/>
          <p:cNvSpPr/>
          <p:nvPr/>
        </p:nvSpPr>
        <p:spPr>
          <a:xfrm>
            <a:off x="7159625" y="5187950"/>
            <a:ext cx="423863" cy="198438"/>
          </a:xfrm>
          <a:prstGeom prst="bevel">
            <a:avLst>
              <a:gd name="adj" fmla="val 12500"/>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grpSp>
        <p:nvGrpSpPr>
          <p:cNvPr id="52320" name="Group 95"/>
          <p:cNvGrpSpPr/>
          <p:nvPr/>
        </p:nvGrpSpPr>
        <p:grpSpPr>
          <a:xfrm>
            <a:off x="5029200" y="4383088"/>
            <a:ext cx="2241550" cy="1103312"/>
            <a:chOff x="0" y="0"/>
            <a:chExt cx="1412" cy="695"/>
          </a:xfrm>
        </p:grpSpPr>
        <p:sp>
          <p:nvSpPr>
            <p:cNvPr id="52321" name="Text Box 96"/>
            <p:cNvSpPr txBox="1"/>
            <p:nvPr/>
          </p:nvSpPr>
          <p:spPr>
            <a:xfrm>
              <a:off x="432" y="0"/>
              <a:ext cx="980" cy="173"/>
            </a:xfrm>
            <a:prstGeom prst="rect">
              <a:avLst/>
            </a:prstGeom>
            <a:noFill/>
            <a:ln w="9525">
              <a:noFill/>
            </a:ln>
          </p:spPr>
          <p:txBody>
            <a:bodyPr wrap="none">
              <a:spAutoFit/>
            </a:bodyPr>
            <a:p>
              <a:r>
                <a:rPr lang="zh-CN" altLang="en-US" sz="1200" b="1" dirty="0">
                  <a:latin typeface="黑体" panose="02010609060101010101" pitchFamily="1" charset="-122"/>
                  <a:ea typeface="黑体" panose="02010609060101010101" pitchFamily="1" charset="-122"/>
                </a:rPr>
                <a:t>为什么为什么的分析</a:t>
              </a:r>
              <a:endParaRPr lang="ja-JP" altLang="en-US" sz="1200" b="1" dirty="0">
                <a:latin typeface="黑体" panose="02010609060101010101" pitchFamily="1" charset="-122"/>
                <a:ea typeface="黑体" panose="02010609060101010101" pitchFamily="1" charset="-122"/>
              </a:endParaRPr>
            </a:p>
          </p:txBody>
        </p:sp>
        <p:sp>
          <p:nvSpPr>
            <p:cNvPr id="52322" name="Rectangle 97"/>
            <p:cNvSpPr/>
            <p:nvPr/>
          </p:nvSpPr>
          <p:spPr>
            <a:xfrm>
              <a:off x="121" y="413"/>
              <a:ext cx="153" cy="94"/>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23" name="Rectangle 98"/>
            <p:cNvSpPr/>
            <p:nvPr/>
          </p:nvSpPr>
          <p:spPr>
            <a:xfrm>
              <a:off x="350" y="256"/>
              <a:ext cx="153" cy="94"/>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24" name="Rectangle 99"/>
            <p:cNvSpPr/>
            <p:nvPr/>
          </p:nvSpPr>
          <p:spPr>
            <a:xfrm>
              <a:off x="350" y="538"/>
              <a:ext cx="153" cy="94"/>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25" name="Rectangle 100"/>
            <p:cNvSpPr/>
            <p:nvPr/>
          </p:nvSpPr>
          <p:spPr>
            <a:xfrm>
              <a:off x="617" y="162"/>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26" name="Rectangle 101"/>
            <p:cNvSpPr/>
            <p:nvPr/>
          </p:nvSpPr>
          <p:spPr>
            <a:xfrm>
              <a:off x="617" y="350"/>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27" name="Rectangle 102"/>
            <p:cNvSpPr/>
            <p:nvPr/>
          </p:nvSpPr>
          <p:spPr>
            <a:xfrm>
              <a:off x="617" y="256"/>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28" name="Rectangle 103"/>
            <p:cNvSpPr/>
            <p:nvPr/>
          </p:nvSpPr>
          <p:spPr>
            <a:xfrm>
              <a:off x="617" y="476"/>
              <a:ext cx="153" cy="62"/>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29" name="Rectangle 104"/>
            <p:cNvSpPr/>
            <p:nvPr/>
          </p:nvSpPr>
          <p:spPr>
            <a:xfrm>
              <a:off x="617" y="632"/>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30" name="Rectangle 105"/>
            <p:cNvSpPr/>
            <p:nvPr/>
          </p:nvSpPr>
          <p:spPr>
            <a:xfrm>
              <a:off x="846" y="162"/>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31" name="Rectangle 106"/>
            <p:cNvSpPr/>
            <p:nvPr/>
          </p:nvSpPr>
          <p:spPr>
            <a:xfrm>
              <a:off x="1075" y="162"/>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32" name="Rectangle 107"/>
            <p:cNvSpPr/>
            <p:nvPr/>
          </p:nvSpPr>
          <p:spPr>
            <a:xfrm>
              <a:off x="846" y="256"/>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33" name="Rectangle 108"/>
            <p:cNvSpPr/>
            <p:nvPr/>
          </p:nvSpPr>
          <p:spPr>
            <a:xfrm>
              <a:off x="846" y="350"/>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34" name="Rectangle 109"/>
            <p:cNvSpPr/>
            <p:nvPr/>
          </p:nvSpPr>
          <p:spPr>
            <a:xfrm>
              <a:off x="846" y="444"/>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35" name="Rectangle 110"/>
            <p:cNvSpPr/>
            <p:nvPr/>
          </p:nvSpPr>
          <p:spPr>
            <a:xfrm>
              <a:off x="846" y="538"/>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36" name="Rectangle 111"/>
            <p:cNvSpPr/>
            <p:nvPr/>
          </p:nvSpPr>
          <p:spPr>
            <a:xfrm>
              <a:off x="846" y="632"/>
              <a:ext cx="153"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37" name="Rectangle 112"/>
            <p:cNvSpPr/>
            <p:nvPr/>
          </p:nvSpPr>
          <p:spPr>
            <a:xfrm>
              <a:off x="1075" y="350"/>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38" name="Rectangle 113"/>
            <p:cNvSpPr/>
            <p:nvPr/>
          </p:nvSpPr>
          <p:spPr>
            <a:xfrm>
              <a:off x="1075" y="256"/>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39" name="Rectangle 114"/>
            <p:cNvSpPr/>
            <p:nvPr/>
          </p:nvSpPr>
          <p:spPr>
            <a:xfrm>
              <a:off x="1075" y="444"/>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40" name="Rectangle 115"/>
            <p:cNvSpPr/>
            <p:nvPr/>
          </p:nvSpPr>
          <p:spPr>
            <a:xfrm>
              <a:off x="1075" y="538"/>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41" name="Rectangle 116"/>
            <p:cNvSpPr/>
            <p:nvPr/>
          </p:nvSpPr>
          <p:spPr>
            <a:xfrm>
              <a:off x="1075" y="632"/>
              <a:ext cx="152" cy="63"/>
            </a:xfrm>
            <a:prstGeom prst="rect">
              <a:avLst/>
            </a:prstGeom>
            <a:solidFill>
              <a:srgbClr val="FFFFCC"/>
            </a:solidFill>
            <a:ln w="19050"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cxnSp>
          <p:nvCxnSpPr>
            <p:cNvPr id="52342" name="AutoShape 117"/>
            <p:cNvCxnSpPr>
              <a:stCxn id="52322" idx="3"/>
              <a:endCxn id="52323" idx="1"/>
            </p:cNvCxnSpPr>
            <p:nvPr/>
          </p:nvCxnSpPr>
          <p:spPr>
            <a:xfrm flipV="1">
              <a:off x="280" y="303"/>
              <a:ext cx="64" cy="157"/>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343" name="AutoShape 118"/>
            <p:cNvCxnSpPr>
              <a:stCxn id="52322" idx="3"/>
              <a:endCxn id="52324" idx="1"/>
            </p:cNvCxnSpPr>
            <p:nvPr/>
          </p:nvCxnSpPr>
          <p:spPr>
            <a:xfrm>
              <a:off x="280" y="460"/>
              <a:ext cx="64" cy="125"/>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344" name="AutoShape 119"/>
            <p:cNvCxnSpPr>
              <a:stCxn id="52323" idx="3"/>
              <a:endCxn id="52325" idx="1"/>
            </p:cNvCxnSpPr>
            <p:nvPr/>
          </p:nvCxnSpPr>
          <p:spPr>
            <a:xfrm flipV="1">
              <a:off x="509" y="194"/>
              <a:ext cx="102" cy="109"/>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345" name="AutoShape 120"/>
            <p:cNvCxnSpPr>
              <a:stCxn id="52324" idx="3"/>
              <a:endCxn id="52328" idx="1"/>
            </p:cNvCxnSpPr>
            <p:nvPr/>
          </p:nvCxnSpPr>
          <p:spPr>
            <a:xfrm flipV="1">
              <a:off x="509" y="507"/>
              <a:ext cx="102" cy="78"/>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346" name="AutoShape 121"/>
            <p:cNvCxnSpPr>
              <a:stCxn id="52324" idx="3"/>
              <a:endCxn id="52329" idx="1"/>
            </p:cNvCxnSpPr>
            <p:nvPr/>
          </p:nvCxnSpPr>
          <p:spPr>
            <a:xfrm>
              <a:off x="509" y="585"/>
              <a:ext cx="102" cy="79"/>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347" name="AutoShape 122"/>
            <p:cNvCxnSpPr>
              <a:stCxn id="52323" idx="3"/>
              <a:endCxn id="52326" idx="1"/>
            </p:cNvCxnSpPr>
            <p:nvPr/>
          </p:nvCxnSpPr>
          <p:spPr>
            <a:xfrm>
              <a:off x="509" y="303"/>
              <a:ext cx="102" cy="79"/>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348" name="AutoShape 123"/>
            <p:cNvCxnSpPr>
              <a:stCxn id="52323" idx="3"/>
              <a:endCxn id="52327" idx="1"/>
            </p:cNvCxnSpPr>
            <p:nvPr/>
          </p:nvCxnSpPr>
          <p:spPr>
            <a:xfrm flipV="1">
              <a:off x="509" y="288"/>
              <a:ext cx="102" cy="15"/>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349" name="AutoShape 124"/>
            <p:cNvCxnSpPr>
              <a:stCxn id="52328" idx="3"/>
              <a:endCxn id="52334" idx="1"/>
            </p:cNvCxnSpPr>
            <p:nvPr/>
          </p:nvCxnSpPr>
          <p:spPr>
            <a:xfrm flipV="1">
              <a:off x="776" y="476"/>
              <a:ext cx="64" cy="31"/>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350" name="AutoShape 125"/>
            <p:cNvCxnSpPr>
              <a:stCxn id="52328" idx="3"/>
              <a:endCxn id="52335" idx="1"/>
            </p:cNvCxnSpPr>
            <p:nvPr/>
          </p:nvCxnSpPr>
          <p:spPr>
            <a:xfrm>
              <a:off x="776" y="507"/>
              <a:ext cx="64" cy="63"/>
            </a:xfrm>
            <a:prstGeom prst="bentConnector3">
              <a:avLst>
                <a:gd name="adj1" fmla="val 50000"/>
              </a:avLst>
            </a:prstGeom>
            <a:ln w="19050" cap="flat" cmpd="sng">
              <a:solidFill>
                <a:schemeClr val="tx1"/>
              </a:solidFill>
              <a:prstDash val="solid"/>
              <a:miter/>
              <a:headEnd type="none" w="med" len="med"/>
              <a:tailEnd type="none" w="med" len="med"/>
            </a:ln>
          </p:spPr>
        </p:cxnSp>
        <p:cxnSp>
          <p:nvCxnSpPr>
            <p:cNvPr id="52351" name="AutoShape 126"/>
            <p:cNvCxnSpPr>
              <a:stCxn id="52325" idx="3"/>
              <a:endCxn id="52330" idx="1"/>
            </p:cNvCxnSpPr>
            <p:nvPr/>
          </p:nvCxnSpPr>
          <p:spPr>
            <a:xfrm>
              <a:off x="776" y="194"/>
              <a:ext cx="64" cy="0"/>
            </a:xfrm>
            <a:prstGeom prst="straightConnector1">
              <a:avLst/>
            </a:prstGeom>
            <a:ln w="19050" cap="flat" cmpd="sng">
              <a:solidFill>
                <a:schemeClr val="tx1"/>
              </a:solidFill>
              <a:prstDash val="solid"/>
              <a:headEnd type="none" w="med" len="med"/>
              <a:tailEnd type="none" w="med" len="med"/>
            </a:ln>
          </p:spPr>
        </p:cxnSp>
        <p:cxnSp>
          <p:nvCxnSpPr>
            <p:cNvPr id="52352" name="AutoShape 127"/>
            <p:cNvCxnSpPr>
              <a:stCxn id="52327" idx="3"/>
              <a:endCxn id="52332" idx="1"/>
            </p:cNvCxnSpPr>
            <p:nvPr/>
          </p:nvCxnSpPr>
          <p:spPr>
            <a:xfrm>
              <a:off x="776" y="288"/>
              <a:ext cx="64" cy="0"/>
            </a:xfrm>
            <a:prstGeom prst="straightConnector1">
              <a:avLst/>
            </a:prstGeom>
            <a:ln w="19050" cap="flat" cmpd="sng">
              <a:solidFill>
                <a:schemeClr val="tx1"/>
              </a:solidFill>
              <a:prstDash val="solid"/>
              <a:headEnd type="none" w="med" len="med"/>
              <a:tailEnd type="none" w="med" len="med"/>
            </a:ln>
          </p:spPr>
        </p:cxnSp>
        <p:cxnSp>
          <p:nvCxnSpPr>
            <p:cNvPr id="52353" name="AutoShape 128"/>
            <p:cNvCxnSpPr>
              <a:stCxn id="52326" idx="3"/>
              <a:endCxn id="52333" idx="1"/>
            </p:cNvCxnSpPr>
            <p:nvPr/>
          </p:nvCxnSpPr>
          <p:spPr>
            <a:xfrm>
              <a:off x="776" y="382"/>
              <a:ext cx="64" cy="0"/>
            </a:xfrm>
            <a:prstGeom prst="straightConnector1">
              <a:avLst/>
            </a:prstGeom>
            <a:ln w="19050" cap="flat" cmpd="sng">
              <a:solidFill>
                <a:schemeClr val="tx1"/>
              </a:solidFill>
              <a:prstDash val="solid"/>
              <a:headEnd type="none" w="med" len="med"/>
              <a:tailEnd type="none" w="med" len="med"/>
            </a:ln>
          </p:spPr>
        </p:cxnSp>
        <p:cxnSp>
          <p:nvCxnSpPr>
            <p:cNvPr id="52354" name="AutoShape 129"/>
            <p:cNvCxnSpPr>
              <a:stCxn id="52329" idx="3"/>
              <a:endCxn id="52336" idx="1"/>
            </p:cNvCxnSpPr>
            <p:nvPr/>
          </p:nvCxnSpPr>
          <p:spPr>
            <a:xfrm>
              <a:off x="776" y="664"/>
              <a:ext cx="64" cy="0"/>
            </a:xfrm>
            <a:prstGeom prst="straightConnector1">
              <a:avLst/>
            </a:prstGeom>
            <a:ln w="19050" cap="flat" cmpd="sng">
              <a:solidFill>
                <a:schemeClr val="tx1"/>
              </a:solidFill>
              <a:prstDash val="solid"/>
              <a:headEnd type="none" w="med" len="med"/>
              <a:tailEnd type="none" w="med" len="med"/>
            </a:ln>
          </p:spPr>
        </p:cxnSp>
        <p:cxnSp>
          <p:nvCxnSpPr>
            <p:cNvPr id="52355" name="AutoShape 130"/>
            <p:cNvCxnSpPr>
              <a:stCxn id="52330" idx="3"/>
              <a:endCxn id="52331" idx="1"/>
            </p:cNvCxnSpPr>
            <p:nvPr/>
          </p:nvCxnSpPr>
          <p:spPr>
            <a:xfrm>
              <a:off x="1005" y="194"/>
              <a:ext cx="64" cy="0"/>
            </a:xfrm>
            <a:prstGeom prst="straightConnector1">
              <a:avLst/>
            </a:prstGeom>
            <a:ln w="19050" cap="flat" cmpd="sng">
              <a:solidFill>
                <a:schemeClr val="tx1"/>
              </a:solidFill>
              <a:prstDash val="solid"/>
              <a:headEnd type="none" w="med" len="med"/>
              <a:tailEnd type="none" w="med" len="med"/>
            </a:ln>
          </p:spPr>
        </p:cxnSp>
        <p:cxnSp>
          <p:nvCxnSpPr>
            <p:cNvPr id="52356" name="AutoShape 131"/>
            <p:cNvCxnSpPr>
              <a:stCxn id="52332" idx="3"/>
              <a:endCxn id="52338" idx="1"/>
            </p:cNvCxnSpPr>
            <p:nvPr/>
          </p:nvCxnSpPr>
          <p:spPr>
            <a:xfrm>
              <a:off x="1005" y="288"/>
              <a:ext cx="64" cy="0"/>
            </a:xfrm>
            <a:prstGeom prst="straightConnector1">
              <a:avLst/>
            </a:prstGeom>
            <a:ln w="19050" cap="flat" cmpd="sng">
              <a:solidFill>
                <a:schemeClr val="tx1"/>
              </a:solidFill>
              <a:prstDash val="solid"/>
              <a:headEnd type="none" w="med" len="med"/>
              <a:tailEnd type="none" w="med" len="med"/>
            </a:ln>
          </p:spPr>
        </p:cxnSp>
        <p:cxnSp>
          <p:nvCxnSpPr>
            <p:cNvPr id="52357" name="AutoShape 132"/>
            <p:cNvCxnSpPr>
              <a:stCxn id="52333" idx="3"/>
              <a:endCxn id="52337" idx="1"/>
            </p:cNvCxnSpPr>
            <p:nvPr/>
          </p:nvCxnSpPr>
          <p:spPr>
            <a:xfrm>
              <a:off x="1005" y="382"/>
              <a:ext cx="64" cy="0"/>
            </a:xfrm>
            <a:prstGeom prst="straightConnector1">
              <a:avLst/>
            </a:prstGeom>
            <a:ln w="19050" cap="flat" cmpd="sng">
              <a:solidFill>
                <a:schemeClr val="tx1"/>
              </a:solidFill>
              <a:prstDash val="solid"/>
              <a:headEnd type="none" w="med" len="med"/>
              <a:tailEnd type="none" w="med" len="med"/>
            </a:ln>
          </p:spPr>
        </p:cxnSp>
        <p:cxnSp>
          <p:nvCxnSpPr>
            <p:cNvPr id="52358" name="AutoShape 133"/>
            <p:cNvCxnSpPr>
              <a:stCxn id="52334" idx="3"/>
              <a:endCxn id="52339" idx="1"/>
            </p:cNvCxnSpPr>
            <p:nvPr/>
          </p:nvCxnSpPr>
          <p:spPr>
            <a:xfrm>
              <a:off x="1005" y="476"/>
              <a:ext cx="64" cy="0"/>
            </a:xfrm>
            <a:prstGeom prst="straightConnector1">
              <a:avLst/>
            </a:prstGeom>
            <a:ln w="19050" cap="flat" cmpd="sng">
              <a:solidFill>
                <a:schemeClr val="tx1"/>
              </a:solidFill>
              <a:prstDash val="solid"/>
              <a:headEnd type="none" w="med" len="med"/>
              <a:tailEnd type="none" w="med" len="med"/>
            </a:ln>
          </p:spPr>
        </p:cxnSp>
        <p:cxnSp>
          <p:nvCxnSpPr>
            <p:cNvPr id="52359" name="AutoShape 134"/>
            <p:cNvCxnSpPr>
              <a:stCxn id="52335" idx="3"/>
              <a:endCxn id="52340" idx="1"/>
            </p:cNvCxnSpPr>
            <p:nvPr/>
          </p:nvCxnSpPr>
          <p:spPr>
            <a:xfrm>
              <a:off x="1005" y="570"/>
              <a:ext cx="64" cy="0"/>
            </a:xfrm>
            <a:prstGeom prst="straightConnector1">
              <a:avLst/>
            </a:prstGeom>
            <a:ln w="19050" cap="flat" cmpd="sng">
              <a:solidFill>
                <a:schemeClr val="tx1"/>
              </a:solidFill>
              <a:prstDash val="solid"/>
              <a:headEnd type="none" w="med" len="med"/>
              <a:tailEnd type="none" w="med" len="med"/>
            </a:ln>
          </p:spPr>
        </p:cxnSp>
        <p:cxnSp>
          <p:nvCxnSpPr>
            <p:cNvPr id="52360" name="AutoShape 135"/>
            <p:cNvCxnSpPr>
              <a:stCxn id="52336" idx="3"/>
              <a:endCxn id="52341" idx="1"/>
            </p:cNvCxnSpPr>
            <p:nvPr/>
          </p:nvCxnSpPr>
          <p:spPr>
            <a:xfrm>
              <a:off x="1005" y="664"/>
              <a:ext cx="64" cy="0"/>
            </a:xfrm>
            <a:prstGeom prst="straightConnector1">
              <a:avLst/>
            </a:prstGeom>
            <a:ln w="19050" cap="flat" cmpd="sng">
              <a:solidFill>
                <a:schemeClr val="tx1"/>
              </a:solidFill>
              <a:prstDash val="solid"/>
              <a:headEnd type="none" w="med" len="med"/>
              <a:tailEnd type="none" w="med" len="med"/>
            </a:ln>
          </p:spPr>
        </p:cxnSp>
        <p:sp>
          <p:nvSpPr>
            <p:cNvPr id="52361" name="AutoShape 136"/>
            <p:cNvSpPr/>
            <p:nvPr/>
          </p:nvSpPr>
          <p:spPr>
            <a:xfrm>
              <a:off x="1265" y="162"/>
              <a:ext cx="77" cy="251"/>
            </a:xfrm>
            <a:prstGeom prst="rightBrace">
              <a:avLst>
                <a:gd name="adj1" fmla="val 27164"/>
                <a:gd name="adj2" fmla="val 50000"/>
              </a:avLst>
            </a:prstGeom>
            <a:solidFill>
              <a:srgbClr val="FFFFCC"/>
            </a:solidFill>
            <a:ln w="1905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62" name="AutoShape 137"/>
            <p:cNvSpPr/>
            <p:nvPr/>
          </p:nvSpPr>
          <p:spPr>
            <a:xfrm>
              <a:off x="1265" y="444"/>
              <a:ext cx="77" cy="251"/>
            </a:xfrm>
            <a:prstGeom prst="rightBrace">
              <a:avLst>
                <a:gd name="adj1" fmla="val 27164"/>
                <a:gd name="adj2" fmla="val 50000"/>
              </a:avLst>
            </a:prstGeom>
            <a:solidFill>
              <a:srgbClr val="FFFFCC"/>
            </a:solidFill>
            <a:ln w="1905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2363" name="Rectangle 138"/>
            <p:cNvSpPr/>
            <p:nvPr/>
          </p:nvSpPr>
          <p:spPr>
            <a:xfrm>
              <a:off x="0" y="320"/>
              <a:ext cx="288" cy="231"/>
            </a:xfrm>
            <a:prstGeom prst="rect">
              <a:avLst/>
            </a:prstGeom>
            <a:solidFill>
              <a:srgbClr val="FF99FF"/>
            </a:solidFill>
            <a:ln w="19050" cap="flat" cmpd="sng">
              <a:solidFill>
                <a:schemeClr val="tx1"/>
              </a:solidFill>
              <a:prstDash val="solid"/>
              <a:miter/>
              <a:headEnd type="none" w="med" len="med"/>
              <a:tailEnd type="none" w="med" len="med"/>
            </a:ln>
          </p:spPr>
          <p:txBody>
            <a:bodyPr wrap="none" anchor="ctr" anchorCtr="0"/>
            <a:p>
              <a:pPr algn="ctr">
                <a:lnSpc>
                  <a:spcPct val="80000"/>
                </a:lnSpc>
              </a:pPr>
              <a:r>
                <a:rPr lang="zh-CN" altLang="en-US" sz="1200" b="1" dirty="0">
                  <a:latin typeface="黑体" panose="02010609060101010101" pitchFamily="1" charset="-122"/>
                  <a:ea typeface="黑体" panose="02010609060101010101" pitchFamily="1" charset="-122"/>
                </a:rPr>
                <a:t>问 题</a:t>
              </a:r>
              <a:endParaRPr lang="ja-JP" altLang="en-US" sz="1200" b="1" dirty="0">
                <a:latin typeface="黑体" panose="02010609060101010101" pitchFamily="1" charset="-122"/>
                <a:ea typeface="黑体" panose="02010609060101010101" pitchFamily="1" charset="-122"/>
              </a:endParaRPr>
            </a:p>
            <a:p>
              <a:pPr algn="ctr">
                <a:lnSpc>
                  <a:spcPct val="80000"/>
                </a:lnSpc>
              </a:pPr>
              <a:r>
                <a:rPr lang="ja-JP" altLang="en-US" sz="1200" b="1" dirty="0">
                  <a:latin typeface="黑体" panose="02010609060101010101" pitchFamily="1" charset="-122"/>
                  <a:ea typeface="黑体" panose="02010609060101010101" pitchFamily="1" charset="-122"/>
                </a:rPr>
                <a:t>Ｂ</a:t>
              </a:r>
              <a:endParaRPr lang="ja-JP" altLang="en-US" sz="1200" b="1" dirty="0">
                <a:latin typeface="黑体" panose="02010609060101010101" pitchFamily="1" charset="-122"/>
                <a:ea typeface="黑体" panose="02010609060101010101" pitchFamily="1" charset="-122"/>
              </a:endParaRPr>
            </a:p>
          </p:txBody>
        </p:sp>
      </p:grpSp>
      <p:sp>
        <p:nvSpPr>
          <p:cNvPr id="52364" name="AutoShape 139"/>
          <p:cNvSpPr/>
          <p:nvPr/>
        </p:nvSpPr>
        <p:spPr>
          <a:xfrm>
            <a:off x="7239000" y="4876800"/>
            <a:ext cx="304800" cy="1066800"/>
          </a:xfrm>
          <a:prstGeom prst="downArrow">
            <a:avLst>
              <a:gd name="adj1" fmla="val 47916"/>
              <a:gd name="adj2" fmla="val 69789"/>
            </a:avLst>
          </a:prstGeom>
          <a:solidFill>
            <a:srgbClr val="FF99FF"/>
          </a:solidFill>
          <a:ln w="9525" cap="flat" cmpd="sng">
            <a:solidFill>
              <a:srgbClr val="FF99FF"/>
            </a:solidFill>
            <a:prstDash val="solid"/>
            <a:miter/>
            <a:headEnd type="none" w="med" len="med"/>
            <a:tailEnd type="none" w="med" len="med"/>
          </a:ln>
        </p:spPr>
        <p:txBody>
          <a:bodyPr lIns="90000" tIns="46800" rIns="90000" bIns="46800" anchor="ctr" anchorCtr="0">
            <a:spAutoFit/>
          </a:bodyPr>
          <a:p>
            <a:endParaRPr lang="zh-CN" altLang="en-US" dirty="0">
              <a:latin typeface="Arial" panose="020B0604020202020204" pitchFamily="34" charset="0"/>
            </a:endParaRPr>
          </a:p>
        </p:txBody>
      </p:sp>
      <p:sp>
        <p:nvSpPr>
          <p:cNvPr id="52365" name="Rectangle 140"/>
          <p:cNvSpPr/>
          <p:nvPr/>
        </p:nvSpPr>
        <p:spPr>
          <a:xfrm>
            <a:off x="7153275" y="4714875"/>
            <a:ext cx="466725" cy="228600"/>
          </a:xfrm>
          <a:prstGeom prst="rect">
            <a:avLst/>
          </a:prstGeom>
          <a:solidFill>
            <a:schemeClr val="bg1"/>
          </a:solidFill>
          <a:ln w="19050" cap="flat" cmpd="sng">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原因</a:t>
            </a:r>
            <a:endParaRPr lang="ja-JP" altLang="en-US" sz="1200" b="1" dirty="0">
              <a:latin typeface="黑体" panose="02010609060101010101" pitchFamily="1" charset="-122"/>
              <a:ea typeface="黑体" panose="02010609060101010101" pitchFamily="1" charset="-122"/>
            </a:endParaRPr>
          </a:p>
        </p:txBody>
      </p:sp>
      <p:sp>
        <p:nvSpPr>
          <p:cNvPr id="52366" name="Rectangle 141"/>
          <p:cNvSpPr/>
          <p:nvPr/>
        </p:nvSpPr>
        <p:spPr>
          <a:xfrm>
            <a:off x="7146925" y="5164138"/>
            <a:ext cx="468313" cy="228600"/>
          </a:xfrm>
          <a:prstGeom prst="rect">
            <a:avLst/>
          </a:prstGeom>
          <a:solidFill>
            <a:schemeClr val="bg1"/>
          </a:solidFill>
          <a:ln w="19050" cap="flat" cmpd="sng">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原因</a:t>
            </a:r>
            <a:endParaRPr lang="ja-JP" altLang="en-US" sz="1200" b="1" dirty="0">
              <a:latin typeface="黑体" panose="02010609060101010101" pitchFamily="1" charset="-122"/>
              <a:ea typeface="黑体" panose="02010609060101010101" pitchFamily="1" charset="-122"/>
            </a:endParaRPr>
          </a:p>
        </p:txBody>
      </p:sp>
      <p:sp>
        <p:nvSpPr>
          <p:cNvPr id="52367" name="AutoShape 142"/>
          <p:cNvSpPr/>
          <p:nvPr/>
        </p:nvSpPr>
        <p:spPr>
          <a:xfrm>
            <a:off x="5062538" y="3305175"/>
            <a:ext cx="304800" cy="1495425"/>
          </a:xfrm>
          <a:prstGeom prst="downArrow">
            <a:avLst>
              <a:gd name="adj1" fmla="val 40620"/>
              <a:gd name="adj2" fmla="val 42520"/>
            </a:avLst>
          </a:prstGeom>
          <a:solidFill>
            <a:srgbClr val="FF99FF"/>
          </a:solidFill>
          <a:ln w="9525" cap="flat" cmpd="sng">
            <a:solidFill>
              <a:srgbClr val="FF99FF"/>
            </a:solidFill>
            <a:prstDash val="solid"/>
            <a:miter/>
            <a:headEnd type="none" w="med" len="med"/>
            <a:tailEnd type="none" w="med" len="med"/>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灯片编号占位符 3"/>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53251" name="Rectangle 2"/>
          <p:cNvSpPr/>
          <p:nvPr/>
        </p:nvSpPr>
        <p:spPr>
          <a:xfrm>
            <a:off x="261938" y="2514600"/>
            <a:ext cx="2938462" cy="3352800"/>
          </a:xfrm>
          <a:prstGeom prst="rect">
            <a:avLst/>
          </a:prstGeom>
          <a:solidFill>
            <a:schemeClr val="hlink"/>
          </a:solidFill>
          <a:ln w="9525">
            <a:noFill/>
          </a:ln>
          <a:effectLst>
            <a:outerShdw dist="107763" dir="2699999" algn="ctr" rotWithShape="0">
              <a:schemeClr val="bg2"/>
            </a:outerShdw>
          </a:effectLst>
        </p:spPr>
        <p:txBody>
          <a:bodyPr lIns="90000" tIns="46800" rIns="90000" bIns="46800" anchor="ctr" anchorCtr="0"/>
          <a:p>
            <a:pPr algn="ctr"/>
            <a:r>
              <a:rPr lang="zh-CN" altLang="en-US" b="1" dirty="0">
                <a:latin typeface="黑体" panose="02010609060101010101" pitchFamily="1" charset="-122"/>
                <a:ea typeface="黑体" panose="02010609060101010101" pitchFamily="1" charset="-122"/>
              </a:rPr>
              <a:t>将</a:t>
            </a:r>
            <a:r>
              <a:rPr lang="ja-JP" altLang="en-US" b="1" dirty="0">
                <a:latin typeface="黑体" panose="02010609060101010101" pitchFamily="1" charset="-122"/>
                <a:ea typeface="黑体" panose="02010609060101010101" pitchFamily="1" charset="-122"/>
              </a:rPr>
              <a:t>○○</a:t>
            </a:r>
            <a:r>
              <a:rPr lang="zh-CN" altLang="en-US" b="1" dirty="0">
                <a:latin typeface="黑体" panose="02010609060101010101" pitchFamily="1" charset="-122"/>
                <a:ea typeface="黑体" panose="02010609060101010101" pitchFamily="1" charset="-122"/>
              </a:rPr>
              <a:t>工厂变革成为世界第一的高质量生产工厂</a:t>
            </a:r>
            <a:endParaRPr lang="ja-JP" altLang="en-US" b="1" dirty="0">
              <a:latin typeface="黑体" panose="02010609060101010101" pitchFamily="1" charset="-122"/>
              <a:ea typeface="黑体" panose="02010609060101010101" pitchFamily="1" charset="-122"/>
            </a:endParaRPr>
          </a:p>
          <a:p>
            <a:pPr algn="ctr"/>
            <a:endParaRPr lang="ja-JP" altLang="en-US" b="1" dirty="0">
              <a:latin typeface="黑体" panose="02010609060101010101" pitchFamily="1" charset="-122"/>
              <a:ea typeface="黑体" panose="02010609060101010101" pitchFamily="1" charset="-122"/>
            </a:endParaRPr>
          </a:p>
          <a:p>
            <a:pPr algn="ctr"/>
            <a:endParaRPr lang="ja-JP" altLang="en-US" b="1" dirty="0">
              <a:latin typeface="黑体" panose="02010609060101010101" pitchFamily="1" charset="-122"/>
              <a:ea typeface="黑体" panose="02010609060101010101" pitchFamily="1" charset="-122"/>
            </a:endParaRPr>
          </a:p>
          <a:p>
            <a:pPr algn="ctr"/>
            <a:endParaRPr lang="ja-JP" altLang="en-US" b="1" dirty="0">
              <a:latin typeface="黑体" panose="02010609060101010101" pitchFamily="1" charset="-122"/>
              <a:ea typeface="黑体" panose="02010609060101010101" pitchFamily="1" charset="-122"/>
            </a:endParaRPr>
          </a:p>
          <a:p>
            <a:pPr algn="ctr"/>
            <a:endParaRPr lang="ja-JP" altLang="en-US" b="1" dirty="0">
              <a:latin typeface="黑体" panose="02010609060101010101" pitchFamily="1" charset="-122"/>
              <a:ea typeface="黑体" panose="02010609060101010101" pitchFamily="1" charset="-122"/>
            </a:endParaRPr>
          </a:p>
          <a:p>
            <a:pPr algn="ctr"/>
            <a:endParaRPr lang="ja-JP" altLang="en-US" b="1" dirty="0">
              <a:latin typeface="黑体" panose="02010609060101010101" pitchFamily="1" charset="-122"/>
              <a:ea typeface="黑体" panose="02010609060101010101" pitchFamily="1" charset="-122"/>
            </a:endParaRPr>
          </a:p>
          <a:p>
            <a:pPr algn="ctr"/>
            <a:endParaRPr lang="ja-JP" altLang="en-US" b="1" dirty="0">
              <a:latin typeface="黑体" panose="02010609060101010101" pitchFamily="1" charset="-122"/>
              <a:ea typeface="黑体" panose="02010609060101010101" pitchFamily="1" charset="-122"/>
            </a:endParaRPr>
          </a:p>
          <a:p>
            <a:pPr algn="ctr"/>
            <a:endParaRPr lang="ja-JP" altLang="en-US" b="1" dirty="0">
              <a:latin typeface="黑体" panose="02010609060101010101" pitchFamily="1" charset="-122"/>
              <a:ea typeface="黑体" panose="02010609060101010101" pitchFamily="1" charset="-122"/>
            </a:endParaRPr>
          </a:p>
          <a:p>
            <a:pPr algn="ctr"/>
            <a:endParaRPr lang="ja-JP" altLang="en-US" b="1" dirty="0">
              <a:latin typeface="黑体" panose="02010609060101010101" pitchFamily="1" charset="-122"/>
              <a:ea typeface="黑体" panose="02010609060101010101" pitchFamily="1" charset="-122"/>
            </a:endParaRPr>
          </a:p>
          <a:p>
            <a:pPr algn="ctr"/>
            <a:endParaRPr lang="ja-JP" altLang="en-US" b="1" dirty="0">
              <a:latin typeface="黑体" panose="02010609060101010101" pitchFamily="1" charset="-122"/>
              <a:ea typeface="黑体" panose="02010609060101010101" pitchFamily="1" charset="-122"/>
            </a:endParaRPr>
          </a:p>
        </p:txBody>
      </p:sp>
      <p:sp>
        <p:nvSpPr>
          <p:cNvPr id="53252" name="Rectangle 3"/>
          <p:cNvSpPr/>
          <p:nvPr/>
        </p:nvSpPr>
        <p:spPr>
          <a:xfrm>
            <a:off x="539750" y="3933825"/>
            <a:ext cx="1828800" cy="457200"/>
          </a:xfrm>
          <a:prstGeom prst="rect">
            <a:avLst/>
          </a:prstGeom>
          <a:noFill/>
          <a:ln w="9525">
            <a:noFill/>
          </a:ln>
        </p:spPr>
        <p:txBody>
          <a:bodyPr wrap="none" anchor="ctr" anchorCtr="0"/>
          <a:p>
            <a:pPr algn="ctr"/>
            <a:r>
              <a:rPr lang="zh-CN" altLang="en-US" b="1" dirty="0">
                <a:latin typeface="黑体" panose="02010609060101010101" pitchFamily="1" charset="-122"/>
                <a:ea typeface="黑体" panose="02010609060101010101" pitchFamily="1" charset="-122"/>
              </a:rPr>
              <a:t>五原则运用的落实程度</a:t>
            </a:r>
            <a:endParaRPr lang="ja-JP" altLang="en-US" b="1" dirty="0">
              <a:latin typeface="黑体" panose="02010609060101010101" pitchFamily="1" charset="-122"/>
              <a:ea typeface="黑体" panose="02010609060101010101" pitchFamily="1" charset="-122"/>
            </a:endParaRPr>
          </a:p>
        </p:txBody>
      </p:sp>
      <p:sp>
        <p:nvSpPr>
          <p:cNvPr id="53253" name="Rectangle 4"/>
          <p:cNvSpPr/>
          <p:nvPr/>
        </p:nvSpPr>
        <p:spPr>
          <a:xfrm>
            <a:off x="3898900" y="3992563"/>
            <a:ext cx="4953000" cy="366712"/>
          </a:xfrm>
          <a:prstGeom prst="rect">
            <a:avLst/>
          </a:prstGeom>
          <a:solidFill>
            <a:srgbClr val="EAEAEA"/>
          </a:solidFill>
          <a:ln w="9525">
            <a:noFill/>
          </a:ln>
          <a:effectLst>
            <a:outerShdw dist="107763" dir="2699999" algn="ctr" rotWithShape="0">
              <a:schemeClr val="bg2"/>
            </a:outerShdw>
          </a:effectLst>
        </p:spPr>
        <p:txBody>
          <a:bodyPr wrap="none" anchor="ctr" anchorCtr="0"/>
          <a:p>
            <a:r>
              <a:rPr lang="zh-CN" altLang="en-US" sz="1700" b="1" dirty="0">
                <a:latin typeface="黑体" panose="02010609060101010101" pitchFamily="1" charset="-122"/>
                <a:ea typeface="黑体" panose="02010609060101010101" pitchFamily="1" charset="-122"/>
              </a:rPr>
              <a:t>培养出五原则的指导者，在各个部门开展实践教育</a:t>
            </a:r>
            <a:endParaRPr lang="ja-JP" altLang="en-US" sz="1700" b="1" dirty="0">
              <a:latin typeface="黑体" panose="02010609060101010101" pitchFamily="1" charset="-122"/>
              <a:ea typeface="黑体" panose="02010609060101010101" pitchFamily="1" charset="-122"/>
            </a:endParaRPr>
          </a:p>
        </p:txBody>
      </p:sp>
      <p:sp>
        <p:nvSpPr>
          <p:cNvPr id="53254" name="Rectangle 5"/>
          <p:cNvSpPr/>
          <p:nvPr/>
        </p:nvSpPr>
        <p:spPr>
          <a:xfrm>
            <a:off x="3873500" y="4529138"/>
            <a:ext cx="4953000" cy="366712"/>
          </a:xfrm>
          <a:prstGeom prst="rect">
            <a:avLst/>
          </a:prstGeom>
          <a:solidFill>
            <a:srgbClr val="EAEAEA"/>
          </a:solidFill>
          <a:ln w="9525">
            <a:noFill/>
          </a:ln>
          <a:effectLst>
            <a:outerShdw dist="107763" dir="2699999" algn="ctr" rotWithShape="0">
              <a:schemeClr val="bg2"/>
            </a:outerShdw>
          </a:effectLst>
        </p:spPr>
        <p:txBody>
          <a:bodyPr wrap="none" anchor="ctr" anchorCtr="0"/>
          <a:p>
            <a:r>
              <a:rPr lang="zh-CN" altLang="en-US" sz="1700" b="1" dirty="0">
                <a:latin typeface="黑体" panose="02010609060101010101" pitchFamily="1" charset="-122"/>
                <a:ea typeface="黑体" panose="02010609060101010101" pitchFamily="1" charset="-122"/>
              </a:rPr>
              <a:t>编制适合本公司工作的有自己特色的教材进行活用</a:t>
            </a:r>
            <a:endParaRPr lang="ja-JP" altLang="en-US" sz="1700" b="1" dirty="0">
              <a:latin typeface="黑体" panose="02010609060101010101" pitchFamily="1" charset="-122"/>
              <a:ea typeface="黑体" panose="02010609060101010101" pitchFamily="1" charset="-122"/>
            </a:endParaRPr>
          </a:p>
        </p:txBody>
      </p:sp>
      <p:cxnSp>
        <p:nvCxnSpPr>
          <p:cNvPr id="53255" name="AutoShape 6"/>
          <p:cNvCxnSpPr>
            <a:stCxn id="53251" idx="3"/>
          </p:cNvCxnSpPr>
          <p:nvPr/>
        </p:nvCxnSpPr>
        <p:spPr>
          <a:xfrm>
            <a:off x="3200400" y="4191000"/>
            <a:ext cx="698500" cy="11113"/>
          </a:xfrm>
          <a:prstGeom prst="bentConnector3">
            <a:avLst>
              <a:gd name="adj1" fmla="val 49773"/>
            </a:avLst>
          </a:prstGeom>
          <a:ln w="28575" cap="flat" cmpd="sng">
            <a:solidFill>
              <a:schemeClr val="tx1"/>
            </a:solidFill>
            <a:prstDash val="solid"/>
            <a:miter/>
            <a:headEnd type="none" w="med" len="med"/>
            <a:tailEnd type="none" w="med" len="med"/>
          </a:ln>
        </p:spPr>
      </p:cxnSp>
      <p:cxnSp>
        <p:nvCxnSpPr>
          <p:cNvPr id="53256" name="AutoShape 7"/>
          <p:cNvCxnSpPr>
            <a:stCxn id="53251" idx="3"/>
            <a:endCxn id="53254" idx="1"/>
          </p:cNvCxnSpPr>
          <p:nvPr/>
        </p:nvCxnSpPr>
        <p:spPr>
          <a:xfrm>
            <a:off x="3200400" y="4191000"/>
            <a:ext cx="673100" cy="522288"/>
          </a:xfrm>
          <a:prstGeom prst="bentConnector3">
            <a:avLst>
              <a:gd name="adj1" fmla="val 50000"/>
            </a:avLst>
          </a:prstGeom>
          <a:ln w="28575" cap="flat" cmpd="sng">
            <a:solidFill>
              <a:schemeClr val="tx1"/>
            </a:solidFill>
            <a:prstDash val="solid"/>
            <a:miter/>
            <a:headEnd type="none" w="med" len="med"/>
            <a:tailEnd type="none" w="med" len="med"/>
          </a:ln>
        </p:spPr>
      </p:cxnSp>
      <p:sp>
        <p:nvSpPr>
          <p:cNvPr id="53257" name="Rectangle 8"/>
          <p:cNvSpPr/>
          <p:nvPr/>
        </p:nvSpPr>
        <p:spPr>
          <a:xfrm>
            <a:off x="282575" y="41275"/>
            <a:ext cx="5230813" cy="641350"/>
          </a:xfrm>
          <a:prstGeom prst="rect">
            <a:avLst/>
          </a:prstGeom>
          <a:noFill/>
          <a:ln w="9525">
            <a:noFill/>
          </a:ln>
        </p:spPr>
        <p:txBody>
          <a:bodyPr wrap="none" anchor="ctr" anchorCtr="0">
            <a:spAutoFit/>
          </a:bodyPr>
          <a:p>
            <a:r>
              <a:rPr lang="zh-CN" altLang="en-US" sz="36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从课题到程序范畴的措施</a:t>
            </a:r>
            <a:endParaRPr lang="ja-JP" altLang="en-US" sz="36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53258" name="Text Box 9"/>
          <p:cNvSpPr txBox="1"/>
          <p:nvPr/>
        </p:nvSpPr>
        <p:spPr>
          <a:xfrm>
            <a:off x="334963" y="6019800"/>
            <a:ext cx="2941637" cy="609600"/>
          </a:xfrm>
          <a:prstGeom prst="rect">
            <a:avLst/>
          </a:prstGeom>
          <a:solidFill>
            <a:srgbClr val="FFFF99"/>
          </a:solidFill>
          <a:ln w="28575" cap="flat" cmpd="sng">
            <a:solidFill>
              <a:srgbClr val="FF0000"/>
            </a:solidFill>
            <a:prstDash val="solid"/>
            <a:miter/>
            <a:headEnd type="none" w="med" len="med"/>
            <a:tailEnd type="none" w="med" len="med"/>
          </a:ln>
        </p:spPr>
        <p:txBody>
          <a:bodyPr anchor="ctr" anchorCtr="0"/>
          <a:p>
            <a:pPr algn="ctr"/>
            <a:r>
              <a:rPr lang="zh-CN" altLang="en-US" sz="1600" b="1" dirty="0">
                <a:solidFill>
                  <a:srgbClr val="FF0066"/>
                </a:solidFill>
                <a:latin typeface="黑体" panose="02010609060101010101" pitchFamily="1" charset="-122"/>
                <a:ea typeface="黑体" panose="02010609060101010101" pitchFamily="1" charset="-122"/>
              </a:rPr>
              <a:t>验证</a:t>
            </a:r>
            <a:endParaRPr lang="zh-CN" altLang="en-US" sz="1600" b="1" dirty="0">
              <a:solidFill>
                <a:srgbClr val="FF0066"/>
              </a:solidFill>
              <a:latin typeface="黑体" panose="02010609060101010101" pitchFamily="1" charset="-122"/>
              <a:ea typeface="黑体" panose="02010609060101010101" pitchFamily="1" charset="-122"/>
            </a:endParaRPr>
          </a:p>
          <a:p>
            <a:pPr algn="ctr"/>
            <a:r>
              <a:rPr lang="zh-CN" altLang="en-US" sz="1600" b="1" dirty="0">
                <a:solidFill>
                  <a:srgbClr val="FF0066"/>
                </a:solidFill>
                <a:latin typeface="黑体" panose="02010609060101010101" pitchFamily="1" charset="-122"/>
                <a:ea typeface="黑体" panose="02010609060101010101" pitchFamily="1" charset="-122"/>
              </a:rPr>
              <a:t>这个课题可否达成</a:t>
            </a:r>
            <a:r>
              <a:rPr lang="ja-JP" altLang="en-US" sz="1600" b="1" dirty="0">
                <a:solidFill>
                  <a:srgbClr val="FF0066"/>
                </a:solidFill>
                <a:latin typeface="黑体" panose="02010609060101010101" pitchFamily="1" charset="-122"/>
                <a:ea typeface="黑体" panose="02010609060101010101" pitchFamily="1" charset="-122"/>
              </a:rPr>
              <a:t>？</a:t>
            </a:r>
            <a:endParaRPr lang="ja-JP" altLang="en-US" sz="1600" b="1" dirty="0">
              <a:solidFill>
                <a:srgbClr val="FF0066"/>
              </a:solidFill>
              <a:latin typeface="黑体" panose="02010609060101010101" pitchFamily="1" charset="-122"/>
              <a:ea typeface="黑体" panose="02010609060101010101" pitchFamily="1" charset="-122"/>
            </a:endParaRPr>
          </a:p>
        </p:txBody>
      </p:sp>
      <p:sp>
        <p:nvSpPr>
          <p:cNvPr id="53259" name="AutoShape 10"/>
          <p:cNvSpPr/>
          <p:nvPr/>
        </p:nvSpPr>
        <p:spPr>
          <a:xfrm flipH="1">
            <a:off x="3352800" y="6172200"/>
            <a:ext cx="5499100" cy="381000"/>
          </a:xfrm>
          <a:prstGeom prst="homePlate">
            <a:avLst>
              <a:gd name="adj" fmla="val 104908"/>
            </a:avLst>
          </a:prstGeom>
          <a:solidFill>
            <a:srgbClr val="FFFF99"/>
          </a:solidFill>
          <a:ln w="28575" cap="flat" cmpd="sng">
            <a:solidFill>
              <a:srgbClr val="FF0000"/>
            </a:solidFill>
            <a:prstDash val="solid"/>
            <a:miter/>
            <a:headEnd type="none" w="med" len="med"/>
            <a:tailEnd type="none" w="med" len="med"/>
          </a:ln>
        </p:spPr>
        <p:txBody>
          <a:bodyPr wrap="none" anchor="ctr" anchorCtr="0"/>
          <a:p>
            <a:pPr algn="ctr"/>
            <a:r>
              <a:rPr lang="zh-CN" altLang="en-US" sz="1600" b="1" dirty="0">
                <a:solidFill>
                  <a:srgbClr val="FF0066"/>
                </a:solidFill>
                <a:latin typeface="黑体" panose="02010609060101010101" pitchFamily="1" charset="-122"/>
                <a:ea typeface="黑体" panose="02010609060101010101" pitchFamily="1" charset="-122"/>
              </a:rPr>
              <a:t>如果这些措施都能得到执行</a:t>
            </a:r>
            <a:endParaRPr lang="ja-JP" altLang="en-US" sz="1600" b="1" dirty="0">
              <a:solidFill>
                <a:srgbClr val="FF0066"/>
              </a:solidFill>
              <a:latin typeface="黑体" panose="02010609060101010101" pitchFamily="1" charset="-122"/>
              <a:ea typeface="黑体" panose="02010609060101010101" pitchFamily="1" charset="-122"/>
            </a:endParaRPr>
          </a:p>
        </p:txBody>
      </p:sp>
      <p:sp>
        <p:nvSpPr>
          <p:cNvPr id="53260" name="Text Box 11"/>
          <p:cNvSpPr txBox="1"/>
          <p:nvPr/>
        </p:nvSpPr>
        <p:spPr>
          <a:xfrm>
            <a:off x="3962400" y="1516063"/>
            <a:ext cx="4876800" cy="388937"/>
          </a:xfrm>
          <a:prstGeom prst="rect">
            <a:avLst/>
          </a:prstGeom>
          <a:solidFill>
            <a:srgbClr val="CCFFFF"/>
          </a:solidFill>
          <a:ln w="28575" cap="flat" cmpd="sng">
            <a:solidFill>
              <a:schemeClr val="tx1"/>
            </a:solidFill>
            <a:prstDash val="solid"/>
            <a:miter/>
            <a:headEnd type="none" w="med" len="med"/>
            <a:tailEnd type="none" w="med" len="med"/>
          </a:ln>
        </p:spPr>
        <p:txBody>
          <a:bodyPr lIns="90000" tIns="46800" rIns="90000" bIns="46800" anchor="ctr" anchorCtr="0"/>
          <a:p>
            <a:pPr algn="ctr"/>
            <a:r>
              <a:rPr lang="zh-CN" altLang="en-US" sz="1600" b="1" dirty="0">
                <a:latin typeface="黑体" panose="02010609060101010101" pitchFamily="1" charset="-122"/>
                <a:ea typeface="黑体" panose="02010609060101010101" pitchFamily="1" charset="-122"/>
              </a:rPr>
              <a:t>具体的、必须要做的事情</a:t>
            </a:r>
            <a:endParaRPr lang="ja-JP" altLang="en-US" sz="1600" b="1" dirty="0">
              <a:latin typeface="黑体" panose="02010609060101010101" pitchFamily="1" charset="-122"/>
              <a:ea typeface="黑体" panose="02010609060101010101" pitchFamily="1" charset="-122"/>
            </a:endParaRPr>
          </a:p>
        </p:txBody>
      </p:sp>
      <p:sp>
        <p:nvSpPr>
          <p:cNvPr id="53261" name="AutoShape 12"/>
          <p:cNvSpPr/>
          <p:nvPr/>
        </p:nvSpPr>
        <p:spPr>
          <a:xfrm>
            <a:off x="381000" y="1524000"/>
            <a:ext cx="2743200" cy="395288"/>
          </a:xfrm>
          <a:prstGeom prst="homePlate">
            <a:avLst>
              <a:gd name="adj" fmla="val 192963"/>
            </a:avLst>
          </a:prstGeom>
          <a:solidFill>
            <a:srgbClr val="CCFFFF"/>
          </a:solidFill>
          <a:ln w="28575" cap="flat" cmpd="sng">
            <a:solidFill>
              <a:schemeClr val="tx1"/>
            </a:solidFill>
            <a:prstDash val="solid"/>
            <a:miter/>
            <a:headEnd type="none" w="med" len="med"/>
            <a:tailEnd type="none" w="med" len="med"/>
          </a:ln>
        </p:spPr>
        <p:txBody>
          <a:bodyPr wrap="none" anchor="ctr" anchorCtr="0"/>
          <a:p>
            <a:r>
              <a:rPr lang="zh-CN" altLang="en-US" sz="1400" b="1" dirty="0">
                <a:latin typeface="黑体" panose="02010609060101010101" pitchFamily="1" charset="-122"/>
                <a:ea typeface="黑体" panose="02010609060101010101" pitchFamily="1" charset="-122"/>
              </a:rPr>
              <a:t>由于是将这个课题作为课题</a:t>
            </a:r>
            <a:endParaRPr lang="ja-JP" altLang="en-US" sz="1600" b="1" dirty="0">
              <a:latin typeface="黑体" panose="02010609060101010101" pitchFamily="1" charset="-122"/>
              <a:ea typeface="黑体" panose="02010609060101010101" pitchFamily="1" charset="-122"/>
            </a:endParaRPr>
          </a:p>
        </p:txBody>
      </p:sp>
      <p:sp>
        <p:nvSpPr>
          <p:cNvPr id="53262" name="Rectangle 13"/>
          <p:cNvSpPr/>
          <p:nvPr/>
        </p:nvSpPr>
        <p:spPr>
          <a:xfrm>
            <a:off x="3873500" y="5045075"/>
            <a:ext cx="4953000" cy="381000"/>
          </a:xfrm>
          <a:prstGeom prst="rect">
            <a:avLst/>
          </a:prstGeom>
          <a:solidFill>
            <a:srgbClr val="EAEAEA"/>
          </a:solidFill>
          <a:ln w="9525">
            <a:noFill/>
          </a:ln>
          <a:effectLst>
            <a:outerShdw dist="107763" dir="2699999" algn="ctr" rotWithShape="0">
              <a:schemeClr val="bg2"/>
            </a:outerShdw>
          </a:effectLst>
        </p:spPr>
        <p:txBody>
          <a:bodyPr wrap="none" anchor="ctr" anchorCtr="0"/>
          <a:p>
            <a:r>
              <a:rPr lang="zh-CN" altLang="en-US" sz="1700" b="1" dirty="0">
                <a:latin typeface="黑体" panose="02010609060101010101" pitchFamily="1" charset="-122"/>
                <a:ea typeface="黑体" panose="02010609060101010101" pitchFamily="1" charset="-122"/>
              </a:rPr>
              <a:t>收集好的事例，进行横向展开</a:t>
            </a:r>
            <a:endParaRPr lang="ja-JP" altLang="en-US" sz="1700" b="1" dirty="0">
              <a:latin typeface="黑体" panose="02010609060101010101" pitchFamily="1" charset="-122"/>
              <a:ea typeface="黑体" panose="02010609060101010101" pitchFamily="1" charset="-122"/>
            </a:endParaRPr>
          </a:p>
        </p:txBody>
      </p:sp>
      <p:cxnSp>
        <p:nvCxnSpPr>
          <p:cNvPr id="53263" name="AutoShape 14"/>
          <p:cNvCxnSpPr>
            <a:stCxn id="53251" idx="3"/>
            <a:endCxn id="53262" idx="1"/>
          </p:cNvCxnSpPr>
          <p:nvPr/>
        </p:nvCxnSpPr>
        <p:spPr>
          <a:xfrm>
            <a:off x="3200400" y="4191000"/>
            <a:ext cx="673100" cy="1044575"/>
          </a:xfrm>
          <a:prstGeom prst="bentConnector3">
            <a:avLst>
              <a:gd name="adj1" fmla="val 50000"/>
            </a:avLst>
          </a:prstGeom>
          <a:ln w="28575" cap="flat" cmpd="sng">
            <a:solidFill>
              <a:schemeClr val="tx1"/>
            </a:solidFill>
            <a:prstDash val="solid"/>
            <a:miter/>
            <a:headEnd type="none" w="med" len="med"/>
            <a:tailEnd type="none" w="med" len="med"/>
          </a:ln>
        </p:spPr>
      </p:cxnSp>
      <p:sp>
        <p:nvSpPr>
          <p:cNvPr id="53264" name="AutoShape 15"/>
          <p:cNvSpPr/>
          <p:nvPr/>
        </p:nvSpPr>
        <p:spPr>
          <a:xfrm>
            <a:off x="4038600" y="2209800"/>
            <a:ext cx="4419600" cy="1752600"/>
          </a:xfrm>
          <a:prstGeom prst="downArrowCallout">
            <a:avLst>
              <a:gd name="adj1" fmla="val 63043"/>
              <a:gd name="adj2" fmla="val 63043"/>
              <a:gd name="adj3" fmla="val 16666"/>
              <a:gd name="adj4" fmla="val 73787"/>
            </a:avLst>
          </a:prstGeom>
          <a:solidFill>
            <a:srgbClr val="FFCCFF"/>
          </a:solidFill>
          <a:ln w="9525" cap="flat" cmpd="sng">
            <a:solidFill>
              <a:srgbClr val="FFCCCC"/>
            </a:solidFill>
            <a:prstDash val="solid"/>
            <a:miter/>
            <a:headEnd type="none" w="med" len="med"/>
            <a:tailEnd type="none" w="med" len="med"/>
          </a:ln>
        </p:spPr>
        <p:txBody>
          <a:bodyPr wrap="none" anchor="ctr" anchorCtr="0"/>
          <a:p>
            <a:pPr algn="ctr">
              <a:spcBef>
                <a:spcPct val="20000"/>
              </a:spcBef>
            </a:pPr>
            <a:r>
              <a:rPr lang="zh-CN" altLang="en-US" sz="1600" b="1" dirty="0">
                <a:latin typeface="黑体" panose="02010609060101010101" pitchFamily="1" charset="-122"/>
                <a:ea typeface="黑体" panose="02010609060101010101" pitchFamily="1" charset="-122"/>
              </a:rPr>
              <a:t>以</a:t>
            </a:r>
            <a:r>
              <a:rPr lang="zh-CN" altLang="en-US" sz="1600" b="1" u="sng" dirty="0">
                <a:solidFill>
                  <a:srgbClr val="FF0000"/>
                </a:solidFill>
                <a:latin typeface="黑体" panose="02010609060101010101" pitchFamily="1" charset="-122"/>
                <a:ea typeface="黑体" panose="02010609060101010101" pitchFamily="1" charset="-122"/>
              </a:rPr>
              <a:t>人</a:t>
            </a:r>
            <a:r>
              <a:rPr lang="ja-JP" altLang="en-US" sz="1600" b="1" u="sng" dirty="0">
                <a:solidFill>
                  <a:srgbClr val="FF0000"/>
                </a:solidFill>
                <a:latin typeface="黑体" panose="02010609060101010101" pitchFamily="1" charset="-122"/>
                <a:ea typeface="黑体" panose="02010609060101010101" pitchFamily="1" charset="-122"/>
              </a:rPr>
              <a:t>、</a:t>
            </a:r>
            <a:r>
              <a:rPr lang="zh-CN" altLang="en-US" sz="1600" b="1" u="sng" dirty="0">
                <a:solidFill>
                  <a:srgbClr val="FF0000"/>
                </a:solidFill>
                <a:latin typeface="黑体" panose="02010609060101010101" pitchFamily="1" charset="-122"/>
                <a:ea typeface="黑体" panose="02010609060101010101" pitchFamily="1" charset="-122"/>
              </a:rPr>
              <a:t>机械</a:t>
            </a:r>
            <a:r>
              <a:rPr lang="ja-JP" altLang="en-US" sz="1600" b="1" u="sng" dirty="0">
                <a:solidFill>
                  <a:srgbClr val="FF0000"/>
                </a:solidFill>
                <a:latin typeface="黑体" panose="02010609060101010101" pitchFamily="1" charset="-122"/>
                <a:ea typeface="黑体" panose="02010609060101010101" pitchFamily="1" charset="-122"/>
              </a:rPr>
              <a:t>（</a:t>
            </a:r>
            <a:r>
              <a:rPr lang="zh-CN" altLang="en-US" sz="1600" b="1" u="sng" dirty="0">
                <a:solidFill>
                  <a:srgbClr val="FF0000"/>
                </a:solidFill>
                <a:latin typeface="黑体" panose="02010609060101010101" pitchFamily="1" charset="-122"/>
                <a:ea typeface="黑体" panose="02010609060101010101" pitchFamily="1" charset="-122"/>
              </a:rPr>
              <a:t>工具</a:t>
            </a:r>
            <a:r>
              <a:rPr lang="ja-JP" altLang="en-US" sz="1600" b="1" u="sng" dirty="0">
                <a:solidFill>
                  <a:srgbClr val="FF0000"/>
                </a:solidFill>
                <a:latin typeface="黑体" panose="02010609060101010101" pitchFamily="1" charset="-122"/>
                <a:ea typeface="黑体" panose="02010609060101010101" pitchFamily="1" charset="-122"/>
              </a:rPr>
              <a:t>）、</a:t>
            </a:r>
            <a:r>
              <a:rPr lang="zh-CN" altLang="en-US" sz="1600" b="1" u="sng" dirty="0">
                <a:solidFill>
                  <a:srgbClr val="FF0000"/>
                </a:solidFill>
                <a:latin typeface="黑体" panose="02010609060101010101" pitchFamily="1" charset="-122"/>
                <a:ea typeface="黑体" panose="02010609060101010101" pitchFamily="1" charset="-122"/>
              </a:rPr>
              <a:t>方法</a:t>
            </a:r>
            <a:r>
              <a:rPr lang="ja-JP" altLang="en-US" sz="1600" b="1" u="sng" dirty="0">
                <a:solidFill>
                  <a:srgbClr val="FF0000"/>
                </a:solidFill>
                <a:latin typeface="黑体" panose="02010609060101010101" pitchFamily="1" charset="-122"/>
                <a:ea typeface="黑体" panose="02010609060101010101" pitchFamily="1" charset="-122"/>
              </a:rPr>
              <a:t>、</a:t>
            </a:r>
            <a:r>
              <a:rPr lang="zh-CN" altLang="en-US" sz="1600" b="1" u="sng" dirty="0">
                <a:solidFill>
                  <a:srgbClr val="FF0000"/>
                </a:solidFill>
                <a:latin typeface="黑体" panose="02010609060101010101" pitchFamily="1" charset="-122"/>
                <a:ea typeface="黑体" panose="02010609060101010101" pitchFamily="1" charset="-122"/>
              </a:rPr>
              <a:t>材料</a:t>
            </a:r>
            <a:r>
              <a:rPr lang="ja-JP" altLang="en-US" sz="1600" b="1" u="sng" dirty="0">
                <a:solidFill>
                  <a:srgbClr val="FF0000"/>
                </a:solidFill>
                <a:latin typeface="黑体" panose="02010609060101010101" pitchFamily="1" charset="-122"/>
                <a:ea typeface="黑体" panose="02010609060101010101" pitchFamily="1" charset="-122"/>
              </a:rPr>
              <a:t>（</a:t>
            </a:r>
            <a:r>
              <a:rPr lang="zh-CN" altLang="en-US" sz="1600" b="1" u="sng" dirty="0">
                <a:solidFill>
                  <a:srgbClr val="FF0000"/>
                </a:solidFill>
                <a:latin typeface="黑体" panose="02010609060101010101" pitchFamily="1" charset="-122"/>
                <a:ea typeface="黑体" panose="02010609060101010101" pitchFamily="1" charset="-122"/>
              </a:rPr>
              <a:t>原材料</a:t>
            </a:r>
            <a:r>
              <a:rPr lang="ja-JP" altLang="en-US" sz="1600" b="1" u="sng" dirty="0">
                <a:solidFill>
                  <a:srgbClr val="FF0000"/>
                </a:solidFill>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a:p>
            <a:pPr algn="ctr">
              <a:spcBef>
                <a:spcPct val="20000"/>
              </a:spcBef>
            </a:pPr>
            <a:r>
              <a:rPr lang="zh-CN" altLang="en-US" sz="1600" b="1" dirty="0">
                <a:latin typeface="黑体" panose="02010609060101010101" pitchFamily="1" charset="-122"/>
                <a:ea typeface="黑体" panose="02010609060101010101" pitchFamily="1" charset="-122"/>
              </a:rPr>
              <a:t>或者</a:t>
            </a:r>
            <a:endParaRPr lang="ja-JP" altLang="en-US" sz="1600" b="1" dirty="0">
              <a:latin typeface="黑体" panose="02010609060101010101" pitchFamily="1" charset="-122"/>
              <a:ea typeface="黑体" panose="02010609060101010101" pitchFamily="1" charset="-122"/>
            </a:endParaRPr>
          </a:p>
          <a:p>
            <a:pPr algn="ctr">
              <a:spcBef>
                <a:spcPct val="20000"/>
              </a:spcBef>
            </a:pPr>
            <a:r>
              <a:rPr lang="zh-CN" altLang="en-US" sz="1600" b="1" u="sng" dirty="0">
                <a:solidFill>
                  <a:srgbClr val="FF0000"/>
                </a:solidFill>
                <a:latin typeface="黑体" panose="02010609060101010101" pitchFamily="1" charset="-122"/>
                <a:ea typeface="黑体" panose="02010609060101010101" pitchFamily="1" charset="-122"/>
              </a:rPr>
              <a:t>教育的改善</a:t>
            </a:r>
            <a:r>
              <a:rPr lang="en-US" altLang="zh-CN" sz="1600" b="1" u="sng" dirty="0">
                <a:solidFill>
                  <a:srgbClr val="FF0000"/>
                </a:solidFill>
                <a:latin typeface="ＨＧゴシックE" charset="-128"/>
                <a:ea typeface="黑体" panose="02010609060101010101" pitchFamily="1" charset="-122"/>
              </a:rPr>
              <a:t>·</a:t>
            </a:r>
            <a:r>
              <a:rPr lang="zh-CN" altLang="en-US" sz="1600" b="1" u="sng" dirty="0">
                <a:solidFill>
                  <a:srgbClr val="FF0000"/>
                </a:solidFill>
                <a:latin typeface="黑体" panose="02010609060101010101" pitchFamily="1" charset="-122"/>
                <a:ea typeface="黑体" panose="02010609060101010101" pitchFamily="1" charset="-122"/>
              </a:rPr>
              <a:t>固有技术的改善</a:t>
            </a:r>
            <a:r>
              <a:rPr lang="en-US" altLang="zh-CN" sz="1600" b="1" u="sng" dirty="0">
                <a:solidFill>
                  <a:srgbClr val="FF0000"/>
                </a:solidFill>
                <a:latin typeface="ＨＧゴシックE" charset="-128"/>
                <a:ea typeface="黑体" panose="02010609060101010101" pitchFamily="1" charset="-122"/>
              </a:rPr>
              <a:t>·</a:t>
            </a:r>
            <a:r>
              <a:rPr lang="zh-CN" altLang="en-US" sz="1600" b="1" u="sng" dirty="0">
                <a:solidFill>
                  <a:srgbClr val="FF0000"/>
                </a:solidFill>
                <a:latin typeface="黑体" panose="02010609060101010101" pitchFamily="1" charset="-122"/>
                <a:ea typeface="黑体" panose="02010609060101010101" pitchFamily="1" charset="-122"/>
              </a:rPr>
              <a:t>系统的改善</a:t>
            </a:r>
            <a:endParaRPr lang="ja-JP" altLang="en-US" sz="1600" b="1" dirty="0">
              <a:latin typeface="黑体" panose="02010609060101010101" pitchFamily="1" charset="-122"/>
              <a:ea typeface="黑体" panose="02010609060101010101" pitchFamily="1" charset="-122"/>
            </a:endParaRPr>
          </a:p>
          <a:p>
            <a:pPr algn="ctr">
              <a:spcBef>
                <a:spcPct val="20000"/>
              </a:spcBef>
            </a:pPr>
            <a:r>
              <a:rPr lang="zh-CN" altLang="en-US" sz="1600" b="1" dirty="0">
                <a:latin typeface="黑体" panose="02010609060101010101" pitchFamily="1" charset="-122"/>
                <a:ea typeface="黑体" panose="02010609060101010101" pitchFamily="1" charset="-122"/>
              </a:rPr>
              <a:t>等把这些作为基本来考虑，就容易产生正确的联想</a:t>
            </a:r>
            <a:endParaRPr lang="ja-JP" altLang="en-US" sz="1600" b="1" dirty="0">
              <a:latin typeface="黑体" panose="02010609060101010101" pitchFamily="1" charset="-122"/>
              <a:ea typeface="黑体" panose="02010609060101010101" pitchFamily="1" charset="-122"/>
            </a:endParaRPr>
          </a:p>
        </p:txBody>
      </p:sp>
      <p:sp>
        <p:nvSpPr>
          <p:cNvPr id="53265" name="Text Box 16"/>
          <p:cNvSpPr txBox="1"/>
          <p:nvPr/>
        </p:nvSpPr>
        <p:spPr>
          <a:xfrm>
            <a:off x="3746500" y="3679825"/>
            <a:ext cx="1617663" cy="336550"/>
          </a:xfrm>
          <a:prstGeom prst="rect">
            <a:avLst/>
          </a:prstGeom>
          <a:noFill/>
          <a:ln w="9525">
            <a:noFill/>
          </a:ln>
        </p:spPr>
        <p:txBody>
          <a:bodyPr wrap="none">
            <a:spAutoFit/>
          </a:bodyPr>
          <a:p>
            <a:r>
              <a:rPr lang="zh-CN" altLang="en-US" sz="1600" b="1" dirty="0">
                <a:solidFill>
                  <a:schemeClr val="accent2"/>
                </a:solidFill>
                <a:latin typeface="黑体" panose="02010609060101010101" pitchFamily="1" charset="-122"/>
                <a:ea typeface="黑体" panose="02010609060101010101" pitchFamily="1" charset="-122"/>
              </a:rPr>
              <a:t>要因范畴的措施</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3266" name="Text Box 17"/>
          <p:cNvSpPr txBox="1"/>
          <p:nvPr/>
        </p:nvSpPr>
        <p:spPr>
          <a:xfrm>
            <a:off x="511175" y="4508500"/>
            <a:ext cx="1162050" cy="304800"/>
          </a:xfrm>
          <a:prstGeom prst="rect">
            <a:avLst/>
          </a:prstGeom>
          <a:noFill/>
          <a:ln w="9525">
            <a:noFill/>
          </a:ln>
        </p:spPr>
        <p:txBody>
          <a:bodyPr wrap="none">
            <a:spAutoFit/>
          </a:bodyPr>
          <a:p>
            <a:r>
              <a:rPr lang="zh-CN" altLang="en-US" sz="1400" b="1" dirty="0">
                <a:solidFill>
                  <a:schemeClr val="accent2"/>
                </a:solidFill>
                <a:latin typeface="黑体" panose="02010609060101010101" pitchFamily="1" charset="-122"/>
                <a:ea typeface="黑体" panose="02010609060101010101" pitchFamily="1" charset="-122"/>
              </a:rPr>
              <a:t>课 题</a:t>
            </a:r>
            <a:r>
              <a:rPr lang="ja-JP" altLang="en-US" sz="1400" b="1" dirty="0">
                <a:solidFill>
                  <a:schemeClr val="accent2"/>
                </a:solidFill>
                <a:latin typeface="黑体" panose="02010609060101010101" pitchFamily="1" charset="-122"/>
                <a:ea typeface="黑体" panose="02010609060101010101" pitchFamily="1" charset="-122"/>
              </a:rPr>
              <a:t>～２．</a:t>
            </a:r>
            <a:endParaRPr lang="ja-JP" altLang="en-US" sz="1400" b="1" dirty="0">
              <a:solidFill>
                <a:schemeClr val="accent2"/>
              </a:solidFill>
              <a:latin typeface="黑体" panose="02010609060101010101" pitchFamily="1" charset="-122"/>
              <a:ea typeface="黑体" panose="02010609060101010101" pitchFamily="1" charset="-122"/>
            </a:endParaRPr>
          </a:p>
        </p:txBody>
      </p:sp>
      <p:sp>
        <p:nvSpPr>
          <p:cNvPr id="53267" name="Rectangle 18"/>
          <p:cNvSpPr/>
          <p:nvPr/>
        </p:nvSpPr>
        <p:spPr>
          <a:xfrm>
            <a:off x="0" y="6604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53268" name="Oval 19"/>
          <p:cNvSpPr/>
          <p:nvPr/>
        </p:nvSpPr>
        <p:spPr>
          <a:xfrm>
            <a:off x="3517900" y="3962400"/>
            <a:ext cx="457200" cy="457200"/>
          </a:xfrm>
          <a:prstGeom prst="ellipse">
            <a:avLst/>
          </a:prstGeom>
          <a:solidFill>
            <a:srgbClr val="FFCCFF"/>
          </a:solidFill>
          <a:ln w="28575" cap="flat" cmpd="sng">
            <a:solidFill>
              <a:srgbClr val="FF66CC"/>
            </a:solidFill>
            <a:prstDash val="solid"/>
            <a:headEnd type="none" w="med" len="med"/>
            <a:tailEnd type="none" w="med" len="med"/>
          </a:ln>
        </p:spPr>
        <p:txBody>
          <a:bodyPr wrap="none" anchor="ctr" anchorCtr="0"/>
          <a:p>
            <a:pPr algn="ctr"/>
            <a:r>
              <a:rPr lang="ja-JP" altLang="en-US" sz="1400" b="1" dirty="0">
                <a:latin typeface="黑体" panose="02010609060101010101" pitchFamily="1" charset="-122"/>
                <a:ea typeface="黑体" panose="02010609060101010101" pitchFamily="1" charset="-122"/>
              </a:rPr>
              <a:t>人</a:t>
            </a:r>
            <a:endParaRPr lang="ja-JP" altLang="en-US" sz="1400" b="1" dirty="0">
              <a:latin typeface="黑体" panose="02010609060101010101" pitchFamily="1" charset="-122"/>
              <a:ea typeface="黑体" panose="02010609060101010101" pitchFamily="1" charset="-122"/>
            </a:endParaRPr>
          </a:p>
        </p:txBody>
      </p:sp>
      <p:sp>
        <p:nvSpPr>
          <p:cNvPr id="53269" name="Oval 20"/>
          <p:cNvSpPr/>
          <p:nvPr/>
        </p:nvSpPr>
        <p:spPr>
          <a:xfrm>
            <a:off x="3517900" y="4468813"/>
            <a:ext cx="457200" cy="457200"/>
          </a:xfrm>
          <a:prstGeom prst="ellipse">
            <a:avLst/>
          </a:prstGeom>
          <a:solidFill>
            <a:srgbClr val="FFCCFF"/>
          </a:solidFill>
          <a:ln w="28575" cap="flat" cmpd="sng">
            <a:solidFill>
              <a:srgbClr val="FF66CC"/>
            </a:solidFill>
            <a:prstDash val="solid"/>
            <a:headEnd type="none" w="med" len="med"/>
            <a:tailEnd type="none" w="med" len="med"/>
          </a:ln>
        </p:spPr>
        <p:txBody>
          <a:bodyPr wrap="none" anchor="ctr" anchorCtr="0"/>
          <a:p>
            <a:pPr algn="ctr"/>
            <a:r>
              <a:rPr lang="ja-JP" altLang="en-US" sz="1400" b="1" dirty="0">
                <a:latin typeface="黑体" panose="02010609060101010101" pitchFamily="1" charset="-122"/>
                <a:ea typeface="黑体" panose="02010609060101010101" pitchFamily="1" charset="-122"/>
              </a:rPr>
              <a:t>材料</a:t>
            </a:r>
            <a:endParaRPr lang="ja-JP" altLang="en-US" sz="1400" b="1" dirty="0">
              <a:latin typeface="黑体" panose="02010609060101010101" pitchFamily="1" charset="-122"/>
              <a:ea typeface="黑体" panose="02010609060101010101" pitchFamily="1" charset="-122"/>
            </a:endParaRPr>
          </a:p>
        </p:txBody>
      </p:sp>
      <p:sp>
        <p:nvSpPr>
          <p:cNvPr id="53270" name="Oval 21"/>
          <p:cNvSpPr/>
          <p:nvPr/>
        </p:nvSpPr>
        <p:spPr>
          <a:xfrm>
            <a:off x="3517900" y="5029200"/>
            <a:ext cx="457200" cy="457200"/>
          </a:xfrm>
          <a:prstGeom prst="ellipse">
            <a:avLst/>
          </a:prstGeom>
          <a:solidFill>
            <a:srgbClr val="FFCCFF"/>
          </a:solidFill>
          <a:ln w="28575" cap="flat" cmpd="sng">
            <a:solidFill>
              <a:srgbClr val="FF66CC"/>
            </a:solidFill>
            <a:prstDash val="solid"/>
            <a:headEnd type="none" w="med" len="med"/>
            <a:tailEnd type="none" w="med" len="med"/>
          </a:ln>
        </p:spPr>
        <p:txBody>
          <a:bodyPr wrap="none" anchor="ctr" anchorCtr="0"/>
          <a:p>
            <a:pPr algn="ctr"/>
            <a:r>
              <a:rPr lang="ja-JP" altLang="en-US" sz="1400" b="1" dirty="0">
                <a:latin typeface="黑体" panose="02010609060101010101" pitchFamily="1" charset="-122"/>
                <a:ea typeface="黑体" panose="02010609060101010101" pitchFamily="1" charset="-122"/>
              </a:rPr>
              <a:t>方法</a:t>
            </a:r>
            <a:endParaRPr lang="ja-JP" altLang="en-US" sz="1400" b="1" dirty="0">
              <a:latin typeface="黑体" panose="02010609060101010101" pitchFamily="1" charset="-122"/>
              <a:ea typeface="黑体" panose="02010609060101010101" pitchFamily="1" charset="-122"/>
            </a:endParaRPr>
          </a:p>
        </p:txBody>
      </p:sp>
      <p:sp>
        <p:nvSpPr>
          <p:cNvPr id="53271" name="Rectangle 22"/>
          <p:cNvSpPr/>
          <p:nvPr/>
        </p:nvSpPr>
        <p:spPr>
          <a:xfrm>
            <a:off x="919163" y="838200"/>
            <a:ext cx="7305675" cy="457200"/>
          </a:xfrm>
          <a:prstGeom prst="rect">
            <a:avLst/>
          </a:prstGeom>
          <a:noFill/>
          <a:ln w="9525">
            <a:noFill/>
          </a:ln>
        </p:spPr>
        <p:txBody>
          <a:bodyPr wrap="none" lIns="90000" tIns="46800" rIns="90000" bIns="46800" anchor="ctr" anchorCtr="0">
            <a:spAutoFit/>
          </a:bodyPr>
          <a:p>
            <a:pPr algn="ctr"/>
            <a:r>
              <a:rPr lang="zh-CN" altLang="en-US" sz="2400" b="1" i="1" dirty="0">
                <a:solidFill>
                  <a:schemeClr val="accent2"/>
                </a:solidFill>
                <a:latin typeface="黑体" panose="02010609060101010101" pitchFamily="1" charset="-122"/>
                <a:ea typeface="黑体" panose="02010609060101010101" pitchFamily="1" charset="-122"/>
              </a:rPr>
              <a:t>使用系统图法将其分解为能够达成目标 </a:t>
            </a:r>
            <a:r>
              <a:rPr lang="en-US" altLang="zh-CN" sz="2400" b="1" i="1" dirty="0">
                <a:solidFill>
                  <a:schemeClr val="accent2"/>
                </a:solidFill>
                <a:latin typeface="Times New Roman" panose="02020603050405020304" pitchFamily="2" charset="0"/>
                <a:ea typeface="黑体" panose="02010609060101010101" pitchFamily="1" charset="-122"/>
              </a:rPr>
              <a:t>·</a:t>
            </a:r>
            <a:r>
              <a:rPr lang="en-US" altLang="zh-CN" sz="2400" b="1" i="1" dirty="0">
                <a:solidFill>
                  <a:schemeClr val="accent2"/>
                </a:solidFill>
                <a:latin typeface="黑体" panose="02010609060101010101" pitchFamily="1" charset="-122"/>
                <a:ea typeface="黑体" panose="02010609060101010101" pitchFamily="1" charset="-122"/>
              </a:rPr>
              <a:t> </a:t>
            </a:r>
            <a:r>
              <a:rPr lang="zh-CN" altLang="en-US" sz="2400" b="1" i="1" dirty="0">
                <a:solidFill>
                  <a:schemeClr val="accent2"/>
                </a:solidFill>
                <a:latin typeface="黑体" panose="02010609060101010101" pitchFamily="1" charset="-122"/>
                <a:ea typeface="黑体" panose="02010609060101010101" pitchFamily="1" charset="-122"/>
              </a:rPr>
              <a:t>课题的手段</a:t>
            </a:r>
            <a:endParaRPr lang="ja-JP" altLang="en-US" sz="2000" b="1" i="1" dirty="0">
              <a:solidFill>
                <a:schemeClr val="accent2"/>
              </a:solidFill>
              <a:latin typeface="黑体" panose="02010609060101010101" pitchFamily="1" charset="-122"/>
              <a:ea typeface="黑体" panose="02010609060101010101" pitchFamily="1" charset="-122"/>
            </a:endParaRPr>
          </a:p>
        </p:txBody>
      </p:sp>
      <p:sp>
        <p:nvSpPr>
          <p:cNvPr id="53272" name="AutoShape 23"/>
          <p:cNvSpPr/>
          <p:nvPr/>
        </p:nvSpPr>
        <p:spPr>
          <a:xfrm>
            <a:off x="2590800" y="1295400"/>
            <a:ext cx="2209800" cy="990600"/>
          </a:xfrm>
          <a:prstGeom prst="irregularSeal2">
            <a:avLst/>
          </a:prstGeom>
          <a:solidFill>
            <a:srgbClr val="FFCC66"/>
          </a:solidFill>
          <a:ln w="28575" cap="flat" cmpd="sng">
            <a:solidFill>
              <a:srgbClr val="FFCC00"/>
            </a:solidFill>
            <a:prstDash val="solid"/>
            <a:miter/>
            <a:headEnd type="none" w="med" len="med"/>
            <a:tailEnd type="none" w="med" len="med"/>
          </a:ln>
        </p:spPr>
        <p:txBody>
          <a:bodyPr wrap="none" lIns="90000" tIns="46800" rIns="90000" bIns="46800" anchor="ctr" anchorCtr="0"/>
          <a:p>
            <a:pPr algn="ctr"/>
            <a:r>
              <a:rPr lang="zh-CN" altLang="en-US" sz="2800" b="1" dirty="0">
                <a:solidFill>
                  <a:srgbClr val="FF0000"/>
                </a:solidFill>
                <a:latin typeface="黑体" panose="02010609060101010101" pitchFamily="1" charset="-122"/>
                <a:ea typeface="黑体" panose="02010609060101010101" pitchFamily="1" charset="-122"/>
              </a:rPr>
              <a:t>联想</a:t>
            </a:r>
            <a:endParaRPr lang="ja-JP" altLang="en-US" sz="2800" b="1" dirty="0">
              <a:solidFill>
                <a:srgbClr val="FF0000"/>
              </a:solidFill>
              <a:latin typeface="黑体" panose="02010609060101010101" pitchFamily="1" charset="-122"/>
              <a:ea typeface="黑体" panose="02010609060101010101" pitchFamily="1" charset="-122"/>
            </a:endParaRPr>
          </a:p>
        </p:txBody>
      </p:sp>
      <p:sp>
        <p:nvSpPr>
          <p:cNvPr id="53273" name="Text Box 24"/>
          <p:cNvSpPr txBox="1"/>
          <p:nvPr/>
        </p:nvSpPr>
        <p:spPr>
          <a:xfrm>
            <a:off x="88900" y="2120900"/>
            <a:ext cx="685800" cy="336550"/>
          </a:xfrm>
          <a:prstGeom prst="rect">
            <a:avLst/>
          </a:prstGeom>
          <a:noFill/>
          <a:ln w="9525">
            <a:noFill/>
          </a:ln>
        </p:spPr>
        <p:txBody>
          <a:bodyPr>
            <a:spAutoFit/>
          </a:bodyPr>
          <a:p>
            <a:r>
              <a:rPr lang="zh-CN" altLang="en-US" sz="1600" b="1" dirty="0">
                <a:solidFill>
                  <a:schemeClr val="accent2"/>
                </a:solidFill>
                <a:latin typeface="黑体" panose="02010609060101010101" pitchFamily="1" charset="-122"/>
                <a:ea typeface="黑体" panose="02010609060101010101" pitchFamily="1" charset="-122"/>
              </a:rPr>
              <a:t>目标</a:t>
            </a:r>
            <a:endParaRPr lang="ja-JP" altLang="en-US" sz="1600" b="1" dirty="0">
              <a:solidFill>
                <a:schemeClr val="accent2"/>
              </a:solidFill>
              <a:latin typeface="黑体" panose="02010609060101010101" pitchFamily="1" charset="-122"/>
              <a:ea typeface="黑体" panose="02010609060101010101" pitchFamily="1" charset="-122"/>
            </a:endParaRPr>
          </a:p>
        </p:txBody>
      </p:sp>
      <p:sp>
        <p:nvSpPr>
          <p:cNvPr id="53274" name="Text Box 25"/>
          <p:cNvSpPr txBox="1"/>
          <p:nvPr/>
        </p:nvSpPr>
        <p:spPr>
          <a:xfrm>
            <a:off x="511175" y="3714750"/>
            <a:ext cx="1162050" cy="304800"/>
          </a:xfrm>
          <a:prstGeom prst="rect">
            <a:avLst/>
          </a:prstGeom>
          <a:noFill/>
          <a:ln w="9525">
            <a:noFill/>
          </a:ln>
        </p:spPr>
        <p:txBody>
          <a:bodyPr wrap="none">
            <a:spAutoFit/>
          </a:bodyPr>
          <a:p>
            <a:r>
              <a:rPr lang="zh-CN" altLang="en-US" sz="1400" b="1" dirty="0">
                <a:solidFill>
                  <a:schemeClr val="accent2"/>
                </a:solidFill>
                <a:latin typeface="黑体" panose="02010609060101010101" pitchFamily="1" charset="-122"/>
                <a:ea typeface="黑体" panose="02010609060101010101" pitchFamily="1" charset="-122"/>
              </a:rPr>
              <a:t>课 题</a:t>
            </a:r>
            <a:r>
              <a:rPr lang="ja-JP" altLang="en-US" sz="1400" b="1" dirty="0">
                <a:solidFill>
                  <a:schemeClr val="accent2"/>
                </a:solidFill>
                <a:latin typeface="黑体" panose="02010609060101010101" pitchFamily="1" charset="-122"/>
                <a:ea typeface="黑体" panose="02010609060101010101" pitchFamily="1" charset="-122"/>
              </a:rPr>
              <a:t>～１．</a:t>
            </a:r>
            <a:endParaRPr lang="ja-JP" altLang="en-US" sz="1400" b="1" dirty="0">
              <a:solidFill>
                <a:schemeClr val="accent2"/>
              </a:solidFill>
              <a:latin typeface="黑体" panose="02010609060101010101" pitchFamily="1" charset="-122"/>
              <a:ea typeface="黑体" panose="02010609060101010101" pitchFamily="1" charset="-122"/>
            </a:endParaRPr>
          </a:p>
        </p:txBody>
      </p:sp>
      <p:sp>
        <p:nvSpPr>
          <p:cNvPr id="53275" name="Rectangle 26"/>
          <p:cNvSpPr/>
          <p:nvPr/>
        </p:nvSpPr>
        <p:spPr>
          <a:xfrm>
            <a:off x="533400" y="4800600"/>
            <a:ext cx="2057400" cy="382588"/>
          </a:xfrm>
          <a:prstGeom prst="rect">
            <a:avLst/>
          </a:prstGeom>
          <a:noFill/>
          <a:ln w="9525">
            <a:noFill/>
          </a:ln>
        </p:spPr>
        <p:txBody>
          <a:bodyPr wrap="none" anchor="ctr" anchorCtr="0"/>
          <a:p>
            <a:pPr algn="ctr"/>
            <a:r>
              <a:rPr lang="zh-CN" altLang="en-US" b="1" dirty="0">
                <a:latin typeface="黑体" panose="02010609060101010101" pitchFamily="1" charset="-122"/>
                <a:ea typeface="黑体" panose="02010609060101010101" pitchFamily="1" charset="-122"/>
              </a:rPr>
              <a:t>对质量技术人员的培养</a:t>
            </a:r>
            <a:endParaRPr lang="ja-JP" altLang="en-US" b="1" dirty="0">
              <a:latin typeface="黑体" panose="02010609060101010101" pitchFamily="1" charset="-122"/>
              <a:ea typeface="黑体" panose="02010609060101010101" pitchFamily="1" charset="-122"/>
            </a:endParaRPr>
          </a:p>
        </p:txBody>
      </p:sp>
      <p:sp>
        <p:nvSpPr>
          <p:cNvPr id="53276" name="Rectangle 27"/>
          <p:cNvSpPr/>
          <p:nvPr/>
        </p:nvSpPr>
        <p:spPr>
          <a:xfrm>
            <a:off x="3873500" y="5575300"/>
            <a:ext cx="4953000" cy="381000"/>
          </a:xfrm>
          <a:prstGeom prst="rect">
            <a:avLst/>
          </a:prstGeom>
          <a:solidFill>
            <a:srgbClr val="EAEAEA"/>
          </a:solidFill>
          <a:ln w="9525">
            <a:noFill/>
          </a:ln>
          <a:effectLst>
            <a:outerShdw dist="107763" dir="2699999" algn="ctr" rotWithShape="0">
              <a:schemeClr val="bg2"/>
            </a:outerShdw>
          </a:effectLst>
        </p:spPr>
        <p:txBody>
          <a:bodyPr wrap="none" anchor="ctr" anchorCtr="0"/>
          <a:p>
            <a:r>
              <a:rPr lang="zh-CN" altLang="en-US" sz="1700" b="1" dirty="0">
                <a:latin typeface="黑体" panose="02010609060101010101" pitchFamily="1" charset="-122"/>
                <a:ea typeface="黑体" panose="02010609060101010101" pitchFamily="1" charset="-122"/>
              </a:rPr>
              <a:t>定期举行检验该活动的落实程度的确认会</a:t>
            </a:r>
            <a:r>
              <a:rPr lang="en-US" altLang="zh-CN" sz="1700" b="1" dirty="0">
                <a:latin typeface="黑体" panose="02010609060101010101" pitchFamily="1" charset="-122"/>
                <a:ea typeface="黑体" panose="02010609060101010101" pitchFamily="1" charset="-122"/>
              </a:rPr>
              <a:t>(</a:t>
            </a:r>
            <a:r>
              <a:rPr lang="zh-CN" altLang="en-US" sz="1700" b="1" dirty="0">
                <a:latin typeface="黑体" panose="02010609060101010101" pitchFamily="1" charset="-122"/>
                <a:ea typeface="黑体" panose="02010609060101010101" pitchFamily="1" charset="-122"/>
              </a:rPr>
              <a:t>部长诊断</a:t>
            </a:r>
            <a:r>
              <a:rPr lang="en-US" altLang="zh-CN" sz="1700" b="1" dirty="0">
                <a:latin typeface="黑体" panose="02010609060101010101" pitchFamily="1" charset="-122"/>
                <a:ea typeface="黑体" panose="02010609060101010101" pitchFamily="1" charset="-122"/>
              </a:rPr>
              <a:t>)</a:t>
            </a:r>
            <a:endParaRPr lang="en-US" altLang="zh-CN" sz="1700" b="1" dirty="0">
              <a:latin typeface="黑体" panose="02010609060101010101" pitchFamily="1" charset="-122"/>
              <a:ea typeface="黑体" panose="02010609060101010101" pitchFamily="1" charset="-122"/>
            </a:endParaRPr>
          </a:p>
        </p:txBody>
      </p:sp>
      <p:sp>
        <p:nvSpPr>
          <p:cNvPr id="53277" name="Rectangle 28"/>
          <p:cNvSpPr/>
          <p:nvPr/>
        </p:nvSpPr>
        <p:spPr>
          <a:xfrm>
            <a:off x="457200" y="5486400"/>
            <a:ext cx="2209800" cy="381000"/>
          </a:xfrm>
          <a:prstGeom prst="rect">
            <a:avLst/>
          </a:prstGeom>
          <a:noFill/>
          <a:ln w="9525">
            <a:noFill/>
          </a:ln>
        </p:spPr>
        <p:txBody>
          <a:bodyPr wrap="none" anchor="ctr" anchorCtr="0"/>
          <a:p>
            <a:pPr algn="ctr"/>
            <a:r>
              <a:rPr lang="zh-CN" altLang="en-US" b="1" dirty="0">
                <a:latin typeface="黑体" panose="02010609060101010101" pitchFamily="1" charset="-122"/>
                <a:ea typeface="黑体" panose="02010609060101010101" pitchFamily="1" charset="-122"/>
              </a:rPr>
              <a:t>对</a:t>
            </a:r>
            <a:r>
              <a:rPr lang="ja-JP" altLang="en-US" b="1" dirty="0">
                <a:latin typeface="黑体" panose="02010609060101010101" pitchFamily="1" charset="-122"/>
                <a:ea typeface="黑体" panose="02010609060101010101" pitchFamily="1" charset="-122"/>
              </a:rPr>
              <a:t>ＱＣ</a:t>
            </a:r>
            <a:r>
              <a:rPr lang="zh-CN" altLang="en-US" b="1" dirty="0">
                <a:latin typeface="黑体" panose="02010609060101010101" pitchFamily="1" charset="-122"/>
                <a:ea typeface="黑体" panose="02010609060101010101" pitchFamily="1" charset="-122"/>
              </a:rPr>
              <a:t>活动的积极推广</a:t>
            </a:r>
            <a:endParaRPr lang="ja-JP" altLang="en-US" b="1" dirty="0">
              <a:latin typeface="黑体" panose="02010609060101010101" pitchFamily="1" charset="-122"/>
              <a:ea typeface="黑体" panose="02010609060101010101" pitchFamily="1" charset="-122"/>
            </a:endParaRPr>
          </a:p>
        </p:txBody>
      </p:sp>
      <p:sp>
        <p:nvSpPr>
          <p:cNvPr id="53278" name="Text Box 29"/>
          <p:cNvSpPr txBox="1"/>
          <p:nvPr/>
        </p:nvSpPr>
        <p:spPr>
          <a:xfrm>
            <a:off x="500063" y="5226050"/>
            <a:ext cx="1162050" cy="304800"/>
          </a:xfrm>
          <a:prstGeom prst="rect">
            <a:avLst/>
          </a:prstGeom>
          <a:noFill/>
          <a:ln w="9525">
            <a:noFill/>
          </a:ln>
        </p:spPr>
        <p:txBody>
          <a:bodyPr wrap="none">
            <a:spAutoFit/>
          </a:bodyPr>
          <a:p>
            <a:r>
              <a:rPr lang="ja-JP" altLang="en-US" sz="1400" b="1" dirty="0">
                <a:solidFill>
                  <a:schemeClr val="accent2"/>
                </a:solidFill>
                <a:latin typeface="黑体" panose="02010609060101010101" pitchFamily="1" charset="-122"/>
                <a:ea typeface="黑体" panose="02010609060101010101" pitchFamily="1" charset="-122"/>
              </a:rPr>
              <a:t>課 題～３．</a:t>
            </a:r>
            <a:endParaRPr lang="ja-JP" altLang="en-US" sz="1400" b="1" dirty="0">
              <a:solidFill>
                <a:schemeClr val="accent2"/>
              </a:solidFill>
              <a:latin typeface="黑体" panose="02010609060101010101" pitchFamily="1" charset="-122"/>
              <a:ea typeface="黑体" panose="02010609060101010101" pitchFamily="1" charset="-122"/>
            </a:endParaRPr>
          </a:p>
        </p:txBody>
      </p:sp>
      <p:cxnSp>
        <p:nvCxnSpPr>
          <p:cNvPr id="53279" name="AutoShape 30"/>
          <p:cNvCxnSpPr>
            <a:stCxn id="53251" idx="3"/>
            <a:endCxn id="53276" idx="1"/>
          </p:cNvCxnSpPr>
          <p:nvPr/>
        </p:nvCxnSpPr>
        <p:spPr>
          <a:xfrm>
            <a:off x="3200400" y="4191000"/>
            <a:ext cx="673100" cy="1574800"/>
          </a:xfrm>
          <a:prstGeom prst="bentConnector3">
            <a:avLst>
              <a:gd name="adj1" fmla="val 50000"/>
            </a:avLst>
          </a:prstGeom>
          <a:ln w="28575" cap="flat" cmpd="sng">
            <a:solidFill>
              <a:schemeClr val="tx1"/>
            </a:solidFill>
            <a:prstDash val="solid"/>
            <a:miter/>
            <a:headEnd type="none" w="med" len="med"/>
            <a:tailEnd type="none" w="med" len="med"/>
          </a:ln>
        </p:spPr>
      </p:cxnSp>
      <p:sp>
        <p:nvSpPr>
          <p:cNvPr id="53280" name="Oval 31"/>
          <p:cNvSpPr/>
          <p:nvPr/>
        </p:nvSpPr>
        <p:spPr>
          <a:xfrm>
            <a:off x="3492500" y="5559425"/>
            <a:ext cx="457200" cy="457200"/>
          </a:xfrm>
          <a:prstGeom prst="ellipse">
            <a:avLst/>
          </a:prstGeom>
          <a:solidFill>
            <a:srgbClr val="FFCCFF"/>
          </a:solidFill>
          <a:ln w="28575" cap="flat" cmpd="sng">
            <a:solidFill>
              <a:srgbClr val="FF66CC"/>
            </a:solidFill>
            <a:prstDash val="solid"/>
            <a:headEnd type="none" w="med" len="med"/>
            <a:tailEnd type="none" w="med" len="med"/>
          </a:ln>
        </p:spPr>
        <p:txBody>
          <a:bodyPr wrap="none" anchor="ctr" anchorCtr="0"/>
          <a:p>
            <a:pPr algn="ctr"/>
            <a:r>
              <a:rPr lang="ja-JP" altLang="en-US" sz="1400" b="1" dirty="0">
                <a:latin typeface="黑体" panose="02010609060101010101" pitchFamily="1" charset="-122"/>
                <a:ea typeface="黑体" panose="02010609060101010101" pitchFamily="1" charset="-122"/>
              </a:rPr>
              <a:t>方法</a:t>
            </a:r>
            <a:endParaRPr lang="ja-JP" altLang="en-US" sz="1400" b="1" dirty="0">
              <a:latin typeface="黑体" panose="02010609060101010101" pitchFamily="1" charset="-122"/>
              <a:ea typeface="黑体" panose="02010609060101010101" pitchFamily="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2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32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32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3261"/>
                                        </p:tgtEl>
                                        <p:attrNameLst>
                                          <p:attrName>style.visibility</p:attrName>
                                        </p:attrNameLst>
                                      </p:cBhvr>
                                      <p:to>
                                        <p:strVal val="visible"/>
                                      </p:to>
                                    </p:set>
                                    <p:animEffect transition="in" filter="wipe(left)">
                                      <p:cBhvr>
                                        <p:cTn id="19" dur="500"/>
                                        <p:tgtEl>
                                          <p:spTgt spid="53261"/>
                                        </p:tgtEl>
                                      </p:cBhvr>
                                    </p:animEffect>
                                  </p:childTnLst>
                                </p:cTn>
                              </p:par>
                            </p:childTnLst>
                          </p:cTn>
                        </p:par>
                      </p:childTnLst>
                    </p:cTn>
                  </p:par>
                  <p:par>
                    <p:cTn id="20" fill="hold">
                      <p:stCondLst>
                        <p:cond delay="indefinite"/>
                      </p:stCondLst>
                      <p:childTnLst>
                        <p:par>
                          <p:cTn id="21" fill="hold">
                            <p:stCondLst>
                              <p:cond delay="0"/>
                            </p:stCondLst>
                            <p:childTnLst>
                              <p:par>
                                <p:cTn id="22" presetID="23" presetClass="entr" presetSubtype="272" fill="hold" grpId="0" nodeType="clickEffect">
                                  <p:stCondLst>
                                    <p:cond delay="0"/>
                                  </p:stCondLst>
                                  <p:childTnLst>
                                    <p:set>
                                      <p:cBhvr>
                                        <p:cTn id="23" dur="1" fill="hold">
                                          <p:stCondLst>
                                            <p:cond delay="0"/>
                                          </p:stCondLst>
                                        </p:cTn>
                                        <p:tgtEl>
                                          <p:spTgt spid="53260"/>
                                        </p:tgtEl>
                                        <p:attrNameLst>
                                          <p:attrName>style.visibility</p:attrName>
                                        </p:attrNameLst>
                                      </p:cBhvr>
                                      <p:to>
                                        <p:strVal val="visible"/>
                                      </p:to>
                                    </p:set>
                                    <p:anim calcmode="lin" valueType="num">
                                      <p:cBhvr>
                                        <p:cTn id="24" dur="500" fill="hold"/>
                                        <p:tgtEl>
                                          <p:spTgt spid="53260"/>
                                        </p:tgtEl>
                                        <p:attrNameLst>
                                          <p:attrName>ppt_w</p:attrName>
                                        </p:attrNameLst>
                                      </p:cBhvr>
                                      <p:tavLst>
                                        <p:tav tm="0">
                                          <p:val>
                                            <p:strVal val="2/3*#ppt_w"/>
                                          </p:val>
                                        </p:tav>
                                        <p:tav tm="100000">
                                          <p:val>
                                            <p:strVal val="#ppt_w"/>
                                          </p:val>
                                        </p:tav>
                                      </p:tavLst>
                                    </p:anim>
                                    <p:anim calcmode="lin" valueType="num">
                                      <p:cBhvr>
                                        <p:cTn id="25" dur="500" fill="hold"/>
                                        <p:tgtEl>
                                          <p:spTgt spid="53260"/>
                                        </p:tgtEl>
                                        <p:attrNameLst>
                                          <p:attrName>ppt_h</p:attrName>
                                        </p:attrNameLst>
                                      </p:cBhvr>
                                      <p:tavLst>
                                        <p:tav tm="0">
                                          <p:val>
                                            <p:strVal val="2/3*#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53255"/>
                                        </p:tgtEl>
                                        <p:attrNameLst>
                                          <p:attrName>style.visibility</p:attrName>
                                        </p:attrNameLst>
                                      </p:cBhvr>
                                      <p:to>
                                        <p:strVal val="visible"/>
                                      </p:to>
                                    </p:set>
                                    <p:animEffect transition="in" filter="wipe(left)">
                                      <p:cBhvr>
                                        <p:cTn id="30" dur="500"/>
                                        <p:tgtEl>
                                          <p:spTgt spid="53255"/>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53253"/>
                                        </p:tgtEl>
                                        <p:attrNameLst>
                                          <p:attrName>style.visibility</p:attrName>
                                        </p:attrNameLst>
                                      </p:cBhvr>
                                      <p:to>
                                        <p:strVal val="visible"/>
                                      </p:to>
                                    </p:set>
                                    <p:animEffect transition="in" filter="wipe(left)">
                                      <p:cBhvr>
                                        <p:cTn id="34" dur="500"/>
                                        <p:tgtEl>
                                          <p:spTgt spid="53253"/>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53256"/>
                                        </p:tgtEl>
                                        <p:attrNameLst>
                                          <p:attrName>style.visibility</p:attrName>
                                        </p:attrNameLst>
                                      </p:cBhvr>
                                      <p:to>
                                        <p:strVal val="visible"/>
                                      </p:to>
                                    </p:set>
                                    <p:animEffect transition="in" filter="wipe(left)">
                                      <p:cBhvr>
                                        <p:cTn id="39" dur="500"/>
                                        <p:tgtEl>
                                          <p:spTgt spid="5325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53263"/>
                                        </p:tgtEl>
                                        <p:attrNameLst>
                                          <p:attrName>style.visibility</p:attrName>
                                        </p:attrNameLst>
                                      </p:cBhvr>
                                      <p:to>
                                        <p:strVal val="visible"/>
                                      </p:to>
                                    </p:set>
                                    <p:animEffect transition="in" filter="wipe(left)">
                                      <p:cBhvr>
                                        <p:cTn id="44" dur="500"/>
                                        <p:tgtEl>
                                          <p:spTgt spid="5326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53279"/>
                                        </p:tgtEl>
                                        <p:attrNameLst>
                                          <p:attrName>style.visibility</p:attrName>
                                        </p:attrNameLst>
                                      </p:cBhvr>
                                      <p:to>
                                        <p:strVal val="visible"/>
                                      </p:to>
                                    </p:set>
                                    <p:animEffect transition="in" filter="wipe(left)">
                                      <p:cBhvr>
                                        <p:cTn id="49" dur="500"/>
                                        <p:tgtEl>
                                          <p:spTgt spid="53279"/>
                                        </p:tgtEl>
                                      </p:cBhvr>
                                    </p:animEffect>
                                  </p:childTnLst>
                                </p:cTn>
                              </p:par>
                            </p:childTnLst>
                          </p:cTn>
                        </p:par>
                        <p:par>
                          <p:cTn id="50" fill="hold">
                            <p:stCondLst>
                              <p:cond delay="500"/>
                            </p:stCondLst>
                            <p:childTnLst>
                              <p:par>
                                <p:cTn id="51" presetID="22" presetClass="entr" presetSubtype="8" fill="hold" grpId="0" nodeType="afterEffect">
                                  <p:stCondLst>
                                    <p:cond delay="0"/>
                                  </p:stCondLst>
                                  <p:childTnLst>
                                    <p:set>
                                      <p:cBhvr>
                                        <p:cTn id="52" dur="1" fill="hold">
                                          <p:stCondLst>
                                            <p:cond delay="0"/>
                                          </p:stCondLst>
                                        </p:cTn>
                                        <p:tgtEl>
                                          <p:spTgt spid="53254"/>
                                        </p:tgtEl>
                                        <p:attrNameLst>
                                          <p:attrName>style.visibility</p:attrName>
                                        </p:attrNameLst>
                                      </p:cBhvr>
                                      <p:to>
                                        <p:strVal val="visible"/>
                                      </p:to>
                                    </p:set>
                                    <p:animEffect transition="in" filter="wipe(left)">
                                      <p:cBhvr>
                                        <p:cTn id="53" dur="500"/>
                                        <p:tgtEl>
                                          <p:spTgt spid="53254"/>
                                        </p:tgtEl>
                                      </p:cBhvr>
                                    </p:animEffect>
                                  </p:childTnLst>
                                </p:cTn>
                              </p:par>
                            </p:childTnLst>
                          </p:cTn>
                        </p:par>
                        <p:par>
                          <p:cTn id="54" fill="hold">
                            <p:stCondLst>
                              <p:cond delay="1000"/>
                            </p:stCondLst>
                            <p:childTnLst>
                              <p:par>
                                <p:cTn id="55" presetID="22" presetClass="entr" presetSubtype="8" fill="hold" grpId="0" nodeType="afterEffect">
                                  <p:stCondLst>
                                    <p:cond delay="0"/>
                                  </p:stCondLst>
                                  <p:childTnLst>
                                    <p:set>
                                      <p:cBhvr>
                                        <p:cTn id="56" dur="1" fill="hold">
                                          <p:stCondLst>
                                            <p:cond delay="0"/>
                                          </p:stCondLst>
                                        </p:cTn>
                                        <p:tgtEl>
                                          <p:spTgt spid="53262"/>
                                        </p:tgtEl>
                                        <p:attrNameLst>
                                          <p:attrName>style.visibility</p:attrName>
                                        </p:attrNameLst>
                                      </p:cBhvr>
                                      <p:to>
                                        <p:strVal val="visible"/>
                                      </p:to>
                                    </p:set>
                                    <p:animEffect transition="in" filter="wipe(left)">
                                      <p:cBhvr>
                                        <p:cTn id="57" dur="500"/>
                                        <p:tgtEl>
                                          <p:spTgt spid="53262"/>
                                        </p:tgtEl>
                                      </p:cBhvr>
                                    </p:animEffect>
                                  </p:childTnLst>
                                </p:cTn>
                              </p:par>
                            </p:childTnLst>
                          </p:cTn>
                        </p:par>
                        <p:par>
                          <p:cTn id="58" fill="hold">
                            <p:stCondLst>
                              <p:cond delay="1500"/>
                            </p:stCondLst>
                            <p:childTnLst>
                              <p:par>
                                <p:cTn id="59" presetID="22" presetClass="entr" presetSubtype="8" fill="hold" grpId="0" nodeType="afterEffect">
                                  <p:stCondLst>
                                    <p:cond delay="0"/>
                                  </p:stCondLst>
                                  <p:childTnLst>
                                    <p:set>
                                      <p:cBhvr>
                                        <p:cTn id="60" dur="1" fill="hold">
                                          <p:stCondLst>
                                            <p:cond delay="0"/>
                                          </p:stCondLst>
                                        </p:cTn>
                                        <p:tgtEl>
                                          <p:spTgt spid="53276"/>
                                        </p:tgtEl>
                                        <p:attrNameLst>
                                          <p:attrName>style.visibility</p:attrName>
                                        </p:attrNameLst>
                                      </p:cBhvr>
                                      <p:to>
                                        <p:strVal val="visible"/>
                                      </p:to>
                                    </p:set>
                                    <p:animEffect transition="in" filter="wipe(left)">
                                      <p:cBhvr>
                                        <p:cTn id="61" dur="500"/>
                                        <p:tgtEl>
                                          <p:spTgt spid="53276"/>
                                        </p:tgtEl>
                                      </p:cBhvr>
                                    </p:animEffect>
                                  </p:childTnLst>
                                </p:cTn>
                              </p:par>
                            </p:childTnLst>
                          </p:cTn>
                        </p:par>
                        <p:par>
                          <p:cTn id="62" fill="hold">
                            <p:stCondLst>
                              <p:cond delay="2000"/>
                            </p:stCondLst>
                            <p:childTnLst>
                              <p:par>
                                <p:cTn id="63" presetID="1" presetClass="entr" presetSubtype="0" fill="hold" grpId="0" nodeType="afterEffect">
                                  <p:stCondLst>
                                    <p:cond delay="0"/>
                                  </p:stCondLst>
                                  <p:childTnLst>
                                    <p:set>
                                      <p:cBhvr>
                                        <p:cTn id="64" dur="1" fill="hold">
                                          <p:stCondLst>
                                            <p:cond delay="499"/>
                                          </p:stCondLst>
                                        </p:cTn>
                                        <p:tgtEl>
                                          <p:spTgt spid="532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P spid="53253" grpId="0" animBg="1"/>
      <p:bldP spid="53254" grpId="0" animBg="1"/>
      <p:bldP spid="53258" grpId="0" animBg="1"/>
      <p:bldP spid="53260" grpId="0" animBg="1"/>
      <p:bldP spid="53261" grpId="0" animBg="1"/>
      <p:bldP spid="53262" grpId="0" animBg="1"/>
      <p:bldP spid="53275" grpId="0"/>
      <p:bldP spid="53276" grpId="0" animBg="1"/>
      <p:bldP spid="5327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pic>
        <p:nvPicPr>
          <p:cNvPr id="7171" name="Picture 7"/>
          <p:cNvPicPr>
            <a:picLocks noChangeAspect="1"/>
          </p:cNvPicPr>
          <p:nvPr/>
        </p:nvPicPr>
        <p:blipFill>
          <a:blip r:embed="rId1"/>
          <a:stretch>
            <a:fillRect/>
          </a:stretch>
        </p:blipFill>
        <p:spPr>
          <a:xfrm>
            <a:off x="0" y="1484313"/>
            <a:ext cx="7235825" cy="5113337"/>
          </a:xfrm>
          <a:prstGeom prst="rect">
            <a:avLst/>
          </a:prstGeom>
          <a:noFill/>
          <a:ln w="9525">
            <a:noFill/>
          </a:ln>
        </p:spPr>
      </p:pic>
      <p:sp>
        <p:nvSpPr>
          <p:cNvPr id="7172" name="Rectangle 2"/>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7173" name="Text Box 3"/>
          <p:cNvSpPr txBox="1"/>
          <p:nvPr/>
        </p:nvSpPr>
        <p:spPr>
          <a:xfrm>
            <a:off x="2268538" y="0"/>
            <a:ext cx="5040312" cy="579438"/>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解决问题的五原则报告表</a:t>
            </a:r>
            <a:endParaRPr lang="zh-CN" altLang="en-US" sz="1200" b="1" dirty="0">
              <a:latin typeface="Times New Roman" panose="02020603050405020304" pitchFamily="2" charset="0"/>
              <a:ea typeface="黑体" panose="02010609060101010101" pitchFamily="1" charset="-122"/>
            </a:endParaRPr>
          </a:p>
        </p:txBody>
      </p:sp>
      <p:sp>
        <p:nvSpPr>
          <p:cNvPr id="7174" name="Text Box 4"/>
          <p:cNvSpPr txBox="1"/>
          <p:nvPr/>
        </p:nvSpPr>
        <p:spPr>
          <a:xfrm>
            <a:off x="395288" y="6237288"/>
            <a:ext cx="6408737" cy="396875"/>
          </a:xfrm>
          <a:prstGeom prst="rect">
            <a:avLst/>
          </a:prstGeom>
          <a:solidFill>
            <a:srgbClr val="FFCCFF"/>
          </a:solidFill>
          <a:ln w="9525">
            <a:noFill/>
          </a:ln>
        </p:spPr>
        <p:txBody>
          <a:bodyPr>
            <a:spAutoFit/>
          </a:bodyPr>
          <a:p>
            <a:pPr eaLnBrk="0" hangingPunct="0">
              <a:spcBef>
                <a:spcPct val="50000"/>
              </a:spcBef>
            </a:pPr>
            <a:r>
              <a:rPr lang="zh-CN" altLang="en-US" sz="2000" b="1" dirty="0">
                <a:latin typeface="Times New Roman" panose="02020603050405020304" pitchFamily="2" charset="0"/>
                <a:ea typeface="黑体" panose="02010609060101010101" pitchFamily="1" charset="-122"/>
              </a:rPr>
              <a:t>写好五原则报告表的关键：</a:t>
            </a:r>
            <a:r>
              <a:rPr lang="zh-CN" altLang="en-US" sz="2000" b="1" dirty="0">
                <a:solidFill>
                  <a:srgbClr val="FF3300"/>
                </a:solidFill>
                <a:latin typeface="Times New Roman" panose="02020603050405020304" pitchFamily="2" charset="0"/>
                <a:ea typeface="黑体" panose="02010609060101010101" pitchFamily="1" charset="-122"/>
              </a:rPr>
              <a:t>运用五原则手法解决问题</a:t>
            </a:r>
            <a:endParaRPr lang="zh-CN" altLang="en-US" sz="2000" b="1" dirty="0">
              <a:solidFill>
                <a:srgbClr val="FF3300"/>
              </a:solidFill>
              <a:latin typeface="Times New Roman" panose="02020603050405020304" pitchFamily="2" charset="0"/>
              <a:ea typeface="黑体" panose="02010609060101010101" pitchFamily="1" charset="-122"/>
            </a:endParaRPr>
          </a:p>
        </p:txBody>
      </p:sp>
      <p:sp>
        <p:nvSpPr>
          <p:cNvPr id="7175" name="AutoShape 6"/>
          <p:cNvSpPr/>
          <p:nvPr/>
        </p:nvSpPr>
        <p:spPr>
          <a:xfrm>
            <a:off x="323850" y="836613"/>
            <a:ext cx="8388350" cy="406400"/>
          </a:xfrm>
          <a:prstGeom prst="roundRect">
            <a:avLst>
              <a:gd name="adj" fmla="val 16667"/>
            </a:avLst>
          </a:prstGeom>
          <a:gradFill rotWithShape="1">
            <a:gsLst>
              <a:gs pos="0">
                <a:srgbClr val="FFFF99"/>
              </a:gs>
              <a:gs pos="50000">
                <a:srgbClr val="FFFFFF"/>
              </a:gs>
              <a:gs pos="100000">
                <a:srgbClr val="FFFF99"/>
              </a:gs>
            </a:gsLst>
            <a:lin ang="5400000" scaled="1"/>
            <a:tileRect/>
          </a:gradFill>
          <a:ln w="9525" cap="flat" cmpd="sng">
            <a:solidFill>
              <a:schemeClr val="tx1"/>
            </a:solidFill>
            <a:prstDash val="solid"/>
            <a:headEnd type="none" w="med" len="med"/>
            <a:tailEnd type="none" w="med" len="med"/>
          </a:ln>
        </p:spPr>
        <p:txBody>
          <a:bodyPr>
            <a:spAutoFit/>
          </a:bodyPr>
          <a:p>
            <a:pPr>
              <a:spcBef>
                <a:spcPct val="50000"/>
              </a:spcBef>
            </a:pPr>
            <a:r>
              <a:rPr lang="en-US" altLang="zh-CN" b="1" dirty="0">
                <a:latin typeface="宋体" panose="02010600030101010101" pitchFamily="2" charset="-122"/>
              </a:rPr>
              <a:t>“</a:t>
            </a:r>
            <a:r>
              <a:rPr lang="zh-CN" altLang="en-US" b="1" dirty="0">
                <a:latin typeface="宋体" panose="02010600030101010101" pitchFamily="2" charset="-122"/>
              </a:rPr>
              <a:t>解决问题五原则报告表”是运用五原则手法解决问题后作成的总结报告资料。</a:t>
            </a:r>
            <a:endParaRPr lang="zh-CN" altLang="en-US" b="1" dirty="0">
              <a:latin typeface="宋体" panose="02010600030101010101" pitchFamily="2" charset="-122"/>
            </a:endParaRPr>
          </a:p>
        </p:txBody>
      </p:sp>
      <p:grpSp>
        <p:nvGrpSpPr>
          <p:cNvPr id="7176" name="Group 30"/>
          <p:cNvGrpSpPr/>
          <p:nvPr/>
        </p:nvGrpSpPr>
        <p:grpSpPr>
          <a:xfrm>
            <a:off x="6227763" y="1052513"/>
            <a:ext cx="2808287" cy="5545137"/>
            <a:chOff x="0" y="0"/>
            <a:chExt cx="1769" cy="3493"/>
          </a:xfrm>
        </p:grpSpPr>
        <p:sp>
          <p:nvSpPr>
            <p:cNvPr id="7177" name="AutoShape 5"/>
            <p:cNvSpPr/>
            <p:nvPr/>
          </p:nvSpPr>
          <p:spPr>
            <a:xfrm>
              <a:off x="409" y="590"/>
              <a:ext cx="1360" cy="2903"/>
            </a:xfrm>
            <a:prstGeom prst="foldedCorner">
              <a:avLst>
                <a:gd name="adj" fmla="val 12500"/>
              </a:avLst>
            </a:prstGeom>
            <a:gradFill rotWithShape="1">
              <a:gsLst>
                <a:gs pos="0">
                  <a:srgbClr val="FFFF99"/>
                </a:gs>
                <a:gs pos="50000">
                  <a:srgbClr val="FFFFFF"/>
                </a:gs>
                <a:gs pos="100000">
                  <a:srgbClr val="FFFF99"/>
                </a:gs>
              </a:gsLst>
              <a:lin ang="5400000" scaled="1"/>
              <a:tileRect/>
            </a:gradFill>
            <a:ln w="12700" cap="flat" cmpd="sng">
              <a:solidFill>
                <a:srgbClr val="969696"/>
              </a:solidFill>
              <a:prstDash val="solid"/>
              <a:headEnd type="none" w="med" len="med"/>
              <a:tailEnd type="none" w="med" len="med"/>
            </a:ln>
            <a:effectLst>
              <a:outerShdw dist="35921" dir="2699999" algn="ctr" rotWithShape="0">
                <a:schemeClr val="bg2">
                  <a:alpha val="50000"/>
                </a:schemeClr>
              </a:outerShdw>
            </a:effectLst>
          </p:spPr>
          <p:txBody>
            <a:bodyPr tIns="180000" anchor="ctr" anchorCtr="0"/>
            <a:p>
              <a:pPr eaLnBrk="0" hangingPunct="0">
                <a:spcBef>
                  <a:spcPct val="50000"/>
                </a:spcBef>
              </a:pPr>
              <a:r>
                <a:rPr lang="zh-CN" altLang="en-US" sz="1400" b="1" dirty="0">
                  <a:latin typeface="Arial" panose="020B0604020202020204" pitchFamily="34" charset="0"/>
                </a:rPr>
                <a:t>创立解决问题</a:t>
              </a:r>
              <a:r>
                <a:rPr lang="en-US" altLang="zh-CN" sz="1400" b="1" dirty="0">
                  <a:latin typeface="Arial" panose="020B0604020202020204" pitchFamily="34" charset="0"/>
                </a:rPr>
                <a:t>5</a:t>
              </a:r>
              <a:r>
                <a:rPr lang="zh-CN" altLang="en-US" sz="1400" b="1" dirty="0">
                  <a:latin typeface="Arial" panose="020B0604020202020204" pitchFamily="34" charset="0"/>
                </a:rPr>
                <a:t>原则表的目的：</a:t>
              </a:r>
              <a:endParaRPr lang="zh-CN" altLang="en-US" sz="1400" b="1" dirty="0">
                <a:latin typeface="Arial" panose="020B0604020202020204" pitchFamily="34" charset="0"/>
              </a:endParaRPr>
            </a:p>
            <a:p>
              <a:pPr eaLnBrk="0" hangingPunct="0">
                <a:spcBef>
                  <a:spcPct val="50000"/>
                </a:spcBef>
              </a:pPr>
              <a:r>
                <a:rPr lang="en-US" altLang="zh-CN" sz="1200" dirty="0">
                  <a:latin typeface="Arial" panose="020B0604020202020204" pitchFamily="34" charset="0"/>
                </a:rPr>
                <a:t>1</a:t>
              </a:r>
              <a:r>
                <a:rPr lang="zh-CN" altLang="en-US" sz="1200" dirty="0">
                  <a:latin typeface="Arial" panose="020B0604020202020204" pitchFamily="34" charset="0"/>
                </a:rPr>
                <a:t>、在公司内</a:t>
              </a:r>
              <a:r>
                <a:rPr lang="en-US" altLang="zh-CN" sz="1200" dirty="0">
                  <a:latin typeface="Arial" panose="020B0604020202020204" pitchFamily="34" charset="0"/>
                </a:rPr>
                <a:t>,</a:t>
              </a:r>
              <a:r>
                <a:rPr lang="zh-CN" altLang="en-US" sz="1200" dirty="0">
                  <a:latin typeface="Arial" panose="020B0604020202020204" pitchFamily="34" charset="0"/>
                </a:rPr>
                <a:t>使解决问题的方法标准化。</a:t>
              </a:r>
              <a:endParaRPr lang="zh-CN" altLang="en-US" sz="1200" dirty="0">
                <a:latin typeface="Arial" panose="020B0604020202020204" pitchFamily="34" charset="0"/>
              </a:endParaRPr>
            </a:p>
            <a:p>
              <a:pPr eaLnBrk="0" hangingPunct="0">
                <a:spcBef>
                  <a:spcPct val="50000"/>
                </a:spcBef>
              </a:pPr>
              <a:r>
                <a:rPr lang="en-US" altLang="zh-CN" sz="1200" dirty="0">
                  <a:latin typeface="Arial" panose="020B0604020202020204" pitchFamily="34" charset="0"/>
                </a:rPr>
                <a:t>2</a:t>
              </a:r>
              <a:r>
                <a:rPr lang="zh-CN" altLang="en-US" sz="1200" dirty="0">
                  <a:latin typeface="Arial" panose="020B0604020202020204" pitchFamily="34" charset="0"/>
                </a:rPr>
                <a:t>、使为解决问题所进行的全部活动</a:t>
              </a:r>
              <a:r>
                <a:rPr lang="en-US" altLang="zh-CN" sz="1200" dirty="0">
                  <a:latin typeface="Arial" panose="020B0604020202020204" pitchFamily="34" charset="0"/>
                </a:rPr>
                <a:t>,</a:t>
              </a:r>
              <a:r>
                <a:rPr lang="zh-CN" altLang="en-US" sz="1200" dirty="0">
                  <a:latin typeface="Arial" panose="020B0604020202020204" pitchFamily="34" charset="0"/>
                </a:rPr>
                <a:t>都能汇总总结到</a:t>
              </a:r>
              <a:r>
                <a:rPr lang="en-US" altLang="zh-CN" sz="1200" dirty="0">
                  <a:latin typeface="Arial" panose="020B0604020202020204" pitchFamily="34" charset="0"/>
                </a:rPr>
                <a:t>1</a:t>
              </a:r>
              <a:r>
                <a:rPr lang="zh-CN" altLang="en-US" sz="1200" dirty="0">
                  <a:latin typeface="Arial" panose="020B0604020202020204" pitchFamily="34" charset="0"/>
                </a:rPr>
                <a:t>页纸上。</a:t>
              </a:r>
              <a:endParaRPr lang="zh-CN" altLang="en-US" sz="1200" dirty="0">
                <a:latin typeface="Arial" panose="020B0604020202020204" pitchFamily="34" charset="0"/>
              </a:endParaRPr>
            </a:p>
            <a:p>
              <a:pPr eaLnBrk="0" hangingPunct="0">
                <a:spcBef>
                  <a:spcPct val="50000"/>
                </a:spcBef>
              </a:pPr>
              <a:r>
                <a:rPr lang="en-US" altLang="zh-CN" sz="1200" dirty="0">
                  <a:latin typeface="Arial" panose="020B0604020202020204" pitchFamily="34" charset="0"/>
                </a:rPr>
                <a:t>3</a:t>
              </a:r>
              <a:r>
                <a:rPr lang="zh-CN" altLang="en-US" sz="1200" dirty="0">
                  <a:latin typeface="Arial" panose="020B0604020202020204" pitchFamily="34" charset="0"/>
                </a:rPr>
                <a:t>、根据上面所做的工作</a:t>
              </a:r>
              <a:r>
                <a:rPr lang="en-US" altLang="zh-CN" sz="1200" dirty="0">
                  <a:latin typeface="Arial" panose="020B0604020202020204" pitchFamily="34" charset="0"/>
                </a:rPr>
                <a:t>,</a:t>
              </a:r>
              <a:r>
                <a:rPr lang="zh-CN" altLang="en-US" sz="1200" dirty="0">
                  <a:latin typeface="Arial" panose="020B0604020202020204" pitchFamily="34" charset="0"/>
                </a:rPr>
                <a:t>可以容易地了解到按各步骤所采取的行动有无遗漏。</a:t>
              </a:r>
              <a:endParaRPr lang="zh-CN" altLang="en-US" sz="1200" dirty="0">
                <a:latin typeface="Arial" panose="020B0604020202020204" pitchFamily="34" charset="0"/>
              </a:endParaRPr>
            </a:p>
            <a:p>
              <a:pPr eaLnBrk="0" hangingPunct="0">
                <a:spcBef>
                  <a:spcPct val="50000"/>
                </a:spcBef>
              </a:pPr>
              <a:r>
                <a:rPr lang="en-US" altLang="zh-CN" sz="1200" dirty="0">
                  <a:latin typeface="Arial" panose="020B0604020202020204" pitchFamily="34" charset="0"/>
                </a:rPr>
                <a:t>4</a:t>
              </a:r>
              <a:r>
                <a:rPr lang="zh-CN" altLang="en-US" sz="1200" dirty="0">
                  <a:latin typeface="Arial" panose="020B0604020202020204" pitchFamily="34" charset="0"/>
                </a:rPr>
                <a:t>、可以容易地评价针对每一步所采取的行动是否是最妥切的。</a:t>
              </a:r>
              <a:endParaRPr lang="zh-CN" altLang="en-US" sz="1200" dirty="0">
                <a:latin typeface="Arial" panose="020B0604020202020204" pitchFamily="34" charset="0"/>
              </a:endParaRPr>
            </a:p>
            <a:p>
              <a:pPr eaLnBrk="0" hangingPunct="0">
                <a:spcBef>
                  <a:spcPct val="50000"/>
                </a:spcBef>
              </a:pPr>
              <a:r>
                <a:rPr lang="en-US" altLang="zh-CN" sz="1200" dirty="0">
                  <a:latin typeface="Arial" panose="020B0604020202020204" pitchFamily="34" charset="0"/>
                </a:rPr>
                <a:t>5</a:t>
              </a:r>
              <a:r>
                <a:rPr lang="zh-CN" altLang="en-US" sz="1200" dirty="0">
                  <a:latin typeface="Arial" panose="020B0604020202020204" pitchFamily="34" charset="0"/>
                </a:rPr>
                <a:t>、将为解决问题所开展的活动内容作为技术诀窍记录下来</a:t>
              </a:r>
              <a:r>
                <a:rPr lang="en-US" altLang="zh-CN" sz="1200" dirty="0">
                  <a:latin typeface="Arial" panose="020B0604020202020204" pitchFamily="34" charset="0"/>
                </a:rPr>
                <a:t>,</a:t>
              </a:r>
              <a:r>
                <a:rPr lang="zh-CN" altLang="en-US" sz="1200" dirty="0">
                  <a:latin typeface="Arial" panose="020B0604020202020204" pitchFamily="34" charset="0"/>
                </a:rPr>
                <a:t>不断地积累技术经验。同时，便于向领导汇报，向相关部门传达</a:t>
              </a:r>
              <a:r>
                <a:rPr lang="zh-CN" altLang="en-US" dirty="0">
                  <a:latin typeface="Arial" panose="020B0604020202020204" pitchFamily="34" charset="0"/>
                </a:rPr>
                <a:t>。</a:t>
              </a:r>
              <a:endParaRPr lang="zh-CN" altLang="en-US" sz="1200" dirty="0">
                <a:latin typeface="Arial" panose="020B0604020202020204" pitchFamily="34" charset="0"/>
              </a:endParaRPr>
            </a:p>
            <a:p>
              <a:pPr eaLnBrk="0" hangingPunct="0">
                <a:spcBef>
                  <a:spcPct val="50000"/>
                </a:spcBef>
              </a:pPr>
              <a:r>
                <a:rPr lang="en-US" altLang="zh-CN" sz="1200" dirty="0">
                  <a:latin typeface="Arial" panose="020B0604020202020204" pitchFamily="34" charset="0"/>
                </a:rPr>
                <a:t>6</a:t>
              </a:r>
              <a:r>
                <a:rPr lang="zh-CN" altLang="en-US" sz="1200" dirty="0">
                  <a:latin typeface="Arial" panose="020B0604020202020204" pitchFamily="34" charset="0"/>
                </a:rPr>
                <a:t>、减少问题再次发生的次数</a:t>
              </a:r>
              <a:endParaRPr lang="zh-CN" altLang="en-US" sz="1200" dirty="0">
                <a:latin typeface="Arial" panose="020B0604020202020204" pitchFamily="34" charset="0"/>
              </a:endParaRPr>
            </a:p>
          </p:txBody>
        </p:sp>
        <p:sp>
          <p:nvSpPr>
            <p:cNvPr id="7178" name="Freeform 9"/>
            <p:cNvSpPr/>
            <p:nvPr/>
          </p:nvSpPr>
          <p:spPr>
            <a:xfrm rot="1435543">
              <a:off x="0" y="0"/>
              <a:ext cx="895" cy="674"/>
            </a:xfrm>
            <a:custGeom>
              <a:avLst/>
              <a:gdLst>
                <a:gd name="txL" fmla="*/ 0 w 982"/>
                <a:gd name="txT" fmla="*/ 0 h 774"/>
                <a:gd name="txR" fmla="*/ 982 w 982"/>
                <a:gd name="txB" fmla="*/ 774 h 774"/>
              </a:gdLst>
              <a:ahLst/>
              <a:cxnLst>
                <a:cxn ang="0">
                  <a:pos x="0" y="388"/>
                </a:cxn>
                <a:cxn ang="0">
                  <a:pos x="2" y="386"/>
                </a:cxn>
                <a:cxn ang="0">
                  <a:pos x="5" y="378"/>
                </a:cxn>
                <a:cxn ang="0">
                  <a:pos x="11" y="366"/>
                </a:cxn>
                <a:cxn ang="0">
                  <a:pos x="20" y="349"/>
                </a:cxn>
                <a:cxn ang="0">
                  <a:pos x="32" y="331"/>
                </a:cxn>
                <a:cxn ang="0">
                  <a:pos x="47" y="309"/>
                </a:cxn>
                <a:cxn ang="0">
                  <a:pos x="67" y="287"/>
                </a:cxn>
                <a:cxn ang="0">
                  <a:pos x="89" y="265"/>
                </a:cxn>
                <a:cxn ang="0">
                  <a:pos x="118" y="242"/>
                </a:cxn>
                <a:cxn ang="0">
                  <a:pos x="149" y="219"/>
                </a:cxn>
                <a:cxn ang="0">
                  <a:pos x="184" y="199"/>
                </a:cxn>
                <a:cxn ang="0">
                  <a:pos x="227" y="180"/>
                </a:cxn>
                <a:cxn ang="0">
                  <a:pos x="268" y="166"/>
                </a:cxn>
                <a:cxn ang="0">
                  <a:pos x="307" y="157"/>
                </a:cxn>
                <a:cxn ang="0">
                  <a:pos x="342" y="152"/>
                </a:cxn>
                <a:cxn ang="0">
                  <a:pos x="373" y="150"/>
                </a:cxn>
                <a:cxn ang="0">
                  <a:pos x="401" y="150"/>
                </a:cxn>
                <a:cxn ang="0">
                  <a:pos x="427" y="152"/>
                </a:cxn>
                <a:cxn ang="0">
                  <a:pos x="447" y="156"/>
                </a:cxn>
                <a:cxn ang="0">
                  <a:pos x="464" y="161"/>
                </a:cxn>
                <a:cxn ang="0">
                  <a:pos x="474" y="163"/>
                </a:cxn>
                <a:cxn ang="0">
                  <a:pos x="482" y="166"/>
                </a:cxn>
                <a:cxn ang="0">
                  <a:pos x="484" y="167"/>
                </a:cxn>
                <a:cxn ang="0">
                  <a:pos x="427" y="238"/>
                </a:cxn>
                <a:cxn ang="0">
                  <a:pos x="618" y="185"/>
                </a:cxn>
                <a:cxn ang="0">
                  <a:pos x="573" y="0"/>
                </a:cxn>
                <a:cxn ang="0">
                  <a:pos x="537" y="75"/>
                </a:cxn>
                <a:cxn ang="0">
                  <a:pos x="534" y="74"/>
                </a:cxn>
                <a:cxn ang="0">
                  <a:pos x="527" y="71"/>
                </a:cxn>
                <a:cxn ang="0">
                  <a:pos x="517" y="68"/>
                </a:cxn>
                <a:cxn ang="0">
                  <a:pos x="501" y="64"/>
                </a:cxn>
                <a:cxn ang="0">
                  <a:pos x="483" y="60"/>
                </a:cxn>
                <a:cxn ang="0">
                  <a:pos x="460" y="57"/>
                </a:cxn>
                <a:cxn ang="0">
                  <a:pos x="436" y="56"/>
                </a:cxn>
                <a:cxn ang="0">
                  <a:pos x="406" y="56"/>
                </a:cxn>
                <a:cxn ang="0">
                  <a:pos x="375" y="58"/>
                </a:cxn>
                <a:cxn ang="0">
                  <a:pos x="339" y="64"/>
                </a:cxn>
                <a:cxn ang="0">
                  <a:pos x="303" y="73"/>
                </a:cxn>
                <a:cxn ang="0">
                  <a:pos x="266" y="86"/>
                </a:cxn>
                <a:cxn ang="0">
                  <a:pos x="223" y="104"/>
                </a:cxn>
                <a:cxn ang="0">
                  <a:pos x="183" y="130"/>
                </a:cxn>
                <a:cxn ang="0">
                  <a:pos x="145" y="156"/>
                </a:cxn>
                <a:cxn ang="0">
                  <a:pos x="112" y="182"/>
                </a:cxn>
                <a:cxn ang="0">
                  <a:pos x="86" y="212"/>
                </a:cxn>
                <a:cxn ang="0">
                  <a:pos x="63" y="240"/>
                </a:cxn>
                <a:cxn ang="0">
                  <a:pos x="46" y="268"/>
                </a:cxn>
                <a:cxn ang="0">
                  <a:pos x="30" y="296"/>
                </a:cxn>
                <a:cxn ang="0">
                  <a:pos x="19" y="320"/>
                </a:cxn>
                <a:cxn ang="0">
                  <a:pos x="12" y="343"/>
                </a:cxn>
                <a:cxn ang="0">
                  <a:pos x="5" y="361"/>
                </a:cxn>
                <a:cxn ang="0">
                  <a:pos x="4" y="375"/>
                </a:cxn>
                <a:cxn ang="0">
                  <a:pos x="0" y="385"/>
                </a:cxn>
                <a:cxn ang="0">
                  <a:pos x="0" y="388"/>
                </a:cxn>
              </a:cxnLst>
              <a:rect l="txL" t="txT" r="txR" b="tx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99C2F1">
                    <a:alpha val="31999"/>
                  </a:srgbClr>
                </a:gs>
                <a:gs pos="100000">
                  <a:srgbClr val="4E96E6">
                    <a:alpha val="100000"/>
                  </a:srgbClr>
                </a:gs>
              </a:gsLst>
              <a:lin ang="0" scaled="1"/>
              <a:tileRect/>
            </a:gradFill>
            <a:ln w="9525">
              <a:noFill/>
            </a:ln>
          </p:spPr>
          <p:txBody>
            <a:bodyPr/>
            <a:p>
              <a:endParaRPr lang="zh-CN" altLang="en-US"/>
            </a:p>
          </p:txBody>
        </p:sp>
      </p:grpSp>
      <p:sp>
        <p:nvSpPr>
          <p:cNvPr id="7179" name="Oval 25"/>
          <p:cNvSpPr/>
          <p:nvPr/>
        </p:nvSpPr>
        <p:spPr>
          <a:xfrm>
            <a:off x="1042988" y="2997200"/>
            <a:ext cx="3743325" cy="738188"/>
          </a:xfrm>
          <a:prstGeom prst="ellipse">
            <a:avLst/>
          </a:prstGeom>
          <a:gradFill rotWithShape="1">
            <a:gsLst>
              <a:gs pos="0">
                <a:srgbClr val="FFFF99"/>
              </a:gs>
              <a:gs pos="50000">
                <a:srgbClr val="FFFFFF"/>
              </a:gs>
              <a:gs pos="100000">
                <a:srgbClr val="FFFF99"/>
              </a:gs>
            </a:gsLst>
            <a:lin ang="5400000" scaled="1"/>
            <a:tileRect/>
          </a:gradFill>
          <a:ln w="9525" cap="flat" cmpd="sng">
            <a:solidFill>
              <a:schemeClr val="tx1"/>
            </a:solidFill>
            <a:prstDash val="sysDot"/>
            <a:headEnd type="none" w="med" len="med"/>
            <a:tailEnd type="none" w="med" len="med"/>
          </a:ln>
          <a:effectLst>
            <a:outerShdw dist="107763" dir="2699999" algn="ctr" rotWithShape="0">
              <a:srgbClr val="808080"/>
            </a:outerShdw>
          </a:effectLst>
        </p:spPr>
        <p:txBody>
          <a:bodyPr anchor="ctr" anchorCtr="0"/>
          <a:p>
            <a:r>
              <a:rPr lang="en-US" altLang="zh-CN" sz="1400" b="1" dirty="0">
                <a:latin typeface="Arial" panose="020B0604020202020204" pitchFamily="34" charset="0"/>
              </a:rPr>
              <a:t>       1</a:t>
            </a:r>
            <a:r>
              <a:rPr lang="zh-CN" altLang="en-US" sz="1400" b="1" dirty="0">
                <a:latin typeface="Arial" panose="020B0604020202020204" pitchFamily="34" charset="0"/>
              </a:rPr>
              <a:t>、充分掌握事实情况</a:t>
            </a:r>
            <a:endParaRPr lang="zh-CN" altLang="en-US" sz="1400" dirty="0">
              <a:latin typeface="Arial" panose="020B0604020202020204" pitchFamily="34" charset="0"/>
            </a:endParaRPr>
          </a:p>
        </p:txBody>
      </p:sp>
      <p:sp>
        <p:nvSpPr>
          <p:cNvPr id="7180" name="Oval 26"/>
          <p:cNvSpPr/>
          <p:nvPr/>
        </p:nvSpPr>
        <p:spPr>
          <a:xfrm>
            <a:off x="323850" y="4724400"/>
            <a:ext cx="2378075" cy="1008063"/>
          </a:xfrm>
          <a:prstGeom prst="ellipse">
            <a:avLst/>
          </a:prstGeom>
          <a:gradFill rotWithShape="1">
            <a:gsLst>
              <a:gs pos="0">
                <a:srgbClr val="FFFF99"/>
              </a:gs>
              <a:gs pos="50000">
                <a:srgbClr val="FFFFFF"/>
              </a:gs>
              <a:gs pos="100000">
                <a:srgbClr val="FFFF99"/>
              </a:gs>
            </a:gsLst>
            <a:lin ang="5400000" scaled="1"/>
            <a:tileRect/>
          </a:gradFill>
          <a:ln w="9525" cap="flat" cmpd="sng">
            <a:solidFill>
              <a:schemeClr val="tx1"/>
            </a:solidFill>
            <a:prstDash val="sysDot"/>
            <a:headEnd type="none" w="med" len="med"/>
            <a:tailEnd type="none" w="med" len="med"/>
          </a:ln>
          <a:effectLst>
            <a:outerShdw dist="107763" dir="2699999" algn="ctr" rotWithShape="0">
              <a:srgbClr val="808080"/>
            </a:outerShdw>
          </a:effectLst>
        </p:spPr>
        <p:txBody>
          <a:bodyPr anchor="ctr" anchorCtr="0"/>
          <a:p>
            <a:r>
              <a:rPr lang="en-US" altLang="zh-CN" sz="1400" b="1" dirty="0">
                <a:latin typeface="Arial" panose="020B0604020202020204" pitchFamily="34" charset="0"/>
              </a:rPr>
              <a:t>2</a:t>
            </a:r>
            <a:r>
              <a:rPr lang="zh-CN" altLang="en-US" sz="1400" b="1" dirty="0">
                <a:latin typeface="Arial" panose="020B0604020202020204" pitchFamily="34" charset="0"/>
              </a:rPr>
              <a:t>、查明真正的原因</a:t>
            </a:r>
            <a:endParaRPr lang="zh-CN" altLang="en-US" sz="1400" b="1" dirty="0">
              <a:solidFill>
                <a:schemeClr val="tx2"/>
              </a:solidFill>
              <a:latin typeface="Arial" panose="020B0604020202020204" pitchFamily="34" charset="0"/>
            </a:endParaRPr>
          </a:p>
          <a:p>
            <a:endParaRPr lang="en-US" altLang="zh-CN" sz="1400" dirty="0">
              <a:latin typeface="Arial" panose="020B0604020202020204" pitchFamily="34" charset="0"/>
            </a:endParaRPr>
          </a:p>
        </p:txBody>
      </p:sp>
      <p:sp>
        <p:nvSpPr>
          <p:cNvPr id="7181" name="Oval 27"/>
          <p:cNvSpPr/>
          <p:nvPr/>
        </p:nvSpPr>
        <p:spPr>
          <a:xfrm>
            <a:off x="2843213" y="4221163"/>
            <a:ext cx="1873250" cy="863600"/>
          </a:xfrm>
          <a:prstGeom prst="ellipse">
            <a:avLst/>
          </a:prstGeom>
          <a:gradFill rotWithShape="1">
            <a:gsLst>
              <a:gs pos="0">
                <a:srgbClr val="FFFF99"/>
              </a:gs>
              <a:gs pos="50000">
                <a:srgbClr val="FFFFFF"/>
              </a:gs>
              <a:gs pos="100000">
                <a:srgbClr val="FFFF99"/>
              </a:gs>
            </a:gsLst>
            <a:lin ang="5400000" scaled="1"/>
            <a:tileRect/>
          </a:gradFill>
          <a:ln w="9525" cap="flat" cmpd="sng">
            <a:solidFill>
              <a:schemeClr val="tx1"/>
            </a:solidFill>
            <a:prstDash val="sysDot"/>
            <a:headEnd type="none" w="med" len="med"/>
            <a:tailEnd type="none" w="med" len="med"/>
          </a:ln>
          <a:effectLst>
            <a:outerShdw dist="107763" dir="2699999" algn="ctr" rotWithShape="0">
              <a:srgbClr val="808080"/>
            </a:outerShdw>
          </a:effectLst>
        </p:spPr>
        <p:txBody>
          <a:bodyPr anchor="ctr" anchorCtr="0"/>
          <a:p>
            <a:r>
              <a:rPr lang="en-US" altLang="zh-CN" sz="1400" b="1" dirty="0">
                <a:latin typeface="Arial" panose="020B0604020202020204" pitchFamily="34" charset="0"/>
              </a:rPr>
              <a:t>3</a:t>
            </a:r>
            <a:r>
              <a:rPr lang="zh-CN" altLang="en-US" sz="1400" b="1" dirty="0">
                <a:latin typeface="Arial" panose="020B0604020202020204" pitchFamily="34" charset="0"/>
              </a:rPr>
              <a:t>、实施切实的对策</a:t>
            </a:r>
            <a:endParaRPr lang="zh-CN" altLang="en-US" sz="1400" b="1" dirty="0">
              <a:latin typeface="Arial" panose="020B0604020202020204" pitchFamily="34" charset="0"/>
            </a:endParaRPr>
          </a:p>
        </p:txBody>
      </p:sp>
      <p:sp>
        <p:nvSpPr>
          <p:cNvPr id="7182" name="Oval 28"/>
          <p:cNvSpPr/>
          <p:nvPr/>
        </p:nvSpPr>
        <p:spPr>
          <a:xfrm>
            <a:off x="5003800" y="4149725"/>
            <a:ext cx="1655763" cy="647700"/>
          </a:xfrm>
          <a:prstGeom prst="ellipse">
            <a:avLst/>
          </a:prstGeom>
          <a:gradFill rotWithShape="1">
            <a:gsLst>
              <a:gs pos="0">
                <a:srgbClr val="FFFF99"/>
              </a:gs>
              <a:gs pos="50000">
                <a:srgbClr val="FFFFFF"/>
              </a:gs>
              <a:gs pos="100000">
                <a:srgbClr val="FFFF99"/>
              </a:gs>
            </a:gsLst>
            <a:lin ang="5400000" scaled="1"/>
            <a:tileRect/>
          </a:gradFill>
          <a:ln w="9525" cap="flat" cmpd="sng">
            <a:solidFill>
              <a:schemeClr val="tx1"/>
            </a:solidFill>
            <a:prstDash val="sysDot"/>
            <a:headEnd type="none" w="med" len="med"/>
            <a:tailEnd type="none" w="med" len="med"/>
          </a:ln>
          <a:effectLst>
            <a:outerShdw dist="107763" dir="2699999" algn="ctr" rotWithShape="0">
              <a:srgbClr val="808080"/>
            </a:outerShdw>
          </a:effectLst>
        </p:spPr>
        <p:txBody>
          <a:bodyPr anchor="ctr" anchorCtr="0"/>
          <a:p>
            <a:r>
              <a:rPr lang="en-US" altLang="zh-CN" sz="1400" b="1" dirty="0">
                <a:latin typeface="Arial" panose="020B0604020202020204" pitchFamily="34" charset="0"/>
              </a:rPr>
              <a:t>4</a:t>
            </a:r>
            <a:r>
              <a:rPr lang="zh-CN" altLang="en-US" sz="1400" b="1" dirty="0">
                <a:latin typeface="Arial" panose="020B0604020202020204" pitchFamily="34" charset="0"/>
              </a:rPr>
              <a:t>、确认对策效果</a:t>
            </a:r>
            <a:endParaRPr lang="zh-CN" altLang="en-US" sz="1400" b="1" dirty="0">
              <a:latin typeface="Arial" panose="020B0604020202020204" pitchFamily="34" charset="0"/>
            </a:endParaRPr>
          </a:p>
        </p:txBody>
      </p:sp>
      <p:sp>
        <p:nvSpPr>
          <p:cNvPr id="7183" name="Oval 29"/>
          <p:cNvSpPr/>
          <p:nvPr/>
        </p:nvSpPr>
        <p:spPr>
          <a:xfrm>
            <a:off x="5076825" y="5229225"/>
            <a:ext cx="1584325" cy="647700"/>
          </a:xfrm>
          <a:prstGeom prst="ellipse">
            <a:avLst/>
          </a:prstGeom>
          <a:gradFill rotWithShape="1">
            <a:gsLst>
              <a:gs pos="0">
                <a:srgbClr val="FFFF99"/>
              </a:gs>
              <a:gs pos="50000">
                <a:srgbClr val="FFFFFF"/>
              </a:gs>
              <a:gs pos="100000">
                <a:srgbClr val="FFFF99"/>
              </a:gs>
            </a:gsLst>
            <a:lin ang="5400000" scaled="1"/>
            <a:tileRect/>
          </a:gradFill>
          <a:ln w="9525" cap="flat" cmpd="sng">
            <a:solidFill>
              <a:schemeClr val="tx1"/>
            </a:solidFill>
            <a:prstDash val="sysDot"/>
            <a:headEnd type="none" w="med" len="med"/>
            <a:tailEnd type="none" w="med" len="med"/>
          </a:ln>
          <a:effectLst>
            <a:outerShdw dist="107763" dir="2699999" algn="ctr" rotWithShape="0">
              <a:srgbClr val="808080"/>
            </a:outerShdw>
          </a:effectLst>
        </p:spPr>
        <p:txBody>
          <a:bodyPr anchor="ctr" anchorCtr="0"/>
          <a:p>
            <a:r>
              <a:rPr lang="en-US" altLang="zh-CN" sz="1400" b="1" dirty="0">
                <a:latin typeface="Arial" panose="020B0604020202020204" pitchFamily="34" charset="0"/>
              </a:rPr>
              <a:t>5</a:t>
            </a:r>
            <a:r>
              <a:rPr lang="zh-CN" altLang="en-US" sz="1400" b="1" dirty="0">
                <a:latin typeface="Arial" panose="020B0604020202020204" pitchFamily="34" charset="0"/>
              </a:rPr>
              <a:t>、反馈到源流</a:t>
            </a:r>
            <a:endParaRPr lang="zh-CN" altLang="en-US" sz="1400" b="1" dirty="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9"/>
                                        </p:tgtEl>
                                        <p:attrNameLst>
                                          <p:attrName>style.visibility</p:attrName>
                                        </p:attrNameLst>
                                      </p:cBhvr>
                                      <p:to>
                                        <p:strVal val="visible"/>
                                      </p:to>
                                    </p:set>
                                    <p:animEffect transition="in" filter="dissolve">
                                      <p:cBhvr>
                                        <p:cTn id="7" dur="500"/>
                                        <p:tgtEl>
                                          <p:spTgt spid="717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180"/>
                                        </p:tgtEl>
                                        <p:attrNameLst>
                                          <p:attrName>style.visibility</p:attrName>
                                        </p:attrNameLst>
                                      </p:cBhvr>
                                      <p:to>
                                        <p:strVal val="visible"/>
                                      </p:to>
                                    </p:set>
                                    <p:animEffect transition="in" filter="dissolve">
                                      <p:cBhvr>
                                        <p:cTn id="10" dur="500"/>
                                        <p:tgtEl>
                                          <p:spTgt spid="718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181"/>
                                        </p:tgtEl>
                                        <p:attrNameLst>
                                          <p:attrName>style.visibility</p:attrName>
                                        </p:attrNameLst>
                                      </p:cBhvr>
                                      <p:to>
                                        <p:strVal val="visible"/>
                                      </p:to>
                                    </p:set>
                                    <p:animEffect transition="in" filter="dissolve">
                                      <p:cBhvr>
                                        <p:cTn id="13" dur="500"/>
                                        <p:tgtEl>
                                          <p:spTgt spid="718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182"/>
                                        </p:tgtEl>
                                        <p:attrNameLst>
                                          <p:attrName>style.visibility</p:attrName>
                                        </p:attrNameLst>
                                      </p:cBhvr>
                                      <p:to>
                                        <p:strVal val="visible"/>
                                      </p:to>
                                    </p:set>
                                    <p:animEffect transition="in" filter="dissolve">
                                      <p:cBhvr>
                                        <p:cTn id="16" dur="500"/>
                                        <p:tgtEl>
                                          <p:spTgt spid="7182"/>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183"/>
                                        </p:tgtEl>
                                        <p:attrNameLst>
                                          <p:attrName>style.visibility</p:attrName>
                                        </p:attrNameLst>
                                      </p:cBhvr>
                                      <p:to>
                                        <p:strVal val="visible"/>
                                      </p:to>
                                    </p:set>
                                    <p:animEffect transition="in" filter="dissolve">
                                      <p:cBhvr>
                                        <p:cTn id="19" dur="500"/>
                                        <p:tgtEl>
                                          <p:spTgt spid="7183"/>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174"/>
                                        </p:tgtEl>
                                        <p:attrNameLst>
                                          <p:attrName>style.visibility</p:attrName>
                                        </p:attrNameLst>
                                      </p:cBhvr>
                                      <p:to>
                                        <p:strVal val="visible"/>
                                      </p:to>
                                    </p:set>
                                    <p:anim calcmode="lin" valueType="num">
                                      <p:cBhvr additive="base">
                                        <p:cTn id="24" dur="500" fill="hold"/>
                                        <p:tgtEl>
                                          <p:spTgt spid="7174"/>
                                        </p:tgtEl>
                                        <p:attrNameLst>
                                          <p:attrName>ppt_x</p:attrName>
                                        </p:attrNameLst>
                                      </p:cBhvr>
                                      <p:tavLst>
                                        <p:tav tm="0">
                                          <p:val>
                                            <p:strVal val="#ppt_x"/>
                                          </p:val>
                                        </p:tav>
                                        <p:tav tm="100000">
                                          <p:val>
                                            <p:strVal val="#ppt_x"/>
                                          </p:val>
                                        </p:tav>
                                      </p:tavLst>
                                    </p:anim>
                                    <p:anim calcmode="lin" valueType="num">
                                      <p:cBhvr additive="base">
                                        <p:cTn id="25" dur="500" fill="hold"/>
                                        <p:tgtEl>
                                          <p:spTgt spid="7174"/>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7176"/>
                                        </p:tgtEl>
                                        <p:attrNameLst>
                                          <p:attrName>style.visibility</p:attrName>
                                        </p:attrNameLst>
                                      </p:cBhvr>
                                      <p:to>
                                        <p:strVal val="visible"/>
                                      </p:to>
                                    </p:set>
                                    <p:anim calcmode="lin" valueType="num">
                                      <p:cBhvr additive="base">
                                        <p:cTn id="30" dur="500" fill="hold"/>
                                        <p:tgtEl>
                                          <p:spTgt spid="7176"/>
                                        </p:tgtEl>
                                        <p:attrNameLst>
                                          <p:attrName>ppt_x</p:attrName>
                                        </p:attrNameLst>
                                      </p:cBhvr>
                                      <p:tavLst>
                                        <p:tav tm="0">
                                          <p:val>
                                            <p:strVal val="1+#ppt_w/2"/>
                                          </p:val>
                                        </p:tav>
                                        <p:tav tm="100000">
                                          <p:val>
                                            <p:strVal val="#ppt_x"/>
                                          </p:val>
                                        </p:tav>
                                      </p:tavLst>
                                    </p:anim>
                                    <p:anim calcmode="lin" valueType="num">
                                      <p:cBhvr additive="base">
                                        <p:cTn id="31" dur="500" fill="hold"/>
                                        <p:tgtEl>
                                          <p:spTgt spid="71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P spid="7179" grpId="0" animBg="1"/>
      <p:bldP spid="7180" grpId="0" animBg="1"/>
      <p:bldP spid="7181" grpId="0" animBg="1"/>
      <p:bldP spid="7182" grpId="0" animBg="1"/>
      <p:bldP spid="718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54275" name="Rectangle 2"/>
          <p:cNvSpPr>
            <a:spLocks noGrp="1"/>
          </p:cNvSpPr>
          <p:nvPr>
            <p:ph type="title" idx="4294967295"/>
          </p:nvPr>
        </p:nvSpPr>
        <p:spPr>
          <a:xfrm>
            <a:off x="0" y="304800"/>
            <a:ext cx="8229600" cy="533400"/>
          </a:xfrm>
          <a:ln/>
        </p:spPr>
        <p:txBody>
          <a:bodyPr vert="horz" wrap="square" anchor="ctr" anchorCtr="0"/>
          <a:p>
            <a:pPr eaLnBrk="1" hangingPunct="1"/>
            <a:r>
              <a:rPr lang="zh-CN" altLang="en-US" sz="36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通过系统图联想到的措施</a:t>
            </a:r>
            <a:endParaRPr lang="ja-JP" altLang="en-US" sz="36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54276" name="Rectangle 3"/>
          <p:cNvSpPr/>
          <p:nvPr/>
        </p:nvSpPr>
        <p:spPr>
          <a:xfrm>
            <a:off x="228600" y="1295400"/>
            <a:ext cx="1447800" cy="522288"/>
          </a:xfrm>
          <a:prstGeom prst="rect">
            <a:avLst/>
          </a:prstGeom>
          <a:noFill/>
          <a:ln w="12700"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生产体系</a:t>
            </a:r>
            <a:r>
              <a:rPr lang="en-US" altLang="zh-CN" sz="1400" b="1" dirty="0">
                <a:latin typeface="Times New Roman" panose="02020603050405020304" pitchFamily="2" charset="0"/>
                <a:ea typeface="黑体" panose="02010609060101010101" pitchFamily="1" charset="-122"/>
              </a:rPr>
              <a:t>·</a:t>
            </a:r>
            <a:r>
              <a:rPr lang="zh-CN" altLang="en-US" sz="1400" b="1" dirty="0">
                <a:latin typeface="黑体" panose="02010609060101010101" pitchFamily="1" charset="-122"/>
                <a:ea typeface="黑体" panose="02010609060101010101" pitchFamily="1" charset="-122"/>
              </a:rPr>
              <a:t>物流</a:t>
            </a:r>
            <a:endParaRPr lang="zh-CN" altLang="en-US" sz="1400" b="1" dirty="0">
              <a:latin typeface="黑体" panose="02010609060101010101" pitchFamily="1" charset="-122"/>
              <a:ea typeface="黑体" panose="02010609060101010101" pitchFamily="1" charset="-122"/>
            </a:endParaRPr>
          </a:p>
          <a:p>
            <a:pPr algn="ctr"/>
            <a:r>
              <a:rPr lang="zh-CN" altLang="en-US" sz="1400" b="1" dirty="0">
                <a:latin typeface="黑体" panose="02010609060101010101" pitchFamily="1" charset="-122"/>
                <a:ea typeface="黑体" panose="02010609060101010101" pitchFamily="1" charset="-122"/>
              </a:rPr>
              <a:t>体系的最合理化</a:t>
            </a:r>
            <a:endParaRPr lang="ja-JP" altLang="en-US" sz="1400" b="1" dirty="0">
              <a:latin typeface="黑体" panose="02010609060101010101" pitchFamily="1" charset="-122"/>
              <a:ea typeface="黑体" panose="02010609060101010101" pitchFamily="1" charset="-122"/>
            </a:endParaRPr>
          </a:p>
        </p:txBody>
      </p:sp>
      <p:sp>
        <p:nvSpPr>
          <p:cNvPr id="54277" name="Text Box 4"/>
          <p:cNvSpPr txBox="1"/>
          <p:nvPr/>
        </p:nvSpPr>
        <p:spPr>
          <a:xfrm>
            <a:off x="152400" y="1828800"/>
            <a:ext cx="1905000" cy="639763"/>
          </a:xfrm>
          <a:prstGeom prst="rect">
            <a:avLst/>
          </a:prstGeom>
          <a:noFill/>
          <a:ln w="9525">
            <a:noFill/>
          </a:ln>
        </p:spPr>
        <p:txBody>
          <a:bodyPr>
            <a:spAutoFit/>
          </a:bodyPr>
          <a:p>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a:p>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构筑综合生产体系</a:t>
            </a:r>
            <a:endParaRPr lang="ja-JP" altLang="en-US" sz="1200" b="1" dirty="0">
              <a:solidFill>
                <a:schemeClr val="accent2"/>
              </a:solidFill>
              <a:latin typeface="黑体" panose="02010609060101010101" pitchFamily="1" charset="-122"/>
              <a:ea typeface="黑体" panose="02010609060101010101" pitchFamily="1" charset="-122"/>
            </a:endParaRPr>
          </a:p>
          <a:p>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278" name="Rectangle 5"/>
          <p:cNvSpPr/>
          <p:nvPr/>
        </p:nvSpPr>
        <p:spPr>
          <a:xfrm>
            <a:off x="2057400" y="1295400"/>
            <a:ext cx="1219200" cy="533400"/>
          </a:xfrm>
          <a:prstGeom prst="rect">
            <a:avLst/>
          </a:prstGeom>
          <a:noFill/>
          <a:ln w="12700"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提高针对生产</a:t>
            </a:r>
            <a:endParaRPr lang="ja-JP" altLang="en-US" sz="1400" b="1" dirty="0">
              <a:latin typeface="黑体" panose="02010609060101010101" pitchFamily="1" charset="-122"/>
              <a:ea typeface="黑体" panose="02010609060101010101" pitchFamily="1" charset="-122"/>
            </a:endParaRPr>
          </a:p>
          <a:p>
            <a:pPr algn="ctr"/>
            <a:r>
              <a:rPr lang="zh-CN" altLang="en-US" sz="1400" b="1" dirty="0">
                <a:latin typeface="黑体" panose="02010609060101010101" pitchFamily="1" charset="-122"/>
                <a:ea typeface="黑体" panose="02010609060101010101" pitchFamily="1" charset="-122"/>
              </a:rPr>
              <a:t>变动的韧性</a:t>
            </a:r>
            <a:endParaRPr lang="ja-JP" altLang="en-US" sz="1400" b="1" dirty="0">
              <a:latin typeface="黑体" panose="02010609060101010101" pitchFamily="1" charset="-122"/>
              <a:ea typeface="黑体" panose="02010609060101010101" pitchFamily="1" charset="-122"/>
            </a:endParaRPr>
          </a:p>
        </p:txBody>
      </p:sp>
      <p:sp>
        <p:nvSpPr>
          <p:cNvPr id="54279" name="Rectangle 6"/>
          <p:cNvSpPr/>
          <p:nvPr/>
        </p:nvSpPr>
        <p:spPr>
          <a:xfrm>
            <a:off x="2057400" y="4800600"/>
            <a:ext cx="1219200" cy="533400"/>
          </a:xfrm>
          <a:prstGeom prst="rect">
            <a:avLst/>
          </a:prstGeom>
          <a:noFill/>
          <a:ln w="12700"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削减与</a:t>
            </a:r>
            <a:r>
              <a:rPr lang="ja-JP" altLang="en-US" sz="1400" b="1" dirty="0">
                <a:latin typeface="黑体" panose="02010609060101010101" pitchFamily="1" charset="-122"/>
                <a:ea typeface="黑体" panose="02010609060101010101" pitchFamily="1" charset="-122"/>
              </a:rPr>
              <a:t>ＤＬ</a:t>
            </a:r>
            <a:endParaRPr lang="ja-JP" altLang="en-US" sz="1400" b="1" dirty="0">
              <a:latin typeface="黑体" panose="02010609060101010101" pitchFamily="1" charset="-122"/>
              <a:ea typeface="黑体" panose="02010609060101010101" pitchFamily="1" charset="-122"/>
            </a:endParaRPr>
          </a:p>
          <a:p>
            <a:pPr algn="ctr"/>
            <a:r>
              <a:rPr lang="zh-CN" altLang="en-US" sz="1400" b="1" dirty="0">
                <a:latin typeface="黑体" panose="02010609060101010101" pitchFamily="1" charset="-122"/>
                <a:ea typeface="黑体" panose="02010609060101010101" pitchFamily="1" charset="-122"/>
              </a:rPr>
              <a:t>相关的总费用</a:t>
            </a:r>
            <a:endParaRPr lang="ja-JP" altLang="en-US" sz="1400" b="1" dirty="0">
              <a:latin typeface="黑体" panose="02010609060101010101" pitchFamily="1" charset="-122"/>
              <a:ea typeface="黑体" panose="02010609060101010101" pitchFamily="1" charset="-122"/>
            </a:endParaRPr>
          </a:p>
        </p:txBody>
      </p:sp>
      <p:sp>
        <p:nvSpPr>
          <p:cNvPr id="54280" name="Rectangle 7"/>
          <p:cNvSpPr/>
          <p:nvPr/>
        </p:nvSpPr>
        <p:spPr>
          <a:xfrm>
            <a:off x="2057400" y="5867400"/>
            <a:ext cx="1219200" cy="457200"/>
          </a:xfrm>
          <a:prstGeom prst="rect">
            <a:avLst/>
          </a:prstGeom>
          <a:noFill/>
          <a:ln w="12700" cap="flat" cmpd="sng">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缩短新车型</a:t>
            </a:r>
            <a:endParaRPr lang="ja-JP" altLang="en-US" sz="1200" b="1" dirty="0">
              <a:latin typeface="黑体" panose="02010609060101010101" pitchFamily="1" charset="-122"/>
              <a:ea typeface="黑体" panose="02010609060101010101" pitchFamily="1" charset="-122"/>
            </a:endParaRPr>
          </a:p>
          <a:p>
            <a:pPr algn="ctr"/>
            <a:r>
              <a:rPr lang="zh-CN" altLang="en-US" sz="1200" b="1" dirty="0">
                <a:latin typeface="黑体" panose="02010609060101010101" pitchFamily="1" charset="-122"/>
                <a:ea typeface="黑体" panose="02010609060101010101" pitchFamily="1" charset="-122"/>
              </a:rPr>
              <a:t>面市的前置时间</a:t>
            </a:r>
            <a:endParaRPr lang="ja-JP" altLang="en-US" sz="1200" b="1" dirty="0">
              <a:latin typeface="黑体" panose="02010609060101010101" pitchFamily="1" charset="-122"/>
              <a:ea typeface="黑体" panose="02010609060101010101" pitchFamily="1" charset="-122"/>
            </a:endParaRPr>
          </a:p>
        </p:txBody>
      </p:sp>
      <p:sp>
        <p:nvSpPr>
          <p:cNvPr id="54281" name="Rectangle 8"/>
          <p:cNvSpPr/>
          <p:nvPr/>
        </p:nvSpPr>
        <p:spPr>
          <a:xfrm>
            <a:off x="3886200" y="1295400"/>
            <a:ext cx="1752600" cy="503238"/>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lnSpc>
                <a:spcPct val="90000"/>
              </a:lnSpc>
            </a:pPr>
            <a:r>
              <a:rPr lang="zh-CN" altLang="en-US" sz="1400" b="1" dirty="0">
                <a:latin typeface="黑体" panose="02010609060101010101" pitchFamily="1" charset="-122"/>
                <a:ea typeface="黑体" panose="02010609060101010101" pitchFamily="1" charset="-122"/>
              </a:rPr>
              <a:t>紧随生产变动的</a:t>
            </a:r>
            <a:endParaRPr lang="ja-JP" altLang="en-US" sz="1400" b="1" dirty="0">
              <a:latin typeface="黑体" panose="02010609060101010101" pitchFamily="1" charset="-122"/>
              <a:ea typeface="黑体" panose="02010609060101010101" pitchFamily="1" charset="-122"/>
            </a:endParaRPr>
          </a:p>
          <a:p>
            <a:pPr algn="ctr">
              <a:lnSpc>
                <a:spcPct val="90000"/>
              </a:lnSpc>
            </a:pPr>
            <a:r>
              <a:rPr lang="zh-CN" altLang="en-US" sz="1400" b="1" dirty="0">
                <a:latin typeface="黑体" panose="02010609060101010101" pitchFamily="1" charset="-122"/>
                <a:ea typeface="黑体" panose="02010609060101010101" pitchFamily="1" charset="-122"/>
              </a:rPr>
              <a:t>提高速度和减少浪费</a:t>
            </a:r>
            <a:endParaRPr lang="ja-JP" altLang="en-US" sz="1400" b="1" dirty="0">
              <a:latin typeface="黑体" panose="02010609060101010101" pitchFamily="1" charset="-122"/>
              <a:ea typeface="黑体" panose="02010609060101010101" pitchFamily="1" charset="-122"/>
            </a:endParaRPr>
          </a:p>
        </p:txBody>
      </p:sp>
      <p:sp>
        <p:nvSpPr>
          <p:cNvPr id="54282" name="Rectangle 9"/>
          <p:cNvSpPr/>
          <p:nvPr/>
        </p:nvSpPr>
        <p:spPr>
          <a:xfrm>
            <a:off x="3886200" y="2819400"/>
            <a:ext cx="1752600" cy="4572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对按照加工顺序进行</a:t>
            </a:r>
            <a:endParaRPr lang="ja-JP" altLang="en-US" sz="1400" b="1" dirty="0">
              <a:latin typeface="黑体" panose="02010609060101010101" pitchFamily="1" charset="-122"/>
              <a:ea typeface="黑体" panose="02010609060101010101" pitchFamily="1" charset="-122"/>
            </a:endParaRPr>
          </a:p>
          <a:p>
            <a:pPr algn="ctr"/>
            <a:r>
              <a:rPr lang="zh-CN" altLang="en-US" sz="1400" b="1" dirty="0">
                <a:latin typeface="黑体" panose="02010609060101010101" pitchFamily="1" charset="-122"/>
                <a:ea typeface="黑体" panose="02010609060101010101" pitchFamily="1" charset="-122"/>
              </a:rPr>
              <a:t>生产的严格遵守</a:t>
            </a:r>
            <a:endParaRPr lang="ja-JP" altLang="en-US" sz="1400" b="1" dirty="0">
              <a:latin typeface="黑体" panose="02010609060101010101" pitchFamily="1" charset="-122"/>
              <a:ea typeface="黑体" panose="02010609060101010101" pitchFamily="1" charset="-122"/>
            </a:endParaRPr>
          </a:p>
        </p:txBody>
      </p:sp>
      <p:sp>
        <p:nvSpPr>
          <p:cNvPr id="54283" name="Rectangle 10"/>
          <p:cNvSpPr/>
          <p:nvPr/>
        </p:nvSpPr>
        <p:spPr>
          <a:xfrm>
            <a:off x="3886200" y="4651375"/>
            <a:ext cx="1752600" cy="328613"/>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缩短生产前置时间</a:t>
            </a:r>
            <a:endParaRPr lang="ja-JP" altLang="en-US" sz="1400" b="1" dirty="0">
              <a:latin typeface="黑体" panose="02010609060101010101" pitchFamily="1" charset="-122"/>
              <a:ea typeface="黑体" panose="02010609060101010101" pitchFamily="1" charset="-122"/>
            </a:endParaRPr>
          </a:p>
        </p:txBody>
      </p:sp>
      <p:sp>
        <p:nvSpPr>
          <p:cNvPr id="54284" name="Rectangle 11"/>
          <p:cNvSpPr/>
          <p:nvPr/>
        </p:nvSpPr>
        <p:spPr>
          <a:xfrm>
            <a:off x="5943600" y="1295400"/>
            <a:ext cx="3048000" cy="27305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r>
              <a:rPr lang="zh-CN" altLang="en-US" sz="1400" b="1" dirty="0">
                <a:latin typeface="黑体" panose="02010609060101010101" pitchFamily="1" charset="-122"/>
                <a:ea typeface="黑体" panose="02010609060101010101" pitchFamily="1" charset="-122"/>
              </a:rPr>
              <a:t>各等级熟习期间的缩短</a:t>
            </a:r>
            <a:endParaRPr lang="ja-JP" altLang="en-US" sz="1400" b="1" dirty="0">
              <a:latin typeface="黑体" panose="02010609060101010101" pitchFamily="1" charset="-122"/>
              <a:ea typeface="黑体" panose="02010609060101010101" pitchFamily="1" charset="-122"/>
            </a:endParaRPr>
          </a:p>
        </p:txBody>
      </p:sp>
      <p:sp>
        <p:nvSpPr>
          <p:cNvPr id="54285" name="Rectangle 12"/>
          <p:cNvSpPr/>
          <p:nvPr/>
        </p:nvSpPr>
        <p:spPr>
          <a:xfrm>
            <a:off x="5943600" y="1898650"/>
            <a:ext cx="3048000" cy="271463"/>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r>
              <a:rPr lang="zh-CN" altLang="en-US" sz="1400" b="1" dirty="0">
                <a:latin typeface="黑体" panose="02010609060101010101" pitchFamily="1" charset="-122"/>
                <a:ea typeface="黑体" panose="02010609060101010101" pitchFamily="1" charset="-122"/>
              </a:rPr>
              <a:t>车型准备熟习期间的缩短</a:t>
            </a:r>
            <a:endParaRPr lang="ja-JP" altLang="en-US" sz="1400" b="1" dirty="0">
              <a:latin typeface="黑体" panose="02010609060101010101" pitchFamily="1" charset="-122"/>
              <a:ea typeface="黑体" panose="02010609060101010101" pitchFamily="1" charset="-122"/>
            </a:endParaRPr>
          </a:p>
        </p:txBody>
      </p:sp>
      <p:cxnSp>
        <p:nvCxnSpPr>
          <p:cNvPr id="54286" name="AutoShape 13"/>
          <p:cNvCxnSpPr>
            <a:stCxn id="54281" idx="3"/>
            <a:endCxn id="54284" idx="1"/>
          </p:cNvCxnSpPr>
          <p:nvPr/>
        </p:nvCxnSpPr>
        <p:spPr>
          <a:xfrm flipV="1">
            <a:off x="5638800" y="1431925"/>
            <a:ext cx="304800" cy="115888"/>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287" name="AutoShape 14"/>
          <p:cNvCxnSpPr>
            <a:stCxn id="54281" idx="3"/>
            <a:endCxn id="54285" idx="1"/>
          </p:cNvCxnSpPr>
          <p:nvPr/>
        </p:nvCxnSpPr>
        <p:spPr>
          <a:xfrm>
            <a:off x="5638800" y="1547813"/>
            <a:ext cx="304800" cy="487362"/>
          </a:xfrm>
          <a:prstGeom prst="bentConnector3">
            <a:avLst>
              <a:gd name="adj1" fmla="val 50000"/>
            </a:avLst>
          </a:prstGeom>
          <a:ln w="9525" cap="flat" cmpd="sng">
            <a:solidFill>
              <a:schemeClr val="tx1"/>
            </a:solidFill>
            <a:prstDash val="solid"/>
            <a:miter/>
            <a:headEnd type="none" w="med" len="med"/>
            <a:tailEnd type="none" w="med" len="med"/>
          </a:ln>
        </p:spPr>
      </p:cxnSp>
      <p:sp>
        <p:nvSpPr>
          <p:cNvPr id="54288" name="Rectangle 15"/>
          <p:cNvSpPr/>
          <p:nvPr/>
        </p:nvSpPr>
        <p:spPr>
          <a:xfrm>
            <a:off x="5943600" y="2641600"/>
            <a:ext cx="3048000" cy="271463"/>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r>
              <a:rPr lang="zh-CN" altLang="en-US" sz="1400" b="1" dirty="0">
                <a:latin typeface="黑体" panose="02010609060101010101" pitchFamily="1" charset="-122"/>
                <a:ea typeface="黑体" panose="02010609060101010101" pitchFamily="1" charset="-122"/>
              </a:rPr>
              <a:t>通过提高加工可靠性预防批次不良品</a:t>
            </a:r>
            <a:endParaRPr lang="ja-JP" altLang="en-US" sz="1400" b="1" dirty="0">
              <a:latin typeface="黑体" panose="02010609060101010101" pitchFamily="1" charset="-122"/>
              <a:ea typeface="黑体" panose="02010609060101010101" pitchFamily="1" charset="-122"/>
            </a:endParaRPr>
          </a:p>
        </p:txBody>
      </p:sp>
      <p:sp>
        <p:nvSpPr>
          <p:cNvPr id="54289" name="Rectangle 16"/>
          <p:cNvSpPr/>
          <p:nvPr/>
        </p:nvSpPr>
        <p:spPr>
          <a:xfrm>
            <a:off x="5943600" y="3197225"/>
            <a:ext cx="3048000" cy="27305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r>
              <a:rPr lang="zh-CN" altLang="en-US" sz="1400" b="1" dirty="0">
                <a:latin typeface="黑体" panose="02010609060101010101" pitchFamily="1" charset="-122"/>
                <a:ea typeface="黑体" panose="02010609060101010101" pitchFamily="1" charset="-122"/>
              </a:rPr>
              <a:t>实施生产线</a:t>
            </a:r>
            <a:r>
              <a:rPr lang="en-US" altLang="zh-CN" sz="1400" b="1" dirty="0">
                <a:latin typeface="Times New Roman" panose="02020603050405020304" pitchFamily="2" charset="0"/>
                <a:ea typeface="黑体" panose="02010609060101010101" pitchFamily="1" charset="-122"/>
              </a:rPr>
              <a:t>·</a:t>
            </a:r>
            <a:r>
              <a:rPr lang="zh-CN" altLang="en-US" sz="1400" b="1" dirty="0">
                <a:latin typeface="黑体" panose="02010609060101010101" pitchFamily="1" charset="-122"/>
                <a:ea typeface="黑体" panose="02010609060101010101" pitchFamily="1" charset="-122"/>
              </a:rPr>
              <a:t>部门间的人员灵活配置</a:t>
            </a:r>
            <a:endParaRPr lang="ja-JP" altLang="en-US" sz="1400" b="1" dirty="0">
              <a:latin typeface="黑体" panose="02010609060101010101" pitchFamily="1" charset="-122"/>
              <a:ea typeface="黑体" panose="02010609060101010101" pitchFamily="1" charset="-122"/>
            </a:endParaRPr>
          </a:p>
        </p:txBody>
      </p:sp>
      <p:sp>
        <p:nvSpPr>
          <p:cNvPr id="54290" name="Rectangle 17"/>
          <p:cNvSpPr/>
          <p:nvPr/>
        </p:nvSpPr>
        <p:spPr>
          <a:xfrm>
            <a:off x="5943600" y="3806825"/>
            <a:ext cx="3048000" cy="271463"/>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r>
              <a:rPr lang="zh-CN" altLang="en-US" sz="1400" b="1" dirty="0">
                <a:latin typeface="黑体" panose="02010609060101010101" pitchFamily="1" charset="-122"/>
                <a:ea typeface="黑体" panose="02010609060101010101" pitchFamily="1" charset="-122"/>
              </a:rPr>
              <a:t>彻底实施对搬入进度的管理</a:t>
            </a:r>
            <a:endParaRPr lang="ja-JP" altLang="en-US" sz="1400" b="1" dirty="0">
              <a:latin typeface="黑体" panose="02010609060101010101" pitchFamily="1" charset="-122"/>
              <a:ea typeface="黑体" panose="02010609060101010101" pitchFamily="1" charset="-122"/>
            </a:endParaRPr>
          </a:p>
        </p:txBody>
      </p:sp>
      <p:cxnSp>
        <p:nvCxnSpPr>
          <p:cNvPr id="54291" name="AutoShape 18"/>
          <p:cNvCxnSpPr>
            <a:stCxn id="54282" idx="3"/>
            <a:endCxn id="54289" idx="1"/>
          </p:cNvCxnSpPr>
          <p:nvPr/>
        </p:nvCxnSpPr>
        <p:spPr>
          <a:xfrm>
            <a:off x="5638800" y="3048000"/>
            <a:ext cx="304800" cy="28575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292" name="AutoShape 19"/>
          <p:cNvCxnSpPr>
            <a:stCxn id="54282" idx="3"/>
            <a:endCxn id="54288" idx="1"/>
          </p:cNvCxnSpPr>
          <p:nvPr/>
        </p:nvCxnSpPr>
        <p:spPr>
          <a:xfrm flipV="1">
            <a:off x="5638800" y="2778125"/>
            <a:ext cx="304800" cy="269875"/>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293" name="AutoShape 20"/>
          <p:cNvCxnSpPr>
            <a:stCxn id="54282" idx="3"/>
            <a:endCxn id="54290" idx="1"/>
          </p:cNvCxnSpPr>
          <p:nvPr/>
        </p:nvCxnSpPr>
        <p:spPr>
          <a:xfrm>
            <a:off x="5638800" y="3048000"/>
            <a:ext cx="304800" cy="895350"/>
          </a:xfrm>
          <a:prstGeom prst="bentConnector3">
            <a:avLst>
              <a:gd name="adj1" fmla="val 50000"/>
            </a:avLst>
          </a:prstGeom>
          <a:ln w="9525" cap="flat" cmpd="sng">
            <a:solidFill>
              <a:schemeClr val="tx1"/>
            </a:solidFill>
            <a:prstDash val="solid"/>
            <a:miter/>
            <a:headEnd type="none" w="med" len="med"/>
            <a:tailEnd type="none" w="med" len="med"/>
          </a:ln>
        </p:spPr>
      </p:cxnSp>
      <p:sp>
        <p:nvSpPr>
          <p:cNvPr id="54294" name="Rectangle 21"/>
          <p:cNvSpPr/>
          <p:nvPr/>
        </p:nvSpPr>
        <p:spPr>
          <a:xfrm>
            <a:off x="5943600" y="4572000"/>
            <a:ext cx="3048000" cy="271463"/>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r>
              <a:rPr lang="zh-CN" altLang="en-US" sz="1400" b="1" dirty="0">
                <a:latin typeface="黑体" panose="02010609060101010101" pitchFamily="1" charset="-122"/>
                <a:ea typeface="黑体" panose="02010609060101010101" pitchFamily="1" charset="-122"/>
              </a:rPr>
              <a:t>减少整车修理入库台数</a:t>
            </a:r>
            <a:endParaRPr lang="ja-JP" altLang="en-US" sz="1400" b="1" dirty="0">
              <a:latin typeface="黑体" panose="02010609060101010101" pitchFamily="1" charset="-122"/>
              <a:ea typeface="黑体" panose="02010609060101010101" pitchFamily="1" charset="-122"/>
            </a:endParaRPr>
          </a:p>
        </p:txBody>
      </p:sp>
      <p:sp>
        <p:nvSpPr>
          <p:cNvPr id="54295" name="Rectangle 22"/>
          <p:cNvSpPr/>
          <p:nvPr/>
        </p:nvSpPr>
        <p:spPr>
          <a:xfrm>
            <a:off x="5943600" y="5181600"/>
            <a:ext cx="3048000" cy="27305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r>
              <a:rPr lang="zh-CN" altLang="en-US" sz="1400" b="1" dirty="0">
                <a:latin typeface="黑体" panose="02010609060101010101" pitchFamily="1" charset="-122"/>
                <a:ea typeface="黑体" panose="02010609060101010101" pitchFamily="1" charset="-122"/>
              </a:rPr>
              <a:t>通过</a:t>
            </a:r>
            <a:r>
              <a:rPr lang="ja-JP" altLang="en-US" sz="1400" b="1" dirty="0">
                <a:latin typeface="黑体" panose="02010609060101010101" pitchFamily="1" charset="-122"/>
                <a:ea typeface="黑体" panose="02010609060101010101" pitchFamily="1" charset="-122"/>
              </a:rPr>
              <a:t>ＦＯＧ</a:t>
            </a:r>
            <a:r>
              <a:rPr lang="zh-CN" altLang="en-US" sz="1400" b="1" dirty="0">
                <a:latin typeface="黑体" panose="02010609060101010101" pitchFamily="1" charset="-122"/>
                <a:ea typeface="黑体" panose="02010609060101010101" pitchFamily="1" charset="-122"/>
              </a:rPr>
              <a:t>活动降低不运转率</a:t>
            </a:r>
            <a:endParaRPr lang="ja-JP" altLang="en-US" sz="1400" b="1" dirty="0">
              <a:latin typeface="黑体" panose="02010609060101010101" pitchFamily="1" charset="-122"/>
              <a:ea typeface="黑体" panose="02010609060101010101" pitchFamily="1" charset="-122"/>
            </a:endParaRPr>
          </a:p>
        </p:txBody>
      </p:sp>
      <p:sp>
        <p:nvSpPr>
          <p:cNvPr id="54296" name="Rectangle 23"/>
          <p:cNvSpPr/>
          <p:nvPr/>
        </p:nvSpPr>
        <p:spPr>
          <a:xfrm>
            <a:off x="5943600" y="5791200"/>
            <a:ext cx="3048000" cy="271463"/>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r>
              <a:rPr lang="zh-CN" altLang="en-US" sz="1400" b="1" dirty="0">
                <a:latin typeface="黑体" panose="02010609060101010101" pitchFamily="1" charset="-122"/>
                <a:ea typeface="黑体" panose="02010609060101010101" pitchFamily="1" charset="-122"/>
              </a:rPr>
              <a:t>缩短检查车辆的出厂前置时间</a:t>
            </a:r>
            <a:endParaRPr lang="ja-JP" altLang="en-US" sz="1400" b="1" dirty="0">
              <a:latin typeface="黑体" panose="02010609060101010101" pitchFamily="1" charset="-122"/>
              <a:ea typeface="黑体" panose="02010609060101010101" pitchFamily="1" charset="-122"/>
            </a:endParaRPr>
          </a:p>
        </p:txBody>
      </p:sp>
      <p:cxnSp>
        <p:nvCxnSpPr>
          <p:cNvPr id="54297" name="AutoShape 24"/>
          <p:cNvCxnSpPr>
            <a:stCxn id="54283" idx="3"/>
            <a:endCxn id="54295" idx="1"/>
          </p:cNvCxnSpPr>
          <p:nvPr/>
        </p:nvCxnSpPr>
        <p:spPr>
          <a:xfrm>
            <a:off x="5638800" y="4816475"/>
            <a:ext cx="304800" cy="50165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298" name="AutoShape 25"/>
          <p:cNvCxnSpPr>
            <a:stCxn id="54283" idx="3"/>
            <a:endCxn id="54295" idx="1"/>
          </p:cNvCxnSpPr>
          <p:nvPr/>
        </p:nvCxnSpPr>
        <p:spPr>
          <a:xfrm>
            <a:off x="5638800" y="4816475"/>
            <a:ext cx="304800" cy="50165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299" name="AutoShape 26"/>
          <p:cNvCxnSpPr>
            <a:stCxn id="54283" idx="3"/>
            <a:endCxn id="54294" idx="1"/>
          </p:cNvCxnSpPr>
          <p:nvPr/>
        </p:nvCxnSpPr>
        <p:spPr>
          <a:xfrm flipV="1">
            <a:off x="5638800" y="4708525"/>
            <a:ext cx="304800" cy="10795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300" name="AutoShape 27"/>
          <p:cNvCxnSpPr>
            <a:stCxn id="54283" idx="3"/>
            <a:endCxn id="54296" idx="1"/>
          </p:cNvCxnSpPr>
          <p:nvPr/>
        </p:nvCxnSpPr>
        <p:spPr>
          <a:xfrm>
            <a:off x="5638800" y="4816475"/>
            <a:ext cx="304800" cy="111125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301" name="AutoShape 28"/>
          <p:cNvCxnSpPr>
            <a:stCxn id="54278" idx="3"/>
            <a:endCxn id="54281" idx="1"/>
          </p:cNvCxnSpPr>
          <p:nvPr/>
        </p:nvCxnSpPr>
        <p:spPr>
          <a:xfrm flipV="1">
            <a:off x="3276600" y="1547813"/>
            <a:ext cx="609600" cy="14287"/>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302" name="AutoShape 29"/>
          <p:cNvCxnSpPr>
            <a:stCxn id="54278" idx="3"/>
            <a:endCxn id="54282" idx="1"/>
          </p:cNvCxnSpPr>
          <p:nvPr/>
        </p:nvCxnSpPr>
        <p:spPr>
          <a:xfrm>
            <a:off x="3276600" y="1562100"/>
            <a:ext cx="609600" cy="148590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303" name="AutoShape 30"/>
          <p:cNvCxnSpPr>
            <a:stCxn id="54278" idx="3"/>
            <a:endCxn id="54283" idx="1"/>
          </p:cNvCxnSpPr>
          <p:nvPr/>
        </p:nvCxnSpPr>
        <p:spPr>
          <a:xfrm>
            <a:off x="3276600" y="1562100"/>
            <a:ext cx="609600" cy="3254375"/>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304" name="AutoShape 31"/>
          <p:cNvCxnSpPr>
            <a:stCxn id="54276" idx="3"/>
            <a:endCxn id="54278" idx="1"/>
          </p:cNvCxnSpPr>
          <p:nvPr/>
        </p:nvCxnSpPr>
        <p:spPr>
          <a:xfrm>
            <a:off x="1676400" y="1557338"/>
            <a:ext cx="381000" cy="4762"/>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305" name="AutoShape 32"/>
          <p:cNvCxnSpPr>
            <a:stCxn id="54276" idx="3"/>
            <a:endCxn id="54279" idx="1"/>
          </p:cNvCxnSpPr>
          <p:nvPr/>
        </p:nvCxnSpPr>
        <p:spPr>
          <a:xfrm>
            <a:off x="1676400" y="1557338"/>
            <a:ext cx="381000" cy="3509962"/>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54306" name="AutoShape 33"/>
          <p:cNvCxnSpPr>
            <a:stCxn id="54276" idx="3"/>
            <a:endCxn id="54280" idx="1"/>
          </p:cNvCxnSpPr>
          <p:nvPr/>
        </p:nvCxnSpPr>
        <p:spPr>
          <a:xfrm>
            <a:off x="1676400" y="1557338"/>
            <a:ext cx="381000" cy="4538662"/>
          </a:xfrm>
          <a:prstGeom prst="bentConnector3">
            <a:avLst>
              <a:gd name="adj1" fmla="val 50000"/>
            </a:avLst>
          </a:prstGeom>
          <a:ln w="9525" cap="flat" cmpd="sng">
            <a:solidFill>
              <a:schemeClr val="tx1"/>
            </a:solidFill>
            <a:prstDash val="solid"/>
            <a:miter/>
            <a:headEnd type="none" w="med" len="med"/>
            <a:tailEnd type="none" w="med" len="med"/>
          </a:ln>
        </p:spPr>
      </p:cxnSp>
      <p:sp>
        <p:nvSpPr>
          <p:cNvPr id="54307" name="Text Box 34"/>
          <p:cNvSpPr txBox="1"/>
          <p:nvPr/>
        </p:nvSpPr>
        <p:spPr>
          <a:xfrm>
            <a:off x="3886200" y="1798638"/>
            <a:ext cx="2209800" cy="822325"/>
          </a:xfrm>
          <a:prstGeom prst="rect">
            <a:avLst/>
          </a:prstGeom>
          <a:noFill/>
          <a:ln w="9525">
            <a:noFill/>
          </a:ln>
        </p:spPr>
        <p:txBody>
          <a:bodyPr>
            <a:spAutoFit/>
          </a:bodyPr>
          <a:p>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熟习期间</a:t>
            </a:r>
            <a:r>
              <a:rPr lang="ja-JP" altLang="en-US" sz="1200" b="1" dirty="0">
                <a:solidFill>
                  <a:schemeClr val="accent2"/>
                </a:solidFill>
                <a:latin typeface="黑体" panose="02010609060101010101" pitchFamily="1" charset="-122"/>
                <a:ea typeface="黑体" panose="02010609060101010101" pitchFamily="1" charset="-122"/>
              </a:rPr>
              <a:t>              </a:t>
            </a:r>
            <a:endParaRPr lang="ja-JP" altLang="en-US" sz="1200" b="1" dirty="0">
              <a:solidFill>
                <a:schemeClr val="accent2"/>
              </a:solidFill>
              <a:latin typeface="黑体" panose="02010609060101010101" pitchFamily="1" charset="-122"/>
              <a:ea typeface="黑体" panose="02010609060101010101" pitchFamily="1" charset="-122"/>
            </a:endParaRPr>
          </a:p>
          <a:p>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难易度</a:t>
            </a:r>
            <a:r>
              <a:rPr lang="ja-JP" altLang="en-US" sz="1200" b="1" dirty="0">
                <a:solidFill>
                  <a:schemeClr val="accent2"/>
                </a:solidFill>
                <a:latin typeface="黑体" panose="02010609060101010101" pitchFamily="1" charset="-122"/>
                <a:ea typeface="黑体" panose="02010609060101010101" pitchFamily="1" charset="-122"/>
              </a:rPr>
              <a:t>Ａ）</a:t>
            </a:r>
            <a:endParaRPr lang="ja-JP" altLang="en-US" sz="1200" b="1" dirty="0">
              <a:solidFill>
                <a:schemeClr val="accent2"/>
              </a:solidFill>
              <a:latin typeface="黑体" panose="02010609060101010101" pitchFamily="1" charset="-122"/>
              <a:ea typeface="黑体" panose="02010609060101010101" pitchFamily="1" charset="-122"/>
            </a:endParaRPr>
          </a:p>
          <a:p>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减少工序内流动数</a:t>
            </a:r>
            <a:endParaRPr lang="ja-JP" altLang="en-US" sz="1200" b="1" dirty="0">
              <a:solidFill>
                <a:schemeClr val="accent2"/>
              </a:solidFill>
              <a:latin typeface="黑体" panose="02010609060101010101" pitchFamily="1" charset="-122"/>
              <a:ea typeface="黑体" panose="02010609060101010101" pitchFamily="1" charset="-122"/>
            </a:endParaRPr>
          </a:p>
          <a:p>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08" name="Text Box 35"/>
          <p:cNvSpPr txBox="1"/>
          <p:nvPr/>
        </p:nvSpPr>
        <p:spPr>
          <a:xfrm>
            <a:off x="3886200" y="3276600"/>
            <a:ext cx="1981200" cy="639763"/>
          </a:xfrm>
          <a:prstGeom prst="rect">
            <a:avLst/>
          </a:prstGeom>
          <a:noFill/>
          <a:ln w="9525">
            <a:noFill/>
          </a:ln>
        </p:spPr>
        <p:txBody>
          <a:bodyPr>
            <a:spAutoFit/>
          </a:bodyPr>
          <a:p>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批次不良台数</a:t>
            </a:r>
            <a:endParaRPr lang="ja-JP" altLang="en-US" sz="1200" b="1" dirty="0">
              <a:solidFill>
                <a:schemeClr val="accent2"/>
              </a:solidFill>
              <a:latin typeface="黑体" panose="02010609060101010101" pitchFamily="1" charset="-122"/>
              <a:ea typeface="黑体" panose="02010609060101010101" pitchFamily="1" charset="-122"/>
            </a:endParaRPr>
          </a:p>
          <a:p>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生产进度</a:t>
            </a:r>
            <a:endParaRPr lang="ja-JP" altLang="en-US" sz="1200" b="1" dirty="0">
              <a:solidFill>
                <a:schemeClr val="accent2"/>
              </a:solidFill>
              <a:latin typeface="黑体" panose="02010609060101010101" pitchFamily="1" charset="-122"/>
              <a:ea typeface="黑体" panose="02010609060101010101" pitchFamily="1" charset="-122"/>
            </a:endParaRPr>
          </a:p>
          <a:p>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09" name="Text Box 36"/>
          <p:cNvSpPr txBox="1"/>
          <p:nvPr/>
        </p:nvSpPr>
        <p:spPr>
          <a:xfrm>
            <a:off x="3886200" y="5014913"/>
            <a:ext cx="1981200" cy="1004887"/>
          </a:xfrm>
          <a:prstGeom prst="rect">
            <a:avLst/>
          </a:prstGeom>
          <a:noFill/>
          <a:ln w="9525">
            <a:noFill/>
          </a:ln>
        </p:spPr>
        <p:txBody>
          <a:bodyPr>
            <a:spAutoFit/>
          </a:bodyPr>
          <a:p>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协议日出厂率</a:t>
            </a:r>
            <a:endParaRPr lang="ja-JP" altLang="en-US" sz="1200" b="1" dirty="0">
              <a:solidFill>
                <a:schemeClr val="accent2"/>
              </a:solidFill>
              <a:latin typeface="黑体" panose="02010609060101010101" pitchFamily="1" charset="-122"/>
              <a:ea typeface="黑体" panose="02010609060101010101" pitchFamily="1" charset="-122"/>
            </a:endParaRPr>
          </a:p>
          <a:p>
            <a:r>
              <a:rPr lang="ja-JP" altLang="en-US" sz="1200" b="1" dirty="0">
                <a:solidFill>
                  <a:schemeClr val="accent2"/>
                </a:solidFill>
                <a:latin typeface="黑体" panose="02010609060101010101" pitchFamily="1" charset="-122"/>
                <a:ea typeface="黑体" panose="02010609060101010101" pitchFamily="1" charset="-122"/>
              </a:rPr>
              <a:t>          （ＣＢＵ）</a:t>
            </a:r>
            <a:endParaRPr lang="ja-JP" altLang="en-US" sz="1200" b="1" dirty="0">
              <a:solidFill>
                <a:schemeClr val="accent2"/>
              </a:solidFill>
              <a:latin typeface="黑体" panose="02010609060101010101" pitchFamily="1" charset="-122"/>
              <a:ea typeface="黑体" panose="02010609060101010101" pitchFamily="1" charset="-122"/>
            </a:endParaRPr>
          </a:p>
          <a:p>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前置时间月数</a:t>
            </a:r>
            <a:endParaRPr lang="ja-JP" altLang="en-US" sz="1200" b="1" dirty="0">
              <a:solidFill>
                <a:schemeClr val="accent2"/>
              </a:solidFill>
              <a:latin typeface="黑体" panose="02010609060101010101" pitchFamily="1" charset="-122"/>
              <a:ea typeface="黑体" panose="02010609060101010101" pitchFamily="1" charset="-122"/>
            </a:endParaRPr>
          </a:p>
          <a:p>
            <a:r>
              <a:rPr lang="ja-JP" altLang="en-US" sz="1200" b="1" dirty="0">
                <a:solidFill>
                  <a:schemeClr val="accent2"/>
                </a:solidFill>
                <a:latin typeface="黑体" panose="02010609060101010101" pitchFamily="1" charset="-122"/>
                <a:ea typeface="黑体" panose="02010609060101010101" pitchFamily="1" charset="-122"/>
              </a:rPr>
              <a:t>          （ＣＫＤ）</a:t>
            </a:r>
            <a:endParaRPr lang="ja-JP" altLang="en-US" sz="1200" b="1" dirty="0">
              <a:solidFill>
                <a:schemeClr val="accent2"/>
              </a:solidFill>
              <a:latin typeface="黑体" panose="02010609060101010101" pitchFamily="1" charset="-122"/>
              <a:ea typeface="黑体" panose="02010609060101010101" pitchFamily="1" charset="-122"/>
            </a:endParaRPr>
          </a:p>
          <a:p>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10" name="Text Box 37"/>
          <p:cNvSpPr txBox="1"/>
          <p:nvPr/>
        </p:nvSpPr>
        <p:spPr>
          <a:xfrm>
            <a:off x="1981200" y="1828800"/>
            <a:ext cx="1600200" cy="639763"/>
          </a:xfrm>
          <a:prstGeom prst="rect">
            <a:avLst/>
          </a:prstGeom>
          <a:noFill/>
          <a:ln w="9525">
            <a:noFill/>
          </a:ln>
        </p:spPr>
        <p:txBody>
          <a:bodyPr>
            <a:spAutoFit/>
          </a:bodyPr>
          <a:p>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生产前置    </a:t>
            </a:r>
            <a:endParaRPr lang="zh-CN" altLang="en-US" sz="1200" b="1" dirty="0">
              <a:solidFill>
                <a:schemeClr val="accent2"/>
              </a:solidFill>
              <a:latin typeface="黑体" panose="02010609060101010101" pitchFamily="1" charset="-122"/>
              <a:ea typeface="黑体" panose="02010609060101010101" pitchFamily="1" charset="-122"/>
            </a:endParaRPr>
          </a:p>
          <a:p>
            <a:r>
              <a:rPr lang="zh-CN" altLang="en-US" sz="1200" b="1" dirty="0">
                <a:solidFill>
                  <a:schemeClr val="accent2"/>
                </a:solidFill>
                <a:latin typeface="黑体" panose="02010609060101010101" pitchFamily="1" charset="-122"/>
                <a:ea typeface="黑体" panose="02010609060101010101" pitchFamily="1" charset="-122"/>
              </a:rPr>
              <a:t>          时间          </a:t>
            </a:r>
            <a:endParaRPr lang="ja-JP" altLang="en-US" sz="1200" b="1" dirty="0">
              <a:solidFill>
                <a:schemeClr val="accent2"/>
              </a:solidFill>
              <a:latin typeface="黑体" panose="02010609060101010101" pitchFamily="1" charset="-122"/>
              <a:ea typeface="黑体" panose="02010609060101010101" pitchFamily="1" charset="-122"/>
            </a:endParaRPr>
          </a:p>
          <a:p>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11" name="Text Box 38"/>
          <p:cNvSpPr txBox="1"/>
          <p:nvPr/>
        </p:nvSpPr>
        <p:spPr>
          <a:xfrm>
            <a:off x="1981200" y="5334000"/>
            <a:ext cx="2057400" cy="457200"/>
          </a:xfrm>
          <a:prstGeom prst="rect">
            <a:avLst/>
          </a:prstGeom>
          <a:noFill/>
          <a:ln w="9525">
            <a:noFill/>
          </a:ln>
        </p:spPr>
        <p:txBody>
          <a:bodyPr>
            <a:spAutoFit/>
          </a:bodyPr>
          <a:p>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每一台的总费用</a:t>
            </a:r>
            <a:endParaRPr lang="ja-JP" altLang="en-US" sz="1200" b="1" dirty="0">
              <a:solidFill>
                <a:schemeClr val="accent2"/>
              </a:solidFill>
              <a:latin typeface="黑体" panose="02010609060101010101" pitchFamily="1" charset="-122"/>
              <a:ea typeface="黑体" panose="02010609060101010101" pitchFamily="1" charset="-122"/>
            </a:endParaRPr>
          </a:p>
          <a:p>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12" name="Text Box 39"/>
          <p:cNvSpPr txBox="1"/>
          <p:nvPr/>
        </p:nvSpPr>
        <p:spPr>
          <a:xfrm>
            <a:off x="1981200" y="6354763"/>
            <a:ext cx="1676400" cy="457200"/>
          </a:xfrm>
          <a:prstGeom prst="rect">
            <a:avLst/>
          </a:prstGeom>
          <a:noFill/>
          <a:ln w="9525">
            <a:noFill/>
          </a:ln>
        </p:spPr>
        <p:txBody>
          <a:bodyPr>
            <a:spAutoFit/>
          </a:bodyPr>
          <a:p>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启动期间</a:t>
            </a:r>
            <a:endParaRPr lang="ja-JP" altLang="en-US" sz="1200" b="1" dirty="0">
              <a:solidFill>
                <a:schemeClr val="accent2"/>
              </a:solidFill>
              <a:latin typeface="黑体" panose="02010609060101010101" pitchFamily="1" charset="-122"/>
              <a:ea typeface="黑体" panose="02010609060101010101" pitchFamily="1" charset="-122"/>
            </a:endParaRPr>
          </a:p>
          <a:p>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13" name="Text Box 40"/>
          <p:cNvSpPr txBox="1"/>
          <p:nvPr/>
        </p:nvSpPr>
        <p:spPr>
          <a:xfrm>
            <a:off x="1905000" y="0"/>
            <a:ext cx="5267325" cy="336550"/>
          </a:xfrm>
          <a:prstGeom prst="rect">
            <a:avLst/>
          </a:prstGeom>
          <a:noFill/>
          <a:ln w="9525">
            <a:noFill/>
          </a:ln>
        </p:spPr>
        <p:txBody>
          <a:bodyPr>
            <a:spAutoFit/>
          </a:bodyPr>
          <a:p>
            <a:pPr algn="ctr">
              <a:spcBef>
                <a:spcPct val="50000"/>
              </a:spcBef>
            </a:pPr>
            <a:r>
              <a:rPr lang="zh-CN" altLang="en-US" sz="1600" b="1" dirty="0">
                <a:solidFill>
                  <a:schemeClr val="accent2"/>
                </a:solidFill>
                <a:latin typeface="黑体" panose="02010609060101010101" pitchFamily="1" charset="-122"/>
                <a:ea typeface="黑体" panose="02010609060101010101" pitchFamily="1" charset="-122"/>
              </a:rPr>
              <a:t>制作所的目标</a:t>
            </a:r>
            <a:r>
              <a:rPr lang="en-US" altLang="zh-CN" sz="1600" b="1" dirty="0">
                <a:solidFill>
                  <a:schemeClr val="accent2"/>
                </a:solidFill>
                <a:latin typeface="Times New Roman" panose="02020603050405020304" pitchFamily="2" charset="0"/>
                <a:ea typeface="黑体" panose="02010609060101010101" pitchFamily="1" charset="-122"/>
              </a:rPr>
              <a:t>·</a:t>
            </a:r>
            <a:r>
              <a:rPr lang="zh-CN" altLang="en-US" sz="1600" b="1" dirty="0">
                <a:solidFill>
                  <a:schemeClr val="accent2"/>
                </a:solidFill>
                <a:latin typeface="黑体" panose="02010609060101010101" pitchFamily="1" charset="-122"/>
                <a:ea typeface="黑体" panose="02010609060101010101" pitchFamily="1" charset="-122"/>
              </a:rPr>
              <a:t>措施</a:t>
            </a:r>
            <a:r>
              <a:rPr lang="en-US" altLang="zh-CN" sz="1600" b="1" dirty="0">
                <a:solidFill>
                  <a:schemeClr val="accent2"/>
                </a:solidFill>
                <a:latin typeface="Times New Roman" panose="02020603050405020304" pitchFamily="2" charset="0"/>
                <a:ea typeface="黑体" panose="02010609060101010101" pitchFamily="1" charset="-122"/>
              </a:rPr>
              <a:t>·</a:t>
            </a:r>
            <a:r>
              <a:rPr lang="zh-CN" altLang="en-US" sz="1600" b="1" dirty="0">
                <a:solidFill>
                  <a:schemeClr val="accent2"/>
                </a:solidFill>
                <a:latin typeface="黑体" panose="02010609060101010101" pitchFamily="1" charset="-122"/>
                <a:ea typeface="黑体" panose="02010609060101010101" pitchFamily="1" charset="-122"/>
              </a:rPr>
              <a:t>管理项目实例</a:t>
            </a:r>
            <a:endParaRPr lang="ja-JP" altLang="en-US" sz="1600" b="1" dirty="0">
              <a:solidFill>
                <a:schemeClr val="accent2"/>
              </a:solidFill>
              <a:latin typeface="黑体" panose="02010609060101010101" pitchFamily="1" charset="-122"/>
              <a:ea typeface="黑体" panose="02010609060101010101" pitchFamily="1" charset="-122"/>
            </a:endParaRPr>
          </a:p>
        </p:txBody>
      </p:sp>
      <p:sp>
        <p:nvSpPr>
          <p:cNvPr id="54314" name="Text Box 41"/>
          <p:cNvSpPr txBox="1"/>
          <p:nvPr/>
        </p:nvSpPr>
        <p:spPr>
          <a:xfrm>
            <a:off x="0" y="990600"/>
            <a:ext cx="1828800" cy="336550"/>
          </a:xfrm>
          <a:prstGeom prst="rect">
            <a:avLst/>
          </a:prstGeom>
          <a:noFill/>
          <a:ln w="9525">
            <a:noFill/>
          </a:ln>
        </p:spPr>
        <p:txBody>
          <a:bodyPr>
            <a:spAutoFit/>
          </a:bodyPr>
          <a:p>
            <a:pPr>
              <a:spcBef>
                <a:spcPct val="50000"/>
              </a:spcBef>
            </a:pPr>
            <a:r>
              <a:rPr lang="ja-JP" altLang="en-US" sz="1600" b="1" dirty="0">
                <a:solidFill>
                  <a:schemeClr val="accent2"/>
                </a:solidFill>
                <a:latin typeface="黑体" panose="02010609060101010101" pitchFamily="1" charset="-122"/>
                <a:ea typeface="黑体" panose="02010609060101010101" pitchFamily="1" charset="-122"/>
              </a:rPr>
              <a:t>Ｄｅｌｉｖｅｒｙ</a:t>
            </a:r>
            <a:endParaRPr lang="ja-JP" altLang="en-US" sz="1600" b="1" dirty="0">
              <a:solidFill>
                <a:schemeClr val="accent2"/>
              </a:solidFill>
              <a:latin typeface="黑体" panose="02010609060101010101" pitchFamily="1" charset="-122"/>
              <a:ea typeface="黑体" panose="02010609060101010101" pitchFamily="1" charset="-122"/>
            </a:endParaRPr>
          </a:p>
        </p:txBody>
      </p:sp>
      <p:sp>
        <p:nvSpPr>
          <p:cNvPr id="54315" name="Rectangle 42"/>
          <p:cNvSpPr/>
          <p:nvPr/>
        </p:nvSpPr>
        <p:spPr>
          <a:xfrm>
            <a:off x="6096000" y="1524000"/>
            <a:ext cx="2927350" cy="274638"/>
          </a:xfrm>
          <a:prstGeom prst="rect">
            <a:avLst/>
          </a:prstGeom>
          <a:noFill/>
          <a:ln w="9525">
            <a:noFill/>
          </a:ln>
        </p:spPr>
        <p:txBody>
          <a:bodyPr wrap="none">
            <a:spAutoFit/>
          </a:bodyPr>
          <a:p>
            <a:pPr eaLnBrk="0" hangingPunct="0"/>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工序熟习天数</a:t>
            </a:r>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16" name="Rectangle 43"/>
          <p:cNvSpPr/>
          <p:nvPr/>
        </p:nvSpPr>
        <p:spPr>
          <a:xfrm>
            <a:off x="6096000" y="2154238"/>
            <a:ext cx="3003550" cy="274637"/>
          </a:xfrm>
          <a:prstGeom prst="rect">
            <a:avLst/>
          </a:prstGeom>
          <a:noFill/>
          <a:ln w="9525">
            <a:noFill/>
          </a:ln>
        </p:spPr>
        <p:txBody>
          <a:bodyPr wrap="none">
            <a:spAutoFit/>
          </a:bodyPr>
          <a:p>
            <a:pPr eaLnBrk="0" hangingPunct="0"/>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生产浪费系数</a:t>
            </a:r>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17" name="Rectangle 44"/>
          <p:cNvSpPr/>
          <p:nvPr/>
        </p:nvSpPr>
        <p:spPr>
          <a:xfrm>
            <a:off x="6096000" y="2879725"/>
            <a:ext cx="3003550" cy="274638"/>
          </a:xfrm>
          <a:prstGeom prst="rect">
            <a:avLst/>
          </a:prstGeom>
          <a:noFill/>
          <a:ln w="9525">
            <a:noFill/>
          </a:ln>
        </p:spPr>
        <p:txBody>
          <a:bodyPr wrap="none">
            <a:spAutoFit/>
          </a:bodyPr>
          <a:p>
            <a:pPr eaLnBrk="0" hangingPunct="0"/>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批次不良台数</a:t>
            </a:r>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18" name="Rectangle 45"/>
          <p:cNvSpPr/>
          <p:nvPr/>
        </p:nvSpPr>
        <p:spPr>
          <a:xfrm>
            <a:off x="6096000" y="3440113"/>
            <a:ext cx="3003550" cy="274637"/>
          </a:xfrm>
          <a:prstGeom prst="rect">
            <a:avLst/>
          </a:prstGeom>
          <a:noFill/>
          <a:ln w="9525">
            <a:noFill/>
          </a:ln>
        </p:spPr>
        <p:txBody>
          <a:bodyPr wrap="none">
            <a:spAutoFit/>
          </a:bodyPr>
          <a:p>
            <a:pPr eaLnBrk="0" hangingPunct="0"/>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 </a:t>
            </a:r>
            <a:r>
              <a:rPr lang="en-US" altLang="zh-CN" sz="1200" b="1" dirty="0">
                <a:solidFill>
                  <a:schemeClr val="accent2"/>
                </a:solidFill>
                <a:latin typeface="黑体" panose="02010609060101010101" pitchFamily="1" charset="-122"/>
                <a:ea typeface="黑体" panose="02010609060101010101" pitchFamily="1" charset="-122"/>
              </a:rPr>
              <a:t>FRM</a:t>
            </a:r>
            <a:r>
              <a:rPr lang="zh-CN" altLang="en-US" sz="1200" b="1" dirty="0">
                <a:solidFill>
                  <a:schemeClr val="accent2"/>
                </a:solidFill>
                <a:latin typeface="黑体" panose="02010609060101010101" pitchFamily="1" charset="-122"/>
                <a:ea typeface="黑体" panose="02010609060101010101" pitchFamily="1" charset="-122"/>
              </a:rPr>
              <a:t>生产同步率</a:t>
            </a:r>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19" name="Rectangle 46"/>
          <p:cNvSpPr/>
          <p:nvPr/>
        </p:nvSpPr>
        <p:spPr>
          <a:xfrm>
            <a:off x="6096000" y="4059238"/>
            <a:ext cx="3003550" cy="274637"/>
          </a:xfrm>
          <a:prstGeom prst="rect">
            <a:avLst/>
          </a:prstGeom>
          <a:noFill/>
          <a:ln w="9525">
            <a:noFill/>
          </a:ln>
        </p:spPr>
        <p:txBody>
          <a:bodyPr wrap="none">
            <a:spAutoFit/>
          </a:bodyPr>
          <a:p>
            <a:pPr eaLnBrk="0" hangingPunct="0"/>
            <a:r>
              <a:rPr lang="ja-JP" altLang="en-US" sz="1200" b="1" dirty="0">
                <a:solidFill>
                  <a:schemeClr val="accent2"/>
                </a:solidFill>
                <a:latin typeface="黑体" panose="02010609060101010101" pitchFamily="1" charset="-122"/>
                <a:ea typeface="黑体" panose="02010609060101010101" pitchFamily="1" charset="-122"/>
              </a:rPr>
              <a:t>管理項目：</a:t>
            </a:r>
            <a:r>
              <a:rPr lang="zh-CN" altLang="en-US" sz="1200" b="1" dirty="0">
                <a:solidFill>
                  <a:schemeClr val="accent2"/>
                </a:solidFill>
                <a:latin typeface="黑体" panose="02010609060101010101" pitchFamily="1" charset="-122"/>
                <a:ea typeface="黑体" panose="02010609060101010101" pitchFamily="1" charset="-122"/>
              </a:rPr>
              <a:t>搬入进度正常件数</a:t>
            </a:r>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20" name="Rectangle 47"/>
          <p:cNvSpPr/>
          <p:nvPr/>
        </p:nvSpPr>
        <p:spPr>
          <a:xfrm>
            <a:off x="6096000" y="4824413"/>
            <a:ext cx="3003550" cy="274637"/>
          </a:xfrm>
          <a:prstGeom prst="rect">
            <a:avLst/>
          </a:prstGeom>
          <a:noFill/>
          <a:ln w="9525">
            <a:noFill/>
          </a:ln>
        </p:spPr>
        <p:txBody>
          <a:bodyPr wrap="none">
            <a:spAutoFit/>
          </a:bodyPr>
          <a:p>
            <a:pPr eaLnBrk="0" hangingPunct="0"/>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修理入库台数</a:t>
            </a:r>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21" name="Rectangle 48"/>
          <p:cNvSpPr/>
          <p:nvPr/>
        </p:nvSpPr>
        <p:spPr>
          <a:xfrm>
            <a:off x="6096000" y="5465763"/>
            <a:ext cx="3003550" cy="274637"/>
          </a:xfrm>
          <a:prstGeom prst="rect">
            <a:avLst/>
          </a:prstGeom>
          <a:noFill/>
          <a:ln w="9525">
            <a:noFill/>
          </a:ln>
        </p:spPr>
        <p:txBody>
          <a:bodyPr wrap="none">
            <a:spAutoFit/>
          </a:bodyPr>
          <a:p>
            <a:pPr eaLnBrk="0" hangingPunct="0"/>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设备不运转率</a:t>
            </a:r>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22" name="Rectangle 49"/>
          <p:cNvSpPr/>
          <p:nvPr/>
        </p:nvSpPr>
        <p:spPr>
          <a:xfrm>
            <a:off x="6096000" y="6092825"/>
            <a:ext cx="3003550" cy="274638"/>
          </a:xfrm>
          <a:prstGeom prst="rect">
            <a:avLst/>
          </a:prstGeom>
          <a:noFill/>
          <a:ln w="9525">
            <a:noFill/>
          </a:ln>
        </p:spPr>
        <p:txBody>
          <a:bodyPr wrap="none">
            <a:spAutoFit/>
          </a:bodyPr>
          <a:p>
            <a:pPr eaLnBrk="0" hangingPunct="0"/>
            <a:r>
              <a:rPr lang="zh-CN" altLang="en-US" sz="1200" b="1" dirty="0">
                <a:solidFill>
                  <a:schemeClr val="accent2"/>
                </a:solidFill>
                <a:latin typeface="黑体" panose="02010609060101010101" pitchFamily="1" charset="-122"/>
                <a:ea typeface="黑体" panose="02010609060101010101" pitchFamily="1" charset="-122"/>
              </a:rPr>
              <a:t>管理项目</a:t>
            </a:r>
            <a:r>
              <a:rPr lang="ja-JP" altLang="en-US" sz="1200" b="1" dirty="0">
                <a:solidFill>
                  <a:schemeClr val="accent2"/>
                </a:solidFill>
                <a:latin typeface="黑体" panose="02010609060101010101" pitchFamily="1" charset="-122"/>
                <a:ea typeface="黑体" panose="02010609060101010101" pitchFamily="1" charset="-122"/>
              </a:rPr>
              <a:t>：</a:t>
            </a:r>
            <a:r>
              <a:rPr lang="zh-CN" altLang="en-US" sz="1200" b="1" dirty="0">
                <a:solidFill>
                  <a:schemeClr val="accent2"/>
                </a:solidFill>
                <a:latin typeface="黑体" panose="02010609060101010101" pitchFamily="1" charset="-122"/>
                <a:ea typeface="黑体" panose="02010609060101010101" pitchFamily="1" charset="-122"/>
              </a:rPr>
              <a:t>出厂延误台数</a:t>
            </a:r>
            <a:r>
              <a:rPr lang="ja-JP" altLang="en-US" sz="1200" b="1" dirty="0">
                <a:solidFill>
                  <a:schemeClr val="accent2"/>
                </a:solidFill>
                <a:latin typeface="黑体" panose="02010609060101010101" pitchFamily="1" charset="-122"/>
                <a:ea typeface="黑体" panose="02010609060101010101" pitchFamily="1" charset="-122"/>
              </a:rPr>
              <a:t>     </a:t>
            </a:r>
            <a:r>
              <a:rPr lang="zh-CN" altLang="en-US" sz="1200" b="1" dirty="0">
                <a:solidFill>
                  <a:schemeClr val="accent2"/>
                </a:solidFill>
                <a:latin typeface="黑体" panose="02010609060101010101" pitchFamily="1" charset="-122"/>
                <a:ea typeface="黑体" panose="02010609060101010101" pitchFamily="1" charset="-122"/>
              </a:rPr>
              <a:t>管理水准</a:t>
            </a:r>
            <a:r>
              <a:rPr lang="ja-JP" altLang="en-US" sz="1200" b="1" dirty="0">
                <a:solidFill>
                  <a:schemeClr val="accent2"/>
                </a:solidFill>
                <a:latin typeface="黑体" panose="02010609060101010101" pitchFamily="1" charset="-122"/>
                <a:ea typeface="黑体" panose="02010609060101010101" pitchFamily="1" charset="-122"/>
              </a:rPr>
              <a:t>：</a:t>
            </a:r>
            <a:endParaRPr lang="ja-JP" altLang="en-US" sz="1200" b="1" dirty="0">
              <a:solidFill>
                <a:schemeClr val="accent2"/>
              </a:solidFill>
              <a:latin typeface="黑体" panose="02010609060101010101" pitchFamily="1" charset="-122"/>
              <a:ea typeface="黑体" panose="02010609060101010101" pitchFamily="1" charset="-122"/>
            </a:endParaRPr>
          </a:p>
        </p:txBody>
      </p:sp>
      <p:sp>
        <p:nvSpPr>
          <p:cNvPr id="54323" name="Rectangle 50"/>
          <p:cNvSpPr/>
          <p:nvPr/>
        </p:nvSpPr>
        <p:spPr>
          <a:xfrm>
            <a:off x="0" y="838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灯片编号占位符 3"/>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55299" name="AutoShape 2"/>
          <p:cNvSpPr/>
          <p:nvPr/>
        </p:nvSpPr>
        <p:spPr>
          <a:xfrm>
            <a:off x="381000" y="1524000"/>
            <a:ext cx="2895600" cy="1371600"/>
          </a:xfrm>
          <a:prstGeom prst="roundRect">
            <a:avLst>
              <a:gd name="adj" fmla="val 16667"/>
            </a:avLst>
          </a:prstGeom>
          <a:solidFill>
            <a:srgbClr val="FFDAB5"/>
          </a:solidFill>
          <a:ln w="19050" cap="flat" cmpd="sng">
            <a:solidFill>
              <a:schemeClr val="tx1"/>
            </a:solidFill>
            <a:prstDash val="solid"/>
            <a:headEnd type="none" w="med" len="med"/>
            <a:tailEnd type="none" w="med" len="med"/>
          </a:ln>
        </p:spPr>
        <p:txBody>
          <a:bodyPr wrap="none" lIns="0" tIns="0" rIns="0" bIns="0" anchor="ctr" anchorCtr="0"/>
          <a:p>
            <a:pPr>
              <a:lnSpc>
                <a:spcPct val="110000"/>
              </a:lnSpc>
            </a:pPr>
            <a:r>
              <a:rPr lang="en-US" altLang="zh-CN" sz="1500" b="1" dirty="0">
                <a:latin typeface="Times New Roman" panose="02020603050405020304" pitchFamily="2" charset="0"/>
                <a:ea typeface="黑体" panose="02010609060101010101" pitchFamily="1" charset="-122"/>
              </a:rPr>
              <a:t>·</a:t>
            </a:r>
            <a:r>
              <a:rPr lang="en-US" altLang="zh-CN" sz="1500" b="1" dirty="0">
                <a:latin typeface="黑体" panose="02010609060101010101" pitchFamily="1" charset="-122"/>
                <a:ea typeface="黑体" panose="02010609060101010101" pitchFamily="1" charset="-122"/>
              </a:rPr>
              <a:t> </a:t>
            </a:r>
            <a:r>
              <a:rPr lang="zh-CN" altLang="en-US" sz="1500" b="1" dirty="0">
                <a:latin typeface="黑体" panose="02010609060101010101" pitchFamily="1" charset="-122"/>
                <a:ea typeface="黑体" panose="02010609060101010101" pitchFamily="1" charset="-122"/>
              </a:rPr>
              <a:t>措施如果包罗万象，数目繁多，</a:t>
            </a:r>
            <a:endParaRPr lang="ja-JP" altLang="en-US" sz="1500" b="1" dirty="0">
              <a:latin typeface="黑体" panose="02010609060101010101" pitchFamily="1" charset="-122"/>
              <a:ea typeface="黑体" panose="02010609060101010101" pitchFamily="1" charset="-122"/>
            </a:endParaRPr>
          </a:p>
          <a:p>
            <a:pPr>
              <a:lnSpc>
                <a:spcPct val="110000"/>
              </a:lnSpc>
            </a:pPr>
            <a:r>
              <a:rPr lang="ja-JP" altLang="en-US" sz="1500" b="1" dirty="0">
                <a:latin typeface="黑体" panose="02010609060101010101" pitchFamily="1" charset="-122"/>
                <a:ea typeface="黑体" panose="02010609060101010101" pitchFamily="1" charset="-122"/>
              </a:rPr>
              <a:t>  </a:t>
            </a:r>
            <a:r>
              <a:rPr lang="zh-CN" altLang="en-US" sz="1500" b="1" dirty="0">
                <a:latin typeface="黑体" panose="02010609060101010101" pitchFamily="1" charset="-122"/>
                <a:ea typeface="黑体" panose="02010609060101010101" pitchFamily="1" charset="-122"/>
              </a:rPr>
              <a:t>将会执行不过来</a:t>
            </a:r>
            <a:r>
              <a:rPr lang="ja-JP" altLang="en-US" sz="1500" b="1" dirty="0">
                <a:latin typeface="黑体" panose="02010609060101010101" pitchFamily="1" charset="-122"/>
                <a:ea typeface="黑体" panose="02010609060101010101" pitchFamily="1" charset="-122"/>
              </a:rPr>
              <a:t>。</a:t>
            </a:r>
            <a:endParaRPr lang="ja-JP" altLang="en-US" sz="1500" b="1" dirty="0">
              <a:latin typeface="黑体" panose="02010609060101010101" pitchFamily="1" charset="-122"/>
              <a:ea typeface="黑体" panose="02010609060101010101" pitchFamily="1" charset="-122"/>
            </a:endParaRPr>
          </a:p>
          <a:p>
            <a:pPr>
              <a:lnSpc>
                <a:spcPct val="110000"/>
              </a:lnSpc>
            </a:pPr>
            <a:r>
              <a:rPr lang="en-US" altLang="zh-CN" sz="1500" b="1" dirty="0">
                <a:latin typeface="Times New Roman" panose="02020603050405020304" pitchFamily="2" charset="0"/>
                <a:ea typeface="黑体" panose="02010609060101010101" pitchFamily="1" charset="-122"/>
              </a:rPr>
              <a:t>·</a:t>
            </a:r>
            <a:r>
              <a:rPr lang="en-US" altLang="zh-CN" sz="1500" b="1" dirty="0">
                <a:latin typeface="黑体" panose="02010609060101010101" pitchFamily="1" charset="-122"/>
                <a:ea typeface="黑体" panose="02010609060101010101" pitchFamily="1" charset="-122"/>
              </a:rPr>
              <a:t> PDCA</a:t>
            </a:r>
            <a:r>
              <a:rPr lang="zh-CN" altLang="en-US" sz="1500" b="1" dirty="0">
                <a:latin typeface="黑体" panose="02010609060101010101" pitchFamily="1" charset="-122"/>
                <a:ea typeface="黑体" panose="02010609060101010101" pitchFamily="1" charset="-122"/>
              </a:rPr>
              <a:t>的对象过多</a:t>
            </a:r>
            <a:endParaRPr lang="ja-JP" altLang="en-US" sz="1500" b="1" dirty="0">
              <a:latin typeface="黑体" panose="02010609060101010101" pitchFamily="1" charset="-122"/>
              <a:ea typeface="黑体" panose="02010609060101010101" pitchFamily="1" charset="-122"/>
            </a:endParaRPr>
          </a:p>
          <a:p>
            <a:pPr>
              <a:lnSpc>
                <a:spcPct val="110000"/>
              </a:lnSpc>
            </a:pPr>
            <a:r>
              <a:rPr lang="ja-JP" altLang="en-US" sz="1500" b="1" dirty="0">
                <a:latin typeface="黑体" panose="02010609060101010101" pitchFamily="1" charset="-122"/>
                <a:ea typeface="黑体" panose="02010609060101010101" pitchFamily="1" charset="-122"/>
              </a:rPr>
              <a:t>  </a:t>
            </a:r>
            <a:r>
              <a:rPr lang="zh-CN" altLang="en-US" sz="1500" b="1" dirty="0">
                <a:latin typeface="黑体" panose="02010609060101010101" pitchFamily="1" charset="-122"/>
                <a:ea typeface="黑体" panose="02010609060101010101" pitchFamily="1" charset="-122"/>
              </a:rPr>
              <a:t>工作的负担将会变得异常繁重</a:t>
            </a:r>
            <a:r>
              <a:rPr lang="ja-JP" altLang="en-US" sz="1500" b="1" dirty="0">
                <a:latin typeface="黑体" panose="02010609060101010101" pitchFamily="1" charset="-122"/>
                <a:ea typeface="黑体" panose="02010609060101010101" pitchFamily="1" charset="-122"/>
              </a:rPr>
              <a:t>。</a:t>
            </a:r>
            <a:endParaRPr lang="ja-JP" altLang="en-US" sz="1500" b="1" dirty="0">
              <a:latin typeface="黑体" panose="02010609060101010101" pitchFamily="1" charset="-122"/>
              <a:ea typeface="黑体" panose="02010609060101010101" pitchFamily="1" charset="-122"/>
            </a:endParaRPr>
          </a:p>
        </p:txBody>
      </p:sp>
      <p:sp>
        <p:nvSpPr>
          <p:cNvPr id="55300" name="AutoShape 3" descr="新聞紙"/>
          <p:cNvSpPr/>
          <p:nvPr/>
        </p:nvSpPr>
        <p:spPr>
          <a:xfrm>
            <a:off x="1981200" y="5105400"/>
            <a:ext cx="1752600" cy="574675"/>
          </a:xfrm>
          <a:prstGeom prst="roundRect">
            <a:avLst>
              <a:gd name="adj" fmla="val 16667"/>
            </a:avLst>
          </a:prstGeom>
          <a:blipFill rotWithShape="0">
            <a:blip r:embed="rId1"/>
          </a:blipFill>
          <a:ln w="9525" cap="flat" cmpd="sng">
            <a:solidFill>
              <a:schemeClr val="tx1"/>
            </a:solidFill>
            <a:prstDash val="solid"/>
            <a:headEnd type="none" w="med" len="med"/>
            <a:tailEnd type="none" w="med" len="med"/>
          </a:ln>
          <a:effectLst>
            <a:outerShdw dist="35921" dir="2699999" algn="ctr" rotWithShape="0">
              <a:srgbClr val="808080"/>
            </a:outerShdw>
          </a:effectLst>
        </p:spPr>
        <p:txBody>
          <a:bodyPr anchor="ctr" anchorCtr="0">
            <a:spAutoFit/>
          </a:bodyPr>
          <a:p>
            <a:r>
              <a:rPr lang="ja-JP" altLang="en-US" sz="1400" b="1" dirty="0">
                <a:solidFill>
                  <a:schemeClr val="accent2"/>
                </a:solidFill>
                <a:effectLst>
                  <a:outerShdw blurRad="38100" dist="38100" dir="2700000">
                    <a:srgbClr val="000000"/>
                  </a:outerShdw>
                </a:effectLst>
                <a:latin typeface="黑体" panose="02010609060101010101" pitchFamily="1" charset="-122"/>
                <a:ea typeface="黑体" panose="02010609060101010101" pitchFamily="1" charset="-122"/>
              </a:rPr>
              <a:t>◆</a:t>
            </a:r>
            <a:r>
              <a:rPr lang="zh-CN" altLang="en-US" sz="1400" b="1" dirty="0">
                <a:solidFill>
                  <a:schemeClr val="accent2"/>
                </a:solidFill>
                <a:effectLst>
                  <a:outerShdw blurRad="38100" dist="38100" dir="2700000">
                    <a:srgbClr val="000000"/>
                  </a:outerShdw>
                </a:effectLst>
                <a:latin typeface="黑体" panose="02010609060101010101" pitchFamily="1" charset="-122"/>
                <a:ea typeface="黑体" panose="02010609060101010101" pitchFamily="1" charset="-122"/>
              </a:rPr>
              <a:t>在尽可能大的范</a:t>
            </a:r>
            <a:endParaRPr lang="zh-CN" altLang="en-US" sz="1400" b="1" dirty="0">
              <a:solidFill>
                <a:schemeClr val="accent2"/>
              </a:solidFill>
              <a:effectLst>
                <a:outerShdw blurRad="38100" dist="38100" dir="2700000">
                  <a:srgbClr val="000000"/>
                </a:outerShdw>
              </a:effectLst>
              <a:latin typeface="黑体" panose="02010609060101010101" pitchFamily="1" charset="-122"/>
              <a:ea typeface="黑体" panose="02010609060101010101" pitchFamily="1" charset="-122"/>
            </a:endParaRPr>
          </a:p>
          <a:p>
            <a:r>
              <a:rPr lang="zh-CN" altLang="en-US" sz="1400" b="1" dirty="0">
                <a:solidFill>
                  <a:schemeClr val="accent2"/>
                </a:solidFill>
                <a:effectLst>
                  <a:outerShdw blurRad="38100" dist="38100" dir="2700000">
                    <a:srgbClr val="000000"/>
                  </a:outerShdw>
                </a:effectLst>
                <a:latin typeface="黑体" panose="02010609060101010101" pitchFamily="1" charset="-122"/>
                <a:ea typeface="黑体" panose="02010609060101010101" pitchFamily="1" charset="-122"/>
              </a:rPr>
              <a:t>  围内激发出创意</a:t>
            </a:r>
            <a:endParaRPr lang="ja-JP" altLang="en-US" sz="1400" b="1" dirty="0">
              <a:solidFill>
                <a:schemeClr val="accent2"/>
              </a:solidFill>
              <a:effectLst>
                <a:outerShdw blurRad="38100" dist="38100" dir="2700000">
                  <a:srgbClr val="000000"/>
                </a:outerShdw>
              </a:effectLst>
              <a:latin typeface="黑体" panose="02010609060101010101" pitchFamily="1" charset="-122"/>
              <a:ea typeface="黑体" panose="02010609060101010101" pitchFamily="1" charset="-122"/>
            </a:endParaRPr>
          </a:p>
        </p:txBody>
      </p:sp>
      <p:sp>
        <p:nvSpPr>
          <p:cNvPr id="55301" name="Text Box 4"/>
          <p:cNvSpPr txBox="1"/>
          <p:nvPr/>
        </p:nvSpPr>
        <p:spPr>
          <a:xfrm>
            <a:off x="5105400" y="1905000"/>
            <a:ext cx="2393950" cy="396875"/>
          </a:xfrm>
          <a:prstGeom prst="rect">
            <a:avLst/>
          </a:prstGeom>
          <a:noFill/>
          <a:ln w="9525">
            <a:noFill/>
          </a:ln>
        </p:spPr>
        <p:txBody>
          <a:bodyPr anchor="ctr" anchorCtr="0">
            <a:spAutoFit/>
          </a:bodyPr>
          <a:p>
            <a:pPr algn="ctr">
              <a:spcBef>
                <a:spcPct val="50000"/>
              </a:spcBef>
            </a:pPr>
            <a:r>
              <a:rPr lang="en-US" altLang="zh-CN" sz="2000" b="1" dirty="0">
                <a:solidFill>
                  <a:srgbClr val="3333CC"/>
                </a:solidFill>
                <a:latin typeface="黑体" panose="02010609060101010101" pitchFamily="1" charset="-122"/>
                <a:ea typeface="黑体" panose="02010609060101010101" pitchFamily="1" charset="-122"/>
              </a:rPr>
              <a:t>&lt;</a:t>
            </a:r>
            <a:r>
              <a:rPr lang="zh-CN" altLang="en-US" sz="2000" b="1" dirty="0">
                <a:solidFill>
                  <a:srgbClr val="3333CC"/>
                </a:solidFill>
                <a:latin typeface="黑体" panose="02010609060101010101" pitchFamily="1" charset="-122"/>
                <a:ea typeface="黑体" panose="02010609060101010101" pitchFamily="1" charset="-122"/>
              </a:rPr>
              <a:t>措施的优先顺序</a:t>
            </a:r>
            <a:r>
              <a:rPr lang="en-US" altLang="zh-CN" sz="2000" b="1" dirty="0">
                <a:solidFill>
                  <a:srgbClr val="3333CC"/>
                </a:solidFill>
                <a:latin typeface="黑体" panose="02010609060101010101" pitchFamily="1" charset="-122"/>
                <a:ea typeface="黑体" panose="02010609060101010101" pitchFamily="1" charset="-122"/>
              </a:rPr>
              <a:t>&gt;</a:t>
            </a:r>
            <a:endParaRPr lang="en-US" altLang="zh-CN" sz="2000" b="1" dirty="0">
              <a:solidFill>
                <a:srgbClr val="3333CC"/>
              </a:solidFill>
              <a:latin typeface="黑体" panose="02010609060101010101" pitchFamily="1" charset="-122"/>
              <a:ea typeface="黑体" panose="02010609060101010101" pitchFamily="1" charset="-122"/>
            </a:endParaRPr>
          </a:p>
        </p:txBody>
      </p:sp>
      <p:sp>
        <p:nvSpPr>
          <p:cNvPr id="55302" name="AutoShape 5"/>
          <p:cNvSpPr/>
          <p:nvPr/>
        </p:nvSpPr>
        <p:spPr>
          <a:xfrm rot="16200000">
            <a:off x="2540000" y="3711575"/>
            <a:ext cx="785813" cy="1600200"/>
          </a:xfrm>
          <a:prstGeom prst="downArrow">
            <a:avLst>
              <a:gd name="adj1" fmla="val 56768"/>
              <a:gd name="adj2" fmla="val 61590"/>
            </a:avLst>
          </a:prstGeom>
          <a:solidFill>
            <a:srgbClr val="99FFCC"/>
          </a:solidFill>
          <a:ln w="9525" cap="flat" cmpd="sng">
            <a:solidFill>
              <a:schemeClr val="tx1"/>
            </a:solidFill>
            <a:prstDash val="solid"/>
            <a:miter/>
            <a:headEnd type="none" w="med" len="med"/>
            <a:tailEnd type="none" w="med" len="med"/>
          </a:ln>
        </p:spPr>
        <p:txBody>
          <a:bodyPr vert="eaVert" wrap="none" anchor="ctr" anchorCtr="0"/>
          <a:p>
            <a:pPr algn="ctr"/>
            <a:r>
              <a:rPr lang="zh-CN" altLang="en-US" sz="1400" b="1" dirty="0">
                <a:latin typeface="黑体" panose="02010609060101010101" pitchFamily="1" charset="-122"/>
                <a:ea typeface="黑体" panose="02010609060101010101" pitchFamily="1" charset="-122"/>
              </a:rPr>
              <a:t>对措施进行研究</a:t>
            </a:r>
            <a:endParaRPr lang="ja-JP" altLang="en-US" sz="1400" b="1" dirty="0">
              <a:latin typeface="黑体" panose="02010609060101010101" pitchFamily="1" charset="-122"/>
              <a:ea typeface="黑体" panose="02010609060101010101" pitchFamily="1" charset="-122"/>
            </a:endParaRPr>
          </a:p>
        </p:txBody>
      </p:sp>
      <p:grpSp>
        <p:nvGrpSpPr>
          <p:cNvPr id="55303" name="Group 6"/>
          <p:cNvGrpSpPr/>
          <p:nvPr/>
        </p:nvGrpSpPr>
        <p:grpSpPr>
          <a:xfrm>
            <a:off x="3810000" y="2852738"/>
            <a:ext cx="4999038" cy="3416300"/>
            <a:chOff x="0" y="0"/>
            <a:chExt cx="3149" cy="2152"/>
          </a:xfrm>
        </p:grpSpPr>
        <p:sp>
          <p:nvSpPr>
            <p:cNvPr id="55304" name="Rectangle 7"/>
            <p:cNvSpPr/>
            <p:nvPr/>
          </p:nvSpPr>
          <p:spPr>
            <a:xfrm>
              <a:off x="0" y="112"/>
              <a:ext cx="3077" cy="2040"/>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5305" name="Rectangle 8"/>
            <p:cNvSpPr/>
            <p:nvPr/>
          </p:nvSpPr>
          <p:spPr>
            <a:xfrm>
              <a:off x="36" y="56"/>
              <a:ext cx="3076" cy="2040"/>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5306" name="Text Box 9"/>
            <p:cNvSpPr txBox="1"/>
            <p:nvPr/>
          </p:nvSpPr>
          <p:spPr>
            <a:xfrm>
              <a:off x="236" y="49"/>
              <a:ext cx="881" cy="240"/>
            </a:xfrm>
            <a:prstGeom prst="rect">
              <a:avLst/>
            </a:prstGeom>
            <a:noFill/>
            <a:ln w="9525">
              <a:noFill/>
            </a:ln>
          </p:spPr>
          <p:txBody>
            <a:bodyPr wrap="none" anchor="ctr" anchorCtr="0">
              <a:spAutoFit/>
            </a:bodyPr>
            <a:p>
              <a:pPr algn="ctr">
                <a:spcBef>
                  <a:spcPct val="50000"/>
                </a:spcBef>
              </a:pPr>
              <a:r>
                <a:rPr lang="ja-JP" altLang="en-US" sz="1900" b="1" dirty="0">
                  <a:latin typeface="黑体" panose="02010609060101010101" pitchFamily="1" charset="-122"/>
                  <a:ea typeface="黑体" panose="02010609060101010101" pitchFamily="1" charset="-122"/>
                </a:rPr>
                <a:t>施策系統図</a:t>
              </a:r>
              <a:endParaRPr lang="ja-JP" altLang="en-US" sz="1500" b="1" dirty="0">
                <a:latin typeface="黑体" panose="02010609060101010101" pitchFamily="1" charset="-122"/>
                <a:ea typeface="黑体" panose="02010609060101010101" pitchFamily="1" charset="-122"/>
              </a:endParaRPr>
            </a:p>
          </p:txBody>
        </p:sp>
        <p:sp>
          <p:nvSpPr>
            <p:cNvPr id="55307" name="Rectangle 10"/>
            <p:cNvSpPr/>
            <p:nvPr/>
          </p:nvSpPr>
          <p:spPr>
            <a:xfrm>
              <a:off x="72" y="0"/>
              <a:ext cx="3077" cy="2040"/>
            </a:xfrm>
            <a:prstGeom prst="rect">
              <a:avLst/>
            </a:prstGeom>
            <a:solidFill>
              <a:srgbClr val="FFFF99"/>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5308" name="Rectangle 11"/>
            <p:cNvSpPr/>
            <p:nvPr/>
          </p:nvSpPr>
          <p:spPr>
            <a:xfrm>
              <a:off x="116" y="911"/>
              <a:ext cx="315" cy="249"/>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fontAlgn="ctr"/>
              <a:r>
                <a:rPr lang="en-US" altLang="zh-CN" sz="2000" b="1" dirty="0">
                  <a:latin typeface="黑体" panose="02010609060101010101" pitchFamily="1" charset="-122"/>
                  <a:ea typeface="黑体" panose="02010609060101010101" pitchFamily="1" charset="-122"/>
                </a:rPr>
                <a:t>b</a:t>
              </a:r>
              <a:endParaRPr lang="en-US" altLang="zh-CN" sz="2000" b="1" dirty="0">
                <a:latin typeface="黑体" panose="02010609060101010101" pitchFamily="1" charset="-122"/>
                <a:ea typeface="黑体" panose="02010609060101010101" pitchFamily="1" charset="-122"/>
              </a:endParaRPr>
            </a:p>
          </p:txBody>
        </p:sp>
        <p:cxnSp>
          <p:nvCxnSpPr>
            <p:cNvPr id="55309" name="AutoShape 12"/>
            <p:cNvCxnSpPr/>
            <p:nvPr/>
          </p:nvCxnSpPr>
          <p:spPr>
            <a:xfrm>
              <a:off x="786" y="1055"/>
              <a:ext cx="114" cy="0"/>
            </a:xfrm>
            <a:prstGeom prst="straightConnector1">
              <a:avLst/>
            </a:prstGeom>
            <a:ln w="12700" cap="flat" cmpd="sng">
              <a:solidFill>
                <a:schemeClr val="tx1"/>
              </a:solidFill>
              <a:prstDash val="solid"/>
              <a:headEnd type="none" w="med" len="med"/>
              <a:tailEnd type="none" w="med" len="med"/>
            </a:ln>
          </p:spPr>
        </p:cxnSp>
        <p:sp>
          <p:nvSpPr>
            <p:cNvPr id="55310" name="Rectangle 13"/>
            <p:cNvSpPr/>
            <p:nvPr/>
          </p:nvSpPr>
          <p:spPr>
            <a:xfrm>
              <a:off x="536" y="573"/>
              <a:ext cx="150"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11" name="Rectangle 14"/>
            <p:cNvSpPr/>
            <p:nvPr/>
          </p:nvSpPr>
          <p:spPr>
            <a:xfrm>
              <a:off x="536" y="971"/>
              <a:ext cx="150"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12" name="Rectangle 15"/>
            <p:cNvSpPr/>
            <p:nvPr/>
          </p:nvSpPr>
          <p:spPr>
            <a:xfrm>
              <a:off x="536" y="1685"/>
              <a:ext cx="150"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13" name="Rectangle 16"/>
            <p:cNvSpPr/>
            <p:nvPr/>
          </p:nvSpPr>
          <p:spPr>
            <a:xfrm>
              <a:off x="759" y="461"/>
              <a:ext cx="150"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14" name="Rectangle 17"/>
            <p:cNvSpPr/>
            <p:nvPr/>
          </p:nvSpPr>
          <p:spPr>
            <a:xfrm>
              <a:off x="759" y="682"/>
              <a:ext cx="150"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15" name="Rectangle 18"/>
            <p:cNvSpPr/>
            <p:nvPr/>
          </p:nvSpPr>
          <p:spPr>
            <a:xfrm>
              <a:off x="759" y="1805"/>
              <a:ext cx="150"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16" name="Rectangle 19"/>
            <p:cNvSpPr/>
            <p:nvPr/>
          </p:nvSpPr>
          <p:spPr>
            <a:xfrm>
              <a:off x="759" y="1580"/>
              <a:ext cx="150"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cxnSp>
          <p:nvCxnSpPr>
            <p:cNvPr id="55317" name="AutoShape 20"/>
            <p:cNvCxnSpPr>
              <a:stCxn id="55310" idx="3"/>
              <a:endCxn id="55313" idx="1"/>
            </p:cNvCxnSpPr>
            <p:nvPr/>
          </p:nvCxnSpPr>
          <p:spPr>
            <a:xfrm flipV="1">
              <a:off x="686" y="543"/>
              <a:ext cx="73" cy="112"/>
            </a:xfrm>
            <a:prstGeom prst="bentConnector3">
              <a:avLst>
                <a:gd name="adj1" fmla="val 49315"/>
              </a:avLst>
            </a:prstGeom>
            <a:ln w="12700" cap="flat" cmpd="sng">
              <a:solidFill>
                <a:schemeClr val="tx1"/>
              </a:solidFill>
              <a:prstDash val="solid"/>
              <a:miter/>
              <a:headEnd type="none" w="med" len="med"/>
              <a:tailEnd type="none" w="med" len="med"/>
            </a:ln>
          </p:spPr>
        </p:cxnSp>
        <p:cxnSp>
          <p:nvCxnSpPr>
            <p:cNvPr id="55318" name="AutoShape 21"/>
            <p:cNvCxnSpPr>
              <a:stCxn id="55310" idx="3"/>
              <a:endCxn id="55314" idx="1"/>
            </p:cNvCxnSpPr>
            <p:nvPr/>
          </p:nvCxnSpPr>
          <p:spPr>
            <a:xfrm>
              <a:off x="686" y="655"/>
              <a:ext cx="73" cy="109"/>
            </a:xfrm>
            <a:prstGeom prst="bentConnector3">
              <a:avLst>
                <a:gd name="adj1" fmla="val 50000"/>
              </a:avLst>
            </a:prstGeom>
            <a:ln w="12700" cap="flat" cmpd="sng">
              <a:solidFill>
                <a:schemeClr val="tx1"/>
              </a:solidFill>
              <a:prstDash val="solid"/>
              <a:miter/>
              <a:headEnd type="none" w="med" len="med"/>
              <a:tailEnd type="none" w="med" len="med"/>
            </a:ln>
          </p:spPr>
        </p:cxnSp>
        <p:cxnSp>
          <p:nvCxnSpPr>
            <p:cNvPr id="55319" name="AutoShape 22"/>
            <p:cNvCxnSpPr>
              <a:stCxn id="55312" idx="3"/>
              <a:endCxn id="55316" idx="1"/>
            </p:cNvCxnSpPr>
            <p:nvPr/>
          </p:nvCxnSpPr>
          <p:spPr>
            <a:xfrm flipV="1">
              <a:off x="686" y="1662"/>
              <a:ext cx="73" cy="105"/>
            </a:xfrm>
            <a:prstGeom prst="bentConnector3">
              <a:avLst>
                <a:gd name="adj1" fmla="val 49315"/>
              </a:avLst>
            </a:prstGeom>
            <a:ln w="12700" cap="flat" cmpd="sng">
              <a:solidFill>
                <a:schemeClr val="tx1"/>
              </a:solidFill>
              <a:prstDash val="solid"/>
              <a:miter/>
              <a:headEnd type="none" w="med" len="med"/>
              <a:tailEnd type="none" w="med" len="med"/>
            </a:ln>
          </p:spPr>
        </p:cxnSp>
        <p:cxnSp>
          <p:nvCxnSpPr>
            <p:cNvPr id="55320" name="AutoShape 23"/>
            <p:cNvCxnSpPr>
              <a:stCxn id="55312" idx="3"/>
              <a:endCxn id="55315" idx="1"/>
            </p:cNvCxnSpPr>
            <p:nvPr/>
          </p:nvCxnSpPr>
          <p:spPr>
            <a:xfrm>
              <a:off x="686" y="1767"/>
              <a:ext cx="73" cy="120"/>
            </a:xfrm>
            <a:prstGeom prst="bentConnector3">
              <a:avLst>
                <a:gd name="adj1" fmla="val 49315"/>
              </a:avLst>
            </a:prstGeom>
            <a:ln w="12700" cap="flat" cmpd="sng">
              <a:solidFill>
                <a:schemeClr val="tx1"/>
              </a:solidFill>
              <a:prstDash val="solid"/>
              <a:miter/>
              <a:headEnd type="none" w="med" len="med"/>
              <a:tailEnd type="none" w="med" len="med"/>
            </a:ln>
          </p:spPr>
        </p:cxnSp>
        <p:sp>
          <p:nvSpPr>
            <p:cNvPr id="55321" name="Rectangle 24"/>
            <p:cNvSpPr/>
            <p:nvPr/>
          </p:nvSpPr>
          <p:spPr>
            <a:xfrm>
              <a:off x="985" y="461"/>
              <a:ext cx="149"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22" name="Rectangle 25"/>
            <p:cNvSpPr/>
            <p:nvPr/>
          </p:nvSpPr>
          <p:spPr>
            <a:xfrm>
              <a:off x="985" y="682"/>
              <a:ext cx="149"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23" name="Rectangle 26"/>
            <p:cNvSpPr/>
            <p:nvPr/>
          </p:nvSpPr>
          <p:spPr>
            <a:xfrm>
              <a:off x="985" y="1580"/>
              <a:ext cx="149"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cxnSp>
          <p:nvCxnSpPr>
            <p:cNvPr id="55324" name="AutoShape 27"/>
            <p:cNvCxnSpPr>
              <a:stCxn id="55313" idx="3"/>
              <a:endCxn id="55321" idx="1"/>
            </p:cNvCxnSpPr>
            <p:nvPr/>
          </p:nvCxnSpPr>
          <p:spPr>
            <a:xfrm>
              <a:off x="909" y="543"/>
              <a:ext cx="76" cy="0"/>
            </a:xfrm>
            <a:prstGeom prst="straightConnector1">
              <a:avLst/>
            </a:prstGeom>
            <a:ln w="12700" cap="flat" cmpd="sng">
              <a:solidFill>
                <a:schemeClr val="tx1"/>
              </a:solidFill>
              <a:prstDash val="solid"/>
              <a:headEnd type="none" w="med" len="med"/>
              <a:tailEnd type="none" w="med" len="med"/>
            </a:ln>
          </p:spPr>
        </p:cxnSp>
        <p:cxnSp>
          <p:nvCxnSpPr>
            <p:cNvPr id="55325" name="AutoShape 28"/>
            <p:cNvCxnSpPr>
              <a:stCxn id="55314" idx="3"/>
              <a:endCxn id="55322" idx="1"/>
            </p:cNvCxnSpPr>
            <p:nvPr/>
          </p:nvCxnSpPr>
          <p:spPr>
            <a:xfrm>
              <a:off x="909" y="764"/>
              <a:ext cx="76" cy="0"/>
            </a:xfrm>
            <a:prstGeom prst="straightConnector1">
              <a:avLst/>
            </a:prstGeom>
            <a:ln w="12700" cap="flat" cmpd="sng">
              <a:solidFill>
                <a:schemeClr val="tx1"/>
              </a:solidFill>
              <a:prstDash val="solid"/>
              <a:headEnd type="none" w="med" len="med"/>
              <a:tailEnd type="none" w="med" len="med"/>
            </a:ln>
          </p:spPr>
        </p:cxnSp>
        <p:sp>
          <p:nvSpPr>
            <p:cNvPr id="55326" name="Rectangle 29"/>
            <p:cNvSpPr/>
            <p:nvPr/>
          </p:nvSpPr>
          <p:spPr>
            <a:xfrm>
              <a:off x="985" y="1805"/>
              <a:ext cx="149"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cxnSp>
          <p:nvCxnSpPr>
            <p:cNvPr id="55327" name="AutoShape 30"/>
            <p:cNvCxnSpPr>
              <a:stCxn id="55316" idx="3"/>
              <a:endCxn id="55323" idx="1"/>
            </p:cNvCxnSpPr>
            <p:nvPr/>
          </p:nvCxnSpPr>
          <p:spPr>
            <a:xfrm>
              <a:off x="909" y="1662"/>
              <a:ext cx="76" cy="0"/>
            </a:xfrm>
            <a:prstGeom prst="straightConnector1">
              <a:avLst/>
            </a:prstGeom>
            <a:ln w="12700" cap="flat" cmpd="sng">
              <a:solidFill>
                <a:schemeClr val="tx1"/>
              </a:solidFill>
              <a:prstDash val="solid"/>
              <a:headEnd type="none" w="med" len="med"/>
              <a:tailEnd type="none" w="med" len="med"/>
            </a:ln>
          </p:spPr>
        </p:cxnSp>
        <p:cxnSp>
          <p:nvCxnSpPr>
            <p:cNvPr id="55328" name="AutoShape 31"/>
            <p:cNvCxnSpPr>
              <a:stCxn id="55315" idx="3"/>
              <a:endCxn id="55326" idx="1"/>
            </p:cNvCxnSpPr>
            <p:nvPr/>
          </p:nvCxnSpPr>
          <p:spPr>
            <a:xfrm>
              <a:off x="909" y="1887"/>
              <a:ext cx="76" cy="0"/>
            </a:xfrm>
            <a:prstGeom prst="straightConnector1">
              <a:avLst/>
            </a:prstGeom>
            <a:ln w="12700" cap="flat" cmpd="sng">
              <a:solidFill>
                <a:schemeClr val="tx1"/>
              </a:solidFill>
              <a:prstDash val="solid"/>
              <a:headEnd type="none" w="med" len="med"/>
              <a:tailEnd type="none" w="med" len="med"/>
            </a:ln>
          </p:spPr>
        </p:cxnSp>
        <p:sp>
          <p:nvSpPr>
            <p:cNvPr id="55329" name="Rectangle 32"/>
            <p:cNvSpPr/>
            <p:nvPr/>
          </p:nvSpPr>
          <p:spPr>
            <a:xfrm>
              <a:off x="1225" y="424"/>
              <a:ext cx="481" cy="225"/>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p:txBody>
        </p:sp>
        <p:sp>
          <p:nvSpPr>
            <p:cNvPr id="55330" name="Rectangle 33"/>
            <p:cNvSpPr/>
            <p:nvPr/>
          </p:nvSpPr>
          <p:spPr>
            <a:xfrm>
              <a:off x="1225" y="649"/>
              <a:ext cx="481" cy="22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p:txBody>
        </p:sp>
        <p:sp>
          <p:nvSpPr>
            <p:cNvPr id="55331" name="Rectangle 34"/>
            <p:cNvSpPr/>
            <p:nvPr/>
          </p:nvSpPr>
          <p:spPr>
            <a:xfrm>
              <a:off x="1225" y="873"/>
              <a:ext cx="481" cy="226"/>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p:txBody>
        </p:sp>
        <p:sp>
          <p:nvSpPr>
            <p:cNvPr id="55332" name="Rectangle 35"/>
            <p:cNvSpPr/>
            <p:nvPr/>
          </p:nvSpPr>
          <p:spPr>
            <a:xfrm>
              <a:off x="1225" y="1099"/>
              <a:ext cx="481" cy="22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p:txBody>
        </p:sp>
        <p:sp>
          <p:nvSpPr>
            <p:cNvPr id="55333" name="Rectangle 36"/>
            <p:cNvSpPr/>
            <p:nvPr/>
          </p:nvSpPr>
          <p:spPr>
            <a:xfrm>
              <a:off x="1225" y="1323"/>
              <a:ext cx="481" cy="225"/>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p:txBody>
        </p:sp>
        <p:sp>
          <p:nvSpPr>
            <p:cNvPr id="55334" name="Rectangle 37"/>
            <p:cNvSpPr/>
            <p:nvPr/>
          </p:nvSpPr>
          <p:spPr>
            <a:xfrm>
              <a:off x="1225" y="1548"/>
              <a:ext cx="481" cy="224"/>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p:txBody>
        </p:sp>
        <p:sp>
          <p:nvSpPr>
            <p:cNvPr id="55335" name="Rectangle 38"/>
            <p:cNvSpPr/>
            <p:nvPr/>
          </p:nvSpPr>
          <p:spPr>
            <a:xfrm>
              <a:off x="1225" y="1772"/>
              <a:ext cx="481" cy="226"/>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a:p>
              <a:pPr algn="ctr" fontAlgn="ctr"/>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p:txBody>
        </p:sp>
        <p:sp>
          <p:nvSpPr>
            <p:cNvPr id="55336" name="Rectangle 39"/>
            <p:cNvSpPr/>
            <p:nvPr/>
          </p:nvSpPr>
          <p:spPr>
            <a:xfrm>
              <a:off x="1700" y="424"/>
              <a:ext cx="290" cy="225"/>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37" name="Rectangle 40"/>
            <p:cNvSpPr/>
            <p:nvPr/>
          </p:nvSpPr>
          <p:spPr>
            <a:xfrm>
              <a:off x="1700" y="649"/>
              <a:ext cx="290" cy="22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38" name="Rectangle 41"/>
            <p:cNvSpPr/>
            <p:nvPr/>
          </p:nvSpPr>
          <p:spPr>
            <a:xfrm>
              <a:off x="1700" y="873"/>
              <a:ext cx="290" cy="226"/>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39" name="Rectangle 42"/>
            <p:cNvSpPr/>
            <p:nvPr/>
          </p:nvSpPr>
          <p:spPr>
            <a:xfrm>
              <a:off x="1700" y="1099"/>
              <a:ext cx="290" cy="22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40" name="Rectangle 43"/>
            <p:cNvSpPr/>
            <p:nvPr/>
          </p:nvSpPr>
          <p:spPr>
            <a:xfrm>
              <a:off x="1700" y="1323"/>
              <a:ext cx="290" cy="225"/>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41" name="Rectangle 44"/>
            <p:cNvSpPr/>
            <p:nvPr/>
          </p:nvSpPr>
          <p:spPr>
            <a:xfrm>
              <a:off x="1700" y="1548"/>
              <a:ext cx="290" cy="224"/>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42" name="Rectangle 45"/>
            <p:cNvSpPr/>
            <p:nvPr/>
          </p:nvSpPr>
          <p:spPr>
            <a:xfrm>
              <a:off x="1700" y="1772"/>
              <a:ext cx="290" cy="226"/>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43" name="Rectangle 46"/>
            <p:cNvSpPr/>
            <p:nvPr/>
          </p:nvSpPr>
          <p:spPr>
            <a:xfrm>
              <a:off x="1990" y="424"/>
              <a:ext cx="293" cy="225"/>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44" name="Rectangle 47"/>
            <p:cNvSpPr/>
            <p:nvPr/>
          </p:nvSpPr>
          <p:spPr>
            <a:xfrm>
              <a:off x="1990" y="649"/>
              <a:ext cx="293" cy="22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45" name="Rectangle 48"/>
            <p:cNvSpPr/>
            <p:nvPr/>
          </p:nvSpPr>
          <p:spPr>
            <a:xfrm>
              <a:off x="1990" y="873"/>
              <a:ext cx="293" cy="226"/>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46" name="Rectangle 49"/>
            <p:cNvSpPr/>
            <p:nvPr/>
          </p:nvSpPr>
          <p:spPr>
            <a:xfrm>
              <a:off x="1990" y="1099"/>
              <a:ext cx="293" cy="22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47" name="Rectangle 50"/>
            <p:cNvSpPr/>
            <p:nvPr/>
          </p:nvSpPr>
          <p:spPr>
            <a:xfrm>
              <a:off x="1990" y="1323"/>
              <a:ext cx="293" cy="225"/>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48" name="Rectangle 51"/>
            <p:cNvSpPr/>
            <p:nvPr/>
          </p:nvSpPr>
          <p:spPr>
            <a:xfrm>
              <a:off x="1990" y="1548"/>
              <a:ext cx="293" cy="224"/>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49" name="Rectangle 52"/>
            <p:cNvSpPr/>
            <p:nvPr/>
          </p:nvSpPr>
          <p:spPr>
            <a:xfrm>
              <a:off x="1990" y="1772"/>
              <a:ext cx="293" cy="226"/>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50" name="Rectangle 53"/>
            <p:cNvSpPr/>
            <p:nvPr/>
          </p:nvSpPr>
          <p:spPr>
            <a:xfrm>
              <a:off x="2283" y="424"/>
              <a:ext cx="348" cy="225"/>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51" name="Rectangle 54"/>
            <p:cNvSpPr/>
            <p:nvPr/>
          </p:nvSpPr>
          <p:spPr>
            <a:xfrm>
              <a:off x="2283" y="649"/>
              <a:ext cx="348" cy="22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52" name="Rectangle 55"/>
            <p:cNvSpPr/>
            <p:nvPr/>
          </p:nvSpPr>
          <p:spPr>
            <a:xfrm>
              <a:off x="2283" y="873"/>
              <a:ext cx="348" cy="226"/>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53" name="Rectangle 56"/>
            <p:cNvSpPr/>
            <p:nvPr/>
          </p:nvSpPr>
          <p:spPr>
            <a:xfrm>
              <a:off x="2283" y="1099"/>
              <a:ext cx="348" cy="22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54" name="Rectangle 57"/>
            <p:cNvSpPr/>
            <p:nvPr/>
          </p:nvSpPr>
          <p:spPr>
            <a:xfrm>
              <a:off x="2283" y="1323"/>
              <a:ext cx="348" cy="225"/>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55" name="Rectangle 58"/>
            <p:cNvSpPr/>
            <p:nvPr/>
          </p:nvSpPr>
          <p:spPr>
            <a:xfrm>
              <a:off x="2283" y="1548"/>
              <a:ext cx="348" cy="224"/>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56" name="Rectangle 59"/>
            <p:cNvSpPr/>
            <p:nvPr/>
          </p:nvSpPr>
          <p:spPr>
            <a:xfrm>
              <a:off x="2283" y="1772"/>
              <a:ext cx="348" cy="226"/>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57" name="Rectangle 60"/>
            <p:cNvSpPr/>
            <p:nvPr/>
          </p:nvSpPr>
          <p:spPr>
            <a:xfrm>
              <a:off x="1227" y="63"/>
              <a:ext cx="473" cy="361"/>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lnSpc>
                  <a:spcPct val="90000"/>
                </a:lnSpc>
              </a:pPr>
              <a:r>
                <a:rPr lang="zh-CN" altLang="en-US" sz="1300" b="1" dirty="0">
                  <a:latin typeface="黑体" panose="02010609060101010101" pitchFamily="1" charset="-122"/>
                  <a:ea typeface="黑体" panose="02010609060101010101" pitchFamily="1" charset="-122"/>
                </a:rPr>
                <a:t>具体</a:t>
              </a:r>
              <a:endParaRPr lang="zh-CN" altLang="en-US" sz="1300" b="1" dirty="0">
                <a:latin typeface="黑体" panose="02010609060101010101" pitchFamily="1" charset="-122"/>
                <a:ea typeface="黑体" panose="02010609060101010101" pitchFamily="1" charset="-122"/>
              </a:endParaRPr>
            </a:p>
            <a:p>
              <a:pPr algn="ctr">
                <a:lnSpc>
                  <a:spcPct val="90000"/>
                </a:lnSpc>
              </a:pPr>
              <a:r>
                <a:rPr lang="zh-CN" altLang="en-US" sz="1300" b="1" dirty="0">
                  <a:latin typeface="黑体" panose="02010609060101010101" pitchFamily="1" charset="-122"/>
                  <a:ea typeface="黑体" panose="02010609060101010101" pitchFamily="1" charset="-122"/>
                </a:rPr>
                <a:t>措施</a:t>
              </a:r>
              <a:endParaRPr lang="ja-JP" altLang="en-US" sz="1300" b="1" dirty="0">
                <a:latin typeface="黑体" panose="02010609060101010101" pitchFamily="1" charset="-122"/>
                <a:ea typeface="黑体" panose="02010609060101010101" pitchFamily="1" charset="-122"/>
              </a:endParaRPr>
            </a:p>
          </p:txBody>
        </p:sp>
        <p:sp>
          <p:nvSpPr>
            <p:cNvPr id="55358" name="Rectangle 61"/>
            <p:cNvSpPr/>
            <p:nvPr/>
          </p:nvSpPr>
          <p:spPr>
            <a:xfrm>
              <a:off x="759" y="1133"/>
              <a:ext cx="150"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59" name="Rectangle 62"/>
            <p:cNvSpPr/>
            <p:nvPr/>
          </p:nvSpPr>
          <p:spPr>
            <a:xfrm>
              <a:off x="759" y="908"/>
              <a:ext cx="150"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60" name="Rectangle 63"/>
            <p:cNvSpPr/>
            <p:nvPr/>
          </p:nvSpPr>
          <p:spPr>
            <a:xfrm>
              <a:off x="985" y="908"/>
              <a:ext cx="149"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61" name="Rectangle 64"/>
            <p:cNvSpPr/>
            <p:nvPr/>
          </p:nvSpPr>
          <p:spPr>
            <a:xfrm>
              <a:off x="985" y="1133"/>
              <a:ext cx="149"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cxnSp>
          <p:nvCxnSpPr>
            <p:cNvPr id="55362" name="AutoShape 65"/>
            <p:cNvCxnSpPr>
              <a:stCxn id="55359" idx="3"/>
              <a:endCxn id="55360" idx="1"/>
            </p:cNvCxnSpPr>
            <p:nvPr/>
          </p:nvCxnSpPr>
          <p:spPr>
            <a:xfrm>
              <a:off x="909" y="990"/>
              <a:ext cx="76" cy="0"/>
            </a:xfrm>
            <a:prstGeom prst="straightConnector1">
              <a:avLst/>
            </a:prstGeom>
            <a:ln w="12700" cap="flat" cmpd="sng">
              <a:solidFill>
                <a:schemeClr val="tx1"/>
              </a:solidFill>
              <a:prstDash val="solid"/>
              <a:headEnd type="none" w="med" len="med"/>
              <a:tailEnd type="none" w="med" len="med"/>
            </a:ln>
          </p:spPr>
        </p:cxnSp>
        <p:cxnSp>
          <p:nvCxnSpPr>
            <p:cNvPr id="55363" name="AutoShape 66"/>
            <p:cNvCxnSpPr>
              <a:stCxn id="55358" idx="3"/>
              <a:endCxn id="55361" idx="1"/>
            </p:cNvCxnSpPr>
            <p:nvPr/>
          </p:nvCxnSpPr>
          <p:spPr>
            <a:xfrm>
              <a:off x="909" y="1215"/>
              <a:ext cx="76" cy="0"/>
            </a:xfrm>
            <a:prstGeom prst="straightConnector1">
              <a:avLst/>
            </a:prstGeom>
            <a:ln w="12700" cap="flat" cmpd="sng">
              <a:solidFill>
                <a:schemeClr val="tx1"/>
              </a:solidFill>
              <a:prstDash val="solid"/>
              <a:headEnd type="none" w="med" len="med"/>
              <a:tailEnd type="none" w="med" len="med"/>
            </a:ln>
          </p:spPr>
        </p:cxnSp>
        <p:sp>
          <p:nvSpPr>
            <p:cNvPr id="55364" name="Rectangle 67"/>
            <p:cNvSpPr/>
            <p:nvPr/>
          </p:nvSpPr>
          <p:spPr>
            <a:xfrm>
              <a:off x="761" y="1355"/>
              <a:ext cx="149"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65" name="Rectangle 68"/>
            <p:cNvSpPr/>
            <p:nvPr/>
          </p:nvSpPr>
          <p:spPr>
            <a:xfrm>
              <a:off x="991" y="1355"/>
              <a:ext cx="149" cy="164"/>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cxnSp>
          <p:nvCxnSpPr>
            <p:cNvPr id="55366" name="AutoShape 69"/>
            <p:cNvCxnSpPr>
              <a:stCxn id="55364" idx="3"/>
              <a:endCxn id="55365" idx="1"/>
            </p:cNvCxnSpPr>
            <p:nvPr/>
          </p:nvCxnSpPr>
          <p:spPr>
            <a:xfrm>
              <a:off x="910" y="1437"/>
              <a:ext cx="81" cy="0"/>
            </a:xfrm>
            <a:prstGeom prst="straightConnector1">
              <a:avLst/>
            </a:prstGeom>
            <a:ln w="12700" cap="flat" cmpd="sng">
              <a:solidFill>
                <a:schemeClr val="tx1"/>
              </a:solidFill>
              <a:prstDash val="solid"/>
              <a:headEnd type="none" w="med" len="med"/>
              <a:tailEnd type="none" w="med" len="med"/>
            </a:ln>
          </p:spPr>
        </p:cxnSp>
        <p:sp>
          <p:nvSpPr>
            <p:cNvPr id="55367" name="Freeform 70" descr="新聞紙"/>
            <p:cNvSpPr/>
            <p:nvPr/>
          </p:nvSpPr>
          <p:spPr>
            <a:xfrm>
              <a:off x="476" y="649"/>
              <a:ext cx="62" cy="1120"/>
            </a:xfrm>
            <a:custGeom>
              <a:avLst/>
              <a:gdLst>
                <a:gd name="txL" fmla="*/ 0 w 56"/>
                <a:gd name="txT" fmla="*/ 0 h 1120"/>
                <a:gd name="txR" fmla="*/ 56 w 56"/>
                <a:gd name="txB" fmla="*/ 1120 h 1120"/>
              </a:gdLst>
              <a:ahLst/>
              <a:cxnLst>
                <a:cxn ang="0">
                  <a:pos x="87" y="0"/>
                </a:cxn>
                <a:cxn ang="0">
                  <a:pos x="0" y="0"/>
                </a:cxn>
                <a:cxn ang="0">
                  <a:pos x="0" y="1120"/>
                </a:cxn>
                <a:cxn ang="0">
                  <a:pos x="93" y="1120"/>
                </a:cxn>
              </a:cxnLst>
              <a:rect l="txL" t="txT" r="txR" b="txB"/>
              <a:pathLst>
                <a:path w="56" h="1120">
                  <a:moveTo>
                    <a:pt x="52" y="0"/>
                  </a:moveTo>
                  <a:lnTo>
                    <a:pt x="0" y="0"/>
                  </a:lnTo>
                  <a:lnTo>
                    <a:pt x="0" y="1120"/>
                  </a:lnTo>
                  <a:lnTo>
                    <a:pt x="56" y="1120"/>
                  </a:lnTo>
                </a:path>
              </a:pathLst>
            </a:custGeom>
            <a:noFill/>
            <a:ln w="12700" cap="flat" cmpd="sng">
              <a:solidFill>
                <a:schemeClr val="tx1"/>
              </a:solidFill>
              <a:prstDash val="solid"/>
              <a:bevel/>
              <a:headEnd type="none" w="med" len="med"/>
              <a:tailEnd type="none" w="med" len="med"/>
            </a:ln>
          </p:spPr>
          <p:txBody>
            <a:bodyPr/>
            <a:p>
              <a:endParaRPr lang="zh-CN" altLang="en-US"/>
            </a:p>
          </p:txBody>
        </p:sp>
        <p:sp>
          <p:nvSpPr>
            <p:cNvPr id="55368" name="Line 71"/>
            <p:cNvSpPr/>
            <p:nvPr/>
          </p:nvSpPr>
          <p:spPr>
            <a:xfrm>
              <a:off x="1133" y="1885"/>
              <a:ext cx="91" cy="0"/>
            </a:xfrm>
            <a:prstGeom prst="line">
              <a:avLst/>
            </a:prstGeom>
            <a:ln w="12700" cap="flat" cmpd="sng">
              <a:solidFill>
                <a:schemeClr val="tx1"/>
              </a:solidFill>
              <a:prstDash val="solid"/>
              <a:headEnd type="none" w="med" len="med"/>
              <a:tailEnd type="none" w="med" len="med"/>
            </a:ln>
          </p:spPr>
        </p:sp>
        <p:sp>
          <p:nvSpPr>
            <p:cNvPr id="55369" name="Line 72"/>
            <p:cNvSpPr/>
            <p:nvPr/>
          </p:nvSpPr>
          <p:spPr>
            <a:xfrm>
              <a:off x="1139" y="1661"/>
              <a:ext cx="80" cy="0"/>
            </a:xfrm>
            <a:prstGeom prst="line">
              <a:avLst/>
            </a:prstGeom>
            <a:ln w="12700" cap="flat" cmpd="sng">
              <a:solidFill>
                <a:schemeClr val="tx1"/>
              </a:solidFill>
              <a:prstDash val="solid"/>
              <a:headEnd type="none" w="med" len="med"/>
              <a:tailEnd type="none" w="med" len="med"/>
            </a:ln>
          </p:spPr>
        </p:sp>
        <p:sp>
          <p:nvSpPr>
            <p:cNvPr id="55370" name="Line 73"/>
            <p:cNvSpPr/>
            <p:nvPr/>
          </p:nvSpPr>
          <p:spPr>
            <a:xfrm>
              <a:off x="1142" y="1441"/>
              <a:ext cx="89" cy="0"/>
            </a:xfrm>
            <a:prstGeom prst="line">
              <a:avLst/>
            </a:prstGeom>
            <a:ln w="12700" cap="flat" cmpd="sng">
              <a:solidFill>
                <a:schemeClr val="tx1"/>
              </a:solidFill>
              <a:prstDash val="solid"/>
              <a:headEnd type="none" w="med" len="med"/>
              <a:tailEnd type="none" w="med" len="med"/>
            </a:ln>
          </p:spPr>
        </p:sp>
        <p:sp>
          <p:nvSpPr>
            <p:cNvPr id="55371" name="Line 74"/>
            <p:cNvSpPr/>
            <p:nvPr/>
          </p:nvSpPr>
          <p:spPr>
            <a:xfrm flipH="1">
              <a:off x="1131" y="1215"/>
              <a:ext cx="96" cy="2"/>
            </a:xfrm>
            <a:prstGeom prst="line">
              <a:avLst/>
            </a:prstGeom>
            <a:ln w="12700" cap="flat" cmpd="sng">
              <a:solidFill>
                <a:schemeClr val="tx1"/>
              </a:solidFill>
              <a:prstDash val="solid"/>
              <a:headEnd type="none" w="med" len="med"/>
              <a:tailEnd type="none" w="med" len="med"/>
            </a:ln>
          </p:spPr>
        </p:sp>
        <p:sp>
          <p:nvSpPr>
            <p:cNvPr id="55372" name="Line 75"/>
            <p:cNvSpPr/>
            <p:nvPr/>
          </p:nvSpPr>
          <p:spPr>
            <a:xfrm>
              <a:off x="1135" y="993"/>
              <a:ext cx="90" cy="0"/>
            </a:xfrm>
            <a:prstGeom prst="line">
              <a:avLst/>
            </a:prstGeom>
            <a:ln w="12700" cap="flat" cmpd="sng">
              <a:solidFill>
                <a:schemeClr val="tx1"/>
              </a:solidFill>
              <a:prstDash val="solid"/>
              <a:headEnd type="none" w="med" len="med"/>
              <a:tailEnd type="none" w="med" len="med"/>
            </a:ln>
          </p:spPr>
        </p:sp>
        <p:sp>
          <p:nvSpPr>
            <p:cNvPr id="55373" name="Line 76"/>
            <p:cNvSpPr/>
            <p:nvPr/>
          </p:nvSpPr>
          <p:spPr>
            <a:xfrm>
              <a:off x="1137" y="767"/>
              <a:ext cx="87" cy="0"/>
            </a:xfrm>
            <a:prstGeom prst="line">
              <a:avLst/>
            </a:prstGeom>
            <a:ln w="12700" cap="flat" cmpd="sng">
              <a:solidFill>
                <a:schemeClr val="tx1"/>
              </a:solidFill>
              <a:prstDash val="solid"/>
              <a:headEnd type="none" w="med" len="med"/>
              <a:tailEnd type="none" w="med" len="med"/>
            </a:ln>
          </p:spPr>
        </p:sp>
        <p:sp>
          <p:nvSpPr>
            <p:cNvPr id="55374" name="Line 77"/>
            <p:cNvSpPr/>
            <p:nvPr/>
          </p:nvSpPr>
          <p:spPr>
            <a:xfrm>
              <a:off x="1139" y="543"/>
              <a:ext cx="87" cy="0"/>
            </a:xfrm>
            <a:prstGeom prst="line">
              <a:avLst/>
            </a:prstGeom>
            <a:ln w="12700" cap="flat" cmpd="sng">
              <a:solidFill>
                <a:schemeClr val="tx1"/>
              </a:solidFill>
              <a:prstDash val="solid"/>
              <a:headEnd type="none" w="med" len="med"/>
              <a:tailEnd type="none" w="med" len="med"/>
            </a:ln>
          </p:spPr>
        </p:sp>
        <p:sp>
          <p:nvSpPr>
            <p:cNvPr id="55375" name="Rectangle 78"/>
            <p:cNvSpPr/>
            <p:nvPr/>
          </p:nvSpPr>
          <p:spPr>
            <a:xfrm>
              <a:off x="1700" y="63"/>
              <a:ext cx="1395" cy="164"/>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lnSpc>
                  <a:spcPct val="90000"/>
                </a:lnSpc>
              </a:pPr>
              <a:r>
                <a:rPr lang="zh-CN" altLang="en-US" sz="1300" b="1" dirty="0">
                  <a:latin typeface="黑体" panose="02010609060101010101" pitchFamily="1" charset="-122"/>
                  <a:ea typeface="黑体" panose="02010609060101010101" pitchFamily="1" charset="-122"/>
                </a:rPr>
                <a:t>措施的优先顺序</a:t>
              </a:r>
              <a:endParaRPr lang="ja-JP" altLang="en-US" sz="1300" b="1" dirty="0">
                <a:latin typeface="黑体" panose="02010609060101010101" pitchFamily="1" charset="-122"/>
                <a:ea typeface="黑体" panose="02010609060101010101" pitchFamily="1" charset="-122"/>
              </a:endParaRPr>
            </a:p>
          </p:txBody>
        </p:sp>
        <p:sp>
          <p:nvSpPr>
            <p:cNvPr id="55376" name="Rectangle 79"/>
            <p:cNvSpPr/>
            <p:nvPr/>
          </p:nvSpPr>
          <p:spPr>
            <a:xfrm>
              <a:off x="1700" y="227"/>
              <a:ext cx="290" cy="197"/>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r>
                <a:rPr lang="zh-CN" altLang="en-US" sz="1300" b="1" dirty="0">
                  <a:latin typeface="黑体" panose="02010609060101010101" pitchFamily="1" charset="-122"/>
                  <a:ea typeface="黑体" panose="02010609060101010101" pitchFamily="1" charset="-122"/>
                </a:rPr>
                <a:t>效果</a:t>
              </a:r>
              <a:endParaRPr lang="ja-JP" altLang="en-US" sz="1300" b="1" dirty="0">
                <a:latin typeface="黑体" panose="02010609060101010101" pitchFamily="1" charset="-122"/>
                <a:ea typeface="黑体" panose="02010609060101010101" pitchFamily="1" charset="-122"/>
              </a:endParaRPr>
            </a:p>
          </p:txBody>
        </p:sp>
        <p:sp>
          <p:nvSpPr>
            <p:cNvPr id="55377" name="Rectangle 80"/>
            <p:cNvSpPr/>
            <p:nvPr/>
          </p:nvSpPr>
          <p:spPr>
            <a:xfrm>
              <a:off x="1990" y="227"/>
              <a:ext cx="293" cy="197"/>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r>
                <a:rPr lang="zh-CN" altLang="en-US" sz="1300" b="1" dirty="0">
                  <a:latin typeface="黑体" panose="02010609060101010101" pitchFamily="1" charset="-122"/>
                  <a:ea typeface="黑体" panose="02010609060101010101" pitchFamily="1" charset="-122"/>
                </a:rPr>
                <a:t>效率</a:t>
              </a:r>
              <a:endParaRPr lang="ja-JP" altLang="en-US" sz="1300" b="1" dirty="0">
                <a:latin typeface="黑体" panose="02010609060101010101" pitchFamily="1" charset="-122"/>
                <a:ea typeface="黑体" panose="02010609060101010101" pitchFamily="1" charset="-122"/>
              </a:endParaRPr>
            </a:p>
          </p:txBody>
        </p:sp>
        <p:sp>
          <p:nvSpPr>
            <p:cNvPr id="55378" name="Rectangle 81"/>
            <p:cNvSpPr/>
            <p:nvPr/>
          </p:nvSpPr>
          <p:spPr>
            <a:xfrm>
              <a:off x="2283" y="227"/>
              <a:ext cx="348" cy="197"/>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可实现性</a:t>
              </a:r>
              <a:endParaRPr lang="ja-JP" altLang="en-US" sz="1200" b="1" dirty="0">
                <a:latin typeface="黑体" panose="02010609060101010101" pitchFamily="1" charset="-122"/>
                <a:ea typeface="黑体" panose="02010609060101010101" pitchFamily="1" charset="-122"/>
              </a:endParaRPr>
            </a:p>
          </p:txBody>
        </p:sp>
      </p:grpSp>
      <p:sp>
        <p:nvSpPr>
          <p:cNvPr id="55379" name="Rectangle 82"/>
          <p:cNvSpPr/>
          <p:nvPr/>
        </p:nvSpPr>
        <p:spPr>
          <a:xfrm>
            <a:off x="8089900" y="3211513"/>
            <a:ext cx="658813" cy="314325"/>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r>
              <a:rPr lang="zh-CN" altLang="en-US" sz="1200" b="1" dirty="0">
                <a:latin typeface="黑体" panose="02010609060101010101" pitchFamily="1" charset="-122"/>
                <a:ea typeface="黑体" panose="02010609060101010101" pitchFamily="1" charset="-122"/>
              </a:rPr>
              <a:t>主要措施</a:t>
            </a:r>
            <a:endParaRPr lang="ja-JP" altLang="en-US" sz="1200" b="1" dirty="0">
              <a:latin typeface="黑体" panose="02010609060101010101" pitchFamily="1" charset="-122"/>
              <a:ea typeface="黑体" panose="02010609060101010101" pitchFamily="1" charset="-122"/>
            </a:endParaRPr>
          </a:p>
        </p:txBody>
      </p:sp>
      <p:sp>
        <p:nvSpPr>
          <p:cNvPr id="55380" name="Text Box 83"/>
          <p:cNvSpPr txBox="1"/>
          <p:nvPr/>
        </p:nvSpPr>
        <p:spPr>
          <a:xfrm>
            <a:off x="3657600" y="2286000"/>
            <a:ext cx="5334000" cy="517525"/>
          </a:xfrm>
          <a:prstGeom prst="rect">
            <a:avLst/>
          </a:prstGeom>
          <a:noFill/>
          <a:ln w="9525">
            <a:noFill/>
          </a:ln>
        </p:spPr>
        <p:txBody>
          <a:bodyPr anchor="ctr" anchorCtr="0">
            <a:spAutoFit/>
          </a:bodyPr>
          <a:p>
            <a:r>
              <a:rPr lang="ja-JP" altLang="en-US" sz="1400" b="1" dirty="0">
                <a:latin typeface="黑体" panose="02010609060101010101" pitchFamily="1" charset="-122"/>
                <a:ea typeface="黑体" panose="02010609060101010101" pitchFamily="1" charset="-122"/>
              </a:rPr>
              <a:t>◆</a:t>
            </a:r>
            <a:r>
              <a:rPr lang="zh-CN" altLang="en-US" sz="1400" b="1" dirty="0">
                <a:latin typeface="黑体" panose="02010609060101010101" pitchFamily="1" charset="-122"/>
                <a:ea typeface="黑体" panose="02010609060101010101" pitchFamily="1" charset="-122"/>
              </a:rPr>
              <a:t>如果是包罗万象地来做，将很难取得效果</a:t>
            </a:r>
            <a:r>
              <a:rPr lang="ja-JP" altLang="en-US" sz="1400" b="1" dirty="0">
                <a:latin typeface="黑体" panose="02010609060101010101" pitchFamily="1" charset="-122"/>
                <a:ea typeface="黑体" panose="02010609060101010101" pitchFamily="1" charset="-122"/>
              </a:rPr>
              <a:t>。　　</a:t>
            </a:r>
            <a:endParaRPr lang="ja-JP" altLang="en-US" sz="1400" b="1" dirty="0">
              <a:latin typeface="黑体" panose="02010609060101010101" pitchFamily="1" charset="-122"/>
              <a:ea typeface="黑体" panose="02010609060101010101" pitchFamily="1" charset="-122"/>
            </a:endParaRPr>
          </a:p>
          <a:p>
            <a:r>
              <a:rPr lang="ja-JP" altLang="en-US" sz="1400" b="1" dirty="0">
                <a:latin typeface="黑体" panose="02010609060101010101" pitchFamily="1" charset="-122"/>
                <a:ea typeface="黑体" panose="02010609060101010101" pitchFamily="1" charset="-122"/>
              </a:rPr>
              <a:t>  </a:t>
            </a:r>
            <a:r>
              <a:rPr lang="zh-CN" altLang="en-US" sz="1400" b="1" dirty="0">
                <a:latin typeface="黑体" panose="02010609060101010101" pitchFamily="1" charset="-122"/>
                <a:ea typeface="黑体" panose="02010609060101010101" pitchFamily="1" charset="-122"/>
              </a:rPr>
              <a:t>定出措施的优先顺序，紧紧围绕中心目标，迅速地进行展开</a:t>
            </a:r>
            <a:r>
              <a:rPr lang="ja-JP" altLang="en-US" sz="1400" b="1" dirty="0">
                <a:latin typeface="黑体" panose="02010609060101010101" pitchFamily="1" charset="-122"/>
                <a:ea typeface="黑体" panose="02010609060101010101" pitchFamily="1" charset="-122"/>
              </a:rPr>
              <a:t>。</a:t>
            </a:r>
            <a:endParaRPr lang="ja-JP" altLang="en-US" sz="1400" b="1" dirty="0">
              <a:latin typeface="黑体" panose="02010609060101010101" pitchFamily="1" charset="-122"/>
              <a:ea typeface="黑体" panose="02010609060101010101" pitchFamily="1" charset="-122"/>
            </a:endParaRPr>
          </a:p>
        </p:txBody>
      </p:sp>
      <p:sp>
        <p:nvSpPr>
          <p:cNvPr id="55381" name="Rectangle 84"/>
          <p:cNvSpPr/>
          <p:nvPr/>
        </p:nvSpPr>
        <p:spPr>
          <a:xfrm>
            <a:off x="8089900" y="3525838"/>
            <a:ext cx="658813" cy="358775"/>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82" name="Rectangle 85"/>
          <p:cNvSpPr/>
          <p:nvPr/>
        </p:nvSpPr>
        <p:spPr>
          <a:xfrm>
            <a:off x="8089900" y="3884613"/>
            <a:ext cx="658813" cy="357187"/>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83" name="Rectangle 86"/>
          <p:cNvSpPr/>
          <p:nvPr/>
        </p:nvSpPr>
        <p:spPr>
          <a:xfrm>
            <a:off x="8089900" y="4241800"/>
            <a:ext cx="658813" cy="360363"/>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84" name="Rectangle 87"/>
          <p:cNvSpPr/>
          <p:nvPr/>
        </p:nvSpPr>
        <p:spPr>
          <a:xfrm>
            <a:off x="8089900" y="4602163"/>
            <a:ext cx="658813" cy="357187"/>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85" name="Rectangle 88"/>
          <p:cNvSpPr/>
          <p:nvPr/>
        </p:nvSpPr>
        <p:spPr>
          <a:xfrm>
            <a:off x="8089900" y="4959350"/>
            <a:ext cx="658813" cy="358775"/>
          </a:xfrm>
          <a:prstGeom prst="rect">
            <a:avLst/>
          </a:prstGeom>
          <a:solidFill>
            <a:srgbClr val="99FFCC"/>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86" name="Rectangle 89"/>
          <p:cNvSpPr/>
          <p:nvPr/>
        </p:nvSpPr>
        <p:spPr>
          <a:xfrm>
            <a:off x="8089900" y="5318125"/>
            <a:ext cx="658813" cy="357188"/>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solidFill>
                <a:schemeClr val="accent2"/>
              </a:solidFill>
              <a:latin typeface="黑体" panose="02010609060101010101" pitchFamily="1" charset="-122"/>
              <a:ea typeface="黑体" panose="02010609060101010101" pitchFamily="1" charset="-122"/>
            </a:endParaRPr>
          </a:p>
        </p:txBody>
      </p:sp>
      <p:sp>
        <p:nvSpPr>
          <p:cNvPr id="55387" name="Rectangle 90"/>
          <p:cNvSpPr/>
          <p:nvPr/>
        </p:nvSpPr>
        <p:spPr>
          <a:xfrm>
            <a:off x="8089900" y="5675313"/>
            <a:ext cx="658813" cy="360362"/>
          </a:xfrm>
          <a:prstGeom prst="rect">
            <a:avLst/>
          </a:prstGeom>
          <a:solidFill>
            <a:srgbClr val="FFFFFF"/>
          </a:solidFill>
          <a:ln w="12700" cap="flat" cmpd="sng">
            <a:solidFill>
              <a:schemeClr val="tx1"/>
            </a:solidFill>
            <a:prstDash val="solid"/>
            <a:miter/>
            <a:headEnd type="none" w="med" len="med"/>
            <a:tailEnd type="none" w="med" len="med"/>
          </a:ln>
        </p:spPr>
        <p:txBody>
          <a:bodyPr wrap="none" anchor="ctr" anchorCtr="0"/>
          <a:p>
            <a:pPr algn="ctr"/>
            <a:endParaRPr lang="zh-CN" altLang="en-US" sz="1600" b="1" dirty="0">
              <a:latin typeface="黑体" panose="02010609060101010101" pitchFamily="1" charset="-122"/>
              <a:ea typeface="黑体" panose="02010609060101010101" pitchFamily="1" charset="-122"/>
            </a:endParaRPr>
          </a:p>
        </p:txBody>
      </p:sp>
      <p:sp>
        <p:nvSpPr>
          <p:cNvPr id="55388" name="AutoShape 91"/>
          <p:cNvSpPr/>
          <p:nvPr/>
        </p:nvSpPr>
        <p:spPr>
          <a:xfrm>
            <a:off x="8223250" y="3482975"/>
            <a:ext cx="384175" cy="1900238"/>
          </a:xfrm>
          <a:prstGeom prst="roundRect">
            <a:avLst>
              <a:gd name="adj" fmla="val 50000"/>
            </a:avLst>
          </a:prstGeom>
          <a:no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5389" name="Line 92"/>
          <p:cNvSpPr/>
          <p:nvPr/>
        </p:nvSpPr>
        <p:spPr>
          <a:xfrm flipV="1">
            <a:off x="8415338" y="5357813"/>
            <a:ext cx="0" cy="914400"/>
          </a:xfrm>
          <a:prstGeom prst="line">
            <a:avLst/>
          </a:prstGeom>
          <a:ln w="9525" cap="flat" cmpd="sng">
            <a:solidFill>
              <a:schemeClr val="tx1"/>
            </a:solidFill>
            <a:prstDash val="solid"/>
            <a:headEnd type="none" w="med" len="med"/>
            <a:tailEnd type="triangle" w="med" len="med"/>
          </a:ln>
        </p:spPr>
      </p:sp>
      <p:sp>
        <p:nvSpPr>
          <p:cNvPr id="55390" name="AutoShape 93"/>
          <p:cNvSpPr/>
          <p:nvPr/>
        </p:nvSpPr>
        <p:spPr>
          <a:xfrm>
            <a:off x="5715000" y="6196013"/>
            <a:ext cx="3124200" cy="357187"/>
          </a:xfrm>
          <a:prstGeom prst="roundRect">
            <a:avLst>
              <a:gd name="adj" fmla="val 39407"/>
            </a:avLst>
          </a:prstGeom>
          <a:solidFill>
            <a:srgbClr val="99FFCC"/>
          </a:solidFill>
          <a:ln w="9525" cap="flat" cmpd="sng">
            <a:solidFill>
              <a:schemeClr val="tx1"/>
            </a:solidFill>
            <a:prstDash val="solid"/>
            <a:headEnd type="none" w="med" len="med"/>
            <a:tailEnd type="none" w="med" len="med"/>
          </a:ln>
        </p:spPr>
        <p:txBody>
          <a:bodyPr lIns="54000" rIns="54000">
            <a:spAutoFit/>
          </a:bodyPr>
          <a:p>
            <a:pPr algn="ctr" fontAlgn="ctr">
              <a:lnSpc>
                <a:spcPct val="80000"/>
              </a:lnSpc>
            </a:pPr>
            <a:r>
              <a:rPr lang="en-US" altLang="zh-CN" sz="1600" b="1" dirty="0">
                <a:latin typeface="黑体" panose="02010609060101010101" pitchFamily="1" charset="-122"/>
                <a:ea typeface="黑体" panose="02010609060101010101" pitchFamily="1" charset="-122"/>
              </a:rPr>
              <a:t> </a:t>
            </a:r>
            <a:r>
              <a:rPr lang="zh-CN" altLang="en-US" sz="1600" b="1" dirty="0">
                <a:latin typeface="黑体" panose="02010609060101010101" pitchFamily="1" charset="-122"/>
                <a:ea typeface="黑体" panose="02010609060101010101" pitchFamily="1" charset="-122"/>
              </a:rPr>
              <a:t>首先，只实施这一部分</a:t>
            </a:r>
            <a:r>
              <a:rPr lang="ja-JP" altLang="en-US" sz="1600" b="1" dirty="0">
                <a:latin typeface="黑体" panose="02010609060101010101" pitchFamily="1" charset="-122"/>
                <a:ea typeface="黑体" panose="02010609060101010101" pitchFamily="1" charset="-122"/>
              </a:rPr>
              <a:t>（ </a:t>
            </a:r>
            <a:r>
              <a:rPr lang="ja-JP" altLang="en-US" sz="1600" b="1" dirty="0">
                <a:solidFill>
                  <a:schemeClr val="accent2"/>
                </a:solidFill>
                <a:latin typeface="黑体" panose="02010609060101010101" pitchFamily="1" charset="-122"/>
                <a:ea typeface="黑体" panose="02010609060101010101" pitchFamily="1" charset="-122"/>
              </a:rPr>
              <a:t> </a:t>
            </a:r>
            <a:r>
              <a:rPr lang="ja-JP" altLang="en-US" sz="1600" b="1" dirty="0">
                <a:latin typeface="黑体" panose="02010609060101010101" pitchFamily="1" charset="-122"/>
                <a:ea typeface="黑体" panose="02010609060101010101" pitchFamily="1" charset="-122"/>
              </a:rPr>
              <a:t>）</a:t>
            </a:r>
            <a:endParaRPr lang="ja-JP" altLang="en-US" sz="1600" b="1" dirty="0">
              <a:latin typeface="黑体" panose="02010609060101010101" pitchFamily="1" charset="-122"/>
              <a:ea typeface="黑体" panose="02010609060101010101" pitchFamily="1" charset="-122"/>
            </a:endParaRPr>
          </a:p>
        </p:txBody>
      </p:sp>
      <p:sp>
        <p:nvSpPr>
          <p:cNvPr id="55391" name="AutoShape 94"/>
          <p:cNvSpPr/>
          <p:nvPr/>
        </p:nvSpPr>
        <p:spPr>
          <a:xfrm>
            <a:off x="8307388" y="3581400"/>
            <a:ext cx="257175" cy="244475"/>
          </a:xfrm>
          <a:custGeom>
            <a:avLst/>
            <a:gdLst>
              <a:gd name="txL" fmla="*/ 79472 w 257175"/>
              <a:gd name="txT" fmla="*/ 93382 h 244475"/>
              <a:gd name="txR" fmla="*/ 177703 w 257175"/>
              <a:gd name="txB" fmla="*/ 186761 h 244475"/>
            </a:gdLst>
            <a:ahLst/>
            <a:cxnLst>
              <a:cxn ang="17694720">
                <a:pos x="128588" y="0"/>
              </a:cxn>
              <a:cxn ang="11796480">
                <a:pos x="0" y="93381"/>
              </a:cxn>
              <a:cxn ang="5898240">
                <a:pos x="49116" y="244474"/>
              </a:cxn>
              <a:cxn ang="5898240">
                <a:pos x="208059" y="244474"/>
              </a:cxn>
              <a:cxn ang="0">
                <a:pos x="257175" y="93381"/>
              </a:cxn>
            </a:cxnLst>
            <a:rect l="txL" t="txT" r="txR" b="txB"/>
            <a:pathLst>
              <a:path w="257175" h="244475">
                <a:moveTo>
                  <a:pt x="0" y="93381"/>
                </a:moveTo>
                <a:lnTo>
                  <a:pt x="98233" y="93382"/>
                </a:lnTo>
                <a:lnTo>
                  <a:pt x="128588" y="0"/>
                </a:lnTo>
                <a:lnTo>
                  <a:pt x="158942" y="93382"/>
                </a:lnTo>
                <a:lnTo>
                  <a:pt x="257175" y="93381"/>
                </a:lnTo>
                <a:lnTo>
                  <a:pt x="177703" y="151093"/>
                </a:lnTo>
                <a:lnTo>
                  <a:pt x="208059" y="244474"/>
                </a:lnTo>
                <a:lnTo>
                  <a:pt x="128588" y="186761"/>
                </a:lnTo>
                <a:lnTo>
                  <a:pt x="49116" y="244474"/>
                </a:lnTo>
                <a:lnTo>
                  <a:pt x="79472" y="151093"/>
                </a:lnTo>
                <a:close/>
              </a:path>
            </a:pathLst>
          </a:custGeom>
          <a:solidFill>
            <a:schemeClr val="accent2">
              <a:alpha val="100000"/>
            </a:schemeClr>
          </a:solidFill>
          <a:ln w="9525" cap="flat" cmpd="sng">
            <a:solidFill>
              <a:schemeClr val="tx1"/>
            </a:solidFill>
            <a:prstDash val="solid"/>
            <a:headEnd type="none" w="med" len="med"/>
            <a:tailEnd type="none" w="med" len="med"/>
          </a:ln>
        </p:spPr>
        <p:txBody>
          <a:bodyPr/>
          <a:p>
            <a:endParaRPr lang="zh-CN" altLang="en-US"/>
          </a:p>
        </p:txBody>
      </p:sp>
      <p:sp>
        <p:nvSpPr>
          <p:cNvPr id="55392" name="AutoShape 95"/>
          <p:cNvSpPr/>
          <p:nvPr/>
        </p:nvSpPr>
        <p:spPr>
          <a:xfrm>
            <a:off x="8294688" y="4295775"/>
            <a:ext cx="257175" cy="244475"/>
          </a:xfrm>
          <a:custGeom>
            <a:avLst/>
            <a:gdLst>
              <a:gd name="txL" fmla="*/ 79472 w 257175"/>
              <a:gd name="txT" fmla="*/ 93382 h 244475"/>
              <a:gd name="txR" fmla="*/ 177703 w 257175"/>
              <a:gd name="txB" fmla="*/ 186761 h 244475"/>
            </a:gdLst>
            <a:ahLst/>
            <a:cxnLst>
              <a:cxn ang="17694720">
                <a:pos x="128588" y="0"/>
              </a:cxn>
              <a:cxn ang="11796480">
                <a:pos x="0" y="93381"/>
              </a:cxn>
              <a:cxn ang="5898240">
                <a:pos x="49116" y="244474"/>
              </a:cxn>
              <a:cxn ang="5898240">
                <a:pos x="208059" y="244474"/>
              </a:cxn>
              <a:cxn ang="0">
                <a:pos x="257175" y="93381"/>
              </a:cxn>
            </a:cxnLst>
            <a:rect l="txL" t="txT" r="txR" b="txB"/>
            <a:pathLst>
              <a:path w="257175" h="244475">
                <a:moveTo>
                  <a:pt x="0" y="93381"/>
                </a:moveTo>
                <a:lnTo>
                  <a:pt x="98233" y="93382"/>
                </a:lnTo>
                <a:lnTo>
                  <a:pt x="128588" y="0"/>
                </a:lnTo>
                <a:lnTo>
                  <a:pt x="158942" y="93382"/>
                </a:lnTo>
                <a:lnTo>
                  <a:pt x="257175" y="93381"/>
                </a:lnTo>
                <a:lnTo>
                  <a:pt x="177703" y="151093"/>
                </a:lnTo>
                <a:lnTo>
                  <a:pt x="208059" y="244474"/>
                </a:lnTo>
                <a:lnTo>
                  <a:pt x="128588" y="186761"/>
                </a:lnTo>
                <a:lnTo>
                  <a:pt x="49116" y="244474"/>
                </a:lnTo>
                <a:lnTo>
                  <a:pt x="79472" y="151093"/>
                </a:lnTo>
                <a:close/>
              </a:path>
            </a:pathLst>
          </a:custGeom>
          <a:solidFill>
            <a:schemeClr val="accent2">
              <a:alpha val="100000"/>
            </a:schemeClr>
          </a:solidFill>
          <a:ln w="9525" cap="flat" cmpd="sng">
            <a:solidFill>
              <a:schemeClr val="tx1"/>
            </a:solidFill>
            <a:prstDash val="solid"/>
            <a:headEnd type="none" w="med" len="med"/>
            <a:tailEnd type="none" w="med" len="med"/>
          </a:ln>
        </p:spPr>
        <p:txBody>
          <a:bodyPr/>
          <a:p>
            <a:endParaRPr lang="zh-CN" altLang="en-US"/>
          </a:p>
        </p:txBody>
      </p:sp>
      <p:sp>
        <p:nvSpPr>
          <p:cNvPr id="55393" name="AutoShape 96"/>
          <p:cNvSpPr/>
          <p:nvPr/>
        </p:nvSpPr>
        <p:spPr>
          <a:xfrm>
            <a:off x="8255000" y="6210300"/>
            <a:ext cx="258763" cy="242888"/>
          </a:xfrm>
          <a:custGeom>
            <a:avLst/>
            <a:gdLst>
              <a:gd name="txL" fmla="*/ 79963 w 258763"/>
              <a:gd name="txT" fmla="*/ 92775 h 242888"/>
              <a:gd name="txR" fmla="*/ 178800 w 258763"/>
              <a:gd name="txB" fmla="*/ 185549 h 242888"/>
            </a:gdLst>
            <a:ahLst/>
            <a:cxnLst>
              <a:cxn ang="17694720">
                <a:pos x="129382" y="0"/>
              </a:cxn>
              <a:cxn ang="11796480">
                <a:pos x="0" y="92775"/>
              </a:cxn>
              <a:cxn ang="5898240">
                <a:pos x="49419" y="242887"/>
              </a:cxn>
              <a:cxn ang="5898240">
                <a:pos x="209344" y="242887"/>
              </a:cxn>
              <a:cxn ang="0">
                <a:pos x="258763" y="92775"/>
              </a:cxn>
            </a:cxnLst>
            <a:rect l="txL" t="txT" r="txR" b="txB"/>
            <a:pathLst>
              <a:path w="258763" h="242888">
                <a:moveTo>
                  <a:pt x="0" y="92775"/>
                </a:moveTo>
                <a:lnTo>
                  <a:pt x="98839" y="92775"/>
                </a:lnTo>
                <a:lnTo>
                  <a:pt x="129382" y="0"/>
                </a:lnTo>
                <a:lnTo>
                  <a:pt x="159924" y="92775"/>
                </a:lnTo>
                <a:lnTo>
                  <a:pt x="258763" y="92775"/>
                </a:lnTo>
                <a:lnTo>
                  <a:pt x="178800" y="150112"/>
                </a:lnTo>
                <a:lnTo>
                  <a:pt x="209344" y="242887"/>
                </a:lnTo>
                <a:lnTo>
                  <a:pt x="129382" y="185549"/>
                </a:lnTo>
                <a:lnTo>
                  <a:pt x="49419" y="242887"/>
                </a:lnTo>
                <a:lnTo>
                  <a:pt x="79963" y="150112"/>
                </a:lnTo>
                <a:close/>
              </a:path>
            </a:pathLst>
          </a:custGeom>
          <a:solidFill>
            <a:schemeClr val="accent2">
              <a:alpha val="100000"/>
            </a:schemeClr>
          </a:solidFill>
          <a:ln w="9525" cap="flat" cmpd="sng">
            <a:solidFill>
              <a:schemeClr val="tx1"/>
            </a:solidFill>
            <a:prstDash val="solid"/>
            <a:headEnd type="none" w="med" len="med"/>
            <a:tailEnd type="none" w="med" len="med"/>
          </a:ln>
        </p:spPr>
        <p:txBody>
          <a:bodyPr/>
          <a:p>
            <a:endParaRPr lang="zh-CN" altLang="en-US"/>
          </a:p>
        </p:txBody>
      </p:sp>
      <p:sp>
        <p:nvSpPr>
          <p:cNvPr id="55394" name="AutoShape 97"/>
          <p:cNvSpPr/>
          <p:nvPr/>
        </p:nvSpPr>
        <p:spPr>
          <a:xfrm>
            <a:off x="8280400" y="5003800"/>
            <a:ext cx="258763" cy="242888"/>
          </a:xfrm>
          <a:custGeom>
            <a:avLst/>
            <a:gdLst>
              <a:gd name="txL" fmla="*/ 79963 w 258763"/>
              <a:gd name="txT" fmla="*/ 92775 h 242888"/>
              <a:gd name="txR" fmla="*/ 178800 w 258763"/>
              <a:gd name="txB" fmla="*/ 185549 h 242888"/>
            </a:gdLst>
            <a:ahLst/>
            <a:cxnLst>
              <a:cxn ang="17694720">
                <a:pos x="129382" y="0"/>
              </a:cxn>
              <a:cxn ang="11796480">
                <a:pos x="0" y="92775"/>
              </a:cxn>
              <a:cxn ang="5898240">
                <a:pos x="49419" y="242887"/>
              </a:cxn>
              <a:cxn ang="5898240">
                <a:pos x="209344" y="242887"/>
              </a:cxn>
              <a:cxn ang="0">
                <a:pos x="258763" y="92775"/>
              </a:cxn>
            </a:cxnLst>
            <a:rect l="txL" t="txT" r="txR" b="txB"/>
            <a:pathLst>
              <a:path w="258763" h="242888">
                <a:moveTo>
                  <a:pt x="0" y="92775"/>
                </a:moveTo>
                <a:lnTo>
                  <a:pt x="98839" y="92775"/>
                </a:lnTo>
                <a:lnTo>
                  <a:pt x="129382" y="0"/>
                </a:lnTo>
                <a:lnTo>
                  <a:pt x="159924" y="92775"/>
                </a:lnTo>
                <a:lnTo>
                  <a:pt x="258763" y="92775"/>
                </a:lnTo>
                <a:lnTo>
                  <a:pt x="178800" y="150112"/>
                </a:lnTo>
                <a:lnTo>
                  <a:pt x="209344" y="242887"/>
                </a:lnTo>
                <a:lnTo>
                  <a:pt x="129382" y="185549"/>
                </a:lnTo>
                <a:lnTo>
                  <a:pt x="49419" y="242887"/>
                </a:lnTo>
                <a:lnTo>
                  <a:pt x="79963" y="150112"/>
                </a:lnTo>
                <a:close/>
              </a:path>
            </a:pathLst>
          </a:custGeom>
          <a:solidFill>
            <a:schemeClr val="accent2">
              <a:alpha val="100000"/>
            </a:schemeClr>
          </a:solidFill>
          <a:ln w="9525" cap="flat" cmpd="sng">
            <a:solidFill>
              <a:schemeClr val="tx1"/>
            </a:solidFill>
            <a:prstDash val="solid"/>
            <a:headEnd type="none" w="med" len="med"/>
            <a:tailEnd type="none" w="med" len="med"/>
          </a:ln>
        </p:spPr>
        <p:txBody>
          <a:bodyPr/>
          <a:p>
            <a:endParaRPr lang="zh-CN" altLang="en-US"/>
          </a:p>
        </p:txBody>
      </p:sp>
      <p:sp>
        <p:nvSpPr>
          <p:cNvPr id="55395" name="Rectangle 98"/>
          <p:cNvSpPr/>
          <p:nvPr/>
        </p:nvSpPr>
        <p:spPr>
          <a:xfrm>
            <a:off x="457200" y="990600"/>
            <a:ext cx="8228013" cy="247650"/>
          </a:xfrm>
          <a:prstGeom prst="rect">
            <a:avLst/>
          </a:prstGeom>
          <a:noFill/>
          <a:ln w="9525">
            <a:noFill/>
          </a:ln>
        </p:spPr>
        <p:txBody>
          <a:bodyPr wrap="none" lIns="0" tIns="0" rIns="0" bIns="0">
            <a:spAutoFit/>
          </a:bodyPr>
          <a:p>
            <a:pPr>
              <a:lnSpc>
                <a:spcPct val="90000"/>
              </a:lnSpc>
            </a:pPr>
            <a:r>
              <a:rPr lang="zh-CN" altLang="en-US" b="1" dirty="0">
                <a:solidFill>
                  <a:srgbClr val="FF0000"/>
                </a:solidFill>
                <a:latin typeface="黑体" panose="02010609060101010101" pitchFamily="1" charset="-122"/>
                <a:ea typeface="黑体" panose="02010609060101010101" pitchFamily="1" charset="-122"/>
              </a:rPr>
              <a:t>针对目标</a:t>
            </a:r>
            <a:r>
              <a:rPr lang="en-US" altLang="zh-CN" b="1" dirty="0">
                <a:solidFill>
                  <a:srgbClr val="FF0000"/>
                </a:solidFill>
                <a:latin typeface="Times New Roman" panose="02020603050405020304" pitchFamily="2" charset="0"/>
                <a:ea typeface="黑体" panose="02010609060101010101" pitchFamily="1" charset="-122"/>
              </a:rPr>
              <a:t>·</a:t>
            </a:r>
            <a:r>
              <a:rPr lang="zh-CN" altLang="en-US" b="1" dirty="0">
                <a:solidFill>
                  <a:srgbClr val="FF0000"/>
                </a:solidFill>
                <a:latin typeface="黑体" panose="02010609060101010101" pitchFamily="1" charset="-122"/>
                <a:ea typeface="黑体" panose="02010609060101010101" pitchFamily="1" charset="-122"/>
              </a:rPr>
              <a:t>课题设定适当的措施，从效果</a:t>
            </a:r>
            <a:r>
              <a:rPr lang="en-US" altLang="zh-CN" b="1" dirty="0">
                <a:solidFill>
                  <a:srgbClr val="FF0000"/>
                </a:solidFill>
                <a:latin typeface="Times New Roman" panose="02020603050405020304" pitchFamily="2" charset="0"/>
                <a:ea typeface="黑体" panose="02010609060101010101" pitchFamily="1" charset="-122"/>
              </a:rPr>
              <a:t>·</a:t>
            </a:r>
            <a:r>
              <a:rPr lang="zh-CN" altLang="en-US" b="1" dirty="0">
                <a:solidFill>
                  <a:srgbClr val="FF0000"/>
                </a:solidFill>
                <a:latin typeface="黑体" panose="02010609060101010101" pitchFamily="1" charset="-122"/>
                <a:ea typeface="黑体" panose="02010609060101010101" pitchFamily="1" charset="-122"/>
              </a:rPr>
              <a:t>效率</a:t>
            </a:r>
            <a:r>
              <a:rPr lang="en-US" altLang="zh-CN" b="1" dirty="0">
                <a:solidFill>
                  <a:srgbClr val="FF0000"/>
                </a:solidFill>
                <a:latin typeface="Times New Roman" panose="02020603050405020304" pitchFamily="2" charset="0"/>
                <a:ea typeface="黑体" panose="02010609060101010101" pitchFamily="1" charset="-122"/>
              </a:rPr>
              <a:t>·</a:t>
            </a:r>
            <a:r>
              <a:rPr lang="zh-CN" altLang="en-US" b="1" dirty="0">
                <a:solidFill>
                  <a:srgbClr val="FF0000"/>
                </a:solidFill>
                <a:latin typeface="黑体" panose="02010609060101010101" pitchFamily="1" charset="-122"/>
                <a:ea typeface="黑体" panose="02010609060101010101" pitchFamily="1" charset="-122"/>
              </a:rPr>
              <a:t>可实现性方面定出执行的优先顺序</a:t>
            </a:r>
            <a:r>
              <a:rPr lang="ja-JP" altLang="en-US" b="1" dirty="0">
                <a:solidFill>
                  <a:srgbClr val="FF0000"/>
                </a:solidFill>
                <a:latin typeface="黑体" panose="02010609060101010101" pitchFamily="1" charset="-122"/>
                <a:ea typeface="黑体" panose="02010609060101010101" pitchFamily="1" charset="-122"/>
              </a:rPr>
              <a:t>。</a:t>
            </a:r>
            <a:endParaRPr lang="ja-JP" altLang="en-US" b="1" dirty="0">
              <a:solidFill>
                <a:srgbClr val="FF0000"/>
              </a:solidFill>
              <a:latin typeface="黑体" panose="02010609060101010101" pitchFamily="1" charset="-122"/>
              <a:ea typeface="黑体" panose="02010609060101010101" pitchFamily="1" charset="-122"/>
            </a:endParaRPr>
          </a:p>
        </p:txBody>
      </p:sp>
      <p:sp>
        <p:nvSpPr>
          <p:cNvPr id="55396" name="Rectangle 99"/>
          <p:cNvSpPr/>
          <p:nvPr/>
        </p:nvSpPr>
        <p:spPr>
          <a:xfrm>
            <a:off x="336550" y="106363"/>
            <a:ext cx="4672013" cy="579437"/>
          </a:xfrm>
          <a:prstGeom prst="rect">
            <a:avLst/>
          </a:prstGeom>
          <a:noFill/>
          <a:ln w="9525">
            <a:noFill/>
          </a:ln>
        </p:spPr>
        <p:txBody>
          <a:bodyPr wrap="none">
            <a:spAutoFit/>
          </a:bodyPr>
          <a:p>
            <a:r>
              <a:rPr lang="zh-CN" altLang="en-US" sz="3200" b="1" dirty="0">
                <a:solidFill>
                  <a:srgbClr val="2249A0"/>
                </a:solidFill>
                <a:effectLst>
                  <a:outerShdw blurRad="38100" dist="38100" dir="2700000">
                    <a:srgbClr val="C0C0C0"/>
                  </a:outerShdw>
                </a:effectLst>
                <a:latin typeface="黑体" panose="02010609060101010101" pitchFamily="1" charset="-122"/>
                <a:ea typeface="黑体" panose="02010609060101010101" pitchFamily="1" charset="-122"/>
              </a:rPr>
              <a:t>措施的提炼</a:t>
            </a:r>
            <a:r>
              <a:rPr lang="ja-JP" altLang="en-US" sz="3200" b="1" dirty="0">
                <a:solidFill>
                  <a:srgbClr val="2249A0"/>
                </a:solidFill>
                <a:effectLst>
                  <a:outerShdw blurRad="38100" dist="38100" dir="2700000">
                    <a:srgbClr val="C0C0C0"/>
                  </a:outerShdw>
                </a:effectLst>
                <a:latin typeface="黑体" panose="02010609060101010101" pitchFamily="1" charset="-122"/>
                <a:ea typeface="黑体" panose="02010609060101010101" pitchFamily="1" charset="-122"/>
              </a:rPr>
              <a:t>（</a:t>
            </a:r>
            <a:r>
              <a:rPr lang="zh-CN" altLang="en-US" sz="3200" b="1" dirty="0">
                <a:solidFill>
                  <a:srgbClr val="2249A0"/>
                </a:solidFill>
                <a:effectLst>
                  <a:outerShdw blurRad="38100" dist="38100" dir="2700000">
                    <a:srgbClr val="C0C0C0"/>
                  </a:outerShdw>
                </a:effectLst>
                <a:latin typeface="黑体" panose="02010609060101010101" pitchFamily="1" charset="-122"/>
                <a:ea typeface="黑体" panose="02010609060101010101" pitchFamily="1" charset="-122"/>
              </a:rPr>
              <a:t>针对重点</a:t>
            </a:r>
            <a:r>
              <a:rPr lang="ja-JP" altLang="en-US" sz="3200" b="1" dirty="0">
                <a:solidFill>
                  <a:srgbClr val="2249A0"/>
                </a:solidFill>
                <a:effectLst>
                  <a:outerShdw blurRad="38100" dist="38100" dir="2700000">
                    <a:srgbClr val="C0C0C0"/>
                  </a:outerShdw>
                </a:effectLst>
                <a:latin typeface="黑体" panose="02010609060101010101" pitchFamily="1" charset="-122"/>
                <a:ea typeface="黑体" panose="02010609060101010101" pitchFamily="1" charset="-122"/>
              </a:rPr>
              <a:t>）</a:t>
            </a:r>
            <a:endParaRPr lang="ja-JP" altLang="en-US" sz="3200" b="1" dirty="0">
              <a:solidFill>
                <a:srgbClr val="2249A0"/>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55397" name="Rectangle 100"/>
          <p:cNvSpPr/>
          <p:nvPr/>
        </p:nvSpPr>
        <p:spPr>
          <a:xfrm>
            <a:off x="0" y="6604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55398" name="Rectangle 101"/>
          <p:cNvSpPr/>
          <p:nvPr/>
        </p:nvSpPr>
        <p:spPr>
          <a:xfrm>
            <a:off x="404813" y="4008438"/>
            <a:ext cx="1652587" cy="944562"/>
          </a:xfrm>
          <a:prstGeom prst="rect">
            <a:avLst/>
          </a:prstGeom>
          <a:solidFill>
            <a:srgbClr val="CCFFFF"/>
          </a:solidFill>
          <a:ln w="38100" cap="flat" cmpd="dbl">
            <a:solidFill>
              <a:srgbClr val="000000"/>
            </a:solidFill>
            <a:prstDash val="solid"/>
            <a:miter/>
            <a:headEnd type="none" w="med" len="med"/>
            <a:tailEnd type="none" w="med" len="med"/>
          </a:ln>
        </p:spPr>
        <p:txBody>
          <a:bodyPr wrap="none" anchor="ctr" anchorCtr="0"/>
          <a:p>
            <a:pPr algn="ctr"/>
            <a:r>
              <a:rPr lang="zh-CN" altLang="en-US" sz="2400" b="1" dirty="0">
                <a:latin typeface="黑体" panose="02010609060101010101" pitchFamily="1" charset="-122"/>
                <a:ea typeface="黑体" panose="02010609060101010101" pitchFamily="1" charset="-122"/>
              </a:rPr>
              <a:t>目标</a:t>
            </a:r>
            <a:r>
              <a:rPr lang="en-US" altLang="zh-CN" sz="2400" b="1" dirty="0">
                <a:latin typeface="Times New Roman" panose="02020603050405020304" pitchFamily="2" charset="0"/>
                <a:ea typeface="黑体" panose="02010609060101010101" pitchFamily="1" charset="-122"/>
              </a:rPr>
              <a:t>·</a:t>
            </a:r>
            <a:r>
              <a:rPr lang="zh-CN" altLang="en-US" sz="2400" b="1" dirty="0">
                <a:latin typeface="黑体" panose="02010609060101010101" pitchFamily="1" charset="-122"/>
                <a:ea typeface="黑体" panose="02010609060101010101" pitchFamily="1" charset="-122"/>
              </a:rPr>
              <a:t>课题</a:t>
            </a:r>
            <a:endParaRPr lang="ja-JP" altLang="en-US" sz="2400" b="1" dirty="0">
              <a:latin typeface="黑体" panose="02010609060101010101" pitchFamily="1" charset="-122"/>
              <a:ea typeface="黑体" panose="02010609060101010101" pitchFamily="1" charset="-122"/>
            </a:endParaRPr>
          </a:p>
        </p:txBody>
      </p:sp>
      <p:cxnSp>
        <p:nvCxnSpPr>
          <p:cNvPr id="55399" name="AutoShape 102"/>
          <p:cNvCxnSpPr>
            <a:stCxn id="55359" idx="1"/>
            <a:endCxn id="55311" idx="3"/>
          </p:cNvCxnSpPr>
          <p:nvPr/>
        </p:nvCxnSpPr>
        <p:spPr>
          <a:xfrm rot="-10800000" flipV="1">
            <a:off x="4899025" y="4424363"/>
            <a:ext cx="115888" cy="100012"/>
          </a:xfrm>
          <a:prstGeom prst="bentConnector3">
            <a:avLst>
              <a:gd name="adj1" fmla="val 49315"/>
            </a:avLst>
          </a:prstGeom>
          <a:ln w="12700" cap="flat" cmpd="sng">
            <a:solidFill>
              <a:schemeClr val="tx1"/>
            </a:solidFill>
            <a:prstDash val="solid"/>
            <a:miter/>
            <a:headEnd type="none" w="med" len="med"/>
            <a:tailEnd type="none" w="med" len="med"/>
          </a:ln>
        </p:spPr>
      </p:cxnSp>
      <p:cxnSp>
        <p:nvCxnSpPr>
          <p:cNvPr id="55400" name="AutoShape 103"/>
          <p:cNvCxnSpPr>
            <a:stCxn id="55358" idx="1"/>
            <a:endCxn id="55311" idx="3"/>
          </p:cNvCxnSpPr>
          <p:nvPr/>
        </p:nvCxnSpPr>
        <p:spPr>
          <a:xfrm rot="10800000">
            <a:off x="4899025" y="4524375"/>
            <a:ext cx="115888" cy="257175"/>
          </a:xfrm>
          <a:prstGeom prst="bentConnector3">
            <a:avLst>
              <a:gd name="adj1" fmla="val 49315"/>
            </a:avLst>
          </a:prstGeom>
          <a:ln w="12700" cap="flat" cmpd="sng">
            <a:solidFill>
              <a:schemeClr val="tx1"/>
            </a:solidFill>
            <a:prstDash val="solid"/>
            <a:miter/>
            <a:headEnd type="none" w="med" len="med"/>
            <a:tailEnd type="none" w="med" len="med"/>
          </a:ln>
        </p:spPr>
      </p:cxnSp>
      <p:cxnSp>
        <p:nvCxnSpPr>
          <p:cNvPr id="55401" name="AutoShape 104"/>
          <p:cNvCxnSpPr/>
          <p:nvPr/>
        </p:nvCxnSpPr>
        <p:spPr>
          <a:xfrm rot="10800000">
            <a:off x="4895850" y="4524375"/>
            <a:ext cx="119063" cy="609600"/>
          </a:xfrm>
          <a:prstGeom prst="bentConnector3">
            <a:avLst>
              <a:gd name="adj1" fmla="val 49333"/>
            </a:avLst>
          </a:prstGeom>
          <a:ln w="12700" cap="flat" cmpd="sng">
            <a:solidFill>
              <a:schemeClr val="tx1"/>
            </a:solidFill>
            <a:prstDash val="solid"/>
            <a:miter/>
            <a:headEnd type="none" w="med" len="med"/>
            <a:tailEnd type="none" w="med" len="med"/>
          </a:ln>
        </p:spPr>
      </p:cxn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灯片编号占位符 5"/>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56323" name="Rectangle 2"/>
          <p:cNvSpPr>
            <a:spLocks noGrp="1"/>
          </p:cNvSpPr>
          <p:nvPr>
            <p:ph type="ctrTitle" idx="4294967295"/>
          </p:nvPr>
        </p:nvSpPr>
        <p:spPr>
          <a:xfrm>
            <a:off x="0" y="152400"/>
            <a:ext cx="6781800" cy="457200"/>
          </a:xfrm>
          <a:ln/>
        </p:spPr>
        <p:txBody>
          <a:bodyPr vert="horz" wrap="square" anchor="ctr" anchorCtr="0"/>
          <a:lstStyle>
            <a:lvl1pPr lvl="0">
              <a:buClrTx/>
              <a:buSzTx/>
              <a:buFontTx/>
              <a:defRPr/>
            </a:lvl1pPr>
          </a:lstStyle>
          <a:p>
            <a:pPr lvl="0" algn="l" eaLnBrk="1" hangingPunct="1"/>
            <a:r>
              <a:rPr lang="zh-CN" altLang="en-US" sz="2800" b="1" u="sng" dirty="0">
                <a:latin typeface="黑体" panose="02010609060101010101" pitchFamily="1" charset="-122"/>
                <a:ea typeface="黑体" panose="02010609060101010101" pitchFamily="1" charset="-122"/>
              </a:rPr>
              <a:t>例</a:t>
            </a:r>
            <a:r>
              <a:rPr lang="en-US" altLang="zh-CN" sz="2800" b="1" u="sng" dirty="0">
                <a:latin typeface="黑体" panose="02010609060101010101" pitchFamily="1" charset="-122"/>
                <a:ea typeface="黑体" panose="02010609060101010101" pitchFamily="1" charset="-122"/>
              </a:rPr>
              <a:t> </a:t>
            </a:r>
            <a:r>
              <a:rPr lang="zh-CN" altLang="en-US" sz="2800" b="1" u="sng" dirty="0">
                <a:latin typeface="黑体" panose="02010609060101010101" pitchFamily="1" charset="-122"/>
                <a:ea typeface="黑体" panose="02010609060101010101" pitchFamily="1" charset="-122"/>
              </a:rPr>
              <a:t>制定措施的方法的实例</a:t>
            </a:r>
            <a:endParaRPr lang="ja-JP" altLang="en-US" sz="2800" b="1" u="sng" dirty="0">
              <a:latin typeface="黑体" panose="02010609060101010101" pitchFamily="1" charset="-122"/>
              <a:ea typeface="黑体" panose="02010609060101010101" pitchFamily="1" charset="-122"/>
            </a:endParaRPr>
          </a:p>
        </p:txBody>
      </p:sp>
      <p:sp>
        <p:nvSpPr>
          <p:cNvPr id="56324" name="Rectangle 4"/>
          <p:cNvSpPr/>
          <p:nvPr/>
        </p:nvSpPr>
        <p:spPr>
          <a:xfrm>
            <a:off x="609600" y="2606675"/>
            <a:ext cx="2057400" cy="1524000"/>
          </a:xfrm>
          <a:prstGeom prst="rect">
            <a:avLst/>
          </a:prstGeom>
          <a:solidFill>
            <a:srgbClr val="EAEAEA"/>
          </a:solidFill>
          <a:ln w="9525">
            <a:noFill/>
          </a:ln>
          <a:effectLst>
            <a:outerShdw dist="107763" dir="2699999" algn="ctr" rotWithShape="0">
              <a:schemeClr val="bg2"/>
            </a:outerShdw>
          </a:effectLst>
        </p:spPr>
        <p:txBody>
          <a:bodyPr anchor="ctr" anchorCtr="0"/>
          <a:p>
            <a:pPr algn="ctr" eaLnBrk="0" hangingPunct="0"/>
            <a:r>
              <a:rPr lang="zh-CN" altLang="en-US" sz="2000" b="1" dirty="0">
                <a:latin typeface="黑体" panose="02010609060101010101" pitchFamily="1" charset="-122"/>
                <a:ea typeface="黑体" panose="02010609060101010101" pitchFamily="1" charset="-122"/>
              </a:rPr>
              <a:t>提高作业现场的安全性，实现本年度无事故无灾害目标</a:t>
            </a:r>
            <a:endParaRPr lang="ja-JP" altLang="en-US" sz="2000" b="1" dirty="0">
              <a:latin typeface="黑体" panose="02010609060101010101" pitchFamily="1" charset="-122"/>
              <a:ea typeface="黑体" panose="02010609060101010101" pitchFamily="1" charset="-122"/>
            </a:endParaRPr>
          </a:p>
        </p:txBody>
      </p:sp>
      <p:sp>
        <p:nvSpPr>
          <p:cNvPr id="56325" name="Rectangle 5"/>
          <p:cNvSpPr/>
          <p:nvPr/>
        </p:nvSpPr>
        <p:spPr>
          <a:xfrm>
            <a:off x="3810000" y="2759075"/>
            <a:ext cx="4953000" cy="479425"/>
          </a:xfrm>
          <a:prstGeom prst="rect">
            <a:avLst/>
          </a:prstGeom>
          <a:solidFill>
            <a:srgbClr val="EAEAEA"/>
          </a:solidFill>
          <a:ln w="9525">
            <a:noFill/>
          </a:ln>
          <a:effectLst>
            <a:outerShdw dist="107763" dir="2699999" algn="ctr" rotWithShape="0">
              <a:schemeClr val="bg2"/>
            </a:outerShdw>
          </a:effectLst>
        </p:spPr>
        <p:txBody>
          <a:bodyPr anchor="ctr" anchorCtr="0"/>
          <a:p>
            <a:pPr eaLnBrk="0" hangingPunct="0"/>
            <a:r>
              <a:rPr lang="zh-CN" altLang="en-US" sz="1500" b="1" dirty="0">
                <a:latin typeface="黑体" panose="02010609060101010101" pitchFamily="1" charset="-122"/>
                <a:ea typeface="黑体" panose="02010609060101010101" pitchFamily="1" charset="-122"/>
              </a:rPr>
              <a:t>进行设备的</a:t>
            </a:r>
            <a:r>
              <a:rPr lang="ja-JP" altLang="en-US" sz="1500" b="1" dirty="0">
                <a:latin typeface="黑体" panose="02010609060101010101" pitchFamily="1" charset="-122"/>
                <a:ea typeface="黑体" panose="02010609060101010101" pitchFamily="1" charset="-122"/>
              </a:rPr>
              <a:t>「</a:t>
            </a:r>
            <a:r>
              <a:rPr lang="zh-CN" altLang="en-US" sz="1500" b="1" dirty="0">
                <a:latin typeface="黑体" panose="02010609060101010101" pitchFamily="1" charset="-122"/>
                <a:ea typeface="黑体" panose="02010609060101010101" pitchFamily="1" charset="-122"/>
              </a:rPr>
              <a:t>安全检查</a:t>
            </a:r>
            <a:r>
              <a:rPr lang="ja-JP" altLang="en-US" sz="1500" b="1" dirty="0">
                <a:latin typeface="黑体" panose="02010609060101010101" pitchFamily="1" charset="-122"/>
                <a:ea typeface="黑体" panose="02010609060101010101" pitchFamily="1" charset="-122"/>
              </a:rPr>
              <a:t>」</a:t>
            </a:r>
            <a:r>
              <a:rPr lang="zh-CN" altLang="en-US" sz="1500" b="1" dirty="0">
                <a:latin typeface="黑体" panose="02010609060101010101" pitchFamily="1" charset="-122"/>
                <a:ea typeface="黑体" panose="02010609060101010101" pitchFamily="1" charset="-122"/>
              </a:rPr>
              <a:t>，对不良的地方加以整改</a:t>
            </a:r>
            <a:r>
              <a:rPr lang="ja-JP" altLang="en-US" sz="1500" b="1" dirty="0">
                <a:latin typeface="黑体" panose="02010609060101010101" pitchFamily="1" charset="-122"/>
                <a:ea typeface="黑体" panose="02010609060101010101" pitchFamily="1" charset="-122"/>
              </a:rPr>
              <a:t>。</a:t>
            </a:r>
            <a:endParaRPr lang="ja-JP" altLang="en-US" sz="1500" b="1" dirty="0">
              <a:latin typeface="黑体" panose="02010609060101010101" pitchFamily="1" charset="-122"/>
              <a:ea typeface="黑体" panose="02010609060101010101" pitchFamily="1" charset="-122"/>
            </a:endParaRPr>
          </a:p>
        </p:txBody>
      </p:sp>
      <p:sp>
        <p:nvSpPr>
          <p:cNvPr id="56326" name="Rectangle 6"/>
          <p:cNvSpPr/>
          <p:nvPr/>
        </p:nvSpPr>
        <p:spPr>
          <a:xfrm>
            <a:off x="3810000" y="3454400"/>
            <a:ext cx="4953000" cy="509588"/>
          </a:xfrm>
          <a:prstGeom prst="rect">
            <a:avLst/>
          </a:prstGeom>
          <a:solidFill>
            <a:srgbClr val="EAEAEA"/>
          </a:solidFill>
          <a:ln w="9525">
            <a:noFill/>
          </a:ln>
          <a:effectLst>
            <a:outerShdw dist="107763" dir="2699999" algn="ctr" rotWithShape="0">
              <a:schemeClr val="bg2"/>
            </a:outerShdw>
          </a:effectLst>
        </p:spPr>
        <p:txBody>
          <a:bodyPr anchor="ctr" anchorCtr="0"/>
          <a:p>
            <a:pPr eaLnBrk="0" hangingPunct="0"/>
            <a:r>
              <a:rPr lang="zh-CN" altLang="en-US" sz="1500" b="1" dirty="0">
                <a:latin typeface="黑体" panose="02010609060101010101" pitchFamily="1" charset="-122"/>
                <a:ea typeface="黑体" panose="02010609060101010101" pitchFamily="1" charset="-122"/>
              </a:rPr>
              <a:t>开展安全小组活动，对优秀小组的成功事例进行发表</a:t>
            </a:r>
            <a:r>
              <a:rPr lang="ja-JP" altLang="en-US" sz="1500" b="1" dirty="0">
                <a:latin typeface="黑体" panose="02010609060101010101" pitchFamily="1" charset="-122"/>
                <a:ea typeface="黑体" panose="02010609060101010101" pitchFamily="1" charset="-122"/>
              </a:rPr>
              <a:t>。</a:t>
            </a:r>
            <a:endParaRPr lang="ja-JP" altLang="en-US" sz="1700" b="1" dirty="0">
              <a:latin typeface="黑体" panose="02010609060101010101" pitchFamily="1" charset="-122"/>
              <a:ea typeface="黑体" panose="02010609060101010101" pitchFamily="1" charset="-122"/>
            </a:endParaRPr>
          </a:p>
        </p:txBody>
      </p:sp>
      <p:cxnSp>
        <p:nvCxnSpPr>
          <p:cNvPr id="56327" name="AutoShape 7"/>
          <p:cNvCxnSpPr>
            <a:stCxn id="56324" idx="3"/>
            <a:endCxn id="56325" idx="1"/>
          </p:cNvCxnSpPr>
          <p:nvPr/>
        </p:nvCxnSpPr>
        <p:spPr>
          <a:xfrm flipV="1">
            <a:off x="2667000" y="2998788"/>
            <a:ext cx="1143000" cy="369887"/>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56328" name="AutoShape 8"/>
          <p:cNvCxnSpPr>
            <a:stCxn id="56324" idx="3"/>
            <a:endCxn id="56326" idx="1"/>
          </p:cNvCxnSpPr>
          <p:nvPr/>
        </p:nvCxnSpPr>
        <p:spPr>
          <a:xfrm>
            <a:off x="2667000" y="3368675"/>
            <a:ext cx="1143000" cy="341313"/>
          </a:xfrm>
          <a:prstGeom prst="bentConnector3">
            <a:avLst>
              <a:gd name="adj1" fmla="val 50000"/>
            </a:avLst>
          </a:prstGeom>
          <a:ln w="28575" cap="flat" cmpd="sng">
            <a:solidFill>
              <a:schemeClr val="tx1"/>
            </a:solidFill>
            <a:prstDash val="solid"/>
            <a:miter/>
            <a:headEnd type="none" w="med" len="med"/>
            <a:tailEnd type="none" w="med" len="med"/>
          </a:ln>
        </p:spPr>
      </p:cxnSp>
      <p:sp>
        <p:nvSpPr>
          <p:cNvPr id="56329" name="Rectangle 9"/>
          <p:cNvSpPr/>
          <p:nvPr/>
        </p:nvSpPr>
        <p:spPr>
          <a:xfrm>
            <a:off x="3810000" y="4149725"/>
            <a:ext cx="4953000" cy="493713"/>
          </a:xfrm>
          <a:prstGeom prst="rect">
            <a:avLst/>
          </a:prstGeom>
          <a:solidFill>
            <a:srgbClr val="EAEAEA"/>
          </a:solidFill>
          <a:ln w="9525">
            <a:noFill/>
          </a:ln>
          <a:effectLst>
            <a:outerShdw dist="107763" dir="2699999" algn="ctr" rotWithShape="0">
              <a:schemeClr val="bg2"/>
            </a:outerShdw>
          </a:effectLst>
        </p:spPr>
        <p:txBody>
          <a:bodyPr anchor="ctr" anchorCtr="0"/>
          <a:p>
            <a:pPr eaLnBrk="0" hangingPunct="0"/>
            <a:r>
              <a:rPr lang="zh-CN" altLang="en-US" sz="1500" b="1" dirty="0">
                <a:latin typeface="黑体" panose="02010609060101010101" pitchFamily="1" charset="-122"/>
                <a:ea typeface="黑体" panose="02010609060101010101" pitchFamily="1" charset="-122"/>
              </a:rPr>
              <a:t>参观其他公司的生产现场，将好事例引进自己的部门</a:t>
            </a:r>
            <a:r>
              <a:rPr lang="ja-JP" altLang="en-US" sz="1500" b="1" dirty="0">
                <a:latin typeface="黑体" panose="02010609060101010101" pitchFamily="1" charset="-122"/>
                <a:ea typeface="黑体" panose="02010609060101010101" pitchFamily="1" charset="-122"/>
              </a:rPr>
              <a:t>。</a:t>
            </a:r>
            <a:endParaRPr lang="ja-JP" altLang="en-US" sz="1700" b="1" dirty="0">
              <a:latin typeface="黑体" panose="02010609060101010101" pitchFamily="1" charset="-122"/>
              <a:ea typeface="黑体" panose="02010609060101010101" pitchFamily="1" charset="-122"/>
            </a:endParaRPr>
          </a:p>
        </p:txBody>
      </p:sp>
      <p:sp>
        <p:nvSpPr>
          <p:cNvPr id="56330" name="Rectangle 10"/>
          <p:cNvSpPr/>
          <p:nvPr/>
        </p:nvSpPr>
        <p:spPr>
          <a:xfrm>
            <a:off x="3810000" y="4841875"/>
            <a:ext cx="4953000" cy="520700"/>
          </a:xfrm>
          <a:prstGeom prst="rect">
            <a:avLst/>
          </a:prstGeom>
          <a:solidFill>
            <a:srgbClr val="EAEAEA"/>
          </a:solidFill>
          <a:ln w="9525">
            <a:noFill/>
          </a:ln>
          <a:effectLst>
            <a:outerShdw dist="107763" dir="2699999" algn="ctr" rotWithShape="0">
              <a:schemeClr val="bg2"/>
            </a:outerShdw>
          </a:effectLst>
        </p:spPr>
        <p:txBody>
          <a:bodyPr anchor="ctr" anchorCtr="0"/>
          <a:p>
            <a:pPr eaLnBrk="0" hangingPunct="0"/>
            <a:r>
              <a:rPr lang="zh-CN" altLang="en-US" sz="1500" b="1" dirty="0">
                <a:latin typeface="黑体" panose="02010609060101010101" pitchFamily="1" charset="-122"/>
                <a:ea typeface="黑体" panose="02010609060101010101" pitchFamily="1" charset="-122"/>
              </a:rPr>
              <a:t>对因设备故障引起停机的原因进行分类整理，对最差的</a:t>
            </a:r>
            <a:endParaRPr lang="zh-CN" altLang="en-US" sz="1500" b="1" dirty="0">
              <a:latin typeface="黑体" panose="02010609060101010101" pitchFamily="1" charset="-122"/>
              <a:ea typeface="黑体" panose="02010609060101010101" pitchFamily="1" charset="-122"/>
            </a:endParaRPr>
          </a:p>
          <a:p>
            <a:pPr eaLnBrk="0" hangingPunct="0"/>
            <a:r>
              <a:rPr lang="en-US" altLang="zh-CN" sz="1500" b="1" dirty="0">
                <a:latin typeface="黑体" panose="02010609060101010101" pitchFamily="1" charset="-122"/>
                <a:ea typeface="黑体" panose="02010609060101010101" pitchFamily="1" charset="-122"/>
              </a:rPr>
              <a:t>10</a:t>
            </a:r>
            <a:r>
              <a:rPr lang="zh-CN" altLang="en-US" sz="1500" b="1" dirty="0">
                <a:latin typeface="黑体" panose="02010609060101010101" pitchFamily="1" charset="-122"/>
                <a:ea typeface="黑体" panose="02010609060101010101" pitchFamily="1" charset="-122"/>
              </a:rPr>
              <a:t>个项目进行改善</a:t>
            </a:r>
            <a:r>
              <a:rPr lang="ja-JP" altLang="en-US" sz="1500" b="1" dirty="0">
                <a:latin typeface="黑体" panose="02010609060101010101" pitchFamily="1" charset="-122"/>
                <a:ea typeface="黑体" panose="02010609060101010101" pitchFamily="1" charset="-122"/>
              </a:rPr>
              <a:t>。</a:t>
            </a:r>
            <a:endParaRPr lang="ja-JP" altLang="en-US" sz="1500" b="1" dirty="0">
              <a:latin typeface="黑体" panose="02010609060101010101" pitchFamily="1" charset="-122"/>
              <a:ea typeface="黑体" panose="02010609060101010101" pitchFamily="1" charset="-122"/>
            </a:endParaRPr>
          </a:p>
        </p:txBody>
      </p:sp>
      <p:cxnSp>
        <p:nvCxnSpPr>
          <p:cNvPr id="56331" name="AutoShape 11"/>
          <p:cNvCxnSpPr>
            <a:stCxn id="56324" idx="3"/>
            <a:endCxn id="56329" idx="1"/>
          </p:cNvCxnSpPr>
          <p:nvPr/>
        </p:nvCxnSpPr>
        <p:spPr>
          <a:xfrm>
            <a:off x="2667000" y="3368675"/>
            <a:ext cx="1143000" cy="1028700"/>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56332" name="AutoShape 12"/>
          <p:cNvCxnSpPr>
            <a:stCxn id="56324" idx="3"/>
            <a:endCxn id="56330" idx="1"/>
          </p:cNvCxnSpPr>
          <p:nvPr/>
        </p:nvCxnSpPr>
        <p:spPr>
          <a:xfrm>
            <a:off x="2667000" y="3368675"/>
            <a:ext cx="1143000" cy="1733550"/>
          </a:xfrm>
          <a:prstGeom prst="bentConnector3">
            <a:avLst>
              <a:gd name="adj1" fmla="val 50000"/>
            </a:avLst>
          </a:prstGeom>
          <a:ln w="28575" cap="flat" cmpd="sng">
            <a:solidFill>
              <a:schemeClr val="tx1"/>
            </a:solidFill>
            <a:prstDash val="solid"/>
            <a:miter/>
            <a:headEnd type="none" w="med" len="med"/>
            <a:tailEnd type="none" w="med" len="med"/>
          </a:ln>
        </p:spPr>
      </p:cxnSp>
      <p:sp>
        <p:nvSpPr>
          <p:cNvPr id="56333" name="Text Box 13"/>
          <p:cNvSpPr txBox="1"/>
          <p:nvPr/>
        </p:nvSpPr>
        <p:spPr>
          <a:xfrm>
            <a:off x="3514725" y="1111250"/>
            <a:ext cx="1617663" cy="336550"/>
          </a:xfrm>
          <a:prstGeom prst="rect">
            <a:avLst/>
          </a:prstGeom>
          <a:noFill/>
          <a:ln w="9525">
            <a:noFill/>
          </a:ln>
        </p:spPr>
        <p:txBody>
          <a:bodyPr wrap="none">
            <a:spAutoFit/>
          </a:bodyPr>
          <a:p>
            <a:pPr eaLnBrk="0" hangingPunct="0"/>
            <a:r>
              <a:rPr lang="zh-CN" altLang="en-US" sz="1600" b="1" dirty="0">
                <a:solidFill>
                  <a:schemeClr val="accent2"/>
                </a:solidFill>
                <a:latin typeface="黑体" panose="02010609060101010101" pitchFamily="1" charset="-122"/>
                <a:ea typeface="黑体" panose="02010609060101010101" pitchFamily="1" charset="-122"/>
              </a:rPr>
              <a:t>要因范畴的措施</a:t>
            </a:r>
            <a:endParaRPr lang="ja-JP" altLang="en-US" sz="1600" b="1" dirty="0">
              <a:solidFill>
                <a:schemeClr val="accent2"/>
              </a:solidFill>
              <a:latin typeface="黑体" panose="02010609060101010101" pitchFamily="1" charset="-122"/>
              <a:ea typeface="黑体" panose="02010609060101010101" pitchFamily="1" charset="-122"/>
            </a:endParaRPr>
          </a:p>
        </p:txBody>
      </p:sp>
      <p:sp>
        <p:nvSpPr>
          <p:cNvPr id="56334" name="Text Box 14"/>
          <p:cNvSpPr txBox="1"/>
          <p:nvPr/>
        </p:nvSpPr>
        <p:spPr>
          <a:xfrm>
            <a:off x="609600" y="2257425"/>
            <a:ext cx="1309688" cy="336550"/>
          </a:xfrm>
          <a:prstGeom prst="rect">
            <a:avLst/>
          </a:prstGeom>
          <a:noFill/>
          <a:ln w="9525">
            <a:noFill/>
          </a:ln>
        </p:spPr>
        <p:txBody>
          <a:bodyPr wrap="none">
            <a:spAutoFit/>
          </a:bodyPr>
          <a:p>
            <a:pPr eaLnBrk="0" hangingPunct="0"/>
            <a:r>
              <a:rPr lang="zh-CN" altLang="en-US" sz="1600" b="1" dirty="0">
                <a:solidFill>
                  <a:schemeClr val="accent2"/>
                </a:solidFill>
                <a:latin typeface="黑体" panose="02010609060101010101" pitchFamily="1" charset="-122"/>
                <a:ea typeface="黑体" panose="02010609060101010101" pitchFamily="1" charset="-122"/>
              </a:rPr>
              <a:t>课 题</a:t>
            </a:r>
            <a:r>
              <a:rPr lang="ja-JP" altLang="en-US" sz="1600" b="1" dirty="0">
                <a:solidFill>
                  <a:schemeClr val="accent2"/>
                </a:solidFill>
                <a:latin typeface="黑体" panose="02010609060101010101" pitchFamily="1" charset="-122"/>
                <a:ea typeface="黑体" panose="02010609060101010101" pitchFamily="1" charset="-122"/>
              </a:rPr>
              <a:t>～１．</a:t>
            </a:r>
            <a:endParaRPr lang="ja-JP" altLang="en-US" sz="1600" b="1" dirty="0">
              <a:solidFill>
                <a:schemeClr val="accent2"/>
              </a:solidFill>
              <a:latin typeface="黑体" panose="02010609060101010101" pitchFamily="1" charset="-122"/>
              <a:ea typeface="黑体" panose="02010609060101010101" pitchFamily="1" charset="-122"/>
            </a:endParaRPr>
          </a:p>
        </p:txBody>
      </p:sp>
      <p:sp>
        <p:nvSpPr>
          <p:cNvPr id="56335" name="Rectangle 15"/>
          <p:cNvSpPr/>
          <p:nvPr/>
        </p:nvSpPr>
        <p:spPr>
          <a:xfrm>
            <a:off x="3810000" y="2085975"/>
            <a:ext cx="4953000" cy="479425"/>
          </a:xfrm>
          <a:prstGeom prst="rect">
            <a:avLst/>
          </a:prstGeom>
          <a:solidFill>
            <a:srgbClr val="EAEAEA"/>
          </a:solidFill>
          <a:ln w="9525">
            <a:noFill/>
          </a:ln>
          <a:effectLst>
            <a:outerShdw dist="107763" dir="2699999" algn="ctr" rotWithShape="0">
              <a:schemeClr val="bg2"/>
            </a:outerShdw>
          </a:effectLst>
        </p:spPr>
        <p:txBody>
          <a:bodyPr anchor="ctr" anchorCtr="0"/>
          <a:p>
            <a:pPr eaLnBrk="0" hangingPunct="0"/>
            <a:r>
              <a:rPr lang="zh-CN" altLang="en-US" sz="1500" b="1" dirty="0">
                <a:latin typeface="黑体" panose="02010609060101010101" pitchFamily="1" charset="-122"/>
                <a:ea typeface="黑体" panose="02010609060101010101" pitchFamily="1" charset="-122"/>
              </a:rPr>
              <a:t>进行生产现场的安全巡查，检查相关的操作是否都按照作业标准进行，对不安全的行为加以改善</a:t>
            </a:r>
            <a:r>
              <a:rPr lang="ja-JP" altLang="en-US" sz="1500" b="1" dirty="0">
                <a:latin typeface="黑体" panose="02010609060101010101" pitchFamily="1" charset="-122"/>
                <a:ea typeface="黑体" panose="02010609060101010101" pitchFamily="1" charset="-122"/>
              </a:rPr>
              <a:t>。</a:t>
            </a:r>
            <a:endParaRPr lang="ja-JP" altLang="en-US" sz="1700" b="1" dirty="0">
              <a:latin typeface="黑体" panose="02010609060101010101" pitchFamily="1" charset="-122"/>
              <a:ea typeface="黑体" panose="02010609060101010101" pitchFamily="1" charset="-122"/>
            </a:endParaRPr>
          </a:p>
        </p:txBody>
      </p:sp>
      <p:sp>
        <p:nvSpPr>
          <p:cNvPr id="56336" name="Rectangle 16"/>
          <p:cNvSpPr/>
          <p:nvPr/>
        </p:nvSpPr>
        <p:spPr>
          <a:xfrm>
            <a:off x="3810000" y="1446213"/>
            <a:ext cx="4953000" cy="479425"/>
          </a:xfrm>
          <a:prstGeom prst="rect">
            <a:avLst/>
          </a:prstGeom>
          <a:solidFill>
            <a:srgbClr val="EAEAEA"/>
          </a:solidFill>
          <a:ln w="9525">
            <a:noFill/>
          </a:ln>
          <a:effectLst>
            <a:outerShdw dist="107763" dir="2699999" algn="ctr" rotWithShape="0">
              <a:schemeClr val="bg2"/>
            </a:outerShdw>
          </a:effectLst>
        </p:spPr>
        <p:txBody>
          <a:bodyPr anchor="ctr" anchorCtr="0"/>
          <a:p>
            <a:pPr eaLnBrk="0" hangingPunct="0"/>
            <a:r>
              <a:rPr lang="zh-CN" altLang="en-US" sz="1500" b="1" dirty="0">
                <a:latin typeface="黑体" panose="02010609060101010101" pitchFamily="1" charset="-122"/>
                <a:ea typeface="黑体" panose="02010609060101010101" pitchFamily="1" charset="-122"/>
              </a:rPr>
              <a:t>以作业标准手册为基准举办教育启蒙进修会</a:t>
            </a:r>
            <a:r>
              <a:rPr lang="ja-JP" altLang="en-US" sz="1500" b="1" dirty="0">
                <a:latin typeface="黑体" panose="02010609060101010101" pitchFamily="1" charset="-122"/>
                <a:ea typeface="黑体" panose="02010609060101010101" pitchFamily="1" charset="-122"/>
              </a:rPr>
              <a:t>。</a:t>
            </a:r>
            <a:endParaRPr lang="ja-JP" altLang="en-US" sz="1500" b="1" dirty="0">
              <a:latin typeface="黑体" panose="02010609060101010101" pitchFamily="1" charset="-122"/>
              <a:ea typeface="黑体" panose="02010609060101010101" pitchFamily="1" charset="-122"/>
            </a:endParaRPr>
          </a:p>
        </p:txBody>
      </p:sp>
      <p:cxnSp>
        <p:nvCxnSpPr>
          <p:cNvPr id="56337" name="AutoShape 17"/>
          <p:cNvCxnSpPr>
            <a:stCxn id="56324" idx="3"/>
            <a:endCxn id="56335" idx="1"/>
          </p:cNvCxnSpPr>
          <p:nvPr/>
        </p:nvCxnSpPr>
        <p:spPr>
          <a:xfrm flipV="1">
            <a:off x="2667000" y="2325688"/>
            <a:ext cx="1143000" cy="1042987"/>
          </a:xfrm>
          <a:prstGeom prst="bentConnector3">
            <a:avLst>
              <a:gd name="adj1" fmla="val 50000"/>
            </a:avLst>
          </a:prstGeom>
          <a:ln w="28575" cap="flat" cmpd="sng">
            <a:solidFill>
              <a:schemeClr val="tx1"/>
            </a:solidFill>
            <a:prstDash val="solid"/>
            <a:miter/>
            <a:headEnd type="none" w="med" len="med"/>
            <a:tailEnd type="none" w="med" len="med"/>
          </a:ln>
        </p:spPr>
      </p:cxnSp>
      <p:cxnSp>
        <p:nvCxnSpPr>
          <p:cNvPr id="56338" name="AutoShape 18"/>
          <p:cNvCxnSpPr>
            <a:stCxn id="56324" idx="3"/>
            <a:endCxn id="56336" idx="1"/>
          </p:cNvCxnSpPr>
          <p:nvPr/>
        </p:nvCxnSpPr>
        <p:spPr>
          <a:xfrm flipV="1">
            <a:off x="2667000" y="1685925"/>
            <a:ext cx="1143000" cy="1682750"/>
          </a:xfrm>
          <a:prstGeom prst="bentConnector3">
            <a:avLst>
              <a:gd name="adj1" fmla="val 50000"/>
            </a:avLst>
          </a:prstGeom>
          <a:ln w="28575" cap="flat" cmpd="sng">
            <a:solidFill>
              <a:schemeClr val="tx1"/>
            </a:solidFill>
            <a:prstDash val="solid"/>
            <a:miter/>
            <a:headEnd type="none" w="med" len="med"/>
            <a:tailEnd type="none" w="med" len="med"/>
          </a:ln>
        </p:spPr>
      </p:cxnSp>
      <p:sp>
        <p:nvSpPr>
          <p:cNvPr id="56339" name="Rectangle 19"/>
          <p:cNvSpPr/>
          <p:nvPr/>
        </p:nvSpPr>
        <p:spPr>
          <a:xfrm>
            <a:off x="3806825" y="5561013"/>
            <a:ext cx="4953000" cy="520700"/>
          </a:xfrm>
          <a:prstGeom prst="rect">
            <a:avLst/>
          </a:prstGeom>
          <a:solidFill>
            <a:srgbClr val="EAEAEA"/>
          </a:solidFill>
          <a:ln w="9525">
            <a:noFill/>
          </a:ln>
          <a:effectLst>
            <a:outerShdw dist="107763" dir="2699999" algn="ctr" rotWithShape="0">
              <a:schemeClr val="bg2"/>
            </a:outerShdw>
          </a:effectLst>
        </p:spPr>
        <p:txBody>
          <a:bodyPr anchor="ctr" anchorCtr="0"/>
          <a:p>
            <a:pPr eaLnBrk="0" hangingPunct="0"/>
            <a:r>
              <a:rPr lang="zh-CN" altLang="en-US" sz="1500" b="1" dirty="0">
                <a:latin typeface="黑体" panose="02010609060101010101" pitchFamily="1" charset="-122"/>
                <a:ea typeface="黑体" panose="02010609060101010101" pitchFamily="1" charset="-122"/>
              </a:rPr>
              <a:t>分析过去的事故案例的原因，在类似的工序进行横向展</a:t>
            </a:r>
            <a:endParaRPr lang="zh-CN" altLang="en-US" sz="1500" b="1" dirty="0">
              <a:latin typeface="黑体" panose="02010609060101010101" pitchFamily="1" charset="-122"/>
              <a:ea typeface="黑体" panose="02010609060101010101" pitchFamily="1" charset="-122"/>
            </a:endParaRPr>
          </a:p>
          <a:p>
            <a:pPr eaLnBrk="0" hangingPunct="0"/>
            <a:r>
              <a:rPr lang="zh-CN" altLang="en-US" sz="1500" b="1" dirty="0">
                <a:latin typeface="黑体" panose="02010609060101010101" pitchFamily="1" charset="-122"/>
                <a:ea typeface="黑体" panose="02010609060101010101" pitchFamily="1" charset="-122"/>
              </a:rPr>
              <a:t>开</a:t>
            </a:r>
            <a:r>
              <a:rPr lang="ja-JP" altLang="en-US" sz="1500" b="1" dirty="0">
                <a:latin typeface="黑体" panose="02010609060101010101" pitchFamily="1" charset="-122"/>
                <a:ea typeface="黑体" panose="02010609060101010101" pitchFamily="1" charset="-122"/>
              </a:rPr>
              <a:t>。</a:t>
            </a:r>
            <a:endParaRPr lang="ja-JP" altLang="en-US" sz="1500" b="1" dirty="0">
              <a:latin typeface="黑体" panose="02010609060101010101" pitchFamily="1" charset="-122"/>
              <a:ea typeface="黑体" panose="02010609060101010101" pitchFamily="1" charset="-122"/>
            </a:endParaRPr>
          </a:p>
        </p:txBody>
      </p:sp>
      <p:cxnSp>
        <p:nvCxnSpPr>
          <p:cNvPr id="56340" name="AutoShape 20"/>
          <p:cNvCxnSpPr>
            <a:stCxn id="56324" idx="3"/>
            <a:endCxn id="56339" idx="1"/>
          </p:cNvCxnSpPr>
          <p:nvPr/>
        </p:nvCxnSpPr>
        <p:spPr>
          <a:xfrm>
            <a:off x="2667000" y="3368675"/>
            <a:ext cx="1139825" cy="2452688"/>
          </a:xfrm>
          <a:prstGeom prst="bentConnector3">
            <a:avLst>
              <a:gd name="adj1" fmla="val 50000"/>
            </a:avLst>
          </a:prstGeom>
          <a:ln w="28575" cap="flat" cmpd="sng">
            <a:solidFill>
              <a:schemeClr val="tx1"/>
            </a:solidFill>
            <a:prstDash val="solid"/>
            <a:miter/>
            <a:headEnd type="none" w="med" len="med"/>
            <a:tailEnd type="none" w="med" len="med"/>
          </a:ln>
        </p:spPr>
      </p:cxnSp>
      <p:sp>
        <p:nvSpPr>
          <p:cNvPr id="56341" name="Rectangle 21"/>
          <p:cNvSpPr/>
          <p:nvPr/>
        </p:nvSpPr>
        <p:spPr>
          <a:xfrm>
            <a:off x="3814763" y="6213475"/>
            <a:ext cx="4953000" cy="520700"/>
          </a:xfrm>
          <a:prstGeom prst="rect">
            <a:avLst/>
          </a:prstGeom>
          <a:solidFill>
            <a:srgbClr val="EAEAEA"/>
          </a:solidFill>
          <a:ln w="9525">
            <a:noFill/>
          </a:ln>
          <a:effectLst>
            <a:outerShdw dist="107763" dir="2699999" algn="ctr" rotWithShape="0">
              <a:schemeClr val="bg2"/>
            </a:outerShdw>
          </a:effectLst>
        </p:spPr>
        <p:txBody>
          <a:bodyPr anchor="ctr" anchorCtr="0"/>
          <a:p>
            <a:pPr eaLnBrk="0" hangingPunct="0"/>
            <a:r>
              <a:rPr lang="zh-CN" altLang="en-US" sz="1500" b="1" dirty="0">
                <a:latin typeface="黑体" panose="02010609060101010101" pitchFamily="1" charset="-122"/>
                <a:ea typeface="黑体" panose="02010609060101010101" pitchFamily="1" charset="-122"/>
              </a:rPr>
              <a:t>在工厂内定期举办</a:t>
            </a:r>
            <a:r>
              <a:rPr lang="ja-JP" altLang="en-US" sz="1500" b="1" dirty="0">
                <a:latin typeface="黑体" panose="02010609060101010101" pitchFamily="1" charset="-122"/>
                <a:ea typeface="黑体" panose="02010609060101010101" pitchFamily="1" charset="-122"/>
              </a:rPr>
              <a:t>「ＫＹＴ</a:t>
            </a:r>
            <a:r>
              <a:rPr lang="zh-CN" altLang="en-US" sz="1500" b="1" dirty="0">
                <a:latin typeface="黑体" panose="02010609060101010101" pitchFamily="1" charset="-122"/>
                <a:ea typeface="黑体" panose="02010609060101010101" pitchFamily="1" charset="-122"/>
              </a:rPr>
              <a:t>活动</a:t>
            </a:r>
            <a:r>
              <a:rPr lang="ja-JP" altLang="en-US" sz="1500" b="1" dirty="0">
                <a:latin typeface="黑体" panose="02010609060101010101" pitchFamily="1" charset="-122"/>
                <a:ea typeface="黑体" panose="02010609060101010101" pitchFamily="1" charset="-122"/>
              </a:rPr>
              <a:t>」</a:t>
            </a:r>
            <a:r>
              <a:rPr lang="zh-CN" altLang="en-US" sz="1500" b="1" dirty="0">
                <a:latin typeface="黑体" panose="02010609060101010101" pitchFamily="1" charset="-122"/>
                <a:ea typeface="黑体" panose="02010609060101010101" pitchFamily="1" charset="-122"/>
              </a:rPr>
              <a:t>，并使之成为一种制</a:t>
            </a:r>
            <a:endParaRPr lang="zh-CN" altLang="en-US" sz="1500" b="1" dirty="0">
              <a:latin typeface="黑体" panose="02010609060101010101" pitchFamily="1" charset="-122"/>
              <a:ea typeface="黑体" panose="02010609060101010101" pitchFamily="1" charset="-122"/>
            </a:endParaRPr>
          </a:p>
          <a:p>
            <a:pPr eaLnBrk="0" hangingPunct="0"/>
            <a:r>
              <a:rPr lang="zh-CN" altLang="en-US" sz="1500" b="1" dirty="0">
                <a:latin typeface="黑体" panose="02010609060101010101" pitchFamily="1" charset="-122"/>
                <a:ea typeface="黑体" panose="02010609060101010101" pitchFamily="1" charset="-122"/>
              </a:rPr>
              <a:t>度</a:t>
            </a:r>
            <a:r>
              <a:rPr lang="ja-JP" altLang="en-US" sz="1500" b="1" dirty="0">
                <a:latin typeface="黑体" panose="02010609060101010101" pitchFamily="1" charset="-122"/>
                <a:ea typeface="黑体" panose="02010609060101010101" pitchFamily="1" charset="-122"/>
              </a:rPr>
              <a:t>。</a:t>
            </a:r>
            <a:endParaRPr lang="ja-JP" altLang="en-US" sz="1500" b="1" dirty="0">
              <a:latin typeface="黑体" panose="02010609060101010101" pitchFamily="1" charset="-122"/>
              <a:ea typeface="黑体" panose="02010609060101010101" pitchFamily="1" charset="-122"/>
            </a:endParaRPr>
          </a:p>
        </p:txBody>
      </p:sp>
      <p:cxnSp>
        <p:nvCxnSpPr>
          <p:cNvPr id="56342" name="AutoShape 22"/>
          <p:cNvCxnSpPr>
            <a:stCxn id="56324" idx="3"/>
            <a:endCxn id="56341" idx="1"/>
          </p:cNvCxnSpPr>
          <p:nvPr/>
        </p:nvCxnSpPr>
        <p:spPr>
          <a:xfrm>
            <a:off x="2667000" y="3368675"/>
            <a:ext cx="1147763" cy="3105150"/>
          </a:xfrm>
          <a:prstGeom prst="bentConnector3">
            <a:avLst>
              <a:gd name="adj1" fmla="val 49931"/>
            </a:avLst>
          </a:prstGeom>
          <a:ln w="28575" cap="flat" cmpd="sng">
            <a:solidFill>
              <a:schemeClr val="tx1"/>
            </a:solidFill>
            <a:prstDash val="solid"/>
            <a:miter/>
            <a:headEnd type="none" w="med" len="med"/>
            <a:tailEnd type="non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63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56327"/>
                                        </p:tgtEl>
                                        <p:attrNameLst>
                                          <p:attrName>style.visibility</p:attrName>
                                        </p:attrNameLst>
                                      </p:cBhvr>
                                      <p:to>
                                        <p:strVal val="visible"/>
                                      </p:to>
                                    </p:set>
                                    <p:animEffect transition="in" filter="wipe(left)">
                                      <p:cBhvr>
                                        <p:cTn id="11" dur="500"/>
                                        <p:tgtEl>
                                          <p:spTgt spid="5632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56337"/>
                                        </p:tgtEl>
                                        <p:attrNameLst>
                                          <p:attrName>style.visibility</p:attrName>
                                        </p:attrNameLst>
                                      </p:cBhvr>
                                      <p:to>
                                        <p:strVal val="visible"/>
                                      </p:to>
                                    </p:set>
                                    <p:animEffect transition="in" filter="wipe(left)">
                                      <p:cBhvr>
                                        <p:cTn id="16" dur="500"/>
                                        <p:tgtEl>
                                          <p:spTgt spid="5633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56338"/>
                                        </p:tgtEl>
                                        <p:attrNameLst>
                                          <p:attrName>style.visibility</p:attrName>
                                        </p:attrNameLst>
                                      </p:cBhvr>
                                      <p:to>
                                        <p:strVal val="visible"/>
                                      </p:to>
                                    </p:set>
                                    <p:animEffect transition="in" filter="wipe(left)">
                                      <p:cBhvr>
                                        <p:cTn id="21" dur="500"/>
                                        <p:tgtEl>
                                          <p:spTgt spid="56338"/>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56325"/>
                                        </p:tgtEl>
                                        <p:attrNameLst>
                                          <p:attrName>style.visibility</p:attrName>
                                        </p:attrNameLst>
                                      </p:cBhvr>
                                      <p:to>
                                        <p:strVal val="visible"/>
                                      </p:to>
                                    </p:set>
                                    <p:animEffect transition="in" filter="wipe(left)">
                                      <p:cBhvr>
                                        <p:cTn id="25" dur="500"/>
                                        <p:tgtEl>
                                          <p:spTgt spid="56325"/>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56335"/>
                                        </p:tgtEl>
                                        <p:attrNameLst>
                                          <p:attrName>style.visibility</p:attrName>
                                        </p:attrNameLst>
                                      </p:cBhvr>
                                      <p:to>
                                        <p:strVal val="visible"/>
                                      </p:to>
                                    </p:set>
                                    <p:animEffect transition="in" filter="wipe(left)">
                                      <p:cBhvr>
                                        <p:cTn id="29" dur="500"/>
                                        <p:tgtEl>
                                          <p:spTgt spid="56335"/>
                                        </p:tgtEl>
                                      </p:cBhvr>
                                    </p:animEffect>
                                  </p:childTnLst>
                                </p:cTn>
                              </p:par>
                            </p:childTnLst>
                          </p:cTn>
                        </p:par>
                        <p:par>
                          <p:cTn id="30" fill="hold">
                            <p:stCondLst>
                              <p:cond delay="1500"/>
                            </p:stCondLst>
                            <p:childTnLst>
                              <p:par>
                                <p:cTn id="31" presetID="22" presetClass="entr" presetSubtype="8" fill="hold" grpId="0" nodeType="afterEffect">
                                  <p:stCondLst>
                                    <p:cond delay="0"/>
                                  </p:stCondLst>
                                  <p:childTnLst>
                                    <p:set>
                                      <p:cBhvr>
                                        <p:cTn id="32" dur="1" fill="hold">
                                          <p:stCondLst>
                                            <p:cond delay="0"/>
                                          </p:stCondLst>
                                        </p:cTn>
                                        <p:tgtEl>
                                          <p:spTgt spid="56336"/>
                                        </p:tgtEl>
                                        <p:attrNameLst>
                                          <p:attrName>style.visibility</p:attrName>
                                        </p:attrNameLst>
                                      </p:cBhvr>
                                      <p:to>
                                        <p:strVal val="visible"/>
                                      </p:to>
                                    </p:set>
                                    <p:animEffect transition="in" filter="wipe(left)">
                                      <p:cBhvr>
                                        <p:cTn id="33" dur="500"/>
                                        <p:tgtEl>
                                          <p:spTgt spid="56336"/>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56328"/>
                                        </p:tgtEl>
                                        <p:attrNameLst>
                                          <p:attrName>style.visibility</p:attrName>
                                        </p:attrNameLst>
                                      </p:cBhvr>
                                      <p:to>
                                        <p:strVal val="visible"/>
                                      </p:to>
                                    </p:set>
                                    <p:animEffect transition="in" filter="wipe(left)">
                                      <p:cBhvr>
                                        <p:cTn id="38" dur="500"/>
                                        <p:tgtEl>
                                          <p:spTgt spid="5632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56331"/>
                                        </p:tgtEl>
                                        <p:attrNameLst>
                                          <p:attrName>style.visibility</p:attrName>
                                        </p:attrNameLst>
                                      </p:cBhvr>
                                      <p:to>
                                        <p:strVal val="visible"/>
                                      </p:to>
                                    </p:set>
                                    <p:animEffect transition="in" filter="wipe(left)">
                                      <p:cBhvr>
                                        <p:cTn id="43" dur="500"/>
                                        <p:tgtEl>
                                          <p:spTgt spid="5633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56332"/>
                                        </p:tgtEl>
                                        <p:attrNameLst>
                                          <p:attrName>style.visibility</p:attrName>
                                        </p:attrNameLst>
                                      </p:cBhvr>
                                      <p:to>
                                        <p:strVal val="visible"/>
                                      </p:to>
                                    </p:set>
                                    <p:animEffect transition="in" filter="wipe(left)">
                                      <p:cBhvr>
                                        <p:cTn id="48" dur="500"/>
                                        <p:tgtEl>
                                          <p:spTgt spid="56332"/>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56340"/>
                                        </p:tgtEl>
                                        <p:attrNameLst>
                                          <p:attrName>style.visibility</p:attrName>
                                        </p:attrNameLst>
                                      </p:cBhvr>
                                      <p:to>
                                        <p:strVal val="visible"/>
                                      </p:to>
                                    </p:set>
                                    <p:animEffect transition="in" filter="wipe(left)">
                                      <p:cBhvr>
                                        <p:cTn id="53" dur="500"/>
                                        <p:tgtEl>
                                          <p:spTgt spid="56340"/>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56342"/>
                                        </p:tgtEl>
                                        <p:attrNameLst>
                                          <p:attrName>style.visibility</p:attrName>
                                        </p:attrNameLst>
                                      </p:cBhvr>
                                      <p:to>
                                        <p:strVal val="visible"/>
                                      </p:to>
                                    </p:set>
                                    <p:animEffect transition="in" filter="wipe(left)">
                                      <p:cBhvr>
                                        <p:cTn id="58" dur="500"/>
                                        <p:tgtEl>
                                          <p:spTgt spid="56342"/>
                                        </p:tgtEl>
                                      </p:cBhvr>
                                    </p:animEffect>
                                  </p:childTnLst>
                                </p:cTn>
                              </p:par>
                            </p:childTnLst>
                          </p:cTn>
                        </p:par>
                        <p:par>
                          <p:cTn id="59" fill="hold">
                            <p:stCondLst>
                              <p:cond delay="500"/>
                            </p:stCondLst>
                            <p:childTnLst>
                              <p:par>
                                <p:cTn id="60" presetID="22" presetClass="entr" presetSubtype="8" fill="hold" grpId="0" nodeType="afterEffect">
                                  <p:stCondLst>
                                    <p:cond delay="0"/>
                                  </p:stCondLst>
                                  <p:childTnLst>
                                    <p:set>
                                      <p:cBhvr>
                                        <p:cTn id="61" dur="1" fill="hold">
                                          <p:stCondLst>
                                            <p:cond delay="0"/>
                                          </p:stCondLst>
                                        </p:cTn>
                                        <p:tgtEl>
                                          <p:spTgt spid="56326"/>
                                        </p:tgtEl>
                                        <p:attrNameLst>
                                          <p:attrName>style.visibility</p:attrName>
                                        </p:attrNameLst>
                                      </p:cBhvr>
                                      <p:to>
                                        <p:strVal val="visible"/>
                                      </p:to>
                                    </p:set>
                                    <p:animEffect transition="in" filter="wipe(left)">
                                      <p:cBhvr>
                                        <p:cTn id="62" dur="500"/>
                                        <p:tgtEl>
                                          <p:spTgt spid="56326"/>
                                        </p:tgtEl>
                                      </p:cBhvr>
                                    </p:animEffect>
                                  </p:childTnLst>
                                </p:cTn>
                              </p:par>
                            </p:childTnLst>
                          </p:cTn>
                        </p:par>
                        <p:par>
                          <p:cTn id="63" fill="hold">
                            <p:stCondLst>
                              <p:cond delay="1000"/>
                            </p:stCondLst>
                            <p:childTnLst>
                              <p:par>
                                <p:cTn id="64" presetID="22" presetClass="entr" presetSubtype="8" fill="hold" grpId="0" nodeType="afterEffect">
                                  <p:stCondLst>
                                    <p:cond delay="0"/>
                                  </p:stCondLst>
                                  <p:childTnLst>
                                    <p:set>
                                      <p:cBhvr>
                                        <p:cTn id="65" dur="1" fill="hold">
                                          <p:stCondLst>
                                            <p:cond delay="0"/>
                                          </p:stCondLst>
                                        </p:cTn>
                                        <p:tgtEl>
                                          <p:spTgt spid="56329"/>
                                        </p:tgtEl>
                                        <p:attrNameLst>
                                          <p:attrName>style.visibility</p:attrName>
                                        </p:attrNameLst>
                                      </p:cBhvr>
                                      <p:to>
                                        <p:strVal val="visible"/>
                                      </p:to>
                                    </p:set>
                                    <p:animEffect transition="in" filter="wipe(left)">
                                      <p:cBhvr>
                                        <p:cTn id="66" dur="500"/>
                                        <p:tgtEl>
                                          <p:spTgt spid="56329"/>
                                        </p:tgtEl>
                                      </p:cBhvr>
                                    </p:animEffect>
                                  </p:childTnLst>
                                </p:cTn>
                              </p:par>
                            </p:childTnLst>
                          </p:cTn>
                        </p:par>
                        <p:par>
                          <p:cTn id="67" fill="hold">
                            <p:stCondLst>
                              <p:cond delay="1500"/>
                            </p:stCondLst>
                            <p:childTnLst>
                              <p:par>
                                <p:cTn id="68" presetID="22" presetClass="entr" presetSubtype="8" fill="hold" grpId="0" nodeType="afterEffect">
                                  <p:stCondLst>
                                    <p:cond delay="0"/>
                                  </p:stCondLst>
                                  <p:childTnLst>
                                    <p:set>
                                      <p:cBhvr>
                                        <p:cTn id="69" dur="1" fill="hold">
                                          <p:stCondLst>
                                            <p:cond delay="0"/>
                                          </p:stCondLst>
                                        </p:cTn>
                                        <p:tgtEl>
                                          <p:spTgt spid="56330"/>
                                        </p:tgtEl>
                                        <p:attrNameLst>
                                          <p:attrName>style.visibility</p:attrName>
                                        </p:attrNameLst>
                                      </p:cBhvr>
                                      <p:to>
                                        <p:strVal val="visible"/>
                                      </p:to>
                                    </p:set>
                                    <p:animEffect transition="in" filter="wipe(left)">
                                      <p:cBhvr>
                                        <p:cTn id="70" dur="500"/>
                                        <p:tgtEl>
                                          <p:spTgt spid="56330"/>
                                        </p:tgtEl>
                                      </p:cBhvr>
                                    </p:animEffect>
                                  </p:childTnLst>
                                </p:cTn>
                              </p:par>
                            </p:childTnLst>
                          </p:cTn>
                        </p:par>
                        <p:par>
                          <p:cTn id="71" fill="hold">
                            <p:stCondLst>
                              <p:cond delay="2000"/>
                            </p:stCondLst>
                            <p:childTnLst>
                              <p:par>
                                <p:cTn id="72" presetID="22" presetClass="entr" presetSubtype="8" fill="hold" grpId="0" nodeType="afterEffect">
                                  <p:stCondLst>
                                    <p:cond delay="0"/>
                                  </p:stCondLst>
                                  <p:childTnLst>
                                    <p:set>
                                      <p:cBhvr>
                                        <p:cTn id="73" dur="1" fill="hold">
                                          <p:stCondLst>
                                            <p:cond delay="0"/>
                                          </p:stCondLst>
                                        </p:cTn>
                                        <p:tgtEl>
                                          <p:spTgt spid="56339"/>
                                        </p:tgtEl>
                                        <p:attrNameLst>
                                          <p:attrName>style.visibility</p:attrName>
                                        </p:attrNameLst>
                                      </p:cBhvr>
                                      <p:to>
                                        <p:strVal val="visible"/>
                                      </p:to>
                                    </p:set>
                                    <p:animEffect transition="in" filter="wipe(left)">
                                      <p:cBhvr>
                                        <p:cTn id="74" dur="500"/>
                                        <p:tgtEl>
                                          <p:spTgt spid="56339"/>
                                        </p:tgtEl>
                                      </p:cBhvr>
                                    </p:animEffect>
                                  </p:childTnLst>
                                </p:cTn>
                              </p:par>
                            </p:childTnLst>
                          </p:cTn>
                        </p:par>
                        <p:par>
                          <p:cTn id="75" fill="hold">
                            <p:stCondLst>
                              <p:cond delay="2500"/>
                            </p:stCondLst>
                            <p:childTnLst>
                              <p:par>
                                <p:cTn id="76" presetID="22" presetClass="entr" presetSubtype="8" fill="hold" grpId="0" nodeType="afterEffect">
                                  <p:stCondLst>
                                    <p:cond delay="0"/>
                                  </p:stCondLst>
                                  <p:childTnLst>
                                    <p:set>
                                      <p:cBhvr>
                                        <p:cTn id="77" dur="1" fill="hold">
                                          <p:stCondLst>
                                            <p:cond delay="0"/>
                                          </p:stCondLst>
                                        </p:cTn>
                                        <p:tgtEl>
                                          <p:spTgt spid="56341"/>
                                        </p:tgtEl>
                                        <p:attrNameLst>
                                          <p:attrName>style.visibility</p:attrName>
                                        </p:attrNameLst>
                                      </p:cBhvr>
                                      <p:to>
                                        <p:strVal val="visible"/>
                                      </p:to>
                                    </p:set>
                                    <p:animEffect transition="in" filter="wipe(left)">
                                      <p:cBhvr>
                                        <p:cTn id="78" dur="500"/>
                                        <p:tgtEl>
                                          <p:spTgt spid="56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animBg="1"/>
      <p:bldP spid="56325" grpId="0" animBg="1"/>
      <p:bldP spid="56326" grpId="0" animBg="1"/>
      <p:bldP spid="56329" grpId="0" animBg="1"/>
      <p:bldP spid="56330" grpId="0" animBg="1"/>
      <p:bldP spid="56335" grpId="0" animBg="1"/>
      <p:bldP spid="56336" grpId="0" animBg="1"/>
      <p:bldP spid="56339" grpId="0" animBg="1"/>
      <p:bldP spid="56341"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57347" name="Rectangle 2"/>
          <p:cNvSpPr>
            <a:spLocks noGrp="1"/>
          </p:cNvSpPr>
          <p:nvPr>
            <p:ph type="title" idx="4294967295"/>
          </p:nvPr>
        </p:nvSpPr>
        <p:spPr>
          <a:xfrm>
            <a:off x="0" y="-31750"/>
            <a:ext cx="3962400" cy="836930"/>
          </a:xfrm>
          <a:ln/>
        </p:spPr>
        <p:txBody>
          <a:bodyPr vert="horz" wrap="square" anchor="ctr" anchorCtr="0"/>
          <a:p>
            <a:pPr eaLnBrk="1" hangingPunct="1"/>
            <a:r>
              <a:rPr lang="zh-CN"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管  理  项  目</a:t>
            </a:r>
            <a:endParaRPr lang="ja-JP"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nvGrpSpPr>
          <p:cNvPr id="57348" name="Group 3"/>
          <p:cNvGrpSpPr/>
          <p:nvPr/>
        </p:nvGrpSpPr>
        <p:grpSpPr>
          <a:xfrm>
            <a:off x="228600" y="1295400"/>
            <a:ext cx="9601200" cy="1905000"/>
            <a:chOff x="0" y="0"/>
            <a:chExt cx="6048" cy="1200"/>
          </a:xfrm>
        </p:grpSpPr>
        <p:sp>
          <p:nvSpPr>
            <p:cNvPr id="57349" name="Rectangle 4"/>
            <p:cNvSpPr/>
            <p:nvPr/>
          </p:nvSpPr>
          <p:spPr>
            <a:xfrm>
              <a:off x="0" y="0"/>
              <a:ext cx="5472" cy="1200"/>
            </a:xfrm>
            <a:prstGeom prst="rect">
              <a:avLst/>
            </a:prstGeom>
            <a:noFill/>
            <a:ln w="38100" cap="flat" cmpd="sng">
              <a:solidFill>
                <a:srgbClr val="0066FF"/>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7350" name="Rectangle 5"/>
            <p:cNvSpPr/>
            <p:nvPr/>
          </p:nvSpPr>
          <p:spPr>
            <a:xfrm>
              <a:off x="34" y="413"/>
              <a:ext cx="4875" cy="325"/>
            </a:xfrm>
            <a:prstGeom prst="rect">
              <a:avLst/>
            </a:prstGeom>
            <a:noFill/>
            <a:ln w="9525">
              <a:noFill/>
            </a:ln>
          </p:spPr>
          <p:txBody>
            <a:bodyPr lIns="90488" tIns="44450" rIns="90488" bIns="44450">
              <a:spAutoFit/>
            </a:bodyPr>
            <a:p>
              <a:pPr eaLnBrk="0" hangingPunct="0">
                <a:spcBef>
                  <a:spcPct val="50000"/>
                </a:spcBef>
              </a:pPr>
              <a:r>
                <a:rPr lang="ja-JP"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rPr>
                <a:t>■ </a:t>
              </a:r>
              <a:r>
                <a:rPr lang="zh-CN"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rPr>
                <a:t>检查是否履行了职责的项目</a:t>
              </a:r>
              <a:r>
                <a:rPr lang="ja-JP"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rPr>
                <a:t>。</a:t>
              </a:r>
              <a:endParaRPr lang="ja-JP"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57351" name="Rectangle 6"/>
            <p:cNvSpPr/>
            <p:nvPr/>
          </p:nvSpPr>
          <p:spPr>
            <a:xfrm>
              <a:off x="34" y="51"/>
              <a:ext cx="6014" cy="325"/>
            </a:xfrm>
            <a:prstGeom prst="rect">
              <a:avLst/>
            </a:prstGeom>
            <a:noFill/>
            <a:ln w="9525">
              <a:noFill/>
            </a:ln>
          </p:spPr>
          <p:txBody>
            <a:bodyPr lIns="90488" tIns="44450" rIns="90488" bIns="44450">
              <a:spAutoFit/>
            </a:bodyPr>
            <a:p>
              <a:pPr eaLnBrk="0" hangingPunct="0">
                <a:spcBef>
                  <a:spcPct val="50000"/>
                </a:spcBef>
              </a:pPr>
              <a:r>
                <a:rPr lang="ja-JP"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rPr>
                <a:t>■ </a:t>
              </a:r>
              <a:r>
                <a:rPr lang="zh-CN"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rPr>
                <a:t>检测工作是否按目的要求推进的项目</a:t>
              </a:r>
              <a:r>
                <a:rPr lang="ja-JP"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rPr>
                <a:t>。</a:t>
              </a:r>
              <a:endParaRPr lang="ja-JP"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57352" name="Rectangle 7"/>
            <p:cNvSpPr/>
            <p:nvPr/>
          </p:nvSpPr>
          <p:spPr>
            <a:xfrm>
              <a:off x="34" y="766"/>
              <a:ext cx="4478" cy="325"/>
            </a:xfrm>
            <a:prstGeom prst="rect">
              <a:avLst/>
            </a:prstGeom>
            <a:noFill/>
            <a:ln w="9525">
              <a:noFill/>
            </a:ln>
          </p:spPr>
          <p:txBody>
            <a:bodyPr lIns="90488" tIns="44450" rIns="90488" bIns="44450">
              <a:spAutoFit/>
            </a:bodyPr>
            <a:p>
              <a:pPr eaLnBrk="0" hangingPunct="0">
                <a:spcBef>
                  <a:spcPct val="50000"/>
                </a:spcBef>
              </a:pPr>
              <a:r>
                <a:rPr lang="ja-JP"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rPr>
                <a:t>■ </a:t>
              </a:r>
              <a:r>
                <a:rPr lang="zh-CN"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rPr>
                <a:t>检查目标达成程度的项目</a:t>
              </a:r>
              <a:r>
                <a:rPr lang="ja-JP"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rPr>
                <a:t>。</a:t>
              </a:r>
              <a:endParaRPr lang="ja-JP" altLang="en-US" sz="28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sp>
        <p:nvSpPr>
          <p:cNvPr id="57353" name="Text Box 8"/>
          <p:cNvSpPr txBox="1"/>
          <p:nvPr/>
        </p:nvSpPr>
        <p:spPr>
          <a:xfrm>
            <a:off x="349250" y="3408363"/>
            <a:ext cx="3556000" cy="1187450"/>
          </a:xfrm>
          <a:prstGeom prst="rect">
            <a:avLst/>
          </a:prstGeom>
          <a:noFill/>
          <a:ln w="9525">
            <a:noFill/>
          </a:ln>
        </p:spPr>
        <p:txBody>
          <a:bodyPr wrap="none" anchor="ctr" anchorCtr="0">
            <a:spAutoFit/>
          </a:bodyPr>
          <a:p>
            <a:r>
              <a:rPr lang="ja-JP" altLang="en-US" sz="2400" b="1" dirty="0">
                <a:latin typeface="黑体" panose="02010609060101010101" pitchFamily="1" charset="-122"/>
                <a:ea typeface="黑体" panose="02010609060101010101" pitchFamily="1" charset="-122"/>
              </a:rPr>
              <a:t>①</a:t>
            </a:r>
            <a:r>
              <a:rPr lang="zh-CN" altLang="en-US" sz="2400" b="1" dirty="0">
                <a:latin typeface="黑体" panose="02010609060101010101" pitchFamily="1" charset="-122"/>
                <a:ea typeface="黑体" panose="02010609060101010101" pitchFamily="1" charset="-122"/>
              </a:rPr>
              <a:t>只要看见了这些就能够</a:t>
            </a:r>
            <a:endParaRPr lang="zh-CN" altLang="en-US" sz="2400" b="1" dirty="0">
              <a:latin typeface="黑体" panose="02010609060101010101" pitchFamily="1" charset="-122"/>
              <a:ea typeface="黑体" panose="02010609060101010101" pitchFamily="1" charset="-122"/>
            </a:endParaRPr>
          </a:p>
          <a:p>
            <a:r>
              <a:rPr lang="zh-CN" altLang="en-US" sz="2400" b="1" dirty="0">
                <a:latin typeface="黑体" panose="02010609060101010101" pitchFamily="1" charset="-122"/>
                <a:ea typeface="黑体" panose="02010609060101010101" pitchFamily="1" charset="-122"/>
              </a:rPr>
              <a:t>  放心的，为了方便管理</a:t>
            </a:r>
            <a:endParaRPr lang="zh-CN" altLang="en-US" sz="2400" b="1" dirty="0">
              <a:latin typeface="黑体" panose="02010609060101010101" pitchFamily="1" charset="-122"/>
              <a:ea typeface="黑体" panose="02010609060101010101" pitchFamily="1" charset="-122"/>
            </a:endParaRPr>
          </a:p>
          <a:p>
            <a:r>
              <a:rPr lang="zh-CN" altLang="en-US" sz="2400" b="1" dirty="0">
                <a:latin typeface="黑体" panose="02010609060101010101" pitchFamily="1" charset="-122"/>
                <a:ea typeface="黑体" panose="02010609060101010101" pitchFamily="1" charset="-122"/>
              </a:rPr>
              <a:t>  的主要的重点</a:t>
            </a:r>
            <a:r>
              <a:rPr lang="ja-JP" altLang="en-US" sz="2400" b="1" dirty="0">
                <a:latin typeface="黑体" panose="02010609060101010101" pitchFamily="1" charset="-122"/>
                <a:ea typeface="黑体" panose="02010609060101010101" pitchFamily="1" charset="-122"/>
              </a:rPr>
              <a:t>。</a:t>
            </a:r>
            <a:endParaRPr lang="ja-JP" altLang="en-US" sz="2400" b="1" dirty="0">
              <a:latin typeface="黑体" panose="02010609060101010101" pitchFamily="1" charset="-122"/>
              <a:ea typeface="黑体" panose="02010609060101010101" pitchFamily="1" charset="-122"/>
            </a:endParaRPr>
          </a:p>
        </p:txBody>
      </p:sp>
      <p:sp>
        <p:nvSpPr>
          <p:cNvPr id="57354" name="Text Box 9"/>
          <p:cNvSpPr txBox="1"/>
          <p:nvPr/>
        </p:nvSpPr>
        <p:spPr>
          <a:xfrm>
            <a:off x="454025" y="4530725"/>
            <a:ext cx="3860800" cy="457200"/>
          </a:xfrm>
          <a:prstGeom prst="rect">
            <a:avLst/>
          </a:prstGeom>
          <a:noFill/>
          <a:ln w="9525">
            <a:noFill/>
          </a:ln>
        </p:spPr>
        <p:txBody>
          <a:bodyPr wrap="none" anchor="ctr" anchorCtr="0">
            <a:spAutoFit/>
          </a:bodyPr>
          <a:p>
            <a:r>
              <a:rPr lang="en-US" altLang="zh-CN" sz="2400" b="1" dirty="0">
                <a:solidFill>
                  <a:srgbClr val="0066FF"/>
                </a:solidFill>
                <a:latin typeface="黑体" panose="02010609060101010101" pitchFamily="1" charset="-122"/>
                <a:ea typeface="黑体" panose="02010609060101010101" pitchFamily="1" charset="-122"/>
              </a:rPr>
              <a:t>〈</a:t>
            </a:r>
            <a:r>
              <a:rPr lang="zh-CN" altLang="en-US" sz="2400" b="1" dirty="0">
                <a:solidFill>
                  <a:srgbClr val="0066FF"/>
                </a:solidFill>
                <a:latin typeface="黑体" panose="02010609060101010101" pitchFamily="1" charset="-122"/>
                <a:ea typeface="黑体" panose="02010609060101010101" pitchFamily="1" charset="-122"/>
              </a:rPr>
              <a:t>要选择适当的管理项目</a:t>
            </a:r>
            <a:r>
              <a:rPr lang="en-US" altLang="zh-CN" sz="2400" b="1" dirty="0">
                <a:solidFill>
                  <a:srgbClr val="0066FF"/>
                </a:solidFill>
                <a:latin typeface="黑体" panose="02010609060101010101" pitchFamily="1" charset="-122"/>
                <a:ea typeface="黑体" panose="02010609060101010101" pitchFamily="1" charset="-122"/>
              </a:rPr>
              <a:t>〉</a:t>
            </a:r>
            <a:endParaRPr lang="en-US" altLang="zh-CN" sz="2400" b="1" dirty="0">
              <a:solidFill>
                <a:srgbClr val="0066FF"/>
              </a:solidFill>
              <a:latin typeface="黑体" panose="02010609060101010101" pitchFamily="1" charset="-122"/>
              <a:ea typeface="黑体" panose="02010609060101010101" pitchFamily="1" charset="-122"/>
            </a:endParaRPr>
          </a:p>
        </p:txBody>
      </p:sp>
      <p:sp>
        <p:nvSpPr>
          <p:cNvPr id="57355" name="Text Box 10"/>
          <p:cNvSpPr txBox="1"/>
          <p:nvPr/>
        </p:nvSpPr>
        <p:spPr>
          <a:xfrm>
            <a:off x="4324350" y="3416300"/>
            <a:ext cx="4781550" cy="822325"/>
          </a:xfrm>
          <a:prstGeom prst="rect">
            <a:avLst/>
          </a:prstGeom>
          <a:noFill/>
          <a:ln w="9525">
            <a:noFill/>
          </a:ln>
        </p:spPr>
        <p:txBody>
          <a:bodyPr wrap="none" anchor="ctr" anchorCtr="0">
            <a:spAutoFit/>
          </a:bodyPr>
          <a:p>
            <a:r>
              <a:rPr lang="ja-JP" altLang="en-US" sz="2400" b="1" dirty="0">
                <a:latin typeface="黑体" panose="02010609060101010101" pitchFamily="1" charset="-122"/>
                <a:ea typeface="黑体" panose="02010609060101010101" pitchFamily="1" charset="-122"/>
              </a:rPr>
              <a:t>②</a:t>
            </a:r>
            <a:r>
              <a:rPr lang="zh-CN" altLang="en-US" sz="2400" b="1" dirty="0">
                <a:latin typeface="黑体" panose="02010609060101010101" pitchFamily="1" charset="-122"/>
                <a:ea typeface="黑体" panose="02010609060101010101" pitchFamily="1" charset="-122"/>
              </a:rPr>
              <a:t>要有客观性，要使得对工作的</a:t>
            </a:r>
            <a:endParaRPr lang="zh-CN" altLang="en-US" sz="2400" b="1" dirty="0">
              <a:latin typeface="黑体" panose="02010609060101010101" pitchFamily="1" charset="-122"/>
              <a:ea typeface="黑体" panose="02010609060101010101" pitchFamily="1" charset="-122"/>
            </a:endParaRPr>
          </a:p>
          <a:p>
            <a:r>
              <a:rPr lang="zh-CN" altLang="en-US" sz="2400" b="1" dirty="0">
                <a:latin typeface="黑体" panose="02010609060101010101" pitchFamily="1" charset="-122"/>
                <a:ea typeface="黑体" panose="02010609060101010101" pitchFamily="1" charset="-122"/>
              </a:rPr>
              <a:t>  推进方法能够明确地得到评价</a:t>
            </a:r>
            <a:r>
              <a:rPr lang="ja-JP" altLang="en-US" sz="2400" b="1" dirty="0">
                <a:latin typeface="黑体" panose="02010609060101010101" pitchFamily="1" charset="-122"/>
                <a:ea typeface="黑体" panose="02010609060101010101" pitchFamily="1" charset="-122"/>
              </a:rPr>
              <a:t>。</a:t>
            </a:r>
            <a:endParaRPr lang="ja-JP" altLang="en-US" sz="2400" b="1" dirty="0">
              <a:latin typeface="黑体" panose="02010609060101010101" pitchFamily="1" charset="-122"/>
              <a:ea typeface="黑体" panose="02010609060101010101" pitchFamily="1" charset="-122"/>
            </a:endParaRPr>
          </a:p>
        </p:txBody>
      </p:sp>
      <p:sp>
        <p:nvSpPr>
          <p:cNvPr id="57356" name="Text Box 11"/>
          <p:cNvSpPr txBox="1"/>
          <p:nvPr/>
        </p:nvSpPr>
        <p:spPr>
          <a:xfrm>
            <a:off x="4514850" y="4533900"/>
            <a:ext cx="4321175" cy="457200"/>
          </a:xfrm>
          <a:prstGeom prst="rect">
            <a:avLst/>
          </a:prstGeom>
          <a:noFill/>
          <a:ln w="9525">
            <a:noFill/>
          </a:ln>
        </p:spPr>
        <p:txBody>
          <a:bodyPr wrap="none" anchor="ctr" anchorCtr="0">
            <a:spAutoFit/>
          </a:bodyPr>
          <a:p>
            <a:r>
              <a:rPr lang="en-US" altLang="zh-CN" sz="2400" b="1" dirty="0">
                <a:solidFill>
                  <a:srgbClr val="0066FF"/>
                </a:solidFill>
                <a:latin typeface="黑体" panose="02010609060101010101" pitchFamily="1" charset="-122"/>
                <a:ea typeface="黑体" panose="02010609060101010101" pitchFamily="1" charset="-122"/>
              </a:rPr>
              <a:t>〈</a:t>
            </a:r>
            <a:r>
              <a:rPr lang="zh-CN" altLang="en-US" sz="2400" b="1" dirty="0">
                <a:solidFill>
                  <a:srgbClr val="0066FF"/>
                </a:solidFill>
                <a:latin typeface="黑体" panose="02010609060101010101" pitchFamily="1" charset="-122"/>
                <a:ea typeface="黑体" panose="02010609060101010101" pitchFamily="1" charset="-122"/>
              </a:rPr>
              <a:t>尽可能地用数值形式表达</a:t>
            </a:r>
            <a:r>
              <a:rPr lang="en-US" altLang="zh-CN" sz="2400" b="1" dirty="0">
                <a:solidFill>
                  <a:srgbClr val="0066FF"/>
                </a:solidFill>
                <a:latin typeface="黑体" panose="02010609060101010101" pitchFamily="1" charset="-122"/>
                <a:ea typeface="黑体" panose="02010609060101010101" pitchFamily="1" charset="-122"/>
              </a:rPr>
              <a:t>〉 </a:t>
            </a:r>
            <a:endParaRPr lang="en-US" altLang="zh-CN" sz="2400" b="1" dirty="0">
              <a:solidFill>
                <a:srgbClr val="0066FF"/>
              </a:solidFill>
              <a:latin typeface="黑体" panose="02010609060101010101" pitchFamily="1" charset="-122"/>
              <a:ea typeface="黑体" panose="02010609060101010101" pitchFamily="1" charset="-122"/>
            </a:endParaRPr>
          </a:p>
        </p:txBody>
      </p:sp>
      <p:sp>
        <p:nvSpPr>
          <p:cNvPr id="57357" name="Text Box 12"/>
          <p:cNvSpPr txBox="1"/>
          <p:nvPr/>
        </p:nvSpPr>
        <p:spPr>
          <a:xfrm>
            <a:off x="3455988" y="5800725"/>
            <a:ext cx="184150" cy="396875"/>
          </a:xfrm>
          <a:prstGeom prst="rect">
            <a:avLst/>
          </a:prstGeom>
          <a:noFill/>
          <a:ln w="9525">
            <a:noFill/>
          </a:ln>
        </p:spPr>
        <p:txBody>
          <a:bodyPr wrap="none" anchor="ctr" anchorCtr="0">
            <a:spAutoFit/>
          </a:bodyPr>
          <a:p>
            <a:endParaRPr lang="en-US" altLang="x-none" sz="2000" b="1" dirty="0">
              <a:latin typeface="黑体" panose="02010609060101010101" pitchFamily="1" charset="-122"/>
              <a:ea typeface="黑体" panose="02010609060101010101" pitchFamily="1" charset="-122"/>
            </a:endParaRPr>
          </a:p>
        </p:txBody>
      </p:sp>
      <p:pic>
        <p:nvPicPr>
          <p:cNvPr id="57358" name="Picture 13" descr="JB07_12"/>
          <p:cNvPicPr>
            <a:picLocks noChangeAspect="1"/>
          </p:cNvPicPr>
          <p:nvPr/>
        </p:nvPicPr>
        <p:blipFill>
          <a:blip r:embed="rId1"/>
          <a:stretch>
            <a:fillRect/>
          </a:stretch>
        </p:blipFill>
        <p:spPr>
          <a:xfrm>
            <a:off x="1706563" y="5073650"/>
            <a:ext cx="1641475" cy="1598613"/>
          </a:xfrm>
          <a:prstGeom prst="rect">
            <a:avLst/>
          </a:prstGeom>
          <a:noFill/>
          <a:ln w="9525">
            <a:noFill/>
          </a:ln>
        </p:spPr>
      </p:pic>
      <p:pic>
        <p:nvPicPr>
          <p:cNvPr id="57359" name="Picture 14" descr="JB07_19"/>
          <p:cNvPicPr>
            <a:picLocks noChangeAspect="1"/>
          </p:cNvPicPr>
          <p:nvPr/>
        </p:nvPicPr>
        <p:blipFill>
          <a:blip r:embed="rId2"/>
          <a:stretch>
            <a:fillRect/>
          </a:stretch>
        </p:blipFill>
        <p:spPr>
          <a:xfrm>
            <a:off x="5780088" y="5146675"/>
            <a:ext cx="2068512" cy="1508125"/>
          </a:xfrm>
          <a:prstGeom prst="rect">
            <a:avLst/>
          </a:prstGeom>
          <a:noFill/>
          <a:ln w="9525">
            <a:noFill/>
          </a:ln>
        </p:spPr>
      </p:pic>
      <p:sp>
        <p:nvSpPr>
          <p:cNvPr id="57360" name="Rectangle 15"/>
          <p:cNvSpPr/>
          <p:nvPr/>
        </p:nvSpPr>
        <p:spPr>
          <a:xfrm>
            <a:off x="0" y="7239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58371" name="Rectangle 2"/>
          <p:cNvSpPr>
            <a:spLocks noGrp="1"/>
          </p:cNvSpPr>
          <p:nvPr>
            <p:ph type="title" idx="4294967295"/>
          </p:nvPr>
        </p:nvSpPr>
        <p:spPr>
          <a:xfrm>
            <a:off x="0" y="0"/>
            <a:ext cx="7772400" cy="862330"/>
          </a:xfrm>
          <a:ln/>
        </p:spPr>
        <p:txBody>
          <a:bodyPr vert="horz" wrap="square" anchor="ctr" anchorCtr="0"/>
          <a:p>
            <a:pPr eaLnBrk="1" hangingPunct="1"/>
            <a:r>
              <a:rPr lang="zh-CN" altLang="en-US" sz="4000" b="1" dirty="0">
                <a:solidFill>
                  <a:srgbClr val="2D2DB3"/>
                </a:solidFill>
                <a:effectLst>
                  <a:outerShdw blurRad="38100" dist="38100" dir="2700000">
                    <a:srgbClr val="C0C0C0"/>
                  </a:outerShdw>
                </a:effectLst>
                <a:ea typeface="黑体" panose="02010609060101010101" pitchFamily="1" charset="-122"/>
              </a:rPr>
              <a:t>管理项目的种类</a:t>
            </a:r>
            <a:endParaRPr lang="ja-JP" altLang="en-US" sz="4000" b="1" dirty="0">
              <a:solidFill>
                <a:srgbClr val="2D2DB3"/>
              </a:solidFill>
              <a:effectLst>
                <a:outerShdw blurRad="38100" dist="38100" dir="2700000">
                  <a:srgbClr val="C0C0C0"/>
                </a:outerShdw>
              </a:effectLst>
              <a:ea typeface="黑体" panose="02010609060101010101" pitchFamily="1" charset="-122"/>
            </a:endParaRPr>
          </a:p>
        </p:txBody>
      </p:sp>
      <p:sp>
        <p:nvSpPr>
          <p:cNvPr id="58372" name="Line 3"/>
          <p:cNvSpPr/>
          <p:nvPr/>
        </p:nvSpPr>
        <p:spPr>
          <a:xfrm>
            <a:off x="2209800" y="2197100"/>
            <a:ext cx="3581400" cy="0"/>
          </a:xfrm>
          <a:prstGeom prst="line">
            <a:avLst/>
          </a:prstGeom>
          <a:ln w="57150" cap="flat" cmpd="sng">
            <a:solidFill>
              <a:schemeClr val="tx1"/>
            </a:solidFill>
            <a:prstDash val="solid"/>
            <a:headEnd type="none" w="med" len="med"/>
            <a:tailEnd type="triangle" w="med" len="med"/>
          </a:ln>
        </p:spPr>
      </p:sp>
      <p:sp>
        <p:nvSpPr>
          <p:cNvPr id="58373" name="Line 4"/>
          <p:cNvSpPr/>
          <p:nvPr/>
        </p:nvSpPr>
        <p:spPr>
          <a:xfrm>
            <a:off x="1943100" y="1435100"/>
            <a:ext cx="571500" cy="762000"/>
          </a:xfrm>
          <a:prstGeom prst="line">
            <a:avLst/>
          </a:prstGeom>
          <a:ln w="28575" cap="flat" cmpd="sng">
            <a:solidFill>
              <a:schemeClr val="tx1"/>
            </a:solidFill>
            <a:prstDash val="solid"/>
            <a:headEnd type="none" w="med" len="med"/>
            <a:tailEnd type="none" w="med" len="med"/>
          </a:ln>
        </p:spPr>
      </p:sp>
      <p:sp>
        <p:nvSpPr>
          <p:cNvPr id="58374" name="Line 5"/>
          <p:cNvSpPr/>
          <p:nvPr/>
        </p:nvSpPr>
        <p:spPr>
          <a:xfrm>
            <a:off x="3200400" y="1435100"/>
            <a:ext cx="609600" cy="762000"/>
          </a:xfrm>
          <a:prstGeom prst="line">
            <a:avLst/>
          </a:prstGeom>
          <a:ln w="28575" cap="flat" cmpd="sng">
            <a:solidFill>
              <a:schemeClr val="tx1"/>
            </a:solidFill>
            <a:prstDash val="solid"/>
            <a:headEnd type="none" w="med" len="med"/>
            <a:tailEnd type="none" w="med" len="med"/>
          </a:ln>
        </p:spPr>
      </p:sp>
      <p:sp>
        <p:nvSpPr>
          <p:cNvPr id="58375" name="Line 6"/>
          <p:cNvSpPr/>
          <p:nvPr/>
        </p:nvSpPr>
        <p:spPr>
          <a:xfrm>
            <a:off x="4495800" y="1435100"/>
            <a:ext cx="685800" cy="762000"/>
          </a:xfrm>
          <a:prstGeom prst="line">
            <a:avLst/>
          </a:prstGeom>
          <a:ln w="28575" cap="flat" cmpd="sng">
            <a:solidFill>
              <a:schemeClr val="tx1"/>
            </a:solidFill>
            <a:prstDash val="solid"/>
            <a:headEnd type="none" w="med" len="med"/>
            <a:tailEnd type="none" w="med" len="med"/>
          </a:ln>
        </p:spPr>
      </p:sp>
      <p:sp>
        <p:nvSpPr>
          <p:cNvPr id="58376" name="Line 7"/>
          <p:cNvSpPr/>
          <p:nvPr/>
        </p:nvSpPr>
        <p:spPr>
          <a:xfrm flipV="1">
            <a:off x="2514600" y="2197100"/>
            <a:ext cx="609600" cy="852488"/>
          </a:xfrm>
          <a:prstGeom prst="line">
            <a:avLst/>
          </a:prstGeom>
          <a:ln w="28575" cap="flat" cmpd="sng">
            <a:solidFill>
              <a:schemeClr val="tx1"/>
            </a:solidFill>
            <a:prstDash val="solid"/>
            <a:headEnd type="none" w="med" len="med"/>
            <a:tailEnd type="none" w="med" len="med"/>
          </a:ln>
        </p:spPr>
      </p:sp>
      <p:sp>
        <p:nvSpPr>
          <p:cNvPr id="58377" name="Line 8"/>
          <p:cNvSpPr/>
          <p:nvPr/>
        </p:nvSpPr>
        <p:spPr>
          <a:xfrm flipV="1">
            <a:off x="3924300" y="2197100"/>
            <a:ext cx="571500" cy="852488"/>
          </a:xfrm>
          <a:prstGeom prst="line">
            <a:avLst/>
          </a:prstGeom>
          <a:ln w="28575" cap="flat" cmpd="sng">
            <a:solidFill>
              <a:schemeClr val="tx1"/>
            </a:solidFill>
            <a:prstDash val="solid"/>
            <a:headEnd type="none" w="med" len="med"/>
            <a:tailEnd type="none" w="med" len="med"/>
          </a:ln>
        </p:spPr>
      </p:sp>
      <p:sp>
        <p:nvSpPr>
          <p:cNvPr id="58378" name="Line 9"/>
          <p:cNvSpPr/>
          <p:nvPr/>
        </p:nvSpPr>
        <p:spPr>
          <a:xfrm>
            <a:off x="3157538" y="1739900"/>
            <a:ext cx="304800" cy="0"/>
          </a:xfrm>
          <a:prstGeom prst="line">
            <a:avLst/>
          </a:prstGeom>
          <a:ln w="28575" cap="flat" cmpd="sng">
            <a:solidFill>
              <a:schemeClr val="tx1"/>
            </a:solidFill>
            <a:prstDash val="solid"/>
            <a:headEnd type="none" w="med" len="med"/>
            <a:tailEnd type="none" w="med" len="med"/>
          </a:ln>
        </p:spPr>
      </p:sp>
      <p:sp>
        <p:nvSpPr>
          <p:cNvPr id="58379" name="Line 10"/>
          <p:cNvSpPr/>
          <p:nvPr/>
        </p:nvSpPr>
        <p:spPr>
          <a:xfrm>
            <a:off x="2438400" y="2716213"/>
            <a:ext cx="304800" cy="0"/>
          </a:xfrm>
          <a:prstGeom prst="line">
            <a:avLst/>
          </a:prstGeom>
          <a:ln w="28575" cap="flat" cmpd="sng">
            <a:solidFill>
              <a:schemeClr val="tx1"/>
            </a:solidFill>
            <a:prstDash val="solid"/>
            <a:headEnd type="none" w="med" len="med"/>
            <a:tailEnd type="none" w="med" len="med"/>
          </a:ln>
        </p:spPr>
      </p:sp>
      <p:sp>
        <p:nvSpPr>
          <p:cNvPr id="58380" name="Line 11"/>
          <p:cNvSpPr/>
          <p:nvPr/>
        </p:nvSpPr>
        <p:spPr>
          <a:xfrm>
            <a:off x="3871913" y="2716213"/>
            <a:ext cx="304800" cy="0"/>
          </a:xfrm>
          <a:prstGeom prst="line">
            <a:avLst/>
          </a:prstGeom>
          <a:ln w="28575" cap="flat" cmpd="sng">
            <a:solidFill>
              <a:schemeClr val="tx1"/>
            </a:solidFill>
            <a:prstDash val="solid"/>
            <a:headEnd type="none" w="med" len="med"/>
            <a:tailEnd type="none" w="med" len="med"/>
          </a:ln>
        </p:spPr>
      </p:sp>
      <p:sp>
        <p:nvSpPr>
          <p:cNvPr id="58381" name="Text Box 12"/>
          <p:cNvSpPr txBox="1"/>
          <p:nvPr/>
        </p:nvSpPr>
        <p:spPr>
          <a:xfrm>
            <a:off x="1981200" y="1447800"/>
            <a:ext cx="1409700" cy="457200"/>
          </a:xfrm>
          <a:prstGeom prst="rect">
            <a:avLst/>
          </a:prstGeom>
          <a:noFill/>
          <a:ln w="9525">
            <a:noFill/>
          </a:ln>
        </p:spPr>
        <p:txBody>
          <a:bodyPr wrap="none">
            <a:spAutoFit/>
          </a:bodyPr>
          <a:p>
            <a:r>
              <a:rPr lang="zh-CN" altLang="en-US" sz="2400" b="1" dirty="0">
                <a:latin typeface="Times New Roman" panose="02020603050405020304" pitchFamily="2" charset="0"/>
                <a:ea typeface="黑体" panose="02010609060101010101" pitchFamily="1" charset="-122"/>
              </a:rPr>
              <a:t>主要原因</a:t>
            </a:r>
            <a:endParaRPr lang="ja-JP" altLang="en-US" sz="2400" b="1" dirty="0">
              <a:latin typeface="Times New Roman" panose="02020603050405020304" pitchFamily="2" charset="0"/>
              <a:ea typeface="黑体" panose="02010609060101010101" pitchFamily="1" charset="-122"/>
            </a:endParaRPr>
          </a:p>
        </p:txBody>
      </p:sp>
      <p:sp>
        <p:nvSpPr>
          <p:cNvPr id="58382" name="Text Box 13"/>
          <p:cNvSpPr txBox="1"/>
          <p:nvPr/>
        </p:nvSpPr>
        <p:spPr>
          <a:xfrm>
            <a:off x="1066800" y="2514600"/>
            <a:ext cx="1409700" cy="457200"/>
          </a:xfrm>
          <a:prstGeom prst="rect">
            <a:avLst/>
          </a:prstGeom>
          <a:noFill/>
          <a:ln w="9525">
            <a:noFill/>
          </a:ln>
        </p:spPr>
        <p:txBody>
          <a:bodyPr wrap="none">
            <a:spAutoFit/>
          </a:bodyPr>
          <a:p>
            <a:r>
              <a:rPr lang="zh-CN" altLang="en-US" sz="2400" b="1" dirty="0">
                <a:latin typeface="Times New Roman" panose="02020603050405020304" pitchFamily="2" charset="0"/>
                <a:ea typeface="黑体" panose="02010609060101010101" pitchFamily="1" charset="-122"/>
              </a:rPr>
              <a:t>主要原因</a:t>
            </a:r>
            <a:endParaRPr lang="ja-JP" altLang="en-US" sz="2400" b="1" dirty="0">
              <a:latin typeface="Times New Roman" panose="02020603050405020304" pitchFamily="2" charset="0"/>
              <a:ea typeface="黑体" panose="02010609060101010101" pitchFamily="1" charset="-122"/>
            </a:endParaRPr>
          </a:p>
        </p:txBody>
      </p:sp>
      <p:sp>
        <p:nvSpPr>
          <p:cNvPr id="58383" name="Text Box 14"/>
          <p:cNvSpPr txBox="1"/>
          <p:nvPr/>
        </p:nvSpPr>
        <p:spPr>
          <a:xfrm>
            <a:off x="2743200" y="2514600"/>
            <a:ext cx="1409700" cy="457200"/>
          </a:xfrm>
          <a:prstGeom prst="rect">
            <a:avLst/>
          </a:prstGeom>
          <a:noFill/>
          <a:ln w="9525">
            <a:noFill/>
          </a:ln>
        </p:spPr>
        <p:txBody>
          <a:bodyPr wrap="none">
            <a:spAutoFit/>
          </a:bodyPr>
          <a:p>
            <a:r>
              <a:rPr lang="zh-CN" altLang="en-US" sz="2400" b="1" dirty="0">
                <a:latin typeface="Times New Roman" panose="02020603050405020304" pitchFamily="2" charset="0"/>
                <a:ea typeface="黑体" panose="02010609060101010101" pitchFamily="1" charset="-122"/>
              </a:rPr>
              <a:t>主要原因</a:t>
            </a:r>
            <a:endParaRPr lang="ja-JP" altLang="en-US" sz="2400" b="1" dirty="0">
              <a:latin typeface="Times New Roman" panose="02020603050405020304" pitchFamily="2" charset="0"/>
              <a:ea typeface="黑体" panose="02010609060101010101" pitchFamily="1" charset="-122"/>
            </a:endParaRPr>
          </a:p>
        </p:txBody>
      </p:sp>
      <p:sp>
        <p:nvSpPr>
          <p:cNvPr id="58384" name="Text Box 15"/>
          <p:cNvSpPr txBox="1"/>
          <p:nvPr/>
        </p:nvSpPr>
        <p:spPr>
          <a:xfrm>
            <a:off x="6216650" y="1816100"/>
            <a:ext cx="1098550" cy="641350"/>
          </a:xfrm>
          <a:prstGeom prst="rect">
            <a:avLst/>
          </a:prstGeom>
          <a:noFill/>
          <a:ln w="9525">
            <a:noFill/>
          </a:ln>
        </p:spPr>
        <p:txBody>
          <a:bodyPr wrap="none">
            <a:spAutoFit/>
          </a:bodyPr>
          <a:p>
            <a:r>
              <a:rPr lang="zh-CN" altLang="en-US" sz="3600" dirty="0">
                <a:latin typeface="Times New Roman" panose="02020603050405020304" pitchFamily="2" charset="0"/>
                <a:ea typeface="黑体" panose="02010609060101010101" pitchFamily="1" charset="-122"/>
              </a:rPr>
              <a:t>结果</a:t>
            </a:r>
            <a:endParaRPr lang="ja-JP" altLang="en-US" sz="3600" dirty="0">
              <a:latin typeface="Times New Roman" panose="02020603050405020304" pitchFamily="2" charset="0"/>
              <a:ea typeface="黑体" panose="02010609060101010101" pitchFamily="1" charset="-122"/>
            </a:endParaRPr>
          </a:p>
        </p:txBody>
      </p:sp>
      <p:sp>
        <p:nvSpPr>
          <p:cNvPr id="58385" name="Oval 16"/>
          <p:cNvSpPr/>
          <p:nvPr/>
        </p:nvSpPr>
        <p:spPr>
          <a:xfrm>
            <a:off x="457200" y="977900"/>
            <a:ext cx="4876800" cy="2438400"/>
          </a:xfrm>
          <a:prstGeom prst="ellipse">
            <a:avLst/>
          </a:prstGeom>
          <a:noFill/>
          <a:ln w="9525" cap="flat" cmpd="sng">
            <a:solidFill>
              <a:schemeClr val="tx1"/>
            </a:solidFill>
            <a:prstDash val="dash"/>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8386" name="Oval 17"/>
          <p:cNvSpPr/>
          <p:nvPr/>
        </p:nvSpPr>
        <p:spPr>
          <a:xfrm>
            <a:off x="5791200" y="1697038"/>
            <a:ext cx="1981200" cy="976312"/>
          </a:xfrm>
          <a:prstGeom prst="ellipse">
            <a:avLst/>
          </a:prstGeom>
          <a:noFill/>
          <a:ln w="9525" cap="flat" cmpd="sng">
            <a:solidFill>
              <a:schemeClr val="tx1"/>
            </a:solidFill>
            <a:prstDash val="dash"/>
            <a:headEnd type="none" w="med" len="med"/>
            <a:tailEnd type="none" w="med" len="med"/>
          </a:ln>
        </p:spPr>
        <p:txBody>
          <a:bodyPr wrap="none" anchor="ctr" anchorCtr="0"/>
          <a:p>
            <a:endParaRPr lang="zh-CN" altLang="en-US" dirty="0">
              <a:latin typeface="Arial" panose="020B0604020202020204" pitchFamily="34" charset="0"/>
            </a:endParaRPr>
          </a:p>
        </p:txBody>
      </p:sp>
      <p:sp>
        <p:nvSpPr>
          <p:cNvPr id="58387" name="Rectangle 18"/>
          <p:cNvSpPr/>
          <p:nvPr/>
        </p:nvSpPr>
        <p:spPr>
          <a:xfrm>
            <a:off x="381000" y="3644900"/>
            <a:ext cx="3962400" cy="533400"/>
          </a:xfrm>
          <a:prstGeom prst="rect">
            <a:avLst/>
          </a:prstGeom>
          <a:solidFill>
            <a:srgbClr val="00CCFF"/>
          </a:solidFill>
          <a:ln w="9525" cap="flat" cmpd="sng">
            <a:solidFill>
              <a:schemeClr val="tx1"/>
            </a:solidFill>
            <a:prstDash val="solid"/>
            <a:miter/>
            <a:headEnd type="none" w="med" len="med"/>
            <a:tailEnd type="none" w="med" len="med"/>
          </a:ln>
        </p:spPr>
        <p:txBody>
          <a:bodyPr wrap="none" anchor="ctr" anchorCtr="0"/>
          <a:p>
            <a:pPr algn="ctr"/>
            <a:r>
              <a:rPr lang="zh-CN" altLang="en-US" sz="2800" dirty="0">
                <a:latin typeface="Times New Roman" panose="02020603050405020304" pitchFamily="2" charset="0"/>
                <a:ea typeface="黑体" panose="02010609060101010101" pitchFamily="1" charset="-122"/>
              </a:rPr>
              <a:t>主要原因范畴的管理项目</a:t>
            </a:r>
            <a:endParaRPr lang="ja-JP" altLang="en-US" sz="2800" dirty="0">
              <a:latin typeface="Times New Roman" panose="02020603050405020304" pitchFamily="2" charset="0"/>
              <a:ea typeface="黑体" panose="02010609060101010101" pitchFamily="1" charset="-122"/>
            </a:endParaRPr>
          </a:p>
        </p:txBody>
      </p:sp>
      <p:sp>
        <p:nvSpPr>
          <p:cNvPr id="58388" name="Rectangle 19"/>
          <p:cNvSpPr/>
          <p:nvPr/>
        </p:nvSpPr>
        <p:spPr>
          <a:xfrm>
            <a:off x="4724400" y="3644900"/>
            <a:ext cx="3505200" cy="533400"/>
          </a:xfrm>
          <a:prstGeom prst="rect">
            <a:avLst/>
          </a:prstGeom>
          <a:solidFill>
            <a:srgbClr val="00CCFF"/>
          </a:solidFill>
          <a:ln w="9525" cap="flat" cmpd="sng">
            <a:solidFill>
              <a:schemeClr val="tx1"/>
            </a:solidFill>
            <a:prstDash val="solid"/>
            <a:miter/>
            <a:headEnd type="none" w="med" len="med"/>
            <a:tailEnd type="none" w="med" len="med"/>
          </a:ln>
        </p:spPr>
        <p:txBody>
          <a:bodyPr wrap="none" anchor="ctr" anchorCtr="0"/>
          <a:p>
            <a:pPr algn="ctr"/>
            <a:r>
              <a:rPr lang="zh-CN" altLang="en-US" sz="2800" dirty="0">
                <a:latin typeface="Times New Roman" panose="02020603050405020304" pitchFamily="2" charset="0"/>
                <a:ea typeface="黑体" panose="02010609060101010101" pitchFamily="1" charset="-122"/>
              </a:rPr>
              <a:t>结果范畴的管理项目</a:t>
            </a:r>
            <a:endParaRPr lang="ja-JP" altLang="en-US" sz="2800" dirty="0">
              <a:latin typeface="Times New Roman" panose="02020603050405020304" pitchFamily="2" charset="0"/>
              <a:ea typeface="黑体" panose="02010609060101010101" pitchFamily="1" charset="-122"/>
            </a:endParaRPr>
          </a:p>
        </p:txBody>
      </p:sp>
      <p:sp>
        <p:nvSpPr>
          <p:cNvPr id="58389" name="Text Box 20"/>
          <p:cNvSpPr txBox="1"/>
          <p:nvPr/>
        </p:nvSpPr>
        <p:spPr>
          <a:xfrm>
            <a:off x="768350" y="4298950"/>
            <a:ext cx="3740150" cy="946150"/>
          </a:xfrm>
          <a:prstGeom prst="rect">
            <a:avLst/>
          </a:prstGeom>
          <a:noFill/>
          <a:ln w="9525">
            <a:noFill/>
          </a:ln>
        </p:spPr>
        <p:txBody>
          <a:bodyPr wrap="none">
            <a:spAutoFit/>
          </a:bodyPr>
          <a:p>
            <a:r>
              <a:rPr lang="zh-CN" altLang="en-US" sz="2800" dirty="0">
                <a:latin typeface="Times New Roman" panose="02020603050405020304" pitchFamily="2" charset="0"/>
                <a:ea typeface="黑体" panose="02010609060101010101" pitchFamily="1" charset="-122"/>
              </a:rPr>
              <a:t>检查实施过程</a:t>
            </a:r>
            <a:r>
              <a:rPr lang="ja-JP" altLang="en-US" sz="2800" dirty="0">
                <a:latin typeface="Times New Roman" panose="02020603050405020304" pitchFamily="2" charset="0"/>
                <a:ea typeface="黑体" panose="02010609060101010101" pitchFamily="1" charset="-122"/>
              </a:rPr>
              <a:t>（</a:t>
            </a:r>
            <a:r>
              <a:rPr lang="zh-CN" altLang="en-US" sz="2800" dirty="0">
                <a:latin typeface="Times New Roman" panose="02020603050405020304" pitchFamily="2" charset="0"/>
                <a:ea typeface="黑体" panose="02010609060101010101" pitchFamily="1" charset="-122"/>
              </a:rPr>
              <a:t>程序</a:t>
            </a:r>
            <a:r>
              <a:rPr lang="ja-JP" altLang="en-US" sz="2800" dirty="0">
                <a:latin typeface="Times New Roman" panose="02020603050405020304" pitchFamily="2" charset="0"/>
                <a:ea typeface="黑体" panose="02010609060101010101" pitchFamily="1" charset="-122"/>
              </a:rPr>
              <a:t>）</a:t>
            </a:r>
            <a:endParaRPr lang="ja-JP" altLang="en-US" sz="2800" dirty="0">
              <a:latin typeface="Times New Roman" panose="02020603050405020304" pitchFamily="2" charset="0"/>
              <a:ea typeface="黑体" panose="02010609060101010101" pitchFamily="1" charset="-122"/>
            </a:endParaRPr>
          </a:p>
          <a:p>
            <a:r>
              <a:rPr lang="zh-CN" altLang="en-US" sz="2800" dirty="0">
                <a:latin typeface="Times New Roman" panose="02020603050405020304" pitchFamily="2" charset="0"/>
                <a:ea typeface="黑体" panose="02010609060101010101" pitchFamily="1" charset="-122"/>
              </a:rPr>
              <a:t>的管理项目</a:t>
            </a:r>
            <a:r>
              <a:rPr lang="ja-JP" altLang="en-US" sz="2800" dirty="0">
                <a:latin typeface="Times New Roman" panose="02020603050405020304" pitchFamily="2" charset="0"/>
                <a:ea typeface="黑体" panose="02010609060101010101" pitchFamily="1" charset="-122"/>
              </a:rPr>
              <a:t>。</a:t>
            </a:r>
            <a:endParaRPr lang="ja-JP" altLang="en-US" sz="2800" dirty="0">
              <a:latin typeface="Times New Roman" panose="02020603050405020304" pitchFamily="2" charset="0"/>
              <a:ea typeface="黑体" panose="02010609060101010101" pitchFamily="1" charset="-122"/>
            </a:endParaRPr>
          </a:p>
        </p:txBody>
      </p:sp>
      <p:sp>
        <p:nvSpPr>
          <p:cNvPr id="58390" name="Text Box 21"/>
          <p:cNvSpPr txBox="1"/>
          <p:nvPr/>
        </p:nvSpPr>
        <p:spPr>
          <a:xfrm>
            <a:off x="579438" y="5245100"/>
            <a:ext cx="4010025" cy="549275"/>
          </a:xfrm>
          <a:prstGeom prst="rect">
            <a:avLst/>
          </a:prstGeom>
          <a:noFill/>
          <a:ln w="9525">
            <a:noFill/>
          </a:ln>
        </p:spPr>
        <p:txBody>
          <a:bodyPr wrap="none">
            <a:spAutoFit/>
          </a:bodyPr>
          <a:p>
            <a:r>
              <a:rPr lang="ja-JP" altLang="en-US" sz="3000" b="1" dirty="0">
                <a:latin typeface="Times New Roman" panose="02020603050405020304" pitchFamily="2" charset="0"/>
                <a:ea typeface="黑体" panose="02010609060101010101" pitchFamily="1" charset="-122"/>
              </a:rPr>
              <a:t>＝</a:t>
            </a:r>
            <a:r>
              <a:rPr lang="zh-CN" altLang="en-US" sz="3000" b="1" dirty="0">
                <a:latin typeface="Times New Roman" panose="02020603050405020304" pitchFamily="2" charset="0"/>
                <a:ea typeface="黑体" panose="02010609060101010101" pitchFamily="1" charset="-122"/>
              </a:rPr>
              <a:t>为了能够顺利推进</a:t>
            </a:r>
            <a:r>
              <a:rPr lang="ja-JP" altLang="en-US" sz="3000" b="1" dirty="0">
                <a:latin typeface="Times New Roman" panose="02020603050405020304" pitchFamily="2" charset="0"/>
                <a:ea typeface="黑体" panose="02010609060101010101" pitchFamily="1" charset="-122"/>
              </a:rPr>
              <a:t>＝</a:t>
            </a:r>
            <a:endParaRPr lang="ja-JP" altLang="en-US" sz="3200" b="1" dirty="0">
              <a:latin typeface="Times New Roman" panose="02020603050405020304" pitchFamily="2" charset="0"/>
              <a:ea typeface="黑体" panose="02010609060101010101" pitchFamily="1" charset="-122"/>
            </a:endParaRPr>
          </a:p>
        </p:txBody>
      </p:sp>
      <p:sp>
        <p:nvSpPr>
          <p:cNvPr id="58391" name="Text Box 22"/>
          <p:cNvSpPr txBox="1"/>
          <p:nvPr/>
        </p:nvSpPr>
        <p:spPr>
          <a:xfrm>
            <a:off x="4803775" y="4298950"/>
            <a:ext cx="3740150" cy="946150"/>
          </a:xfrm>
          <a:prstGeom prst="rect">
            <a:avLst/>
          </a:prstGeom>
          <a:noFill/>
          <a:ln w="9525">
            <a:noFill/>
          </a:ln>
        </p:spPr>
        <p:txBody>
          <a:bodyPr wrap="none">
            <a:spAutoFit/>
          </a:bodyPr>
          <a:p>
            <a:r>
              <a:rPr lang="zh-CN" altLang="en-US" sz="2800" dirty="0">
                <a:latin typeface="Times New Roman" panose="02020603050405020304" pitchFamily="2" charset="0"/>
                <a:ea typeface="黑体" panose="02010609060101010101" pitchFamily="1" charset="-122"/>
              </a:rPr>
              <a:t>判断实施结果</a:t>
            </a:r>
            <a:r>
              <a:rPr lang="ja-JP" altLang="en-US" sz="2800" dirty="0">
                <a:latin typeface="Times New Roman" panose="02020603050405020304" pitchFamily="2" charset="0"/>
                <a:ea typeface="黑体" panose="02010609060101010101" pitchFamily="1" charset="-122"/>
              </a:rPr>
              <a:t>（</a:t>
            </a:r>
            <a:r>
              <a:rPr lang="zh-CN" altLang="en-US" sz="2800" dirty="0">
                <a:latin typeface="Times New Roman" panose="02020603050405020304" pitchFamily="2" charset="0"/>
                <a:ea typeface="黑体" panose="02010609060101010101" pitchFamily="1" charset="-122"/>
              </a:rPr>
              <a:t>做出来</a:t>
            </a:r>
            <a:endParaRPr lang="zh-CN" altLang="en-US" sz="2800" dirty="0">
              <a:latin typeface="Times New Roman" panose="02020603050405020304" pitchFamily="2" charset="0"/>
              <a:ea typeface="黑体" panose="02010609060101010101" pitchFamily="1" charset="-122"/>
            </a:endParaRPr>
          </a:p>
          <a:p>
            <a:r>
              <a:rPr lang="zh-CN" altLang="en-US" sz="2800" dirty="0">
                <a:latin typeface="Times New Roman" panose="02020603050405020304" pitchFamily="2" charset="0"/>
                <a:ea typeface="黑体" panose="02010609060101010101" pitchFamily="1" charset="-122"/>
              </a:rPr>
              <a:t>的样子</a:t>
            </a:r>
            <a:r>
              <a:rPr lang="ja-JP" altLang="en-US" sz="2800" dirty="0">
                <a:latin typeface="Times New Roman" panose="02020603050405020304" pitchFamily="2" charset="0"/>
                <a:ea typeface="黑体" panose="02010609060101010101" pitchFamily="1" charset="-122"/>
              </a:rPr>
              <a:t>）</a:t>
            </a:r>
            <a:r>
              <a:rPr lang="zh-CN" altLang="en-US" sz="2800" dirty="0">
                <a:latin typeface="Times New Roman" panose="02020603050405020304" pitchFamily="2" charset="0"/>
                <a:ea typeface="黑体" panose="02010609060101010101" pitchFamily="1" charset="-122"/>
              </a:rPr>
              <a:t>的管理项目</a:t>
            </a:r>
            <a:r>
              <a:rPr lang="ja-JP" altLang="en-US" sz="2800" dirty="0">
                <a:latin typeface="Times New Roman" panose="02020603050405020304" pitchFamily="2" charset="0"/>
                <a:ea typeface="黑体" panose="02010609060101010101" pitchFamily="1" charset="-122"/>
              </a:rPr>
              <a:t>。</a:t>
            </a:r>
            <a:endParaRPr lang="ja-JP" altLang="en-US" sz="2800" dirty="0">
              <a:latin typeface="Times New Roman" panose="02020603050405020304" pitchFamily="2" charset="0"/>
              <a:ea typeface="黑体" panose="02010609060101010101" pitchFamily="1" charset="-122"/>
            </a:endParaRPr>
          </a:p>
        </p:txBody>
      </p:sp>
      <p:sp>
        <p:nvSpPr>
          <p:cNvPr id="58392" name="Text Box 23"/>
          <p:cNvSpPr txBox="1"/>
          <p:nvPr/>
        </p:nvSpPr>
        <p:spPr>
          <a:xfrm>
            <a:off x="4687888" y="5229225"/>
            <a:ext cx="4010025" cy="549275"/>
          </a:xfrm>
          <a:prstGeom prst="rect">
            <a:avLst/>
          </a:prstGeom>
          <a:noFill/>
          <a:ln w="9525">
            <a:noFill/>
          </a:ln>
        </p:spPr>
        <p:txBody>
          <a:bodyPr wrap="none">
            <a:spAutoFit/>
          </a:bodyPr>
          <a:p>
            <a:r>
              <a:rPr lang="ja-JP" altLang="en-US" sz="3000" b="1" dirty="0">
                <a:latin typeface="Times New Roman" panose="02020603050405020304" pitchFamily="2" charset="0"/>
                <a:ea typeface="黑体" panose="02010609060101010101" pitchFamily="1" charset="-122"/>
              </a:rPr>
              <a:t>＝</a:t>
            </a:r>
            <a:r>
              <a:rPr lang="zh-CN" altLang="en-US" sz="3000" b="1" dirty="0">
                <a:latin typeface="Times New Roman" panose="02020603050405020304" pitchFamily="2" charset="0"/>
                <a:ea typeface="黑体" panose="02010609060101010101" pitchFamily="1" charset="-122"/>
              </a:rPr>
              <a:t>是否顺利地达成了</a:t>
            </a:r>
            <a:r>
              <a:rPr lang="ja-JP" altLang="en-US" sz="3000" b="1" dirty="0">
                <a:latin typeface="Times New Roman" panose="02020603050405020304" pitchFamily="2" charset="0"/>
                <a:ea typeface="黑体" panose="02010609060101010101" pitchFamily="1" charset="-122"/>
              </a:rPr>
              <a:t>＝</a:t>
            </a:r>
            <a:endParaRPr lang="ja-JP" altLang="en-US" sz="3200" b="1" dirty="0">
              <a:latin typeface="Times New Roman" panose="02020603050405020304" pitchFamily="2" charset="0"/>
              <a:ea typeface="黑体" panose="02010609060101010101" pitchFamily="1" charset="-122"/>
            </a:endParaRPr>
          </a:p>
        </p:txBody>
      </p:sp>
      <p:sp>
        <p:nvSpPr>
          <p:cNvPr id="58393" name="Text Box 24"/>
          <p:cNvSpPr txBox="1"/>
          <p:nvPr/>
        </p:nvSpPr>
        <p:spPr>
          <a:xfrm>
            <a:off x="-150812" y="5805488"/>
            <a:ext cx="9294812" cy="457200"/>
          </a:xfrm>
          <a:prstGeom prst="rect">
            <a:avLst/>
          </a:prstGeom>
          <a:noFill/>
          <a:ln w="9525">
            <a:noFill/>
          </a:ln>
        </p:spPr>
        <p:txBody>
          <a:bodyPr>
            <a:spAutoFit/>
          </a:bodyPr>
          <a:p>
            <a:pPr eaLnBrk="0" hangingPunct="0">
              <a:spcBef>
                <a:spcPct val="50000"/>
              </a:spcBef>
            </a:pPr>
            <a:r>
              <a:rPr lang="zh-CN" altLang="en-US" sz="2400" b="1" dirty="0">
                <a:solidFill>
                  <a:schemeClr val="accent2"/>
                </a:solidFill>
                <a:effectLst>
                  <a:outerShdw blurRad="38100" dist="38100" dir="2700000">
                    <a:srgbClr val="C0C0C0"/>
                  </a:outerShdw>
                </a:effectLst>
                <a:latin typeface="Times New Roman" panose="02020603050405020304" pitchFamily="2" charset="0"/>
                <a:ea typeface="黑体" panose="02010609060101010101" pitchFamily="1" charset="-122"/>
              </a:rPr>
              <a:t>（为了能够顺利推进，必须对主要原因范畴的管理项目进行管理）</a:t>
            </a:r>
            <a:endParaRPr lang="ja-JP" altLang="en-US" sz="2800" b="1" dirty="0">
              <a:solidFill>
                <a:schemeClr val="accent2"/>
              </a:solidFill>
              <a:effectLst>
                <a:outerShdw blurRad="38100" dist="38100" dir="2700000">
                  <a:srgbClr val="C0C0C0"/>
                </a:outerShdw>
              </a:effectLst>
              <a:latin typeface="Times New Roman" panose="02020603050405020304" pitchFamily="2" charset="0"/>
              <a:ea typeface="黑体" panose="02010609060101010101" pitchFamily="1" charset="-122"/>
            </a:endParaRPr>
          </a:p>
        </p:txBody>
      </p:sp>
      <p:sp>
        <p:nvSpPr>
          <p:cNvPr id="58394" name="Rectangle 25"/>
          <p:cNvSpPr/>
          <p:nvPr/>
        </p:nvSpPr>
        <p:spPr>
          <a:xfrm>
            <a:off x="0" y="7620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59395" name="Rectangle 2"/>
          <p:cNvSpPr>
            <a:spLocks noGrp="1"/>
          </p:cNvSpPr>
          <p:nvPr>
            <p:ph type="title" idx="4294967295"/>
          </p:nvPr>
        </p:nvSpPr>
        <p:spPr>
          <a:xfrm>
            <a:off x="0" y="152400"/>
            <a:ext cx="9144000" cy="685800"/>
          </a:xfrm>
          <a:ln/>
        </p:spPr>
        <p:txBody>
          <a:bodyPr vert="horz" wrap="square" anchor="ctr" anchorCtr="0"/>
          <a:p>
            <a:pPr eaLnBrk="1" hangingPunct="1"/>
            <a:r>
              <a:rPr lang="zh-CN" altLang="en-US" sz="36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使考试分数提高的程序和管理项目</a:t>
            </a:r>
            <a:endParaRPr lang="ja-JP" altLang="en-US" sz="36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59396" name="Rectangle 3"/>
          <p:cNvSpPr/>
          <p:nvPr/>
        </p:nvSpPr>
        <p:spPr>
          <a:xfrm>
            <a:off x="533400" y="4191000"/>
            <a:ext cx="5867400" cy="1981200"/>
          </a:xfrm>
          <a:prstGeom prst="rect">
            <a:avLst/>
          </a:prstGeom>
          <a:solidFill>
            <a:srgbClr val="00FFFF"/>
          </a:solidFill>
          <a:ln w="9525" cap="flat" cmpd="sng">
            <a:solidFill>
              <a:schemeClr val="tx1"/>
            </a:solidFill>
            <a:prstDash val="solid"/>
            <a:miter/>
            <a:headEnd type="none" w="med" len="med"/>
            <a:tailEnd type="none" w="med" len="med"/>
          </a:ln>
        </p:spPr>
        <p:txBody>
          <a:bodyPr wrap="none" anchor="ctr" anchorCtr="0"/>
          <a:p>
            <a:pPr algn="ctr"/>
            <a:endParaRPr lang="ja-JP" altLang="en-US" sz="2400" b="1" dirty="0">
              <a:latin typeface="黑体" panose="02010609060101010101" pitchFamily="1" charset="-122"/>
              <a:ea typeface="黑体" panose="02010609060101010101" pitchFamily="1" charset="-122"/>
            </a:endParaRPr>
          </a:p>
          <a:p>
            <a:pPr algn="ctr"/>
            <a:endParaRPr lang="ja-JP" altLang="en-US" sz="2400" b="1" dirty="0">
              <a:latin typeface="黑体" panose="02010609060101010101" pitchFamily="1" charset="-122"/>
              <a:ea typeface="黑体" panose="02010609060101010101" pitchFamily="1" charset="-122"/>
            </a:endParaRPr>
          </a:p>
          <a:p>
            <a:pPr algn="ctr"/>
            <a:r>
              <a:rPr lang="zh-CN" altLang="en-US" sz="2400" b="1" dirty="0">
                <a:latin typeface="黑体" panose="02010609060101010101" pitchFamily="1" charset="-122"/>
                <a:ea typeface="黑体" panose="02010609060101010101" pitchFamily="1" charset="-122"/>
              </a:rPr>
              <a:t>这些均为个人的基本能力</a:t>
            </a:r>
            <a:endParaRPr lang="ja-JP" altLang="en-US" sz="2400" b="1" dirty="0">
              <a:latin typeface="黑体" panose="02010609060101010101" pitchFamily="1" charset="-122"/>
              <a:ea typeface="黑体" panose="02010609060101010101" pitchFamily="1" charset="-122"/>
            </a:endParaRPr>
          </a:p>
          <a:p>
            <a:pPr algn="ctr"/>
            <a:r>
              <a:rPr lang="zh-CN" altLang="en-US" sz="2400" b="1" dirty="0">
                <a:latin typeface="黑体" panose="02010609060101010101" pitchFamily="1" charset="-122"/>
                <a:ea typeface="黑体" panose="02010609060101010101" pitchFamily="1" charset="-122"/>
              </a:rPr>
              <a:t>需要通过别的程序来进行改善</a:t>
            </a:r>
            <a:endParaRPr lang="ja-JP" altLang="en-US" sz="2400" b="1" dirty="0">
              <a:latin typeface="黑体" panose="02010609060101010101" pitchFamily="1" charset="-122"/>
              <a:ea typeface="黑体" panose="02010609060101010101" pitchFamily="1" charset="-122"/>
            </a:endParaRPr>
          </a:p>
        </p:txBody>
      </p:sp>
      <p:sp>
        <p:nvSpPr>
          <p:cNvPr id="59397" name="Line 4"/>
          <p:cNvSpPr/>
          <p:nvPr/>
        </p:nvSpPr>
        <p:spPr>
          <a:xfrm>
            <a:off x="838200" y="3886200"/>
            <a:ext cx="5867400" cy="0"/>
          </a:xfrm>
          <a:prstGeom prst="line">
            <a:avLst/>
          </a:prstGeom>
          <a:ln w="76200" cap="flat" cmpd="sng">
            <a:solidFill>
              <a:schemeClr val="tx1"/>
            </a:solidFill>
            <a:prstDash val="solid"/>
            <a:headEnd type="none" w="med" len="med"/>
            <a:tailEnd type="triangle" w="med" len="med"/>
          </a:ln>
        </p:spPr>
      </p:sp>
      <p:sp>
        <p:nvSpPr>
          <p:cNvPr id="59398" name="Oval 5"/>
          <p:cNvSpPr/>
          <p:nvPr/>
        </p:nvSpPr>
        <p:spPr>
          <a:xfrm>
            <a:off x="6705600" y="3467100"/>
            <a:ext cx="2286000" cy="838200"/>
          </a:xfrm>
          <a:prstGeom prst="ellipse">
            <a:avLst/>
          </a:prstGeom>
          <a:solidFill>
            <a:srgbClr val="969696"/>
          </a:solidFill>
          <a:ln w="38100" cap="flat" cmpd="sng">
            <a:solidFill>
              <a:schemeClr val="tx1"/>
            </a:solidFill>
            <a:prstDash val="solid"/>
            <a:headEnd type="none" w="med" len="med"/>
            <a:tailEnd type="none" w="med" len="med"/>
          </a:ln>
        </p:spPr>
        <p:txBody>
          <a:bodyPr wrap="none" anchor="ctr" anchorCtr="0"/>
          <a:p>
            <a:pPr algn="ctr"/>
            <a:r>
              <a:rPr lang="zh-CN" altLang="en-US" sz="2800" b="1" dirty="0">
                <a:solidFill>
                  <a:schemeClr val="bg1"/>
                </a:solidFill>
                <a:latin typeface="黑体" panose="02010609060101010101" pitchFamily="1" charset="-122"/>
                <a:ea typeface="黑体" panose="02010609060101010101" pitchFamily="1" charset="-122"/>
              </a:rPr>
              <a:t>考试的分数</a:t>
            </a:r>
            <a:endParaRPr lang="ja-JP" altLang="en-US" sz="2800" b="1" dirty="0">
              <a:solidFill>
                <a:schemeClr val="bg1"/>
              </a:solidFill>
              <a:latin typeface="黑体" panose="02010609060101010101" pitchFamily="1" charset="-122"/>
              <a:ea typeface="黑体" panose="02010609060101010101" pitchFamily="1" charset="-122"/>
            </a:endParaRPr>
          </a:p>
        </p:txBody>
      </p:sp>
      <p:sp>
        <p:nvSpPr>
          <p:cNvPr id="59399" name="Rectangle 6"/>
          <p:cNvSpPr/>
          <p:nvPr/>
        </p:nvSpPr>
        <p:spPr>
          <a:xfrm>
            <a:off x="469900" y="2895600"/>
            <a:ext cx="1219200" cy="381000"/>
          </a:xfrm>
          <a:prstGeom prst="rect">
            <a:avLst/>
          </a:prstGeom>
          <a:solidFill>
            <a:srgbClr val="6666FF"/>
          </a:solidFill>
          <a:ln w="28575" cap="flat" cmpd="sng">
            <a:solidFill>
              <a:schemeClr val="tx1"/>
            </a:solidFill>
            <a:prstDash val="solid"/>
            <a:miter/>
            <a:headEnd type="none" w="med" len="med"/>
            <a:tailEnd type="none" w="med" len="med"/>
          </a:ln>
        </p:spPr>
        <p:txBody>
          <a:bodyPr wrap="none" anchor="ctr" anchorCtr="0"/>
          <a:p>
            <a:pPr algn="ctr"/>
            <a:r>
              <a:rPr lang="zh-CN" altLang="en-US" sz="2400" b="1" dirty="0">
                <a:solidFill>
                  <a:schemeClr val="bg1"/>
                </a:solidFill>
                <a:latin typeface="黑体" panose="02010609060101010101" pitchFamily="1" charset="-122"/>
                <a:ea typeface="黑体" panose="02010609060101010101" pitchFamily="1" charset="-122"/>
              </a:rPr>
              <a:t>预习</a:t>
            </a:r>
            <a:endParaRPr lang="ja-JP" altLang="en-US" sz="2400" b="1" dirty="0">
              <a:solidFill>
                <a:schemeClr val="bg1"/>
              </a:solidFill>
              <a:latin typeface="黑体" panose="02010609060101010101" pitchFamily="1" charset="-122"/>
              <a:ea typeface="黑体" panose="02010609060101010101" pitchFamily="1" charset="-122"/>
            </a:endParaRPr>
          </a:p>
        </p:txBody>
      </p:sp>
      <p:sp>
        <p:nvSpPr>
          <p:cNvPr id="59400" name="Line 7"/>
          <p:cNvSpPr/>
          <p:nvPr/>
        </p:nvSpPr>
        <p:spPr>
          <a:xfrm>
            <a:off x="1003300" y="3276600"/>
            <a:ext cx="762000" cy="609600"/>
          </a:xfrm>
          <a:prstGeom prst="line">
            <a:avLst/>
          </a:prstGeom>
          <a:ln w="28575" cap="flat" cmpd="sng">
            <a:solidFill>
              <a:schemeClr val="tx1"/>
            </a:solidFill>
            <a:prstDash val="solid"/>
            <a:headEnd type="none" w="med" len="med"/>
            <a:tailEnd type="none" w="med" len="med"/>
          </a:ln>
        </p:spPr>
      </p:sp>
      <p:sp>
        <p:nvSpPr>
          <p:cNvPr id="59401" name="Rectangle 8"/>
          <p:cNvSpPr/>
          <p:nvPr/>
        </p:nvSpPr>
        <p:spPr>
          <a:xfrm>
            <a:off x="1905000" y="2895600"/>
            <a:ext cx="1143000" cy="381000"/>
          </a:xfrm>
          <a:prstGeom prst="rect">
            <a:avLst/>
          </a:prstGeom>
          <a:solidFill>
            <a:srgbClr val="6666FF"/>
          </a:solidFill>
          <a:ln w="28575" cap="flat" cmpd="sng">
            <a:solidFill>
              <a:schemeClr val="tx1"/>
            </a:solidFill>
            <a:prstDash val="solid"/>
            <a:miter/>
            <a:headEnd type="none" w="med" len="med"/>
            <a:tailEnd type="none" w="med" len="med"/>
          </a:ln>
        </p:spPr>
        <p:txBody>
          <a:bodyPr wrap="none" anchor="ctr" anchorCtr="0"/>
          <a:p>
            <a:pPr algn="ctr"/>
            <a:r>
              <a:rPr lang="zh-CN" altLang="en-US" sz="2400" b="1" dirty="0">
                <a:solidFill>
                  <a:schemeClr val="bg1"/>
                </a:solidFill>
                <a:latin typeface="黑体" panose="02010609060101010101" pitchFamily="1" charset="-122"/>
                <a:ea typeface="黑体" panose="02010609060101010101" pitchFamily="1" charset="-122"/>
              </a:rPr>
              <a:t>复习</a:t>
            </a:r>
            <a:endParaRPr lang="ja-JP" altLang="en-US" sz="2400" b="1" dirty="0">
              <a:solidFill>
                <a:schemeClr val="bg1"/>
              </a:solidFill>
              <a:latin typeface="黑体" panose="02010609060101010101" pitchFamily="1" charset="-122"/>
              <a:ea typeface="黑体" panose="02010609060101010101" pitchFamily="1" charset="-122"/>
            </a:endParaRPr>
          </a:p>
        </p:txBody>
      </p:sp>
      <p:sp>
        <p:nvSpPr>
          <p:cNvPr id="59402" name="Line 9"/>
          <p:cNvSpPr/>
          <p:nvPr/>
        </p:nvSpPr>
        <p:spPr>
          <a:xfrm>
            <a:off x="2438400" y="3276600"/>
            <a:ext cx="762000" cy="609600"/>
          </a:xfrm>
          <a:prstGeom prst="line">
            <a:avLst/>
          </a:prstGeom>
          <a:ln w="28575" cap="flat" cmpd="sng">
            <a:solidFill>
              <a:schemeClr val="tx1"/>
            </a:solidFill>
            <a:prstDash val="solid"/>
            <a:headEnd type="none" w="med" len="med"/>
            <a:tailEnd type="none" w="med" len="med"/>
          </a:ln>
        </p:spPr>
      </p:sp>
      <p:sp>
        <p:nvSpPr>
          <p:cNvPr id="59403" name="Rectangle 10"/>
          <p:cNvSpPr/>
          <p:nvPr/>
        </p:nvSpPr>
        <p:spPr>
          <a:xfrm>
            <a:off x="3200400" y="2895600"/>
            <a:ext cx="1676400" cy="381000"/>
          </a:xfrm>
          <a:prstGeom prst="rect">
            <a:avLst/>
          </a:prstGeom>
          <a:solidFill>
            <a:srgbClr val="6666FF"/>
          </a:solidFill>
          <a:ln w="28575" cap="flat" cmpd="sng">
            <a:solidFill>
              <a:schemeClr val="tx1"/>
            </a:solidFill>
            <a:prstDash val="solid"/>
            <a:miter/>
            <a:headEnd type="none" w="med" len="med"/>
            <a:tailEnd type="none" w="med" len="med"/>
          </a:ln>
        </p:spPr>
        <p:txBody>
          <a:bodyPr wrap="none" anchor="ctr" anchorCtr="0"/>
          <a:p>
            <a:pPr algn="ctr"/>
            <a:r>
              <a:rPr lang="zh-CN" altLang="en-US" sz="2400" b="1" dirty="0">
                <a:solidFill>
                  <a:schemeClr val="bg1"/>
                </a:solidFill>
                <a:latin typeface="黑体" panose="02010609060101010101" pitchFamily="1" charset="-122"/>
                <a:ea typeface="黑体" panose="02010609060101010101" pitchFamily="1" charset="-122"/>
              </a:rPr>
              <a:t>笔记</a:t>
            </a:r>
            <a:endParaRPr lang="ja-JP" altLang="en-US" sz="2400" b="1" dirty="0">
              <a:solidFill>
                <a:schemeClr val="bg1"/>
              </a:solidFill>
              <a:latin typeface="黑体" panose="02010609060101010101" pitchFamily="1" charset="-122"/>
              <a:ea typeface="黑体" panose="02010609060101010101" pitchFamily="1" charset="-122"/>
            </a:endParaRPr>
          </a:p>
        </p:txBody>
      </p:sp>
      <p:sp>
        <p:nvSpPr>
          <p:cNvPr id="59404" name="Line 11"/>
          <p:cNvSpPr/>
          <p:nvPr/>
        </p:nvSpPr>
        <p:spPr>
          <a:xfrm>
            <a:off x="3810000" y="3276600"/>
            <a:ext cx="762000" cy="609600"/>
          </a:xfrm>
          <a:prstGeom prst="line">
            <a:avLst/>
          </a:prstGeom>
          <a:ln w="28575" cap="flat" cmpd="sng">
            <a:solidFill>
              <a:schemeClr val="tx1"/>
            </a:solidFill>
            <a:prstDash val="solid"/>
            <a:headEnd type="none" w="med" len="med"/>
            <a:tailEnd type="none" w="med" len="med"/>
          </a:ln>
        </p:spPr>
      </p:sp>
      <p:grpSp>
        <p:nvGrpSpPr>
          <p:cNvPr id="59405" name="Group 12"/>
          <p:cNvGrpSpPr/>
          <p:nvPr/>
        </p:nvGrpSpPr>
        <p:grpSpPr>
          <a:xfrm>
            <a:off x="762000" y="3886200"/>
            <a:ext cx="1447800" cy="990600"/>
            <a:chOff x="0" y="0"/>
            <a:chExt cx="912" cy="624"/>
          </a:xfrm>
        </p:grpSpPr>
        <p:sp>
          <p:nvSpPr>
            <p:cNvPr id="59406" name="Rectangle 13"/>
            <p:cNvSpPr/>
            <p:nvPr/>
          </p:nvSpPr>
          <p:spPr>
            <a:xfrm>
              <a:off x="0" y="384"/>
              <a:ext cx="864" cy="240"/>
            </a:xfrm>
            <a:prstGeom prst="rect">
              <a:avLst/>
            </a:prstGeom>
            <a:solidFill>
              <a:srgbClr val="6666FF"/>
            </a:solidFill>
            <a:ln w="28575" cap="flat" cmpd="sng">
              <a:solidFill>
                <a:schemeClr val="tx1"/>
              </a:solidFill>
              <a:prstDash val="solid"/>
              <a:miter/>
              <a:headEnd type="none" w="med" len="med"/>
              <a:tailEnd type="none" w="med" len="med"/>
            </a:ln>
          </p:spPr>
          <p:txBody>
            <a:bodyPr wrap="none" anchor="ctr" anchorCtr="0"/>
            <a:p>
              <a:pPr algn="ctr"/>
              <a:r>
                <a:rPr lang="zh-CN" altLang="en-US" sz="2400" b="1" dirty="0">
                  <a:solidFill>
                    <a:schemeClr val="bg1"/>
                  </a:solidFill>
                  <a:latin typeface="黑体" panose="02010609060101010101" pitchFamily="1" charset="-122"/>
                  <a:ea typeface="黑体" panose="02010609060101010101" pitchFamily="1" charset="-122"/>
                </a:rPr>
                <a:t>记忆力</a:t>
              </a:r>
              <a:endParaRPr lang="ja-JP" altLang="en-US" sz="2400" b="1" dirty="0">
                <a:solidFill>
                  <a:schemeClr val="bg1"/>
                </a:solidFill>
                <a:latin typeface="黑体" panose="02010609060101010101" pitchFamily="1" charset="-122"/>
                <a:ea typeface="黑体" panose="02010609060101010101" pitchFamily="1" charset="-122"/>
              </a:endParaRPr>
            </a:p>
          </p:txBody>
        </p:sp>
        <p:sp>
          <p:nvSpPr>
            <p:cNvPr id="59407" name="Line 14"/>
            <p:cNvSpPr/>
            <p:nvPr/>
          </p:nvSpPr>
          <p:spPr>
            <a:xfrm flipV="1">
              <a:off x="432" y="0"/>
              <a:ext cx="480" cy="384"/>
            </a:xfrm>
            <a:prstGeom prst="line">
              <a:avLst/>
            </a:prstGeom>
            <a:ln w="28575" cap="flat" cmpd="sng">
              <a:solidFill>
                <a:schemeClr val="tx1"/>
              </a:solidFill>
              <a:prstDash val="solid"/>
              <a:headEnd type="none" w="med" len="med"/>
              <a:tailEnd type="none" w="med" len="med"/>
            </a:ln>
          </p:spPr>
        </p:sp>
      </p:grpSp>
      <p:sp>
        <p:nvSpPr>
          <p:cNvPr id="59408" name="Rectangle 15"/>
          <p:cNvSpPr/>
          <p:nvPr/>
        </p:nvSpPr>
        <p:spPr>
          <a:xfrm>
            <a:off x="2590800" y="4495800"/>
            <a:ext cx="1676400" cy="381000"/>
          </a:xfrm>
          <a:prstGeom prst="rect">
            <a:avLst/>
          </a:prstGeom>
          <a:solidFill>
            <a:srgbClr val="6666FF"/>
          </a:solidFill>
          <a:ln w="28575" cap="flat" cmpd="sng">
            <a:solidFill>
              <a:schemeClr val="tx1"/>
            </a:solidFill>
            <a:prstDash val="solid"/>
            <a:miter/>
            <a:headEnd type="none" w="med" len="med"/>
            <a:tailEnd type="none" w="med" len="med"/>
          </a:ln>
        </p:spPr>
        <p:txBody>
          <a:bodyPr wrap="none" anchor="ctr" anchorCtr="0"/>
          <a:p>
            <a:pPr algn="ctr"/>
            <a:r>
              <a:rPr lang="zh-CN" altLang="en-US" sz="2400" b="1" dirty="0">
                <a:solidFill>
                  <a:schemeClr val="bg1"/>
                </a:solidFill>
                <a:latin typeface="黑体" panose="02010609060101010101" pitchFamily="1" charset="-122"/>
                <a:ea typeface="黑体" panose="02010609060101010101" pitchFamily="1" charset="-122"/>
              </a:rPr>
              <a:t>阅读理解力</a:t>
            </a:r>
            <a:endParaRPr lang="ja-JP" altLang="en-US" sz="2400" b="1" dirty="0">
              <a:solidFill>
                <a:schemeClr val="bg1"/>
              </a:solidFill>
              <a:latin typeface="黑体" panose="02010609060101010101" pitchFamily="1" charset="-122"/>
              <a:ea typeface="黑体" panose="02010609060101010101" pitchFamily="1" charset="-122"/>
            </a:endParaRPr>
          </a:p>
        </p:txBody>
      </p:sp>
      <p:sp>
        <p:nvSpPr>
          <p:cNvPr id="59409" name="Line 16"/>
          <p:cNvSpPr/>
          <p:nvPr/>
        </p:nvSpPr>
        <p:spPr>
          <a:xfrm flipV="1">
            <a:off x="3352800" y="3886200"/>
            <a:ext cx="762000" cy="609600"/>
          </a:xfrm>
          <a:prstGeom prst="line">
            <a:avLst/>
          </a:prstGeom>
          <a:ln w="28575" cap="flat" cmpd="sng">
            <a:solidFill>
              <a:schemeClr val="tx1"/>
            </a:solidFill>
            <a:prstDash val="solid"/>
            <a:headEnd type="none" w="med" len="med"/>
            <a:tailEnd type="none" w="med" len="med"/>
          </a:ln>
        </p:spPr>
      </p:sp>
      <p:sp>
        <p:nvSpPr>
          <p:cNvPr id="59410" name="Oval 17"/>
          <p:cNvSpPr/>
          <p:nvPr/>
        </p:nvSpPr>
        <p:spPr>
          <a:xfrm>
            <a:off x="393700" y="2286000"/>
            <a:ext cx="12954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2000" b="1" dirty="0">
                <a:latin typeface="黑体" panose="02010609060101010101" pitchFamily="1" charset="-122"/>
                <a:ea typeface="黑体" panose="02010609060101010101" pitchFamily="1" charset="-122"/>
              </a:rPr>
              <a:t>时间</a:t>
            </a:r>
            <a:endParaRPr lang="ja-JP" altLang="en-US" sz="2000" b="1" dirty="0">
              <a:latin typeface="黑体" panose="02010609060101010101" pitchFamily="1" charset="-122"/>
              <a:ea typeface="黑体" panose="02010609060101010101" pitchFamily="1" charset="-122"/>
            </a:endParaRPr>
          </a:p>
        </p:txBody>
      </p:sp>
      <p:sp>
        <p:nvSpPr>
          <p:cNvPr id="59411" name="Oval 18"/>
          <p:cNvSpPr/>
          <p:nvPr/>
        </p:nvSpPr>
        <p:spPr>
          <a:xfrm>
            <a:off x="1828800" y="2286000"/>
            <a:ext cx="12954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2000" b="1" dirty="0">
                <a:latin typeface="黑体" panose="02010609060101010101" pitchFamily="1" charset="-122"/>
                <a:ea typeface="黑体" panose="02010609060101010101" pitchFamily="1" charset="-122"/>
              </a:rPr>
              <a:t>时间</a:t>
            </a:r>
            <a:endParaRPr lang="ja-JP" altLang="en-US" sz="2000" b="1" dirty="0">
              <a:latin typeface="黑体" panose="02010609060101010101" pitchFamily="1" charset="-122"/>
              <a:ea typeface="黑体" panose="02010609060101010101" pitchFamily="1" charset="-122"/>
            </a:endParaRPr>
          </a:p>
        </p:txBody>
      </p:sp>
      <p:sp>
        <p:nvSpPr>
          <p:cNvPr id="59412" name="Oval 19"/>
          <p:cNvSpPr/>
          <p:nvPr/>
        </p:nvSpPr>
        <p:spPr>
          <a:xfrm>
            <a:off x="3352800" y="2286000"/>
            <a:ext cx="12954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1600" b="1" dirty="0">
                <a:latin typeface="黑体" panose="02010609060101010101" pitchFamily="1" charset="-122"/>
                <a:ea typeface="黑体" panose="02010609060101010101" pitchFamily="1" charset="-122"/>
              </a:rPr>
              <a:t>笔记转记率</a:t>
            </a:r>
            <a:endParaRPr lang="ja-JP" altLang="en-US" sz="1600" b="1" dirty="0">
              <a:latin typeface="黑体" panose="02010609060101010101" pitchFamily="1" charset="-122"/>
              <a:ea typeface="黑体" panose="02010609060101010101" pitchFamily="1" charset="-122"/>
            </a:endParaRPr>
          </a:p>
        </p:txBody>
      </p:sp>
      <p:grpSp>
        <p:nvGrpSpPr>
          <p:cNvPr id="59413" name="Group 20"/>
          <p:cNvGrpSpPr/>
          <p:nvPr/>
        </p:nvGrpSpPr>
        <p:grpSpPr>
          <a:xfrm>
            <a:off x="4724400" y="3886200"/>
            <a:ext cx="1447800" cy="990600"/>
            <a:chOff x="0" y="0"/>
            <a:chExt cx="912" cy="624"/>
          </a:xfrm>
        </p:grpSpPr>
        <p:sp>
          <p:nvSpPr>
            <p:cNvPr id="59414" name="Rectangle 21"/>
            <p:cNvSpPr/>
            <p:nvPr/>
          </p:nvSpPr>
          <p:spPr>
            <a:xfrm>
              <a:off x="0" y="384"/>
              <a:ext cx="912" cy="240"/>
            </a:xfrm>
            <a:prstGeom prst="rect">
              <a:avLst/>
            </a:prstGeom>
            <a:solidFill>
              <a:srgbClr val="6666FF"/>
            </a:solidFill>
            <a:ln w="28575" cap="flat" cmpd="sng">
              <a:solidFill>
                <a:schemeClr val="tx1"/>
              </a:solidFill>
              <a:prstDash val="solid"/>
              <a:miter/>
              <a:headEnd type="none" w="med" len="med"/>
              <a:tailEnd type="none" w="med" len="med"/>
            </a:ln>
          </p:spPr>
          <p:txBody>
            <a:bodyPr wrap="none" anchor="ctr" anchorCtr="0"/>
            <a:p>
              <a:pPr algn="ctr"/>
              <a:r>
                <a:rPr lang="zh-CN" altLang="en-US" sz="2400" b="1" dirty="0">
                  <a:solidFill>
                    <a:schemeClr val="bg1"/>
                  </a:solidFill>
                  <a:latin typeface="黑体" panose="02010609060101010101" pitchFamily="1" charset="-122"/>
                  <a:ea typeface="黑体" panose="02010609060101010101" pitchFamily="1" charset="-122"/>
                </a:rPr>
                <a:t>应用能力</a:t>
              </a:r>
              <a:endParaRPr lang="ja-JP" altLang="en-US" sz="2400" b="1" dirty="0">
                <a:solidFill>
                  <a:schemeClr val="bg1"/>
                </a:solidFill>
                <a:latin typeface="黑体" panose="02010609060101010101" pitchFamily="1" charset="-122"/>
                <a:ea typeface="黑体" panose="02010609060101010101" pitchFamily="1" charset="-122"/>
              </a:endParaRPr>
            </a:p>
          </p:txBody>
        </p:sp>
        <p:sp>
          <p:nvSpPr>
            <p:cNvPr id="59415" name="Line 22"/>
            <p:cNvSpPr/>
            <p:nvPr/>
          </p:nvSpPr>
          <p:spPr>
            <a:xfrm flipV="1">
              <a:off x="384" y="0"/>
              <a:ext cx="480" cy="384"/>
            </a:xfrm>
            <a:prstGeom prst="line">
              <a:avLst/>
            </a:prstGeom>
            <a:ln w="28575" cap="flat" cmpd="sng">
              <a:solidFill>
                <a:schemeClr val="tx1"/>
              </a:solidFill>
              <a:prstDash val="solid"/>
              <a:headEnd type="none" w="med" len="med"/>
              <a:tailEnd type="none" w="med" len="med"/>
            </a:ln>
          </p:spPr>
        </p:sp>
      </p:grpSp>
      <p:sp>
        <p:nvSpPr>
          <p:cNvPr id="59416" name="Oval 23"/>
          <p:cNvSpPr/>
          <p:nvPr/>
        </p:nvSpPr>
        <p:spPr>
          <a:xfrm>
            <a:off x="1828800" y="1828800"/>
            <a:ext cx="12954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2000" b="1" dirty="0">
                <a:latin typeface="黑体" panose="02010609060101010101" pitchFamily="1" charset="-122"/>
                <a:ea typeface="黑体" panose="02010609060101010101" pitchFamily="1" charset="-122"/>
              </a:rPr>
              <a:t>复习率</a:t>
            </a:r>
            <a:endParaRPr lang="ja-JP" altLang="en-US" sz="2000" b="1" dirty="0">
              <a:latin typeface="黑体" panose="02010609060101010101" pitchFamily="1" charset="-122"/>
              <a:ea typeface="黑体" panose="02010609060101010101" pitchFamily="1" charset="-122"/>
            </a:endParaRPr>
          </a:p>
        </p:txBody>
      </p:sp>
      <p:sp>
        <p:nvSpPr>
          <p:cNvPr id="59417" name="Oval 24"/>
          <p:cNvSpPr/>
          <p:nvPr/>
        </p:nvSpPr>
        <p:spPr>
          <a:xfrm>
            <a:off x="381000" y="1828800"/>
            <a:ext cx="12954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2000" b="1" dirty="0">
                <a:latin typeface="黑体" panose="02010609060101010101" pitchFamily="1" charset="-122"/>
                <a:ea typeface="黑体" panose="02010609060101010101" pitchFamily="1" charset="-122"/>
              </a:rPr>
              <a:t>预习率</a:t>
            </a:r>
            <a:endParaRPr lang="ja-JP" altLang="en-US" sz="2000" b="1" dirty="0">
              <a:latin typeface="黑体" panose="02010609060101010101" pitchFamily="1" charset="-122"/>
              <a:ea typeface="黑体" panose="02010609060101010101" pitchFamily="1" charset="-122"/>
            </a:endParaRPr>
          </a:p>
        </p:txBody>
      </p:sp>
      <p:sp>
        <p:nvSpPr>
          <p:cNvPr id="59418" name="Oval 25"/>
          <p:cNvSpPr/>
          <p:nvPr/>
        </p:nvSpPr>
        <p:spPr>
          <a:xfrm>
            <a:off x="3200400" y="1828800"/>
            <a:ext cx="16002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1600" b="1" dirty="0">
                <a:latin typeface="黑体" panose="02010609060101010101" pitchFamily="1" charset="-122"/>
                <a:ea typeface="黑体" panose="02010609060101010101" pitchFamily="1" charset="-122"/>
              </a:rPr>
              <a:t>要点记录率</a:t>
            </a:r>
            <a:endParaRPr lang="ja-JP" altLang="en-US" sz="1600" b="1" dirty="0">
              <a:latin typeface="黑体" panose="02010609060101010101" pitchFamily="1" charset="-122"/>
              <a:ea typeface="黑体" panose="02010609060101010101" pitchFamily="1" charset="-122"/>
            </a:endParaRPr>
          </a:p>
        </p:txBody>
      </p:sp>
      <p:sp>
        <p:nvSpPr>
          <p:cNvPr id="59419" name="Oval 26"/>
          <p:cNvSpPr/>
          <p:nvPr/>
        </p:nvSpPr>
        <p:spPr>
          <a:xfrm>
            <a:off x="3200400" y="1371600"/>
            <a:ext cx="16002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1600" b="1" dirty="0">
                <a:latin typeface="黑体" panose="02010609060101010101" pitchFamily="1" charset="-122"/>
                <a:ea typeface="黑体" panose="02010609060101010101" pitchFamily="1" charset="-122"/>
              </a:rPr>
              <a:t>在复习中的活用率</a:t>
            </a:r>
            <a:endParaRPr lang="ja-JP" altLang="en-US" sz="1600" b="1" dirty="0">
              <a:latin typeface="黑体" panose="02010609060101010101" pitchFamily="1" charset="-122"/>
              <a:ea typeface="黑体" panose="02010609060101010101" pitchFamily="1" charset="-122"/>
            </a:endParaRPr>
          </a:p>
        </p:txBody>
      </p:sp>
      <p:sp>
        <p:nvSpPr>
          <p:cNvPr id="59420" name="Oval 27"/>
          <p:cNvSpPr/>
          <p:nvPr/>
        </p:nvSpPr>
        <p:spPr>
          <a:xfrm>
            <a:off x="1828800" y="1371600"/>
            <a:ext cx="12954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1600" b="1" dirty="0">
                <a:latin typeface="黑体" panose="02010609060101010101" pitchFamily="1" charset="-122"/>
                <a:ea typeface="黑体" panose="02010609060101010101" pitchFamily="1" charset="-122"/>
              </a:rPr>
              <a:t>听课领会程度</a:t>
            </a:r>
            <a:endParaRPr lang="ja-JP" altLang="en-US" sz="1600" b="1" dirty="0">
              <a:latin typeface="黑体" panose="02010609060101010101" pitchFamily="1" charset="-122"/>
              <a:ea typeface="黑体" panose="02010609060101010101" pitchFamily="1" charset="-122"/>
            </a:endParaRPr>
          </a:p>
        </p:txBody>
      </p:sp>
      <p:sp>
        <p:nvSpPr>
          <p:cNvPr id="59421" name="Oval 28"/>
          <p:cNvSpPr/>
          <p:nvPr/>
        </p:nvSpPr>
        <p:spPr>
          <a:xfrm>
            <a:off x="393700" y="1371600"/>
            <a:ext cx="12954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1600" b="1" dirty="0">
                <a:latin typeface="黑体" panose="02010609060101010101" pitchFamily="1" charset="-122"/>
                <a:ea typeface="黑体" panose="02010609060101010101" pitchFamily="1" charset="-122"/>
              </a:rPr>
              <a:t>事先理解程度</a:t>
            </a:r>
            <a:endParaRPr lang="ja-JP" altLang="en-US" sz="1600" b="1" dirty="0">
              <a:latin typeface="黑体" panose="02010609060101010101" pitchFamily="1" charset="-122"/>
              <a:ea typeface="黑体" panose="02010609060101010101" pitchFamily="1" charset="-122"/>
            </a:endParaRPr>
          </a:p>
        </p:txBody>
      </p:sp>
      <p:sp>
        <p:nvSpPr>
          <p:cNvPr id="59422" name="Oval 29"/>
          <p:cNvSpPr/>
          <p:nvPr/>
        </p:nvSpPr>
        <p:spPr>
          <a:xfrm>
            <a:off x="7086600" y="4495800"/>
            <a:ext cx="16002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1600" b="1" dirty="0">
                <a:latin typeface="黑体" panose="02010609060101010101" pitchFamily="1" charset="-122"/>
                <a:ea typeface="黑体" panose="02010609060101010101" pitchFamily="1" charset="-122"/>
              </a:rPr>
              <a:t>期末考试分数</a:t>
            </a:r>
            <a:endParaRPr lang="ja-JP" altLang="en-US" sz="1600" b="1" dirty="0">
              <a:latin typeface="黑体" panose="02010609060101010101" pitchFamily="1" charset="-122"/>
              <a:ea typeface="黑体" panose="02010609060101010101" pitchFamily="1" charset="-122"/>
            </a:endParaRPr>
          </a:p>
        </p:txBody>
      </p:sp>
      <p:sp>
        <p:nvSpPr>
          <p:cNvPr id="59423" name="Rectangle 30"/>
          <p:cNvSpPr/>
          <p:nvPr/>
        </p:nvSpPr>
        <p:spPr>
          <a:xfrm>
            <a:off x="4953000" y="2895600"/>
            <a:ext cx="1295400" cy="381000"/>
          </a:xfrm>
          <a:prstGeom prst="rect">
            <a:avLst/>
          </a:prstGeom>
          <a:solidFill>
            <a:srgbClr val="6666FF"/>
          </a:solidFill>
          <a:ln w="28575" cap="flat" cmpd="sng">
            <a:solidFill>
              <a:schemeClr val="tx1"/>
            </a:solidFill>
            <a:prstDash val="solid"/>
            <a:miter/>
            <a:headEnd type="none" w="med" len="med"/>
            <a:tailEnd type="none" w="med" len="med"/>
          </a:ln>
        </p:spPr>
        <p:txBody>
          <a:bodyPr wrap="none" anchor="ctr" anchorCtr="0"/>
          <a:p>
            <a:pPr algn="ctr"/>
            <a:r>
              <a:rPr lang="zh-CN" altLang="en-US" sz="2400" b="1" dirty="0">
                <a:solidFill>
                  <a:schemeClr val="bg1"/>
                </a:solidFill>
                <a:latin typeface="黑体" panose="02010609060101010101" pitchFamily="1" charset="-122"/>
                <a:ea typeface="黑体" panose="02010609060101010101" pitchFamily="1" charset="-122"/>
              </a:rPr>
              <a:t>上课</a:t>
            </a:r>
            <a:endParaRPr lang="ja-JP" altLang="en-US" sz="2400" b="1" dirty="0">
              <a:solidFill>
                <a:schemeClr val="bg1"/>
              </a:solidFill>
              <a:latin typeface="黑体" panose="02010609060101010101" pitchFamily="1" charset="-122"/>
              <a:ea typeface="黑体" panose="02010609060101010101" pitchFamily="1" charset="-122"/>
            </a:endParaRPr>
          </a:p>
        </p:txBody>
      </p:sp>
      <p:sp>
        <p:nvSpPr>
          <p:cNvPr id="59424" name="Line 31"/>
          <p:cNvSpPr/>
          <p:nvPr/>
        </p:nvSpPr>
        <p:spPr>
          <a:xfrm>
            <a:off x="5562600" y="3276600"/>
            <a:ext cx="762000" cy="609600"/>
          </a:xfrm>
          <a:prstGeom prst="line">
            <a:avLst/>
          </a:prstGeom>
          <a:ln w="28575" cap="flat" cmpd="sng">
            <a:solidFill>
              <a:schemeClr val="tx1"/>
            </a:solidFill>
            <a:prstDash val="solid"/>
            <a:headEnd type="none" w="med" len="med"/>
            <a:tailEnd type="none" w="med" len="med"/>
          </a:ln>
        </p:spPr>
      </p:sp>
      <p:sp>
        <p:nvSpPr>
          <p:cNvPr id="59425" name="Oval 32"/>
          <p:cNvSpPr/>
          <p:nvPr/>
        </p:nvSpPr>
        <p:spPr>
          <a:xfrm>
            <a:off x="4953000" y="2286000"/>
            <a:ext cx="12954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2000" b="1" dirty="0">
                <a:latin typeface="黑体" panose="02010609060101010101" pitchFamily="1" charset="-122"/>
                <a:ea typeface="黑体" panose="02010609060101010101" pitchFamily="1" charset="-122"/>
              </a:rPr>
              <a:t>注意力集中度</a:t>
            </a:r>
            <a:endParaRPr lang="ja-JP" altLang="en-US" sz="2000" b="1" dirty="0">
              <a:latin typeface="黑体" panose="02010609060101010101" pitchFamily="1" charset="-122"/>
              <a:ea typeface="黑体" panose="02010609060101010101" pitchFamily="1" charset="-122"/>
            </a:endParaRPr>
          </a:p>
        </p:txBody>
      </p:sp>
      <p:sp>
        <p:nvSpPr>
          <p:cNvPr id="59426" name="Oval 33"/>
          <p:cNvSpPr/>
          <p:nvPr/>
        </p:nvSpPr>
        <p:spPr>
          <a:xfrm>
            <a:off x="4953000" y="1828800"/>
            <a:ext cx="12954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2000" b="1" dirty="0">
                <a:latin typeface="黑体" panose="02010609060101010101" pitchFamily="1" charset="-122"/>
                <a:ea typeface="黑体" panose="02010609060101010101" pitchFamily="1" charset="-122"/>
              </a:rPr>
              <a:t>理解程度</a:t>
            </a:r>
            <a:endParaRPr lang="ja-JP" altLang="en-US" sz="2000" b="1" dirty="0">
              <a:latin typeface="黑体" panose="02010609060101010101" pitchFamily="1" charset="-122"/>
              <a:ea typeface="黑体" panose="02010609060101010101" pitchFamily="1" charset="-122"/>
            </a:endParaRPr>
          </a:p>
        </p:txBody>
      </p:sp>
      <p:sp>
        <p:nvSpPr>
          <p:cNvPr id="59427" name="Oval 34"/>
          <p:cNvSpPr/>
          <p:nvPr/>
        </p:nvSpPr>
        <p:spPr>
          <a:xfrm>
            <a:off x="4953000" y="1371600"/>
            <a:ext cx="1295400" cy="457200"/>
          </a:xfrm>
          <a:prstGeom prst="ellipse">
            <a:avLst/>
          </a:prstGeom>
          <a:solidFill>
            <a:srgbClr val="00FFFF"/>
          </a:solidFill>
          <a:ln w="9525" cap="flat" cmpd="sng">
            <a:solidFill>
              <a:schemeClr val="tx1"/>
            </a:solidFill>
            <a:prstDash val="solid"/>
            <a:headEnd type="none" w="med" len="med"/>
            <a:tailEnd type="none" w="med" len="med"/>
          </a:ln>
        </p:spPr>
        <p:txBody>
          <a:bodyPr wrap="none" anchor="ctr" anchorCtr="0"/>
          <a:p>
            <a:pPr algn="ctr"/>
            <a:r>
              <a:rPr lang="zh-CN" altLang="en-US" sz="2000" b="1" dirty="0">
                <a:latin typeface="黑体" panose="02010609060101010101" pitchFamily="1" charset="-122"/>
                <a:ea typeface="黑体" panose="02010609060101010101" pitchFamily="1" charset="-122"/>
              </a:rPr>
              <a:t>领会程度</a:t>
            </a:r>
            <a:endParaRPr lang="ja-JP" altLang="en-US" sz="2000" b="1" dirty="0">
              <a:latin typeface="黑体" panose="02010609060101010101" pitchFamily="1" charset="-122"/>
              <a:ea typeface="黑体" panose="02010609060101010101" pitchFamily="1" charset="-122"/>
            </a:endParaRPr>
          </a:p>
        </p:txBody>
      </p:sp>
      <p:sp>
        <p:nvSpPr>
          <p:cNvPr id="59428" name="Rectangle 35"/>
          <p:cNvSpPr/>
          <p:nvPr/>
        </p:nvSpPr>
        <p:spPr>
          <a:xfrm>
            <a:off x="0" y="838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59429" name="Text Box 36"/>
          <p:cNvSpPr txBox="1"/>
          <p:nvPr/>
        </p:nvSpPr>
        <p:spPr>
          <a:xfrm>
            <a:off x="2514600" y="3429000"/>
            <a:ext cx="2019300" cy="641350"/>
          </a:xfrm>
          <a:prstGeom prst="rect">
            <a:avLst/>
          </a:prstGeom>
          <a:solidFill>
            <a:schemeClr val="bg1"/>
          </a:solidFill>
          <a:ln w="9525">
            <a:noFill/>
          </a:ln>
        </p:spPr>
        <p:txBody>
          <a:bodyPr wrap="none">
            <a:spAutoFit/>
          </a:bodyPr>
          <a:p>
            <a:pPr eaLnBrk="0" hangingPunct="0"/>
            <a:r>
              <a:rPr lang="zh-CN" altLang="en-US" sz="3600" b="1" dirty="0">
                <a:solidFill>
                  <a:schemeClr val="accent2"/>
                </a:solidFill>
                <a:latin typeface="黑体" panose="02010609060101010101" pitchFamily="1" charset="-122"/>
                <a:ea typeface="黑体" panose="02010609060101010101" pitchFamily="1" charset="-122"/>
              </a:rPr>
              <a:t>主要原因</a:t>
            </a:r>
            <a:endParaRPr lang="ja-JP" altLang="en-US" sz="3600" b="1" dirty="0">
              <a:latin typeface="黑体" panose="02010609060101010101" pitchFamily="1" charset="-122"/>
              <a:ea typeface="黑体" panose="02010609060101010101" pitchFamily="1" charset="-122"/>
            </a:endParaRPr>
          </a:p>
        </p:txBody>
      </p:sp>
      <p:sp>
        <p:nvSpPr>
          <p:cNvPr id="59430" name="Text Box 37"/>
          <p:cNvSpPr txBox="1"/>
          <p:nvPr/>
        </p:nvSpPr>
        <p:spPr>
          <a:xfrm>
            <a:off x="7086600" y="2787650"/>
            <a:ext cx="1101725" cy="641350"/>
          </a:xfrm>
          <a:prstGeom prst="rect">
            <a:avLst/>
          </a:prstGeom>
          <a:noFill/>
          <a:ln w="9525">
            <a:noFill/>
          </a:ln>
        </p:spPr>
        <p:txBody>
          <a:bodyPr wrap="none">
            <a:spAutoFit/>
          </a:bodyPr>
          <a:p>
            <a:pPr eaLnBrk="0" hangingPunct="0"/>
            <a:r>
              <a:rPr lang="zh-CN" altLang="en-US" sz="3600" b="1" dirty="0">
                <a:latin typeface="黑体" panose="02010609060101010101" pitchFamily="1" charset="-122"/>
                <a:ea typeface="黑体" panose="02010609060101010101" pitchFamily="1" charset="-122"/>
              </a:rPr>
              <a:t>结果</a:t>
            </a:r>
            <a:endParaRPr lang="ja-JP" altLang="en-US" sz="3600" b="1" dirty="0">
              <a:latin typeface="黑体" panose="02010609060101010101" pitchFamily="1" charset="-122"/>
              <a:ea typeface="黑体" panose="02010609060101010101" pitchFamily="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9397"/>
                                        </p:tgtEl>
                                        <p:attrNameLst>
                                          <p:attrName>style.visibility</p:attrName>
                                        </p:attrNameLst>
                                      </p:cBhvr>
                                      <p:to>
                                        <p:strVal val="visible"/>
                                      </p:to>
                                    </p:set>
                                    <p:animEffect transition="in" filter="wipe(left)">
                                      <p:cBhvr>
                                        <p:cTn id="7" dur="500"/>
                                        <p:tgtEl>
                                          <p:spTgt spid="5939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59398"/>
                                        </p:tgtEl>
                                        <p:attrNameLst>
                                          <p:attrName>style.visibility</p:attrName>
                                        </p:attrNameLst>
                                      </p:cBhvr>
                                      <p:to>
                                        <p:strVal val="visible"/>
                                      </p:to>
                                    </p:se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59405"/>
                                        </p:tgtEl>
                                        <p:attrNameLst>
                                          <p:attrName>style.visibility</p:attrName>
                                        </p:attrNameLst>
                                      </p:cBhvr>
                                      <p:to>
                                        <p:strVal val="visible"/>
                                      </p:to>
                                    </p:set>
                                    <p:anim calcmode="lin" valueType="num">
                                      <p:cBhvr additive="base">
                                        <p:cTn id="14" dur="500" fill="hold"/>
                                        <p:tgtEl>
                                          <p:spTgt spid="59405"/>
                                        </p:tgtEl>
                                        <p:attrNameLst>
                                          <p:attrName>ppt_x</p:attrName>
                                        </p:attrNameLst>
                                      </p:cBhvr>
                                      <p:tavLst>
                                        <p:tav tm="0">
                                          <p:val>
                                            <p:strVal val="1+#ppt_w/2"/>
                                          </p:val>
                                        </p:tav>
                                        <p:tav tm="100000">
                                          <p:val>
                                            <p:strVal val="#ppt_x"/>
                                          </p:val>
                                        </p:tav>
                                      </p:tavLst>
                                    </p:anim>
                                    <p:anim calcmode="lin" valueType="num">
                                      <p:cBhvr additive="base">
                                        <p:cTn id="15" dur="500" fill="hold"/>
                                        <p:tgtEl>
                                          <p:spTgt spid="5940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59413"/>
                                        </p:tgtEl>
                                        <p:attrNameLst>
                                          <p:attrName>style.visibility</p:attrName>
                                        </p:attrNameLst>
                                      </p:cBhvr>
                                      <p:to>
                                        <p:strVal val="visible"/>
                                      </p:to>
                                    </p:set>
                                    <p:anim calcmode="lin" valueType="num">
                                      <p:cBhvr additive="base">
                                        <p:cTn id="19" dur="500" fill="hold"/>
                                        <p:tgtEl>
                                          <p:spTgt spid="59413"/>
                                        </p:tgtEl>
                                        <p:attrNameLst>
                                          <p:attrName>ppt_x</p:attrName>
                                        </p:attrNameLst>
                                      </p:cBhvr>
                                      <p:tavLst>
                                        <p:tav tm="0">
                                          <p:val>
                                            <p:strVal val="1+#ppt_w/2"/>
                                          </p:val>
                                        </p:tav>
                                        <p:tav tm="100000">
                                          <p:val>
                                            <p:strVal val="#ppt_x"/>
                                          </p:val>
                                        </p:tav>
                                      </p:tavLst>
                                    </p:anim>
                                    <p:anim calcmode="lin" valueType="num">
                                      <p:cBhvr additive="base">
                                        <p:cTn id="20" dur="500" fill="hold"/>
                                        <p:tgtEl>
                                          <p:spTgt spid="594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8"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60419" name="Rectangle 2"/>
          <p:cNvSpPr>
            <a:spLocks noGrp="1"/>
          </p:cNvSpPr>
          <p:nvPr>
            <p:ph type="title" idx="4294967295"/>
          </p:nvPr>
        </p:nvSpPr>
        <p:spPr>
          <a:xfrm>
            <a:off x="0" y="157480"/>
            <a:ext cx="7772400" cy="609600"/>
          </a:xfrm>
          <a:ln/>
        </p:spPr>
        <p:txBody>
          <a:bodyPr vert="horz" wrap="square" anchor="ctr" anchorCtr="0"/>
          <a:p>
            <a:pPr eaLnBrk="1" hangingPunct="1"/>
            <a:r>
              <a:rPr lang="zh-CN" altLang="en-US" sz="4000" b="1" dirty="0">
                <a:solidFill>
                  <a:srgbClr val="333399"/>
                </a:solidFill>
                <a:effectLst>
                  <a:outerShdw blurRad="38100" dist="38100" dir="2700000">
                    <a:srgbClr val="C0C0C0"/>
                  </a:outerShdw>
                </a:effectLst>
                <a:ea typeface="黑体" panose="02010609060101010101" pitchFamily="1" charset="-122"/>
              </a:rPr>
              <a:t>管理项目的实例</a:t>
            </a:r>
            <a:r>
              <a:rPr lang="ja-JP" altLang="en-US" sz="4000" b="1" dirty="0">
                <a:solidFill>
                  <a:srgbClr val="333399"/>
                </a:solidFill>
                <a:effectLst>
                  <a:outerShdw blurRad="38100" dist="38100" dir="2700000">
                    <a:srgbClr val="C0C0C0"/>
                  </a:outerShdw>
                </a:effectLst>
                <a:ea typeface="黑体" panose="02010609060101010101" pitchFamily="1" charset="-122"/>
              </a:rPr>
              <a:t>－１</a:t>
            </a:r>
            <a:endParaRPr lang="ja-JP" altLang="en-US" sz="4000" b="1" dirty="0">
              <a:solidFill>
                <a:srgbClr val="333399"/>
              </a:solidFill>
              <a:effectLst>
                <a:outerShdw blurRad="38100" dist="38100" dir="2700000">
                  <a:srgbClr val="C0C0C0"/>
                </a:outerShdw>
              </a:effectLst>
              <a:ea typeface="黑体" panose="02010609060101010101" pitchFamily="1" charset="-122"/>
            </a:endParaRPr>
          </a:p>
        </p:txBody>
      </p:sp>
      <p:grpSp>
        <p:nvGrpSpPr>
          <p:cNvPr id="60420" name="Group 3"/>
          <p:cNvGrpSpPr/>
          <p:nvPr/>
        </p:nvGrpSpPr>
        <p:grpSpPr>
          <a:xfrm>
            <a:off x="204788" y="4171950"/>
            <a:ext cx="1828800" cy="1238250"/>
            <a:chOff x="0" y="0"/>
            <a:chExt cx="1152" cy="780"/>
          </a:xfrm>
        </p:grpSpPr>
        <p:sp>
          <p:nvSpPr>
            <p:cNvPr id="60421" name="Oval 4"/>
            <p:cNvSpPr/>
            <p:nvPr/>
          </p:nvSpPr>
          <p:spPr>
            <a:xfrm>
              <a:off x="0" y="492"/>
              <a:ext cx="1152"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格式</a:t>
              </a:r>
              <a:endParaRPr lang="ja-JP" altLang="en-US" sz="2000" dirty="0">
                <a:latin typeface="Times New Roman" panose="02020603050405020304" pitchFamily="2" charset="0"/>
                <a:ea typeface="黑体" panose="02010609060101010101" pitchFamily="1" charset="-122"/>
              </a:endParaRPr>
            </a:p>
          </p:txBody>
        </p:sp>
        <p:sp>
          <p:nvSpPr>
            <p:cNvPr id="60422" name="Oval 5"/>
            <p:cNvSpPr/>
            <p:nvPr/>
          </p:nvSpPr>
          <p:spPr>
            <a:xfrm>
              <a:off x="0" y="252"/>
              <a:ext cx="1152"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字数</a:t>
              </a:r>
              <a:endParaRPr lang="ja-JP" altLang="en-US" sz="2000" dirty="0">
                <a:latin typeface="Times New Roman" panose="02020603050405020304" pitchFamily="2" charset="0"/>
                <a:ea typeface="黑体" panose="02010609060101010101" pitchFamily="1" charset="-122"/>
              </a:endParaRPr>
            </a:p>
          </p:txBody>
        </p:sp>
        <p:sp>
          <p:nvSpPr>
            <p:cNvPr id="60423" name="Oval 6"/>
            <p:cNvSpPr/>
            <p:nvPr/>
          </p:nvSpPr>
          <p:spPr>
            <a:xfrm>
              <a:off x="0" y="0"/>
              <a:ext cx="1152"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页数</a:t>
              </a:r>
              <a:endParaRPr lang="ja-JP" altLang="en-US" sz="2000" dirty="0">
                <a:latin typeface="Times New Roman" panose="02020603050405020304" pitchFamily="2" charset="0"/>
                <a:ea typeface="黑体" panose="02010609060101010101" pitchFamily="1" charset="-122"/>
              </a:endParaRPr>
            </a:p>
          </p:txBody>
        </p:sp>
      </p:grpSp>
      <p:grpSp>
        <p:nvGrpSpPr>
          <p:cNvPr id="60424" name="Group 7"/>
          <p:cNvGrpSpPr/>
          <p:nvPr/>
        </p:nvGrpSpPr>
        <p:grpSpPr>
          <a:xfrm>
            <a:off x="1423988" y="5486400"/>
            <a:ext cx="1524000" cy="838200"/>
            <a:chOff x="0" y="0"/>
            <a:chExt cx="960" cy="528"/>
          </a:xfrm>
        </p:grpSpPr>
        <p:sp>
          <p:nvSpPr>
            <p:cNvPr id="60425" name="Oval 8"/>
            <p:cNvSpPr/>
            <p:nvPr/>
          </p:nvSpPr>
          <p:spPr>
            <a:xfrm>
              <a:off x="0" y="240"/>
              <a:ext cx="960"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共同性</a:t>
              </a:r>
              <a:endParaRPr lang="ja-JP" altLang="en-US" sz="2000" b="1" dirty="0">
                <a:latin typeface="Times New Roman" panose="02020603050405020304" pitchFamily="2" charset="0"/>
                <a:ea typeface="黑体" panose="02010609060101010101" pitchFamily="1" charset="-122"/>
              </a:endParaRPr>
            </a:p>
          </p:txBody>
        </p:sp>
        <p:sp>
          <p:nvSpPr>
            <p:cNvPr id="60426" name="Oval 9"/>
            <p:cNvSpPr/>
            <p:nvPr/>
          </p:nvSpPr>
          <p:spPr>
            <a:xfrm>
              <a:off x="0" y="0"/>
              <a:ext cx="960"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具体性</a:t>
              </a:r>
              <a:endParaRPr lang="ja-JP" altLang="en-US" sz="2000" b="1" dirty="0">
                <a:latin typeface="Times New Roman" panose="02020603050405020304" pitchFamily="2" charset="0"/>
                <a:ea typeface="黑体" panose="02010609060101010101" pitchFamily="1" charset="-122"/>
              </a:endParaRPr>
            </a:p>
          </p:txBody>
        </p:sp>
      </p:grpSp>
      <p:grpSp>
        <p:nvGrpSpPr>
          <p:cNvPr id="60427" name="Group 10"/>
          <p:cNvGrpSpPr/>
          <p:nvPr/>
        </p:nvGrpSpPr>
        <p:grpSpPr>
          <a:xfrm>
            <a:off x="2338388" y="4267200"/>
            <a:ext cx="1752600" cy="923925"/>
            <a:chOff x="0" y="0"/>
            <a:chExt cx="1104" cy="582"/>
          </a:xfrm>
        </p:grpSpPr>
        <p:sp>
          <p:nvSpPr>
            <p:cNvPr id="60428" name="Oval 11"/>
            <p:cNvSpPr/>
            <p:nvPr/>
          </p:nvSpPr>
          <p:spPr>
            <a:xfrm>
              <a:off x="0" y="294"/>
              <a:ext cx="1104"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项目数</a:t>
              </a:r>
              <a:endParaRPr lang="ja-JP" altLang="en-US" sz="2000" b="1" dirty="0">
                <a:latin typeface="Times New Roman" panose="02020603050405020304" pitchFamily="2" charset="0"/>
                <a:ea typeface="黑体" panose="02010609060101010101" pitchFamily="1" charset="-122"/>
              </a:endParaRPr>
            </a:p>
          </p:txBody>
        </p:sp>
        <p:sp>
          <p:nvSpPr>
            <p:cNvPr id="60429" name="Oval 12"/>
            <p:cNvSpPr/>
            <p:nvPr/>
          </p:nvSpPr>
          <p:spPr>
            <a:xfrm>
              <a:off x="0" y="0"/>
              <a:ext cx="1104"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字的大小</a:t>
              </a:r>
              <a:endParaRPr lang="ja-JP" altLang="en-US" sz="2000" b="1" dirty="0">
                <a:latin typeface="Times New Roman" panose="02020603050405020304" pitchFamily="2" charset="0"/>
                <a:ea typeface="黑体" panose="02010609060101010101" pitchFamily="1" charset="-122"/>
              </a:endParaRPr>
            </a:p>
          </p:txBody>
        </p:sp>
      </p:grpSp>
      <p:grpSp>
        <p:nvGrpSpPr>
          <p:cNvPr id="60430" name="Group 13"/>
          <p:cNvGrpSpPr/>
          <p:nvPr/>
        </p:nvGrpSpPr>
        <p:grpSpPr>
          <a:xfrm>
            <a:off x="3633788" y="5410200"/>
            <a:ext cx="1752600" cy="1257300"/>
            <a:chOff x="0" y="0"/>
            <a:chExt cx="1104" cy="792"/>
          </a:xfrm>
        </p:grpSpPr>
        <p:sp>
          <p:nvSpPr>
            <p:cNvPr id="60431" name="Oval 14"/>
            <p:cNvSpPr/>
            <p:nvPr/>
          </p:nvSpPr>
          <p:spPr>
            <a:xfrm>
              <a:off x="0" y="504"/>
              <a:ext cx="1104"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抑扬顿挫</a:t>
              </a:r>
              <a:endParaRPr lang="ja-JP" altLang="en-US" sz="2000" dirty="0">
                <a:latin typeface="Times New Roman" panose="02020603050405020304" pitchFamily="2" charset="0"/>
                <a:ea typeface="黑体" panose="02010609060101010101" pitchFamily="1" charset="-122"/>
              </a:endParaRPr>
            </a:p>
          </p:txBody>
        </p:sp>
        <p:sp>
          <p:nvSpPr>
            <p:cNvPr id="60432" name="Oval 15"/>
            <p:cNvSpPr/>
            <p:nvPr/>
          </p:nvSpPr>
          <p:spPr>
            <a:xfrm>
              <a:off x="0" y="240"/>
              <a:ext cx="1104"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解说速度</a:t>
              </a:r>
              <a:endParaRPr lang="ja-JP" altLang="en-US" sz="2000" b="1" dirty="0">
                <a:latin typeface="Times New Roman" panose="02020603050405020304" pitchFamily="2" charset="0"/>
                <a:ea typeface="黑体" panose="02010609060101010101" pitchFamily="1" charset="-122"/>
              </a:endParaRPr>
            </a:p>
          </p:txBody>
        </p:sp>
        <p:sp>
          <p:nvSpPr>
            <p:cNvPr id="60433" name="Oval 16"/>
            <p:cNvSpPr/>
            <p:nvPr/>
          </p:nvSpPr>
          <p:spPr>
            <a:xfrm>
              <a:off x="0" y="0"/>
              <a:ext cx="1104"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解说顺序</a:t>
              </a:r>
              <a:endParaRPr lang="ja-JP" altLang="en-US" sz="2000" dirty="0">
                <a:latin typeface="Times New Roman" panose="02020603050405020304" pitchFamily="2" charset="0"/>
                <a:ea typeface="黑体" panose="02010609060101010101" pitchFamily="1" charset="-122"/>
              </a:endParaRPr>
            </a:p>
          </p:txBody>
        </p:sp>
      </p:grpSp>
      <p:grpSp>
        <p:nvGrpSpPr>
          <p:cNvPr id="60434" name="Group 17"/>
          <p:cNvGrpSpPr/>
          <p:nvPr/>
        </p:nvGrpSpPr>
        <p:grpSpPr>
          <a:xfrm>
            <a:off x="4748213" y="4114800"/>
            <a:ext cx="1524000" cy="1219200"/>
            <a:chOff x="0" y="0"/>
            <a:chExt cx="960" cy="768"/>
          </a:xfrm>
        </p:grpSpPr>
        <p:sp>
          <p:nvSpPr>
            <p:cNvPr id="60435" name="Oval 18"/>
            <p:cNvSpPr/>
            <p:nvPr/>
          </p:nvSpPr>
          <p:spPr>
            <a:xfrm>
              <a:off x="0" y="480"/>
              <a:ext cx="960"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翻译</a:t>
              </a:r>
              <a:endParaRPr lang="ja-JP" altLang="en-US" sz="2000" b="1" dirty="0">
                <a:latin typeface="Times New Roman" panose="02020603050405020304" pitchFamily="2" charset="0"/>
                <a:ea typeface="黑体" panose="02010609060101010101" pitchFamily="1" charset="-122"/>
              </a:endParaRPr>
            </a:p>
          </p:txBody>
        </p:sp>
        <p:sp>
          <p:nvSpPr>
            <p:cNvPr id="60436" name="Oval 19"/>
            <p:cNvSpPr/>
            <p:nvPr/>
          </p:nvSpPr>
          <p:spPr>
            <a:xfrm>
              <a:off x="0" y="240"/>
              <a:ext cx="960"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当地语言</a:t>
              </a:r>
              <a:endParaRPr lang="ja-JP" altLang="en-US" sz="2000" b="1" dirty="0">
                <a:latin typeface="Times New Roman" panose="02020603050405020304" pitchFamily="2" charset="0"/>
                <a:ea typeface="黑体" panose="02010609060101010101" pitchFamily="1" charset="-122"/>
              </a:endParaRPr>
            </a:p>
          </p:txBody>
        </p:sp>
        <p:sp>
          <p:nvSpPr>
            <p:cNvPr id="60437" name="Oval 20"/>
            <p:cNvSpPr/>
            <p:nvPr/>
          </p:nvSpPr>
          <p:spPr>
            <a:xfrm>
              <a:off x="0" y="0"/>
              <a:ext cx="960" cy="288"/>
            </a:xfrm>
            <a:prstGeom prst="ellipse">
              <a:avLst/>
            </a:prstGeom>
            <a:solidFill>
              <a:srgbClr val="CCECFF"/>
            </a:solidFill>
            <a:ln w="12700"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通用语言</a:t>
              </a:r>
              <a:endParaRPr lang="ja-JP" altLang="en-US" sz="2000" dirty="0">
                <a:latin typeface="Times New Roman" panose="02020603050405020304" pitchFamily="2" charset="0"/>
                <a:ea typeface="黑体" panose="02010609060101010101" pitchFamily="1" charset="-122"/>
              </a:endParaRPr>
            </a:p>
          </p:txBody>
        </p:sp>
      </p:grpSp>
      <p:grpSp>
        <p:nvGrpSpPr>
          <p:cNvPr id="60438" name="Group 21"/>
          <p:cNvGrpSpPr/>
          <p:nvPr/>
        </p:nvGrpSpPr>
        <p:grpSpPr>
          <a:xfrm>
            <a:off x="6627813" y="4876800"/>
            <a:ext cx="2187575" cy="1219200"/>
            <a:chOff x="0" y="0"/>
            <a:chExt cx="1378" cy="768"/>
          </a:xfrm>
        </p:grpSpPr>
        <p:sp>
          <p:nvSpPr>
            <p:cNvPr id="60439" name="Oval 22"/>
            <p:cNvSpPr/>
            <p:nvPr/>
          </p:nvSpPr>
          <p:spPr>
            <a:xfrm>
              <a:off x="0" y="480"/>
              <a:ext cx="1378" cy="288"/>
            </a:xfrm>
            <a:prstGeom prst="ellipse">
              <a:avLst/>
            </a:prstGeom>
            <a:solidFill>
              <a:srgbClr val="0066FF"/>
            </a:solidFill>
            <a:ln w="12700" cap="flat" cmpd="sng">
              <a:solidFill>
                <a:schemeClr val="tx1"/>
              </a:solidFill>
              <a:prstDash val="solid"/>
              <a:headEnd type="none" w="med" len="med"/>
              <a:tailEnd type="none" w="med" len="med"/>
            </a:ln>
          </p:spPr>
          <p:txBody>
            <a:bodyPr wrap="none" anchor="ctr" anchorCtr="0"/>
            <a:p>
              <a:pPr algn="ctr"/>
              <a:r>
                <a:rPr lang="zh-CN" altLang="en-US" sz="2000" b="1" dirty="0">
                  <a:solidFill>
                    <a:schemeClr val="bg1"/>
                  </a:solidFill>
                  <a:latin typeface="Times New Roman" panose="02020603050405020304" pitchFamily="2" charset="0"/>
                  <a:ea typeface="黑体" panose="02010609060101010101" pitchFamily="1" charset="-122"/>
                </a:rPr>
                <a:t>问卷调查结果</a:t>
              </a:r>
              <a:endParaRPr lang="ja-JP" altLang="en-US" sz="2000" b="1" dirty="0">
                <a:solidFill>
                  <a:schemeClr val="bg1"/>
                </a:solidFill>
                <a:latin typeface="Times New Roman" panose="02020603050405020304" pitchFamily="2" charset="0"/>
                <a:ea typeface="黑体" panose="02010609060101010101" pitchFamily="1" charset="-122"/>
              </a:endParaRPr>
            </a:p>
          </p:txBody>
        </p:sp>
        <p:sp>
          <p:nvSpPr>
            <p:cNvPr id="60440" name="Oval 23"/>
            <p:cNvSpPr/>
            <p:nvPr/>
          </p:nvSpPr>
          <p:spPr>
            <a:xfrm>
              <a:off x="0" y="240"/>
              <a:ext cx="1378" cy="288"/>
            </a:xfrm>
            <a:prstGeom prst="ellipse">
              <a:avLst/>
            </a:prstGeom>
            <a:solidFill>
              <a:srgbClr val="0066FF"/>
            </a:solidFill>
            <a:ln w="12700" cap="flat" cmpd="sng">
              <a:solidFill>
                <a:schemeClr val="tx1"/>
              </a:solidFill>
              <a:prstDash val="solid"/>
              <a:headEnd type="none" w="med" len="med"/>
              <a:tailEnd type="none" w="med" len="med"/>
            </a:ln>
          </p:spPr>
          <p:txBody>
            <a:bodyPr wrap="none" anchor="ctr" anchorCtr="0"/>
            <a:p>
              <a:pPr algn="ctr"/>
              <a:r>
                <a:rPr lang="zh-CN" altLang="en-US" sz="2000" b="1" dirty="0">
                  <a:solidFill>
                    <a:schemeClr val="bg1"/>
                  </a:solidFill>
                  <a:latin typeface="Times New Roman" panose="02020603050405020304" pitchFamily="2" charset="0"/>
                  <a:ea typeface="黑体" panose="02010609060101010101" pitchFamily="1" charset="-122"/>
                </a:rPr>
                <a:t>学员的表情</a:t>
              </a:r>
              <a:endParaRPr lang="ja-JP" altLang="en-US" sz="2000" b="1" dirty="0">
                <a:solidFill>
                  <a:schemeClr val="bg1"/>
                </a:solidFill>
                <a:latin typeface="Times New Roman" panose="02020603050405020304" pitchFamily="2" charset="0"/>
                <a:ea typeface="黑体" panose="02010609060101010101" pitchFamily="1" charset="-122"/>
              </a:endParaRPr>
            </a:p>
          </p:txBody>
        </p:sp>
        <p:sp>
          <p:nvSpPr>
            <p:cNvPr id="60441" name="Oval 24"/>
            <p:cNvSpPr/>
            <p:nvPr/>
          </p:nvSpPr>
          <p:spPr>
            <a:xfrm>
              <a:off x="0" y="0"/>
              <a:ext cx="1378" cy="288"/>
            </a:xfrm>
            <a:prstGeom prst="ellipse">
              <a:avLst/>
            </a:prstGeom>
            <a:solidFill>
              <a:srgbClr val="0066FF"/>
            </a:solidFill>
            <a:ln w="12700" cap="flat" cmpd="sng">
              <a:solidFill>
                <a:schemeClr val="tx1"/>
              </a:solidFill>
              <a:prstDash val="solid"/>
              <a:headEnd type="none" w="med" len="med"/>
              <a:tailEnd type="none" w="med" len="med"/>
            </a:ln>
          </p:spPr>
          <p:txBody>
            <a:bodyPr wrap="none" anchor="ctr" anchorCtr="0"/>
            <a:p>
              <a:pPr algn="ctr"/>
              <a:r>
                <a:rPr lang="zh-CN" altLang="en-US" sz="2000" b="1" dirty="0">
                  <a:solidFill>
                    <a:schemeClr val="bg1"/>
                  </a:solidFill>
                  <a:latin typeface="Times New Roman" panose="02020603050405020304" pitchFamily="2" charset="0"/>
                  <a:ea typeface="黑体" panose="02010609060101010101" pitchFamily="1" charset="-122"/>
                </a:rPr>
                <a:t>学员的声音</a:t>
              </a:r>
              <a:endParaRPr lang="ja-JP" altLang="en-US" sz="2000" b="1" dirty="0">
                <a:solidFill>
                  <a:schemeClr val="bg1"/>
                </a:solidFill>
                <a:latin typeface="Times New Roman" panose="02020603050405020304" pitchFamily="2" charset="0"/>
                <a:ea typeface="黑体" panose="02010609060101010101" pitchFamily="1" charset="-122"/>
              </a:endParaRPr>
            </a:p>
          </p:txBody>
        </p:sp>
      </p:grpSp>
      <p:sp>
        <p:nvSpPr>
          <p:cNvPr id="60442" name="AutoShape 25"/>
          <p:cNvSpPr/>
          <p:nvPr/>
        </p:nvSpPr>
        <p:spPr>
          <a:xfrm>
            <a:off x="2795588" y="3276600"/>
            <a:ext cx="2057400" cy="855663"/>
          </a:xfrm>
          <a:prstGeom prst="downArrow">
            <a:avLst>
              <a:gd name="adj1" fmla="val 62962"/>
              <a:gd name="adj2" fmla="val 43412"/>
            </a:avLst>
          </a:prstGeom>
          <a:solidFill>
            <a:srgbClr val="99CCFF"/>
          </a:solidFill>
          <a:ln w="9525">
            <a:noFill/>
          </a:ln>
        </p:spPr>
        <p:txBody>
          <a:bodyPr vert="eaVert" wrap="none" anchor="ctr" anchorCtr="0"/>
          <a:p>
            <a:pPr algn="ctr"/>
            <a:endParaRPr lang="en-US" altLang="x-none" sz="2400" dirty="0">
              <a:solidFill>
                <a:schemeClr val="bg1"/>
              </a:solidFill>
              <a:latin typeface="Times New Roman" panose="02020603050405020304" pitchFamily="2" charset="0"/>
              <a:ea typeface="黑体" panose="02010609060101010101" pitchFamily="1" charset="-122"/>
            </a:endParaRPr>
          </a:p>
        </p:txBody>
      </p:sp>
      <p:sp>
        <p:nvSpPr>
          <p:cNvPr id="60443" name="Text Box 26"/>
          <p:cNvSpPr txBox="1"/>
          <p:nvPr/>
        </p:nvSpPr>
        <p:spPr>
          <a:xfrm>
            <a:off x="2209800" y="3236913"/>
            <a:ext cx="3833813" cy="488950"/>
          </a:xfrm>
          <a:prstGeom prst="rect">
            <a:avLst/>
          </a:prstGeom>
          <a:noFill/>
          <a:ln w="9525">
            <a:noFill/>
          </a:ln>
        </p:spPr>
        <p:txBody>
          <a:bodyPr wrap="none">
            <a:spAutoFit/>
          </a:bodyPr>
          <a:p>
            <a:r>
              <a:rPr lang="zh-CN" altLang="en-US" sz="2600" b="1" dirty="0">
                <a:solidFill>
                  <a:srgbClr val="333399"/>
                </a:solidFill>
                <a:effectLst>
                  <a:outerShdw blurRad="38100" dist="38100" dir="2700000">
                    <a:srgbClr val="C0C0C0"/>
                  </a:outerShdw>
                </a:effectLst>
                <a:latin typeface="Times New Roman" panose="02020603050405020304" pitchFamily="2" charset="0"/>
                <a:ea typeface="黑体" panose="02010609060101010101" pitchFamily="1" charset="-122"/>
              </a:rPr>
              <a:t>主要原因范畴的管理项目</a:t>
            </a:r>
            <a:endParaRPr lang="ja-JP" altLang="en-US" sz="2800" b="1" dirty="0">
              <a:solidFill>
                <a:srgbClr val="333399"/>
              </a:solidFill>
              <a:latin typeface="Times New Roman" panose="02020603050405020304" pitchFamily="2" charset="0"/>
              <a:ea typeface="黑体" panose="02010609060101010101" pitchFamily="1" charset="-122"/>
            </a:endParaRPr>
          </a:p>
        </p:txBody>
      </p:sp>
      <p:grpSp>
        <p:nvGrpSpPr>
          <p:cNvPr id="60444" name="Group 27"/>
          <p:cNvGrpSpPr/>
          <p:nvPr/>
        </p:nvGrpSpPr>
        <p:grpSpPr>
          <a:xfrm>
            <a:off x="6834188" y="2819400"/>
            <a:ext cx="1828800" cy="1752600"/>
            <a:chOff x="0" y="0"/>
            <a:chExt cx="1152" cy="1104"/>
          </a:xfrm>
        </p:grpSpPr>
        <p:sp>
          <p:nvSpPr>
            <p:cNvPr id="60445" name="AutoShape 28"/>
            <p:cNvSpPr/>
            <p:nvPr/>
          </p:nvSpPr>
          <p:spPr>
            <a:xfrm>
              <a:off x="0" y="672"/>
              <a:ext cx="1152" cy="432"/>
            </a:xfrm>
            <a:prstGeom prst="downArrow">
              <a:avLst>
                <a:gd name="adj1" fmla="val 72740"/>
                <a:gd name="adj2" fmla="val 59722"/>
              </a:avLst>
            </a:prstGeom>
            <a:solidFill>
              <a:srgbClr val="C0C0C0"/>
            </a:solidFill>
            <a:ln w="9525">
              <a:noFill/>
            </a:ln>
          </p:spPr>
          <p:txBody>
            <a:bodyPr vert="eaVert" wrap="none" anchor="ctr" anchorCtr="0"/>
            <a:p>
              <a:pPr algn="ctr"/>
              <a:endParaRPr lang="en-US" altLang="x-none" sz="2400" b="1" dirty="0">
                <a:latin typeface="Times New Roman" panose="02020603050405020304" pitchFamily="2" charset="0"/>
                <a:ea typeface="黑体" panose="02010609060101010101" pitchFamily="1" charset="-122"/>
              </a:endParaRPr>
            </a:p>
          </p:txBody>
        </p:sp>
        <p:grpSp>
          <p:nvGrpSpPr>
            <p:cNvPr id="60446" name="Group 29"/>
            <p:cNvGrpSpPr/>
            <p:nvPr/>
          </p:nvGrpSpPr>
          <p:grpSpPr>
            <a:xfrm>
              <a:off x="156" y="0"/>
              <a:ext cx="843" cy="672"/>
              <a:chOff x="0" y="0"/>
              <a:chExt cx="843" cy="672"/>
            </a:xfrm>
          </p:grpSpPr>
          <p:sp>
            <p:nvSpPr>
              <p:cNvPr id="60447" name="Rectangle 30"/>
              <p:cNvSpPr/>
              <p:nvPr/>
            </p:nvSpPr>
            <p:spPr>
              <a:xfrm>
                <a:off x="0" y="528"/>
                <a:ext cx="840" cy="144"/>
              </a:xfrm>
              <a:prstGeom prst="rect">
                <a:avLst/>
              </a:prstGeom>
              <a:solidFill>
                <a:srgbClr val="C0C0C0"/>
              </a:solidFill>
              <a:ln w="9525">
                <a:noFill/>
              </a:ln>
            </p:spPr>
            <p:txBody>
              <a:bodyPr wrap="none" anchor="ctr" anchorCtr="0"/>
              <a:p>
                <a:endParaRPr lang="zh-CN" altLang="en-US" dirty="0">
                  <a:latin typeface="Arial" panose="020B0604020202020204" pitchFamily="34" charset="0"/>
                </a:endParaRPr>
              </a:p>
            </p:txBody>
          </p:sp>
          <p:sp>
            <p:nvSpPr>
              <p:cNvPr id="60448" name="Rectangle 31"/>
              <p:cNvSpPr/>
              <p:nvPr/>
            </p:nvSpPr>
            <p:spPr>
              <a:xfrm>
                <a:off x="0" y="335"/>
                <a:ext cx="840" cy="144"/>
              </a:xfrm>
              <a:prstGeom prst="rect">
                <a:avLst/>
              </a:prstGeom>
              <a:solidFill>
                <a:srgbClr val="C0C0C0"/>
              </a:solidFill>
              <a:ln w="9525">
                <a:noFill/>
              </a:ln>
            </p:spPr>
            <p:txBody>
              <a:bodyPr wrap="none" anchor="ctr" anchorCtr="0"/>
              <a:p>
                <a:endParaRPr lang="zh-CN" altLang="en-US" dirty="0">
                  <a:latin typeface="Arial" panose="020B0604020202020204" pitchFamily="34" charset="0"/>
                </a:endParaRPr>
              </a:p>
            </p:txBody>
          </p:sp>
          <p:sp>
            <p:nvSpPr>
              <p:cNvPr id="60449" name="Rectangle 32"/>
              <p:cNvSpPr/>
              <p:nvPr/>
            </p:nvSpPr>
            <p:spPr>
              <a:xfrm>
                <a:off x="0" y="192"/>
                <a:ext cx="840" cy="96"/>
              </a:xfrm>
              <a:prstGeom prst="rect">
                <a:avLst/>
              </a:prstGeom>
              <a:solidFill>
                <a:srgbClr val="C0C0C0"/>
              </a:solidFill>
              <a:ln w="9525">
                <a:noFill/>
              </a:ln>
            </p:spPr>
            <p:txBody>
              <a:bodyPr wrap="none" anchor="ctr" anchorCtr="0"/>
              <a:p>
                <a:endParaRPr lang="zh-CN" altLang="en-US" dirty="0">
                  <a:latin typeface="Arial" panose="020B0604020202020204" pitchFamily="34" charset="0"/>
                </a:endParaRPr>
              </a:p>
            </p:txBody>
          </p:sp>
          <p:sp>
            <p:nvSpPr>
              <p:cNvPr id="60450" name="Rectangle 33"/>
              <p:cNvSpPr/>
              <p:nvPr/>
            </p:nvSpPr>
            <p:spPr>
              <a:xfrm>
                <a:off x="0" y="98"/>
                <a:ext cx="840" cy="47"/>
              </a:xfrm>
              <a:prstGeom prst="rect">
                <a:avLst/>
              </a:prstGeom>
              <a:solidFill>
                <a:srgbClr val="C0C0C0"/>
              </a:solidFill>
              <a:ln w="9525">
                <a:noFill/>
              </a:ln>
            </p:spPr>
            <p:txBody>
              <a:bodyPr wrap="none" anchor="ctr" anchorCtr="0"/>
              <a:p>
                <a:endParaRPr lang="zh-CN" altLang="en-US" dirty="0">
                  <a:latin typeface="Arial" panose="020B0604020202020204" pitchFamily="34" charset="0"/>
                </a:endParaRPr>
              </a:p>
            </p:txBody>
          </p:sp>
          <p:sp>
            <p:nvSpPr>
              <p:cNvPr id="60451" name="Rectangle 34"/>
              <p:cNvSpPr/>
              <p:nvPr/>
            </p:nvSpPr>
            <p:spPr>
              <a:xfrm>
                <a:off x="3" y="0"/>
                <a:ext cx="840" cy="47"/>
              </a:xfrm>
              <a:prstGeom prst="rect">
                <a:avLst/>
              </a:prstGeom>
              <a:solidFill>
                <a:srgbClr val="C0C0C0"/>
              </a:solidFill>
              <a:ln w="9525">
                <a:noFill/>
              </a:ln>
            </p:spPr>
            <p:txBody>
              <a:bodyPr wrap="none" anchor="ctr" anchorCtr="0"/>
              <a:p>
                <a:endParaRPr lang="zh-CN" altLang="en-US" dirty="0">
                  <a:latin typeface="Arial" panose="020B0604020202020204" pitchFamily="34" charset="0"/>
                </a:endParaRPr>
              </a:p>
            </p:txBody>
          </p:sp>
        </p:grpSp>
      </p:grpSp>
      <p:grpSp>
        <p:nvGrpSpPr>
          <p:cNvPr id="60452" name="Group 35"/>
          <p:cNvGrpSpPr/>
          <p:nvPr/>
        </p:nvGrpSpPr>
        <p:grpSpPr>
          <a:xfrm>
            <a:off x="204788" y="1295400"/>
            <a:ext cx="8382000" cy="1905000"/>
            <a:chOff x="0" y="0"/>
            <a:chExt cx="5280" cy="1200"/>
          </a:xfrm>
        </p:grpSpPr>
        <p:sp>
          <p:nvSpPr>
            <p:cNvPr id="60453" name="AutoShape 36"/>
            <p:cNvSpPr/>
            <p:nvPr/>
          </p:nvSpPr>
          <p:spPr>
            <a:xfrm>
              <a:off x="0" y="0"/>
              <a:ext cx="3984" cy="1200"/>
            </a:xfrm>
            <a:prstGeom prst="roundRect">
              <a:avLst>
                <a:gd name="adj" fmla="val 16667"/>
              </a:avLst>
            </a:prstGeom>
            <a:noFill/>
            <a:ln w="28575" cap="rnd" cmpd="sng">
              <a:solidFill>
                <a:schemeClr val="tx1"/>
              </a:solidFill>
              <a:prstDash val="sysDot"/>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0454" name="Line 37"/>
            <p:cNvSpPr/>
            <p:nvPr/>
          </p:nvSpPr>
          <p:spPr>
            <a:xfrm>
              <a:off x="0" y="624"/>
              <a:ext cx="4176" cy="0"/>
            </a:xfrm>
            <a:prstGeom prst="line">
              <a:avLst/>
            </a:prstGeom>
            <a:ln w="76200" cap="flat" cmpd="sng">
              <a:solidFill>
                <a:schemeClr val="tx1"/>
              </a:solidFill>
              <a:prstDash val="solid"/>
              <a:headEnd type="none" w="med" len="med"/>
              <a:tailEnd type="triangle" w="med" len="med"/>
            </a:ln>
          </p:spPr>
        </p:sp>
        <p:sp>
          <p:nvSpPr>
            <p:cNvPr id="60455" name="Rectangle 38"/>
            <p:cNvSpPr/>
            <p:nvPr/>
          </p:nvSpPr>
          <p:spPr>
            <a:xfrm>
              <a:off x="96" y="82"/>
              <a:ext cx="768" cy="302"/>
            </a:xfrm>
            <a:prstGeom prst="rect">
              <a:avLst/>
            </a:prstGeom>
            <a:solidFill>
              <a:srgbClr val="CCECFF"/>
            </a:solidFill>
            <a:ln w="12700" cap="flat" cmpd="sng">
              <a:solidFill>
                <a:schemeClr val="tx1"/>
              </a:solidFill>
              <a:prstDash val="solid"/>
              <a:miter/>
              <a:headEnd type="none" w="med" len="med"/>
              <a:tailEnd type="none" w="med" len="med"/>
            </a:ln>
          </p:spPr>
          <p:txBody>
            <a:bodyPr wrap="none" anchor="ctr" anchorCtr="0"/>
            <a:p>
              <a:pPr algn="ctr">
                <a:lnSpc>
                  <a:spcPct val="85000"/>
                </a:lnSpc>
              </a:pPr>
              <a:r>
                <a:rPr lang="zh-CN" altLang="en-US" sz="2400" b="1" dirty="0">
                  <a:latin typeface="Times New Roman" panose="02020603050405020304" pitchFamily="2" charset="0"/>
                  <a:ea typeface="黑体" panose="02010609060101010101" pitchFamily="1" charset="-122"/>
                </a:rPr>
                <a:t>教材</a:t>
              </a:r>
              <a:endParaRPr lang="ja-JP" altLang="en-US" sz="2400" b="1" dirty="0">
                <a:latin typeface="Times New Roman" panose="02020603050405020304" pitchFamily="2" charset="0"/>
                <a:ea typeface="黑体" panose="02010609060101010101" pitchFamily="1" charset="-122"/>
              </a:endParaRPr>
            </a:p>
          </p:txBody>
        </p:sp>
        <p:sp>
          <p:nvSpPr>
            <p:cNvPr id="60456" name="Rectangle 39"/>
            <p:cNvSpPr/>
            <p:nvPr/>
          </p:nvSpPr>
          <p:spPr>
            <a:xfrm>
              <a:off x="1632" y="82"/>
              <a:ext cx="528" cy="302"/>
            </a:xfrm>
            <a:prstGeom prst="rect">
              <a:avLst/>
            </a:prstGeom>
            <a:solidFill>
              <a:srgbClr val="CCECFF"/>
            </a:solidFill>
            <a:ln w="12700" cap="flat" cmpd="sng">
              <a:solidFill>
                <a:schemeClr val="tx1"/>
              </a:solidFill>
              <a:prstDash val="solid"/>
              <a:miter/>
              <a:headEnd type="none" w="med" len="med"/>
              <a:tailEnd type="none" w="med" len="med"/>
            </a:ln>
          </p:spPr>
          <p:txBody>
            <a:bodyPr wrap="none" anchor="ctr" anchorCtr="0"/>
            <a:p>
              <a:pPr algn="ctr">
                <a:lnSpc>
                  <a:spcPct val="85000"/>
                </a:lnSpc>
              </a:pPr>
              <a:r>
                <a:rPr lang="ja-JP" altLang="en-US" sz="2400" b="1" dirty="0">
                  <a:latin typeface="Times New Roman" panose="02020603050405020304" pitchFamily="2" charset="0"/>
                  <a:ea typeface="黑体" panose="02010609060101010101" pitchFamily="1" charset="-122"/>
                </a:rPr>
                <a:t>ＯＨＰ</a:t>
              </a:r>
              <a:endParaRPr lang="ja-JP" altLang="en-US" sz="2400" b="1" dirty="0">
                <a:latin typeface="Times New Roman" panose="02020603050405020304" pitchFamily="2" charset="0"/>
                <a:ea typeface="黑体" panose="02010609060101010101" pitchFamily="1" charset="-122"/>
              </a:endParaRPr>
            </a:p>
          </p:txBody>
        </p:sp>
        <p:sp>
          <p:nvSpPr>
            <p:cNvPr id="60457" name="Rectangle 40"/>
            <p:cNvSpPr/>
            <p:nvPr/>
          </p:nvSpPr>
          <p:spPr>
            <a:xfrm>
              <a:off x="2793" y="82"/>
              <a:ext cx="960" cy="302"/>
            </a:xfrm>
            <a:prstGeom prst="rect">
              <a:avLst/>
            </a:prstGeom>
            <a:solidFill>
              <a:srgbClr val="CCECFF"/>
            </a:solidFill>
            <a:ln w="12700" cap="flat" cmpd="sng">
              <a:solidFill>
                <a:schemeClr val="tx1"/>
              </a:solidFill>
              <a:prstDash val="solid"/>
              <a:miter/>
              <a:headEnd type="none" w="med" len="med"/>
              <a:tailEnd type="none" w="med" len="med"/>
            </a:ln>
          </p:spPr>
          <p:txBody>
            <a:bodyPr wrap="none" anchor="ctr" anchorCtr="0"/>
            <a:p>
              <a:pPr algn="ctr">
                <a:lnSpc>
                  <a:spcPct val="85000"/>
                </a:lnSpc>
              </a:pPr>
              <a:r>
                <a:rPr lang="zh-CN" altLang="en-US" sz="2400" b="1" dirty="0">
                  <a:latin typeface="Times New Roman" panose="02020603050405020304" pitchFamily="2" charset="0"/>
                  <a:ea typeface="黑体" panose="02010609060101010101" pitchFamily="1" charset="-122"/>
                </a:rPr>
                <a:t>使用语言</a:t>
              </a:r>
              <a:endParaRPr lang="ja-JP" altLang="en-US" sz="2400" b="1" dirty="0">
                <a:latin typeface="Times New Roman" panose="02020603050405020304" pitchFamily="2" charset="0"/>
                <a:ea typeface="黑体" panose="02010609060101010101" pitchFamily="1" charset="-122"/>
              </a:endParaRPr>
            </a:p>
          </p:txBody>
        </p:sp>
        <p:sp>
          <p:nvSpPr>
            <p:cNvPr id="60458" name="Line 41"/>
            <p:cNvSpPr/>
            <p:nvPr/>
          </p:nvSpPr>
          <p:spPr>
            <a:xfrm>
              <a:off x="432" y="384"/>
              <a:ext cx="240" cy="240"/>
            </a:xfrm>
            <a:prstGeom prst="line">
              <a:avLst/>
            </a:prstGeom>
            <a:ln w="28575" cap="flat" cmpd="sng">
              <a:solidFill>
                <a:schemeClr val="tx1"/>
              </a:solidFill>
              <a:prstDash val="solid"/>
              <a:headEnd type="none" w="med" len="med"/>
              <a:tailEnd type="none" w="med" len="med"/>
            </a:ln>
          </p:spPr>
        </p:sp>
        <p:sp>
          <p:nvSpPr>
            <p:cNvPr id="60459" name="Line 42"/>
            <p:cNvSpPr/>
            <p:nvPr/>
          </p:nvSpPr>
          <p:spPr>
            <a:xfrm>
              <a:off x="1824" y="384"/>
              <a:ext cx="240" cy="240"/>
            </a:xfrm>
            <a:prstGeom prst="line">
              <a:avLst/>
            </a:prstGeom>
            <a:ln w="28575" cap="flat" cmpd="sng">
              <a:solidFill>
                <a:schemeClr val="tx1"/>
              </a:solidFill>
              <a:prstDash val="solid"/>
              <a:headEnd type="none" w="med" len="med"/>
              <a:tailEnd type="none" w="med" len="med"/>
            </a:ln>
          </p:spPr>
        </p:sp>
        <p:sp>
          <p:nvSpPr>
            <p:cNvPr id="60460" name="Line 43"/>
            <p:cNvSpPr/>
            <p:nvPr/>
          </p:nvSpPr>
          <p:spPr>
            <a:xfrm>
              <a:off x="3273" y="384"/>
              <a:ext cx="240" cy="240"/>
            </a:xfrm>
            <a:prstGeom prst="line">
              <a:avLst/>
            </a:prstGeom>
            <a:ln w="28575" cap="flat" cmpd="sng">
              <a:solidFill>
                <a:schemeClr val="tx1"/>
              </a:solidFill>
              <a:prstDash val="solid"/>
              <a:headEnd type="none" w="med" len="med"/>
              <a:tailEnd type="none" w="med" len="med"/>
            </a:ln>
          </p:spPr>
        </p:sp>
        <p:sp>
          <p:nvSpPr>
            <p:cNvPr id="60461" name="Line 44"/>
            <p:cNvSpPr/>
            <p:nvPr/>
          </p:nvSpPr>
          <p:spPr>
            <a:xfrm flipV="1">
              <a:off x="1152" y="624"/>
              <a:ext cx="240" cy="240"/>
            </a:xfrm>
            <a:prstGeom prst="line">
              <a:avLst/>
            </a:prstGeom>
            <a:ln w="28575" cap="flat" cmpd="sng">
              <a:solidFill>
                <a:schemeClr val="tx1"/>
              </a:solidFill>
              <a:prstDash val="solid"/>
              <a:headEnd type="none" w="med" len="med"/>
              <a:tailEnd type="none" w="med" len="med"/>
            </a:ln>
          </p:spPr>
        </p:sp>
        <p:sp>
          <p:nvSpPr>
            <p:cNvPr id="60462" name="Line 45"/>
            <p:cNvSpPr/>
            <p:nvPr/>
          </p:nvSpPr>
          <p:spPr>
            <a:xfrm flipV="1">
              <a:off x="2584" y="624"/>
              <a:ext cx="296" cy="240"/>
            </a:xfrm>
            <a:prstGeom prst="line">
              <a:avLst/>
            </a:prstGeom>
            <a:ln w="28575" cap="flat" cmpd="sng">
              <a:solidFill>
                <a:schemeClr val="tx1"/>
              </a:solidFill>
              <a:prstDash val="solid"/>
              <a:headEnd type="none" w="med" len="med"/>
              <a:tailEnd type="none" w="med" len="med"/>
            </a:ln>
          </p:spPr>
        </p:sp>
        <p:sp>
          <p:nvSpPr>
            <p:cNvPr id="60463" name="AutoShape 46"/>
            <p:cNvSpPr/>
            <p:nvPr/>
          </p:nvSpPr>
          <p:spPr>
            <a:xfrm>
              <a:off x="4224" y="336"/>
              <a:ext cx="1056" cy="576"/>
            </a:xfrm>
            <a:prstGeom prst="roundRect">
              <a:avLst>
                <a:gd name="adj" fmla="val 16667"/>
              </a:avLst>
            </a:prstGeom>
            <a:solidFill>
              <a:srgbClr val="0066FF"/>
            </a:solidFill>
            <a:ln w="28575" cap="flat" cmpd="sng">
              <a:solidFill>
                <a:schemeClr val="tx1"/>
              </a:solidFill>
              <a:prstDash val="solid"/>
              <a:headEnd type="none" w="med" len="med"/>
              <a:tailEnd type="none" w="med" len="med"/>
            </a:ln>
          </p:spPr>
          <p:txBody>
            <a:bodyPr wrap="none" anchor="ctr" anchorCtr="0"/>
            <a:p>
              <a:pPr algn="ctr"/>
              <a:r>
                <a:rPr lang="zh-CN" altLang="en-US" sz="2400" b="1" dirty="0">
                  <a:solidFill>
                    <a:schemeClr val="bg1"/>
                  </a:solidFill>
                  <a:latin typeface="Times New Roman" panose="02020603050405020304" pitchFamily="2" charset="0"/>
                  <a:ea typeface="黑体" panose="02010609060101010101" pitchFamily="1" charset="-122"/>
                </a:rPr>
                <a:t>对讨论会的</a:t>
              </a:r>
              <a:endParaRPr lang="zh-CN" altLang="en-US" sz="2400" b="1" dirty="0">
                <a:solidFill>
                  <a:schemeClr val="bg1"/>
                </a:solidFill>
                <a:latin typeface="Times New Roman" panose="02020603050405020304" pitchFamily="2" charset="0"/>
                <a:ea typeface="黑体" panose="02010609060101010101" pitchFamily="1" charset="-122"/>
              </a:endParaRPr>
            </a:p>
            <a:p>
              <a:pPr algn="ctr"/>
              <a:r>
                <a:rPr lang="zh-CN" altLang="en-US" sz="2400" b="1" dirty="0">
                  <a:solidFill>
                    <a:schemeClr val="bg1"/>
                  </a:solidFill>
                  <a:latin typeface="Times New Roman" panose="02020603050405020304" pitchFamily="2" charset="0"/>
                  <a:ea typeface="黑体" panose="02010609060101010101" pitchFamily="1" charset="-122"/>
                </a:rPr>
                <a:t>理解程度</a:t>
              </a:r>
              <a:endParaRPr lang="ja-JP" altLang="en-US" sz="2400" b="1" dirty="0">
                <a:solidFill>
                  <a:schemeClr val="bg1"/>
                </a:solidFill>
                <a:latin typeface="Times New Roman" panose="02020603050405020304" pitchFamily="2" charset="0"/>
                <a:ea typeface="黑体" panose="02010609060101010101" pitchFamily="1" charset="-122"/>
              </a:endParaRPr>
            </a:p>
          </p:txBody>
        </p:sp>
        <p:sp>
          <p:nvSpPr>
            <p:cNvPr id="60464" name="Rectangle 47"/>
            <p:cNvSpPr/>
            <p:nvPr/>
          </p:nvSpPr>
          <p:spPr>
            <a:xfrm>
              <a:off x="816" y="864"/>
              <a:ext cx="1008" cy="285"/>
            </a:xfrm>
            <a:prstGeom prst="rect">
              <a:avLst/>
            </a:prstGeom>
            <a:solidFill>
              <a:srgbClr val="CCECFF"/>
            </a:solidFill>
            <a:ln w="12700" cap="flat" cmpd="sng">
              <a:solidFill>
                <a:schemeClr val="tx1"/>
              </a:solidFill>
              <a:prstDash val="solid"/>
              <a:miter/>
              <a:headEnd type="none" w="med" len="med"/>
              <a:tailEnd type="none" w="med" len="med"/>
            </a:ln>
          </p:spPr>
          <p:txBody>
            <a:bodyPr wrap="none" anchor="ctr" anchorCtr="0"/>
            <a:p>
              <a:pPr algn="ctr">
                <a:lnSpc>
                  <a:spcPct val="85000"/>
                </a:lnSpc>
              </a:pPr>
              <a:r>
                <a:rPr lang="zh-CN" altLang="en-US" sz="2400" b="1" dirty="0">
                  <a:latin typeface="Times New Roman" panose="02020603050405020304" pitchFamily="2" charset="0"/>
                  <a:ea typeface="黑体" panose="02010609060101010101" pitchFamily="1" charset="-122"/>
                </a:rPr>
                <a:t>说明事例</a:t>
              </a:r>
              <a:endParaRPr lang="ja-JP" altLang="en-US" sz="2400" b="1" dirty="0">
                <a:latin typeface="Times New Roman" panose="02020603050405020304" pitchFamily="2" charset="0"/>
                <a:ea typeface="黑体" panose="02010609060101010101" pitchFamily="1" charset="-122"/>
              </a:endParaRPr>
            </a:p>
          </p:txBody>
        </p:sp>
        <p:sp>
          <p:nvSpPr>
            <p:cNvPr id="60465" name="Rectangle 48"/>
            <p:cNvSpPr/>
            <p:nvPr/>
          </p:nvSpPr>
          <p:spPr>
            <a:xfrm>
              <a:off x="2160" y="864"/>
              <a:ext cx="1008" cy="285"/>
            </a:xfrm>
            <a:prstGeom prst="rect">
              <a:avLst/>
            </a:prstGeom>
            <a:solidFill>
              <a:srgbClr val="CCECFF"/>
            </a:solidFill>
            <a:ln w="12700" cap="flat" cmpd="sng">
              <a:solidFill>
                <a:schemeClr val="tx1"/>
              </a:solidFill>
              <a:prstDash val="solid"/>
              <a:miter/>
              <a:headEnd type="none" w="med" len="med"/>
              <a:tailEnd type="none" w="med" len="med"/>
            </a:ln>
          </p:spPr>
          <p:txBody>
            <a:bodyPr wrap="none" anchor="ctr" anchorCtr="0"/>
            <a:p>
              <a:pPr algn="ctr">
                <a:lnSpc>
                  <a:spcPct val="85000"/>
                </a:lnSpc>
              </a:pPr>
              <a:r>
                <a:rPr lang="zh-CN" altLang="en-US" sz="2400" b="1" dirty="0">
                  <a:latin typeface="Times New Roman" panose="02020603050405020304" pitchFamily="2" charset="0"/>
                  <a:ea typeface="黑体" panose="02010609060101010101" pitchFamily="1" charset="-122"/>
                </a:rPr>
                <a:t>解说方法</a:t>
              </a:r>
              <a:endParaRPr lang="ja-JP" altLang="en-US" sz="2400" b="1" dirty="0">
                <a:latin typeface="Times New Roman" panose="02020603050405020304" pitchFamily="2" charset="0"/>
                <a:ea typeface="黑体" panose="02010609060101010101" pitchFamily="1" charset="-122"/>
              </a:endParaRPr>
            </a:p>
          </p:txBody>
        </p:sp>
      </p:grpSp>
      <p:sp>
        <p:nvSpPr>
          <p:cNvPr id="60466" name="Text Box 49"/>
          <p:cNvSpPr txBox="1"/>
          <p:nvPr/>
        </p:nvSpPr>
        <p:spPr>
          <a:xfrm>
            <a:off x="5959475" y="3581400"/>
            <a:ext cx="3170238" cy="488950"/>
          </a:xfrm>
          <a:prstGeom prst="rect">
            <a:avLst/>
          </a:prstGeom>
          <a:noFill/>
          <a:ln w="9525">
            <a:noFill/>
          </a:ln>
        </p:spPr>
        <p:txBody>
          <a:bodyPr wrap="none">
            <a:spAutoFit/>
          </a:bodyPr>
          <a:p>
            <a:r>
              <a:rPr lang="zh-CN" altLang="en-US" sz="2600" b="1" dirty="0">
                <a:solidFill>
                  <a:srgbClr val="333399"/>
                </a:solidFill>
                <a:effectLst>
                  <a:outerShdw blurRad="38100" dist="38100" dir="2700000">
                    <a:srgbClr val="C0C0C0"/>
                  </a:outerShdw>
                </a:effectLst>
                <a:latin typeface="Times New Roman" panose="02020603050405020304" pitchFamily="2" charset="0"/>
                <a:ea typeface="黑体" panose="02010609060101010101" pitchFamily="1" charset="-122"/>
              </a:rPr>
              <a:t>结果范畴的管理项目</a:t>
            </a:r>
            <a:endParaRPr lang="ja-JP" altLang="en-US" sz="2600" b="1" dirty="0">
              <a:solidFill>
                <a:srgbClr val="333399"/>
              </a:solidFill>
              <a:effectLst>
                <a:outerShdw blurRad="38100" dist="38100" dir="2700000">
                  <a:srgbClr val="C0C0C0"/>
                </a:outerShdw>
              </a:effectLst>
              <a:latin typeface="Times New Roman" panose="02020603050405020304" pitchFamily="2" charset="0"/>
              <a:ea typeface="黑体" panose="02010609060101010101" pitchFamily="1" charset="-122"/>
            </a:endParaRPr>
          </a:p>
        </p:txBody>
      </p:sp>
      <p:sp>
        <p:nvSpPr>
          <p:cNvPr id="60467" name="Rectangle 50"/>
          <p:cNvSpPr/>
          <p:nvPr/>
        </p:nvSpPr>
        <p:spPr>
          <a:xfrm>
            <a:off x="0" y="7747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0452"/>
                                        </p:tgtEl>
                                        <p:attrNameLst>
                                          <p:attrName>style.visibility</p:attrName>
                                        </p:attrNameLst>
                                      </p:cBhvr>
                                      <p:to>
                                        <p:strVal val="visible"/>
                                      </p:to>
                                    </p:set>
                                    <p:animEffect transition="in" filter="wipe(left)">
                                      <p:cBhvr>
                                        <p:cTn id="7" dur="500"/>
                                        <p:tgtEl>
                                          <p:spTgt spid="604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0444"/>
                                        </p:tgtEl>
                                        <p:attrNameLst>
                                          <p:attrName>style.visibility</p:attrName>
                                        </p:attrNameLst>
                                      </p:cBhvr>
                                      <p:to>
                                        <p:strVal val="visible"/>
                                      </p:to>
                                    </p:set>
                                    <p:animEffect transition="in" filter="wipe(up)">
                                      <p:cBhvr>
                                        <p:cTn id="12" dur="500"/>
                                        <p:tgtEl>
                                          <p:spTgt spid="60444"/>
                                        </p:tgtEl>
                                      </p:cBhvr>
                                    </p:animEffect>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499"/>
                                          </p:stCondLst>
                                        </p:cTn>
                                        <p:tgtEl>
                                          <p:spTgt spid="6046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nodeType="clickEffect">
                                  <p:stCondLst>
                                    <p:cond delay="0"/>
                                  </p:stCondLst>
                                  <p:childTnLst>
                                    <p:set>
                                      <p:cBhvr>
                                        <p:cTn id="19" dur="1" fill="hold">
                                          <p:stCondLst>
                                            <p:cond delay="0"/>
                                          </p:stCondLst>
                                        </p:cTn>
                                        <p:tgtEl>
                                          <p:spTgt spid="60438"/>
                                        </p:tgtEl>
                                        <p:attrNameLst>
                                          <p:attrName>style.visibility</p:attrName>
                                        </p:attrNameLst>
                                      </p:cBhvr>
                                      <p:to>
                                        <p:strVal val="visible"/>
                                      </p:to>
                                    </p:set>
                                    <p:anim calcmode="lin" valueType="num">
                                      <p:cBhvr>
                                        <p:cTn id="20" dur="500" fill="hold"/>
                                        <p:tgtEl>
                                          <p:spTgt spid="60438"/>
                                        </p:tgtEl>
                                        <p:attrNameLst>
                                          <p:attrName>ppt_w</p:attrName>
                                        </p:attrNameLst>
                                      </p:cBhvr>
                                      <p:tavLst>
                                        <p:tav tm="0">
                                          <p:val>
                                            <p:fltVal val="0.000000"/>
                                          </p:val>
                                        </p:tav>
                                        <p:tav tm="100000">
                                          <p:val>
                                            <p:strVal val="#ppt_w"/>
                                          </p:val>
                                        </p:tav>
                                      </p:tavLst>
                                    </p:anim>
                                    <p:anim calcmode="lin" valueType="num">
                                      <p:cBhvr>
                                        <p:cTn id="21" dur="500" fill="hold"/>
                                        <p:tgtEl>
                                          <p:spTgt spid="60438"/>
                                        </p:tgtEl>
                                        <p:attrNameLst>
                                          <p:attrName>ppt_h</p:attrName>
                                        </p:attrNameLst>
                                      </p:cBhvr>
                                      <p:tavLst>
                                        <p:tav tm="0">
                                          <p:val>
                                            <p:fltVal val="0.000000"/>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60442"/>
                                        </p:tgtEl>
                                        <p:attrNameLst>
                                          <p:attrName>style.visibility</p:attrName>
                                        </p:attrNameLst>
                                      </p:cBhvr>
                                      <p:to>
                                        <p:strVal val="visible"/>
                                      </p:to>
                                    </p:set>
                                    <p:animEffect transition="in" filter="wipe(up)">
                                      <p:cBhvr>
                                        <p:cTn id="26" dur="500"/>
                                        <p:tgtEl>
                                          <p:spTgt spid="60442"/>
                                        </p:tgtEl>
                                      </p:cBhvr>
                                    </p:animEffect>
                                  </p:childTnLst>
                                </p:cTn>
                              </p:par>
                            </p:childTnLst>
                          </p:cTn>
                        </p:par>
                        <p:par>
                          <p:cTn id="27" fill="hold">
                            <p:stCondLst>
                              <p:cond delay="500"/>
                            </p:stCondLst>
                            <p:childTnLst>
                              <p:par>
                                <p:cTn id="28" presetID="1" presetClass="entr" presetSubtype="0" fill="hold" grpId="0" nodeType="afterEffect">
                                  <p:stCondLst>
                                    <p:cond delay="0"/>
                                  </p:stCondLst>
                                  <p:childTnLst>
                                    <p:set>
                                      <p:cBhvr>
                                        <p:cTn id="29" dur="1" fill="hold">
                                          <p:stCondLst>
                                            <p:cond delay="499"/>
                                          </p:stCondLst>
                                        </p:cTn>
                                        <p:tgtEl>
                                          <p:spTgt spid="6044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3" presetClass="entr" presetSubtype="16" fill="hold" nodeType="clickEffect">
                                  <p:stCondLst>
                                    <p:cond delay="0"/>
                                  </p:stCondLst>
                                  <p:childTnLst>
                                    <p:set>
                                      <p:cBhvr>
                                        <p:cTn id="33" dur="1" fill="hold">
                                          <p:stCondLst>
                                            <p:cond delay="0"/>
                                          </p:stCondLst>
                                        </p:cTn>
                                        <p:tgtEl>
                                          <p:spTgt spid="60420"/>
                                        </p:tgtEl>
                                        <p:attrNameLst>
                                          <p:attrName>style.visibility</p:attrName>
                                        </p:attrNameLst>
                                      </p:cBhvr>
                                      <p:to>
                                        <p:strVal val="visible"/>
                                      </p:to>
                                    </p:set>
                                    <p:anim calcmode="lin" valueType="num">
                                      <p:cBhvr>
                                        <p:cTn id="34" dur="500" fill="hold"/>
                                        <p:tgtEl>
                                          <p:spTgt spid="60420"/>
                                        </p:tgtEl>
                                        <p:attrNameLst>
                                          <p:attrName>ppt_w</p:attrName>
                                        </p:attrNameLst>
                                      </p:cBhvr>
                                      <p:tavLst>
                                        <p:tav tm="0">
                                          <p:val>
                                            <p:fltVal val="0.000000"/>
                                          </p:val>
                                        </p:tav>
                                        <p:tav tm="100000">
                                          <p:val>
                                            <p:strVal val="#ppt_w"/>
                                          </p:val>
                                        </p:tav>
                                      </p:tavLst>
                                    </p:anim>
                                    <p:anim calcmode="lin" valueType="num">
                                      <p:cBhvr>
                                        <p:cTn id="35" dur="500" fill="hold"/>
                                        <p:tgtEl>
                                          <p:spTgt spid="60420"/>
                                        </p:tgtEl>
                                        <p:attrNameLst>
                                          <p:attrName>ppt_h</p:attrName>
                                        </p:attrNameLst>
                                      </p:cBhvr>
                                      <p:tavLst>
                                        <p:tav tm="0">
                                          <p:val>
                                            <p:fltVal val="0.000000"/>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23" presetClass="entr" presetSubtype="16" fill="hold" nodeType="clickEffect">
                                  <p:stCondLst>
                                    <p:cond delay="0"/>
                                  </p:stCondLst>
                                  <p:childTnLst>
                                    <p:set>
                                      <p:cBhvr>
                                        <p:cTn id="39" dur="1" fill="hold">
                                          <p:stCondLst>
                                            <p:cond delay="0"/>
                                          </p:stCondLst>
                                        </p:cTn>
                                        <p:tgtEl>
                                          <p:spTgt spid="60427"/>
                                        </p:tgtEl>
                                        <p:attrNameLst>
                                          <p:attrName>style.visibility</p:attrName>
                                        </p:attrNameLst>
                                      </p:cBhvr>
                                      <p:to>
                                        <p:strVal val="visible"/>
                                      </p:to>
                                    </p:set>
                                    <p:anim calcmode="lin" valueType="num">
                                      <p:cBhvr>
                                        <p:cTn id="40" dur="500" fill="hold"/>
                                        <p:tgtEl>
                                          <p:spTgt spid="60427"/>
                                        </p:tgtEl>
                                        <p:attrNameLst>
                                          <p:attrName>ppt_w</p:attrName>
                                        </p:attrNameLst>
                                      </p:cBhvr>
                                      <p:tavLst>
                                        <p:tav tm="0">
                                          <p:val>
                                            <p:fltVal val="0.000000"/>
                                          </p:val>
                                        </p:tav>
                                        <p:tav tm="100000">
                                          <p:val>
                                            <p:strVal val="#ppt_w"/>
                                          </p:val>
                                        </p:tav>
                                      </p:tavLst>
                                    </p:anim>
                                    <p:anim calcmode="lin" valueType="num">
                                      <p:cBhvr>
                                        <p:cTn id="41" dur="500" fill="hold"/>
                                        <p:tgtEl>
                                          <p:spTgt spid="60427"/>
                                        </p:tgtEl>
                                        <p:attrNameLst>
                                          <p:attrName>ppt_h</p:attrName>
                                        </p:attrNameLst>
                                      </p:cBhvr>
                                      <p:tavLst>
                                        <p:tav tm="0">
                                          <p:val>
                                            <p:fltVal val="0.000000"/>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23" presetClass="entr" presetSubtype="16" fill="hold" nodeType="clickEffect">
                                  <p:stCondLst>
                                    <p:cond delay="0"/>
                                  </p:stCondLst>
                                  <p:childTnLst>
                                    <p:set>
                                      <p:cBhvr>
                                        <p:cTn id="45" dur="1" fill="hold">
                                          <p:stCondLst>
                                            <p:cond delay="0"/>
                                          </p:stCondLst>
                                        </p:cTn>
                                        <p:tgtEl>
                                          <p:spTgt spid="60434"/>
                                        </p:tgtEl>
                                        <p:attrNameLst>
                                          <p:attrName>style.visibility</p:attrName>
                                        </p:attrNameLst>
                                      </p:cBhvr>
                                      <p:to>
                                        <p:strVal val="visible"/>
                                      </p:to>
                                    </p:set>
                                    <p:anim calcmode="lin" valueType="num">
                                      <p:cBhvr>
                                        <p:cTn id="46" dur="500" fill="hold"/>
                                        <p:tgtEl>
                                          <p:spTgt spid="60434"/>
                                        </p:tgtEl>
                                        <p:attrNameLst>
                                          <p:attrName>ppt_w</p:attrName>
                                        </p:attrNameLst>
                                      </p:cBhvr>
                                      <p:tavLst>
                                        <p:tav tm="0">
                                          <p:val>
                                            <p:fltVal val="0.000000"/>
                                          </p:val>
                                        </p:tav>
                                        <p:tav tm="100000">
                                          <p:val>
                                            <p:strVal val="#ppt_w"/>
                                          </p:val>
                                        </p:tav>
                                      </p:tavLst>
                                    </p:anim>
                                    <p:anim calcmode="lin" valueType="num">
                                      <p:cBhvr>
                                        <p:cTn id="47" dur="500" fill="hold"/>
                                        <p:tgtEl>
                                          <p:spTgt spid="60434"/>
                                        </p:tgtEl>
                                        <p:attrNameLst>
                                          <p:attrName>ppt_h</p:attrName>
                                        </p:attrNameLst>
                                      </p:cBhvr>
                                      <p:tavLst>
                                        <p:tav tm="0">
                                          <p:val>
                                            <p:fltVal val="0.000000"/>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23" presetClass="entr" presetSubtype="16" fill="hold" nodeType="clickEffect">
                                  <p:stCondLst>
                                    <p:cond delay="0"/>
                                  </p:stCondLst>
                                  <p:childTnLst>
                                    <p:set>
                                      <p:cBhvr>
                                        <p:cTn id="51" dur="1" fill="hold">
                                          <p:stCondLst>
                                            <p:cond delay="0"/>
                                          </p:stCondLst>
                                        </p:cTn>
                                        <p:tgtEl>
                                          <p:spTgt spid="60424"/>
                                        </p:tgtEl>
                                        <p:attrNameLst>
                                          <p:attrName>style.visibility</p:attrName>
                                        </p:attrNameLst>
                                      </p:cBhvr>
                                      <p:to>
                                        <p:strVal val="visible"/>
                                      </p:to>
                                    </p:set>
                                    <p:anim calcmode="lin" valueType="num">
                                      <p:cBhvr>
                                        <p:cTn id="52" dur="500" fill="hold"/>
                                        <p:tgtEl>
                                          <p:spTgt spid="60424"/>
                                        </p:tgtEl>
                                        <p:attrNameLst>
                                          <p:attrName>ppt_w</p:attrName>
                                        </p:attrNameLst>
                                      </p:cBhvr>
                                      <p:tavLst>
                                        <p:tav tm="0">
                                          <p:val>
                                            <p:fltVal val="0.000000"/>
                                          </p:val>
                                        </p:tav>
                                        <p:tav tm="100000">
                                          <p:val>
                                            <p:strVal val="#ppt_w"/>
                                          </p:val>
                                        </p:tav>
                                      </p:tavLst>
                                    </p:anim>
                                    <p:anim calcmode="lin" valueType="num">
                                      <p:cBhvr>
                                        <p:cTn id="53" dur="500" fill="hold"/>
                                        <p:tgtEl>
                                          <p:spTgt spid="60424"/>
                                        </p:tgtEl>
                                        <p:attrNameLst>
                                          <p:attrName>ppt_h</p:attrName>
                                        </p:attrNameLst>
                                      </p:cBhvr>
                                      <p:tavLst>
                                        <p:tav tm="0">
                                          <p:val>
                                            <p:fltVal val="0.000000"/>
                                          </p:val>
                                        </p:tav>
                                        <p:tav tm="100000">
                                          <p:val>
                                            <p:strVal val="#ppt_h"/>
                                          </p:val>
                                        </p:tav>
                                      </p:tavLst>
                                    </p:anim>
                                  </p:childTnLst>
                                </p:cTn>
                              </p:par>
                            </p:childTnLst>
                          </p:cTn>
                        </p:par>
                      </p:childTnLst>
                    </p:cTn>
                  </p:par>
                  <p:par>
                    <p:cTn id="54" fill="hold">
                      <p:stCondLst>
                        <p:cond delay="indefinite"/>
                      </p:stCondLst>
                      <p:childTnLst>
                        <p:par>
                          <p:cTn id="55" fill="hold">
                            <p:stCondLst>
                              <p:cond delay="0"/>
                            </p:stCondLst>
                            <p:childTnLst>
                              <p:par>
                                <p:cTn id="56" presetID="23" presetClass="entr" presetSubtype="16" fill="hold" nodeType="clickEffect">
                                  <p:stCondLst>
                                    <p:cond delay="0"/>
                                  </p:stCondLst>
                                  <p:childTnLst>
                                    <p:set>
                                      <p:cBhvr>
                                        <p:cTn id="57" dur="1" fill="hold">
                                          <p:stCondLst>
                                            <p:cond delay="0"/>
                                          </p:stCondLst>
                                        </p:cTn>
                                        <p:tgtEl>
                                          <p:spTgt spid="60430"/>
                                        </p:tgtEl>
                                        <p:attrNameLst>
                                          <p:attrName>style.visibility</p:attrName>
                                        </p:attrNameLst>
                                      </p:cBhvr>
                                      <p:to>
                                        <p:strVal val="visible"/>
                                      </p:to>
                                    </p:set>
                                    <p:anim calcmode="lin" valueType="num">
                                      <p:cBhvr>
                                        <p:cTn id="58" dur="500" fill="hold"/>
                                        <p:tgtEl>
                                          <p:spTgt spid="60430"/>
                                        </p:tgtEl>
                                        <p:attrNameLst>
                                          <p:attrName>ppt_w</p:attrName>
                                        </p:attrNameLst>
                                      </p:cBhvr>
                                      <p:tavLst>
                                        <p:tav tm="0">
                                          <p:val>
                                            <p:fltVal val="0.000000"/>
                                          </p:val>
                                        </p:tav>
                                        <p:tav tm="100000">
                                          <p:val>
                                            <p:strVal val="#ppt_w"/>
                                          </p:val>
                                        </p:tav>
                                      </p:tavLst>
                                    </p:anim>
                                    <p:anim calcmode="lin" valueType="num">
                                      <p:cBhvr>
                                        <p:cTn id="59" dur="500" fill="hold"/>
                                        <p:tgtEl>
                                          <p:spTgt spid="60430"/>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42" grpId="0" animBg="1"/>
      <p:bldP spid="60443" grpId="0"/>
      <p:bldP spid="60466"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61443" name="AutoShape 2"/>
          <p:cNvSpPr/>
          <p:nvPr/>
        </p:nvSpPr>
        <p:spPr>
          <a:xfrm>
            <a:off x="2938463" y="3473450"/>
            <a:ext cx="2057400" cy="868363"/>
          </a:xfrm>
          <a:prstGeom prst="downArrow">
            <a:avLst>
              <a:gd name="adj1" fmla="val 61574"/>
              <a:gd name="adj2" fmla="val 50458"/>
            </a:avLst>
          </a:prstGeom>
          <a:solidFill>
            <a:srgbClr val="99CCFF"/>
          </a:solidFill>
          <a:ln w="9525">
            <a:noFill/>
          </a:ln>
        </p:spPr>
        <p:txBody>
          <a:bodyPr vert="eaVert" wrap="none" anchor="ctr" anchorCtr="0"/>
          <a:p>
            <a:pPr algn="ctr"/>
            <a:endParaRPr lang="en-US" altLang="x-none" sz="2400" dirty="0">
              <a:solidFill>
                <a:schemeClr val="bg1"/>
              </a:solidFill>
              <a:latin typeface="Times New Roman" panose="02020603050405020304" pitchFamily="2" charset="0"/>
              <a:ea typeface="黑体" panose="02010609060101010101" pitchFamily="1" charset="-122"/>
            </a:endParaRPr>
          </a:p>
        </p:txBody>
      </p:sp>
      <p:sp>
        <p:nvSpPr>
          <p:cNvPr id="61444" name="Rectangle 3"/>
          <p:cNvSpPr>
            <a:spLocks noGrp="1"/>
          </p:cNvSpPr>
          <p:nvPr>
            <p:ph type="title" idx="4294967295"/>
          </p:nvPr>
        </p:nvSpPr>
        <p:spPr>
          <a:xfrm>
            <a:off x="0" y="123825"/>
            <a:ext cx="7772400" cy="685800"/>
          </a:xfrm>
          <a:ln/>
        </p:spPr>
        <p:txBody>
          <a:bodyPr vert="horz" wrap="square" anchor="ctr" anchorCtr="0"/>
          <a:p>
            <a:pPr eaLnBrk="1" hangingPunct="1"/>
            <a:r>
              <a:rPr lang="zh-CN" altLang="en-US" sz="4000" b="1" dirty="0">
                <a:solidFill>
                  <a:srgbClr val="333399"/>
                </a:solidFill>
                <a:effectLst>
                  <a:outerShdw blurRad="38100" dist="38100" dir="2700000">
                    <a:srgbClr val="C0C0C0"/>
                  </a:outerShdw>
                </a:effectLst>
                <a:ea typeface="黑体" panose="02010609060101010101" pitchFamily="1" charset="-122"/>
              </a:rPr>
              <a:t>管理项目的实例</a:t>
            </a:r>
            <a:r>
              <a:rPr lang="ja-JP" altLang="en-US" sz="4000" b="1" dirty="0">
                <a:solidFill>
                  <a:srgbClr val="333399"/>
                </a:solidFill>
                <a:effectLst>
                  <a:outerShdw blurRad="38100" dist="38100" dir="2700000">
                    <a:srgbClr val="C0C0C0"/>
                  </a:outerShdw>
                </a:effectLst>
                <a:ea typeface="黑体" panose="02010609060101010101" pitchFamily="1" charset="-122"/>
              </a:rPr>
              <a:t>－２</a:t>
            </a:r>
            <a:endParaRPr lang="ja-JP" altLang="en-US" sz="4000" b="1" dirty="0">
              <a:solidFill>
                <a:srgbClr val="333399"/>
              </a:solidFill>
              <a:effectLst>
                <a:outerShdw blurRad="38100" dist="38100" dir="2700000">
                  <a:srgbClr val="C0C0C0"/>
                </a:outerShdw>
              </a:effectLst>
              <a:ea typeface="黑体" panose="02010609060101010101" pitchFamily="1" charset="-122"/>
            </a:endParaRPr>
          </a:p>
        </p:txBody>
      </p:sp>
      <p:grpSp>
        <p:nvGrpSpPr>
          <p:cNvPr id="61445" name="Group 4"/>
          <p:cNvGrpSpPr/>
          <p:nvPr/>
        </p:nvGrpSpPr>
        <p:grpSpPr>
          <a:xfrm>
            <a:off x="280988" y="4362450"/>
            <a:ext cx="1828800" cy="1219200"/>
            <a:chOff x="0" y="0"/>
            <a:chExt cx="1152" cy="768"/>
          </a:xfrm>
        </p:grpSpPr>
        <p:sp>
          <p:nvSpPr>
            <p:cNvPr id="61446" name="Oval 5"/>
            <p:cNvSpPr/>
            <p:nvPr/>
          </p:nvSpPr>
          <p:spPr>
            <a:xfrm>
              <a:off x="0" y="480"/>
              <a:ext cx="115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设备保养</a:t>
              </a:r>
              <a:endParaRPr lang="ja-JP" altLang="en-US" sz="2000" dirty="0">
                <a:latin typeface="Times New Roman" panose="02020603050405020304" pitchFamily="2" charset="0"/>
                <a:ea typeface="黑体" panose="02010609060101010101" pitchFamily="1" charset="-122"/>
              </a:endParaRPr>
            </a:p>
          </p:txBody>
        </p:sp>
        <p:sp>
          <p:nvSpPr>
            <p:cNvPr id="61447" name="Oval 6"/>
            <p:cNvSpPr/>
            <p:nvPr/>
          </p:nvSpPr>
          <p:spPr>
            <a:xfrm>
              <a:off x="0" y="240"/>
              <a:ext cx="115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工作开始前检查</a:t>
              </a:r>
              <a:endParaRPr lang="ja-JP" altLang="en-US" sz="2000" dirty="0">
                <a:latin typeface="Times New Roman" panose="02020603050405020304" pitchFamily="2" charset="0"/>
                <a:ea typeface="黑体" panose="02010609060101010101" pitchFamily="1" charset="-122"/>
              </a:endParaRPr>
            </a:p>
          </p:txBody>
        </p:sp>
        <p:sp>
          <p:nvSpPr>
            <p:cNvPr id="61448" name="Oval 7"/>
            <p:cNvSpPr/>
            <p:nvPr/>
          </p:nvSpPr>
          <p:spPr>
            <a:xfrm>
              <a:off x="0" y="0"/>
              <a:ext cx="115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定期检查</a:t>
              </a:r>
              <a:endParaRPr lang="ja-JP" altLang="en-US" sz="2000" dirty="0">
                <a:latin typeface="Times New Roman" panose="02020603050405020304" pitchFamily="2" charset="0"/>
                <a:ea typeface="黑体" panose="02010609060101010101" pitchFamily="1" charset="-122"/>
              </a:endParaRPr>
            </a:p>
          </p:txBody>
        </p:sp>
      </p:grpSp>
      <p:grpSp>
        <p:nvGrpSpPr>
          <p:cNvPr id="61449" name="Group 8"/>
          <p:cNvGrpSpPr/>
          <p:nvPr/>
        </p:nvGrpSpPr>
        <p:grpSpPr>
          <a:xfrm>
            <a:off x="2414588" y="4362450"/>
            <a:ext cx="1828800" cy="1219200"/>
            <a:chOff x="0" y="0"/>
            <a:chExt cx="1152" cy="768"/>
          </a:xfrm>
        </p:grpSpPr>
        <p:sp>
          <p:nvSpPr>
            <p:cNvPr id="61450" name="Oval 9"/>
            <p:cNvSpPr/>
            <p:nvPr/>
          </p:nvSpPr>
          <p:spPr>
            <a:xfrm>
              <a:off x="0" y="480"/>
              <a:ext cx="115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新车型训练</a:t>
              </a:r>
              <a:endParaRPr lang="ja-JP" altLang="en-US" sz="2000" dirty="0">
                <a:latin typeface="Times New Roman" panose="02020603050405020304" pitchFamily="2" charset="0"/>
                <a:ea typeface="黑体" panose="02010609060101010101" pitchFamily="1" charset="-122"/>
              </a:endParaRPr>
            </a:p>
          </p:txBody>
        </p:sp>
        <p:sp>
          <p:nvSpPr>
            <p:cNvPr id="61451" name="Oval 10"/>
            <p:cNvSpPr/>
            <p:nvPr/>
          </p:nvSpPr>
          <p:spPr>
            <a:xfrm>
              <a:off x="0" y="240"/>
              <a:ext cx="115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作业人员变更</a:t>
              </a:r>
              <a:endParaRPr lang="ja-JP" altLang="en-US" sz="2000" dirty="0">
                <a:latin typeface="Times New Roman" panose="02020603050405020304" pitchFamily="2" charset="0"/>
                <a:ea typeface="黑体" panose="02010609060101010101" pitchFamily="1" charset="-122"/>
              </a:endParaRPr>
            </a:p>
          </p:txBody>
        </p:sp>
        <p:sp>
          <p:nvSpPr>
            <p:cNvPr id="61452" name="Oval 11"/>
            <p:cNvSpPr/>
            <p:nvPr/>
          </p:nvSpPr>
          <p:spPr>
            <a:xfrm>
              <a:off x="0" y="0"/>
              <a:ext cx="115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新人配置</a:t>
              </a:r>
              <a:endParaRPr lang="ja-JP" altLang="en-US" sz="2000" dirty="0">
                <a:latin typeface="Times New Roman" panose="02020603050405020304" pitchFamily="2" charset="0"/>
                <a:ea typeface="黑体" panose="02010609060101010101" pitchFamily="1" charset="-122"/>
              </a:endParaRPr>
            </a:p>
          </p:txBody>
        </p:sp>
      </p:grpSp>
      <p:grpSp>
        <p:nvGrpSpPr>
          <p:cNvPr id="61453" name="Group 12"/>
          <p:cNvGrpSpPr/>
          <p:nvPr/>
        </p:nvGrpSpPr>
        <p:grpSpPr>
          <a:xfrm>
            <a:off x="4572000" y="4438650"/>
            <a:ext cx="1828800" cy="838200"/>
            <a:chOff x="0" y="0"/>
            <a:chExt cx="1152" cy="528"/>
          </a:xfrm>
        </p:grpSpPr>
        <p:sp>
          <p:nvSpPr>
            <p:cNvPr id="61454" name="Oval 13"/>
            <p:cNvSpPr/>
            <p:nvPr/>
          </p:nvSpPr>
          <p:spPr>
            <a:xfrm>
              <a:off x="0" y="240"/>
              <a:ext cx="115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不运转时间</a:t>
              </a:r>
              <a:endParaRPr lang="ja-JP" altLang="en-US" sz="2000" dirty="0">
                <a:latin typeface="Times New Roman" panose="02020603050405020304" pitchFamily="2" charset="0"/>
                <a:ea typeface="黑体" panose="02010609060101010101" pitchFamily="1" charset="-122"/>
              </a:endParaRPr>
            </a:p>
          </p:txBody>
        </p:sp>
        <p:sp>
          <p:nvSpPr>
            <p:cNvPr id="61455" name="Oval 14"/>
            <p:cNvSpPr/>
            <p:nvPr/>
          </p:nvSpPr>
          <p:spPr>
            <a:xfrm>
              <a:off x="0" y="0"/>
              <a:ext cx="115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有效节拍</a:t>
              </a:r>
              <a:endParaRPr lang="ja-JP" altLang="en-US" sz="2000" dirty="0">
                <a:latin typeface="Times New Roman" panose="02020603050405020304" pitchFamily="2" charset="0"/>
                <a:ea typeface="黑体" panose="02010609060101010101" pitchFamily="1" charset="-122"/>
              </a:endParaRPr>
            </a:p>
          </p:txBody>
        </p:sp>
      </p:grpSp>
      <p:grpSp>
        <p:nvGrpSpPr>
          <p:cNvPr id="61456" name="Group 15"/>
          <p:cNvGrpSpPr/>
          <p:nvPr/>
        </p:nvGrpSpPr>
        <p:grpSpPr>
          <a:xfrm>
            <a:off x="1254125" y="5715000"/>
            <a:ext cx="2209800" cy="914400"/>
            <a:chOff x="0" y="0"/>
            <a:chExt cx="1392" cy="576"/>
          </a:xfrm>
        </p:grpSpPr>
        <p:sp>
          <p:nvSpPr>
            <p:cNvPr id="61457" name="Oval 16"/>
            <p:cNvSpPr/>
            <p:nvPr/>
          </p:nvSpPr>
          <p:spPr>
            <a:xfrm>
              <a:off x="0" y="288"/>
              <a:ext cx="139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工序平衡</a:t>
              </a:r>
              <a:endParaRPr lang="ja-JP" altLang="en-US" sz="2000" dirty="0">
                <a:latin typeface="Times New Roman" panose="02020603050405020304" pitchFamily="2" charset="0"/>
                <a:ea typeface="黑体" panose="02010609060101010101" pitchFamily="1" charset="-122"/>
              </a:endParaRPr>
            </a:p>
          </p:txBody>
        </p:sp>
        <p:sp>
          <p:nvSpPr>
            <p:cNvPr id="61458" name="Oval 17"/>
            <p:cNvSpPr/>
            <p:nvPr/>
          </p:nvSpPr>
          <p:spPr>
            <a:xfrm>
              <a:off x="0" y="0"/>
              <a:ext cx="139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工序编成率</a:t>
              </a:r>
              <a:endParaRPr lang="ja-JP" altLang="en-US" sz="2000" b="1" dirty="0">
                <a:latin typeface="Times New Roman" panose="02020603050405020304" pitchFamily="2" charset="0"/>
                <a:ea typeface="黑体" panose="02010609060101010101" pitchFamily="1" charset="-122"/>
              </a:endParaRPr>
            </a:p>
          </p:txBody>
        </p:sp>
      </p:grpSp>
      <p:grpSp>
        <p:nvGrpSpPr>
          <p:cNvPr id="61459" name="Group 18"/>
          <p:cNvGrpSpPr/>
          <p:nvPr/>
        </p:nvGrpSpPr>
        <p:grpSpPr>
          <a:xfrm>
            <a:off x="3557588" y="5715000"/>
            <a:ext cx="2590800" cy="914400"/>
            <a:chOff x="0" y="0"/>
            <a:chExt cx="1632" cy="576"/>
          </a:xfrm>
        </p:grpSpPr>
        <p:sp>
          <p:nvSpPr>
            <p:cNvPr id="61460" name="Oval 19"/>
            <p:cNvSpPr/>
            <p:nvPr/>
          </p:nvSpPr>
          <p:spPr>
            <a:xfrm>
              <a:off x="0" y="288"/>
              <a:ext cx="163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准备、切换次数</a:t>
              </a:r>
              <a:endParaRPr lang="ja-JP" altLang="en-US" sz="2000" b="1" dirty="0">
                <a:latin typeface="Times New Roman" panose="02020603050405020304" pitchFamily="2" charset="0"/>
                <a:ea typeface="黑体" panose="02010609060101010101" pitchFamily="1" charset="-122"/>
              </a:endParaRPr>
            </a:p>
          </p:txBody>
        </p:sp>
        <p:sp>
          <p:nvSpPr>
            <p:cNvPr id="61461" name="Oval 20"/>
            <p:cNvSpPr/>
            <p:nvPr/>
          </p:nvSpPr>
          <p:spPr>
            <a:xfrm>
              <a:off x="0" y="0"/>
              <a:ext cx="1632" cy="288"/>
            </a:xfrm>
            <a:prstGeom prst="ellipse">
              <a:avLst/>
            </a:prstGeom>
            <a:solidFill>
              <a:srgbClr val="CCECFF"/>
            </a:solidFill>
            <a:ln w="28575" cap="flat" cmpd="sng">
              <a:solidFill>
                <a:schemeClr val="tx1"/>
              </a:solidFill>
              <a:prstDash val="solid"/>
              <a:headEnd type="none" w="med" len="med"/>
              <a:tailEnd type="none" w="med" len="med"/>
            </a:ln>
          </p:spPr>
          <p:txBody>
            <a:bodyPr wrap="none" anchor="ctr" anchorCtr="0"/>
            <a:p>
              <a:pPr algn="ctr"/>
              <a:r>
                <a:rPr lang="zh-CN" altLang="en-US" sz="2000" b="1" dirty="0">
                  <a:latin typeface="Times New Roman" panose="02020603050405020304" pitchFamily="2" charset="0"/>
                  <a:ea typeface="黑体" panose="02010609060101010101" pitchFamily="1" charset="-122"/>
                </a:rPr>
                <a:t>准备、切换时间</a:t>
              </a:r>
              <a:endParaRPr lang="ja-JP" altLang="en-US" sz="2000" b="1" dirty="0">
                <a:latin typeface="Times New Roman" panose="02020603050405020304" pitchFamily="2" charset="0"/>
                <a:ea typeface="黑体" panose="02010609060101010101" pitchFamily="1" charset="-122"/>
              </a:endParaRPr>
            </a:p>
          </p:txBody>
        </p:sp>
      </p:grpSp>
      <p:grpSp>
        <p:nvGrpSpPr>
          <p:cNvPr id="61462" name="Group 21"/>
          <p:cNvGrpSpPr/>
          <p:nvPr/>
        </p:nvGrpSpPr>
        <p:grpSpPr>
          <a:xfrm>
            <a:off x="6681788" y="4438650"/>
            <a:ext cx="2209800" cy="914400"/>
            <a:chOff x="0" y="0"/>
            <a:chExt cx="1392" cy="576"/>
          </a:xfrm>
        </p:grpSpPr>
        <p:sp>
          <p:nvSpPr>
            <p:cNvPr id="61463" name="Oval 22"/>
            <p:cNvSpPr/>
            <p:nvPr/>
          </p:nvSpPr>
          <p:spPr>
            <a:xfrm>
              <a:off x="0" y="288"/>
              <a:ext cx="1392" cy="288"/>
            </a:xfrm>
            <a:prstGeom prst="ellipse">
              <a:avLst/>
            </a:prstGeom>
            <a:solidFill>
              <a:srgbClr val="0066FF"/>
            </a:solidFill>
            <a:ln w="28575" cap="flat" cmpd="sng">
              <a:solidFill>
                <a:schemeClr val="tx1"/>
              </a:solidFill>
              <a:prstDash val="solid"/>
              <a:headEnd type="none" w="med" len="med"/>
              <a:tailEnd type="none" w="med" len="med"/>
            </a:ln>
          </p:spPr>
          <p:txBody>
            <a:bodyPr wrap="none" anchor="ctr" anchorCtr="0"/>
            <a:p>
              <a:pPr algn="ctr"/>
              <a:r>
                <a:rPr lang="zh-CN" altLang="en-US" sz="2000" b="1" dirty="0">
                  <a:solidFill>
                    <a:schemeClr val="bg1"/>
                  </a:solidFill>
                  <a:latin typeface="Times New Roman" panose="02020603050405020304" pitchFamily="2" charset="0"/>
                  <a:ea typeface="黑体" panose="02010609060101010101" pitchFamily="1" charset="-122"/>
                </a:rPr>
                <a:t>出厂后合格率</a:t>
              </a:r>
              <a:endParaRPr lang="ja-JP" altLang="en-US" sz="2000" dirty="0">
                <a:solidFill>
                  <a:schemeClr val="bg1"/>
                </a:solidFill>
                <a:latin typeface="Times New Roman" panose="02020603050405020304" pitchFamily="2" charset="0"/>
                <a:ea typeface="黑体" panose="02010609060101010101" pitchFamily="1" charset="-122"/>
              </a:endParaRPr>
            </a:p>
          </p:txBody>
        </p:sp>
        <p:sp>
          <p:nvSpPr>
            <p:cNvPr id="61464" name="Oval 23"/>
            <p:cNvSpPr/>
            <p:nvPr/>
          </p:nvSpPr>
          <p:spPr>
            <a:xfrm>
              <a:off x="0" y="0"/>
              <a:ext cx="1392" cy="288"/>
            </a:xfrm>
            <a:prstGeom prst="ellipse">
              <a:avLst/>
            </a:prstGeom>
            <a:solidFill>
              <a:srgbClr val="0066FF"/>
            </a:solidFill>
            <a:ln w="28575" cap="flat" cmpd="sng">
              <a:solidFill>
                <a:schemeClr val="tx1"/>
              </a:solidFill>
              <a:prstDash val="solid"/>
              <a:headEnd type="none" w="med" len="med"/>
              <a:tailEnd type="none" w="med" len="med"/>
            </a:ln>
          </p:spPr>
          <p:txBody>
            <a:bodyPr wrap="none" anchor="ctr" anchorCtr="0"/>
            <a:p>
              <a:pPr algn="ctr"/>
              <a:r>
                <a:rPr lang="zh-CN" altLang="en-US" sz="2000" b="1" dirty="0">
                  <a:solidFill>
                    <a:schemeClr val="bg1"/>
                  </a:solidFill>
                  <a:latin typeface="Times New Roman" panose="02020603050405020304" pitchFamily="2" charset="0"/>
                  <a:ea typeface="黑体" panose="02010609060101010101" pitchFamily="1" charset="-122"/>
                </a:rPr>
                <a:t>工序内合格率</a:t>
              </a:r>
              <a:endParaRPr lang="ja-JP" altLang="en-US" sz="2000" b="1" dirty="0">
                <a:solidFill>
                  <a:schemeClr val="bg1"/>
                </a:solidFill>
                <a:latin typeface="Times New Roman" panose="02020603050405020304" pitchFamily="2" charset="0"/>
                <a:ea typeface="黑体" panose="02010609060101010101" pitchFamily="1" charset="-122"/>
              </a:endParaRPr>
            </a:p>
          </p:txBody>
        </p:sp>
      </p:grpSp>
      <p:sp>
        <p:nvSpPr>
          <p:cNvPr id="61465" name="Text Box 24"/>
          <p:cNvSpPr txBox="1"/>
          <p:nvPr/>
        </p:nvSpPr>
        <p:spPr>
          <a:xfrm>
            <a:off x="2057400" y="3429000"/>
            <a:ext cx="3502025" cy="488950"/>
          </a:xfrm>
          <a:prstGeom prst="rect">
            <a:avLst/>
          </a:prstGeom>
          <a:noFill/>
          <a:ln w="9525">
            <a:noFill/>
          </a:ln>
        </p:spPr>
        <p:txBody>
          <a:bodyPr wrap="none">
            <a:spAutoFit/>
          </a:bodyPr>
          <a:p>
            <a:r>
              <a:rPr lang="zh-CN" altLang="en-US" sz="2600" b="1" dirty="0">
                <a:solidFill>
                  <a:srgbClr val="333399"/>
                </a:solidFill>
                <a:effectLst>
                  <a:outerShdw blurRad="38100" dist="38100" dir="2700000">
                    <a:srgbClr val="C0C0C0"/>
                  </a:outerShdw>
                </a:effectLst>
                <a:latin typeface="Times New Roman" panose="02020603050405020304" pitchFamily="2" charset="0"/>
                <a:ea typeface="黑体" panose="02010609060101010101" pitchFamily="1" charset="-122"/>
              </a:rPr>
              <a:t>主要原因范畴管理项目</a:t>
            </a:r>
            <a:endParaRPr lang="ja-JP" altLang="en-US" sz="2600" b="1" dirty="0">
              <a:solidFill>
                <a:srgbClr val="333399"/>
              </a:solidFill>
              <a:effectLst>
                <a:outerShdw blurRad="38100" dist="38100" dir="2700000">
                  <a:srgbClr val="C0C0C0"/>
                </a:outerShdw>
              </a:effectLst>
              <a:latin typeface="Times New Roman" panose="02020603050405020304" pitchFamily="2" charset="0"/>
              <a:ea typeface="黑体" panose="02010609060101010101" pitchFamily="1" charset="-122"/>
            </a:endParaRPr>
          </a:p>
        </p:txBody>
      </p:sp>
      <p:grpSp>
        <p:nvGrpSpPr>
          <p:cNvPr id="61466" name="Group 25"/>
          <p:cNvGrpSpPr/>
          <p:nvPr/>
        </p:nvGrpSpPr>
        <p:grpSpPr>
          <a:xfrm>
            <a:off x="6762750" y="2846388"/>
            <a:ext cx="1828800" cy="1611312"/>
            <a:chOff x="0" y="0"/>
            <a:chExt cx="1152" cy="1015"/>
          </a:xfrm>
        </p:grpSpPr>
        <p:sp>
          <p:nvSpPr>
            <p:cNvPr id="61467" name="AutoShape 26"/>
            <p:cNvSpPr/>
            <p:nvPr/>
          </p:nvSpPr>
          <p:spPr>
            <a:xfrm>
              <a:off x="0" y="583"/>
              <a:ext cx="1152" cy="432"/>
            </a:xfrm>
            <a:prstGeom prst="downArrow">
              <a:avLst>
                <a:gd name="adj1" fmla="val 72740"/>
                <a:gd name="adj2" fmla="val 59722"/>
              </a:avLst>
            </a:prstGeom>
            <a:solidFill>
              <a:schemeClr val="hlink"/>
            </a:solidFill>
            <a:ln w="9525">
              <a:noFill/>
            </a:ln>
          </p:spPr>
          <p:txBody>
            <a:bodyPr vert="eaVert" wrap="none" anchor="ctr" anchorCtr="0"/>
            <a:p>
              <a:pPr algn="ctr"/>
              <a:endParaRPr lang="en-US" altLang="x-none" sz="2400" b="1" dirty="0">
                <a:latin typeface="Times New Roman" panose="02020603050405020304" pitchFamily="2" charset="0"/>
                <a:ea typeface="黑体" panose="02010609060101010101" pitchFamily="1" charset="-122"/>
              </a:endParaRPr>
            </a:p>
          </p:txBody>
        </p:sp>
        <p:grpSp>
          <p:nvGrpSpPr>
            <p:cNvPr id="61468" name="Group 27"/>
            <p:cNvGrpSpPr/>
            <p:nvPr/>
          </p:nvGrpSpPr>
          <p:grpSpPr>
            <a:xfrm>
              <a:off x="156" y="0"/>
              <a:ext cx="843" cy="583"/>
              <a:chOff x="0" y="0"/>
              <a:chExt cx="843" cy="672"/>
            </a:xfrm>
          </p:grpSpPr>
          <p:sp>
            <p:nvSpPr>
              <p:cNvPr id="61469" name="Rectangle 28"/>
              <p:cNvSpPr/>
              <p:nvPr/>
            </p:nvSpPr>
            <p:spPr>
              <a:xfrm>
                <a:off x="0" y="528"/>
                <a:ext cx="840" cy="144"/>
              </a:xfrm>
              <a:prstGeom prst="rect">
                <a:avLst/>
              </a:prstGeom>
              <a:solidFill>
                <a:schemeClr val="hlink"/>
              </a:solidFill>
              <a:ln w="9525">
                <a:noFill/>
              </a:ln>
            </p:spPr>
            <p:txBody>
              <a:bodyPr wrap="none" anchor="ctr" anchorCtr="0"/>
              <a:p>
                <a:endParaRPr lang="zh-CN" altLang="en-US" dirty="0">
                  <a:latin typeface="Arial" panose="020B0604020202020204" pitchFamily="34" charset="0"/>
                </a:endParaRPr>
              </a:p>
            </p:txBody>
          </p:sp>
          <p:sp>
            <p:nvSpPr>
              <p:cNvPr id="61470" name="Rectangle 29"/>
              <p:cNvSpPr/>
              <p:nvPr/>
            </p:nvSpPr>
            <p:spPr>
              <a:xfrm>
                <a:off x="0" y="335"/>
                <a:ext cx="840" cy="144"/>
              </a:xfrm>
              <a:prstGeom prst="rect">
                <a:avLst/>
              </a:prstGeom>
              <a:solidFill>
                <a:schemeClr val="hlink"/>
              </a:solidFill>
              <a:ln w="9525">
                <a:noFill/>
              </a:ln>
            </p:spPr>
            <p:txBody>
              <a:bodyPr wrap="none" anchor="ctr" anchorCtr="0"/>
              <a:p>
                <a:endParaRPr lang="zh-CN" altLang="en-US" dirty="0">
                  <a:latin typeface="Arial" panose="020B0604020202020204" pitchFamily="34" charset="0"/>
                </a:endParaRPr>
              </a:p>
            </p:txBody>
          </p:sp>
          <p:sp>
            <p:nvSpPr>
              <p:cNvPr id="61471" name="Rectangle 30"/>
              <p:cNvSpPr/>
              <p:nvPr/>
            </p:nvSpPr>
            <p:spPr>
              <a:xfrm>
                <a:off x="0" y="192"/>
                <a:ext cx="840" cy="96"/>
              </a:xfrm>
              <a:prstGeom prst="rect">
                <a:avLst/>
              </a:prstGeom>
              <a:solidFill>
                <a:schemeClr val="hlink"/>
              </a:solidFill>
              <a:ln w="9525">
                <a:noFill/>
              </a:ln>
            </p:spPr>
            <p:txBody>
              <a:bodyPr wrap="none" anchor="ctr" anchorCtr="0"/>
              <a:p>
                <a:endParaRPr lang="zh-CN" altLang="en-US" dirty="0">
                  <a:latin typeface="Arial" panose="020B0604020202020204" pitchFamily="34" charset="0"/>
                </a:endParaRPr>
              </a:p>
            </p:txBody>
          </p:sp>
          <p:sp>
            <p:nvSpPr>
              <p:cNvPr id="61472" name="Rectangle 31"/>
              <p:cNvSpPr/>
              <p:nvPr/>
            </p:nvSpPr>
            <p:spPr>
              <a:xfrm>
                <a:off x="0" y="98"/>
                <a:ext cx="840" cy="47"/>
              </a:xfrm>
              <a:prstGeom prst="rect">
                <a:avLst/>
              </a:prstGeom>
              <a:solidFill>
                <a:schemeClr val="hlink"/>
              </a:solidFill>
              <a:ln w="9525">
                <a:noFill/>
              </a:ln>
            </p:spPr>
            <p:txBody>
              <a:bodyPr wrap="none" anchor="ctr" anchorCtr="0"/>
              <a:p>
                <a:endParaRPr lang="zh-CN" altLang="en-US" dirty="0">
                  <a:latin typeface="Arial" panose="020B0604020202020204" pitchFamily="34" charset="0"/>
                </a:endParaRPr>
              </a:p>
            </p:txBody>
          </p:sp>
          <p:sp>
            <p:nvSpPr>
              <p:cNvPr id="61473" name="Rectangle 32"/>
              <p:cNvSpPr/>
              <p:nvPr/>
            </p:nvSpPr>
            <p:spPr>
              <a:xfrm>
                <a:off x="3" y="0"/>
                <a:ext cx="840" cy="47"/>
              </a:xfrm>
              <a:prstGeom prst="rect">
                <a:avLst/>
              </a:prstGeom>
              <a:solidFill>
                <a:schemeClr val="hlink"/>
              </a:solidFill>
              <a:ln w="9525">
                <a:noFill/>
              </a:ln>
            </p:spPr>
            <p:txBody>
              <a:bodyPr wrap="none" anchor="ctr" anchorCtr="0"/>
              <a:p>
                <a:endParaRPr lang="zh-CN" altLang="en-US" dirty="0">
                  <a:latin typeface="Arial" panose="020B0604020202020204" pitchFamily="34" charset="0"/>
                </a:endParaRPr>
              </a:p>
            </p:txBody>
          </p:sp>
        </p:grpSp>
      </p:grpSp>
      <p:sp>
        <p:nvSpPr>
          <p:cNvPr id="61474" name="Text Box 33"/>
          <p:cNvSpPr txBox="1"/>
          <p:nvPr/>
        </p:nvSpPr>
        <p:spPr>
          <a:xfrm>
            <a:off x="6096000" y="3502025"/>
            <a:ext cx="2838450" cy="488950"/>
          </a:xfrm>
          <a:prstGeom prst="rect">
            <a:avLst/>
          </a:prstGeom>
          <a:noFill/>
          <a:ln w="9525">
            <a:noFill/>
          </a:ln>
        </p:spPr>
        <p:txBody>
          <a:bodyPr wrap="none">
            <a:spAutoFit/>
          </a:bodyPr>
          <a:p>
            <a:r>
              <a:rPr lang="zh-CN" altLang="en-US" sz="2600" b="1" dirty="0">
                <a:solidFill>
                  <a:srgbClr val="333399"/>
                </a:solidFill>
                <a:effectLst>
                  <a:outerShdw blurRad="38100" dist="38100" dir="2700000">
                    <a:srgbClr val="C0C0C0"/>
                  </a:outerShdw>
                </a:effectLst>
                <a:latin typeface="Times New Roman" panose="02020603050405020304" pitchFamily="2" charset="0"/>
                <a:ea typeface="黑体" panose="02010609060101010101" pitchFamily="1" charset="-122"/>
              </a:rPr>
              <a:t>结果范畴管理项目</a:t>
            </a:r>
            <a:endParaRPr lang="ja-JP" altLang="en-US" sz="2600" b="1" dirty="0">
              <a:solidFill>
                <a:srgbClr val="333399"/>
              </a:solidFill>
              <a:effectLst>
                <a:outerShdw blurRad="38100" dist="38100" dir="2700000">
                  <a:srgbClr val="C0C0C0"/>
                </a:outerShdw>
              </a:effectLst>
              <a:latin typeface="Times New Roman" panose="02020603050405020304" pitchFamily="2" charset="0"/>
              <a:ea typeface="黑体" panose="02010609060101010101" pitchFamily="1" charset="-122"/>
            </a:endParaRPr>
          </a:p>
        </p:txBody>
      </p:sp>
      <p:sp>
        <p:nvSpPr>
          <p:cNvPr id="61475" name="AutoShape 34"/>
          <p:cNvSpPr/>
          <p:nvPr/>
        </p:nvSpPr>
        <p:spPr>
          <a:xfrm>
            <a:off x="457200" y="1162050"/>
            <a:ext cx="6019800" cy="2254250"/>
          </a:xfrm>
          <a:prstGeom prst="roundRect">
            <a:avLst>
              <a:gd name="adj" fmla="val 16667"/>
            </a:avLst>
          </a:prstGeom>
          <a:noFill/>
          <a:ln w="28575" cap="rnd" cmpd="sng">
            <a:solidFill>
              <a:schemeClr val="tx1"/>
            </a:solidFill>
            <a:prstDash val="sysDot"/>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1476" name="Line 35"/>
          <p:cNvSpPr/>
          <p:nvPr/>
        </p:nvSpPr>
        <p:spPr>
          <a:xfrm>
            <a:off x="685800" y="2228850"/>
            <a:ext cx="6096000" cy="0"/>
          </a:xfrm>
          <a:prstGeom prst="line">
            <a:avLst/>
          </a:prstGeom>
          <a:ln w="38100" cap="flat" cmpd="sng">
            <a:solidFill>
              <a:schemeClr val="tx1"/>
            </a:solidFill>
            <a:prstDash val="solid"/>
            <a:headEnd type="none" w="med" len="med"/>
            <a:tailEnd type="triangle" w="med" len="med"/>
          </a:ln>
        </p:spPr>
      </p:sp>
      <p:sp>
        <p:nvSpPr>
          <p:cNvPr id="61477" name="Line 36"/>
          <p:cNvSpPr/>
          <p:nvPr/>
        </p:nvSpPr>
        <p:spPr>
          <a:xfrm>
            <a:off x="1295400" y="1771650"/>
            <a:ext cx="457200" cy="457200"/>
          </a:xfrm>
          <a:prstGeom prst="line">
            <a:avLst/>
          </a:prstGeom>
          <a:ln w="28575" cap="flat" cmpd="sng">
            <a:solidFill>
              <a:schemeClr val="tx1"/>
            </a:solidFill>
            <a:prstDash val="solid"/>
            <a:headEnd type="none" w="med" len="med"/>
            <a:tailEnd type="none" w="med" len="med"/>
          </a:ln>
        </p:spPr>
      </p:sp>
      <p:sp>
        <p:nvSpPr>
          <p:cNvPr id="61478" name="Line 37"/>
          <p:cNvSpPr/>
          <p:nvPr/>
        </p:nvSpPr>
        <p:spPr>
          <a:xfrm>
            <a:off x="3352800" y="1771650"/>
            <a:ext cx="457200" cy="457200"/>
          </a:xfrm>
          <a:prstGeom prst="line">
            <a:avLst/>
          </a:prstGeom>
          <a:ln w="28575" cap="flat" cmpd="sng">
            <a:solidFill>
              <a:schemeClr val="tx1"/>
            </a:solidFill>
            <a:prstDash val="solid"/>
            <a:headEnd type="none" w="med" len="med"/>
            <a:tailEnd type="none" w="med" len="med"/>
          </a:ln>
        </p:spPr>
      </p:sp>
      <p:sp>
        <p:nvSpPr>
          <p:cNvPr id="61479" name="Line 38"/>
          <p:cNvSpPr/>
          <p:nvPr/>
        </p:nvSpPr>
        <p:spPr>
          <a:xfrm>
            <a:off x="5410200" y="1771650"/>
            <a:ext cx="457200" cy="457200"/>
          </a:xfrm>
          <a:prstGeom prst="line">
            <a:avLst/>
          </a:prstGeom>
          <a:ln w="28575" cap="flat" cmpd="sng">
            <a:solidFill>
              <a:schemeClr val="tx1"/>
            </a:solidFill>
            <a:prstDash val="solid"/>
            <a:headEnd type="none" w="med" len="med"/>
            <a:tailEnd type="none" w="med" len="med"/>
          </a:ln>
        </p:spPr>
      </p:sp>
      <p:sp>
        <p:nvSpPr>
          <p:cNvPr id="61480" name="Line 39"/>
          <p:cNvSpPr/>
          <p:nvPr/>
        </p:nvSpPr>
        <p:spPr>
          <a:xfrm flipV="1">
            <a:off x="2743200" y="2228850"/>
            <a:ext cx="457200" cy="457200"/>
          </a:xfrm>
          <a:prstGeom prst="line">
            <a:avLst/>
          </a:prstGeom>
          <a:ln w="28575" cap="flat" cmpd="sng">
            <a:solidFill>
              <a:schemeClr val="tx1"/>
            </a:solidFill>
            <a:prstDash val="solid"/>
            <a:headEnd type="none" w="med" len="med"/>
            <a:tailEnd type="none" w="med" len="med"/>
          </a:ln>
        </p:spPr>
      </p:sp>
      <p:sp>
        <p:nvSpPr>
          <p:cNvPr id="61481" name="Line 40"/>
          <p:cNvSpPr/>
          <p:nvPr/>
        </p:nvSpPr>
        <p:spPr>
          <a:xfrm flipV="1">
            <a:off x="4724400" y="2228850"/>
            <a:ext cx="457200" cy="457200"/>
          </a:xfrm>
          <a:prstGeom prst="line">
            <a:avLst/>
          </a:prstGeom>
          <a:ln w="28575" cap="flat" cmpd="sng">
            <a:solidFill>
              <a:schemeClr val="tx1"/>
            </a:solidFill>
            <a:prstDash val="solid"/>
            <a:headEnd type="none" w="med" len="med"/>
            <a:tailEnd type="none" w="med" len="med"/>
          </a:ln>
        </p:spPr>
      </p:sp>
      <p:sp>
        <p:nvSpPr>
          <p:cNvPr id="61482" name="AutoShape 41"/>
          <p:cNvSpPr/>
          <p:nvPr/>
        </p:nvSpPr>
        <p:spPr>
          <a:xfrm>
            <a:off x="6845300" y="1825625"/>
            <a:ext cx="1858963" cy="852488"/>
          </a:xfrm>
          <a:prstGeom prst="roundRect">
            <a:avLst>
              <a:gd name="adj" fmla="val 16667"/>
            </a:avLst>
          </a:prstGeom>
          <a:solidFill>
            <a:srgbClr val="0066FF"/>
          </a:solidFill>
          <a:ln w="28575" cap="flat" cmpd="sng">
            <a:solidFill>
              <a:schemeClr val="tx1"/>
            </a:solidFill>
            <a:prstDash val="solid"/>
            <a:headEnd type="none" w="med" len="med"/>
            <a:tailEnd type="none" w="med" len="med"/>
          </a:ln>
        </p:spPr>
        <p:txBody>
          <a:bodyPr wrap="none" anchor="ctr" anchorCtr="0"/>
          <a:p>
            <a:pPr algn="ctr" eaLnBrk="0" hangingPunct="0">
              <a:spcBef>
                <a:spcPct val="50000"/>
              </a:spcBef>
            </a:pPr>
            <a:r>
              <a:rPr lang="zh-CN" altLang="en-US" sz="2800" b="1" dirty="0">
                <a:solidFill>
                  <a:schemeClr val="bg1"/>
                </a:solidFill>
                <a:latin typeface="Times New Roman" panose="02020603050405020304" pitchFamily="2" charset="0"/>
                <a:ea typeface="黑体" panose="02010609060101010101" pitchFamily="1" charset="-122"/>
              </a:rPr>
              <a:t>产品合格率</a:t>
            </a:r>
            <a:endParaRPr lang="ja-JP" altLang="en-US" sz="2800" b="1" dirty="0">
              <a:solidFill>
                <a:schemeClr val="bg1"/>
              </a:solidFill>
              <a:latin typeface="Times New Roman" panose="02020603050405020304" pitchFamily="2" charset="0"/>
              <a:ea typeface="黑体" panose="02010609060101010101" pitchFamily="1" charset="-122"/>
            </a:endParaRPr>
          </a:p>
        </p:txBody>
      </p:sp>
      <p:sp>
        <p:nvSpPr>
          <p:cNvPr id="61483" name="Rectangle 42"/>
          <p:cNvSpPr/>
          <p:nvPr/>
        </p:nvSpPr>
        <p:spPr>
          <a:xfrm>
            <a:off x="685800" y="1390650"/>
            <a:ext cx="1219200" cy="465138"/>
          </a:xfrm>
          <a:prstGeom prst="rect">
            <a:avLst/>
          </a:prstGeom>
          <a:solidFill>
            <a:srgbClr val="CCECFF"/>
          </a:solidFill>
          <a:ln w="28575" cap="flat" cmpd="sng">
            <a:solidFill>
              <a:schemeClr val="tx1"/>
            </a:solidFill>
            <a:prstDash val="solid"/>
            <a:miter/>
            <a:headEnd type="none" w="med" len="med"/>
            <a:tailEnd type="none" w="med" len="med"/>
          </a:ln>
        </p:spPr>
        <p:txBody>
          <a:bodyPr wrap="none" anchor="ctr" anchorCtr="0"/>
          <a:p>
            <a:pPr algn="ctr">
              <a:lnSpc>
                <a:spcPct val="80000"/>
              </a:lnSpc>
            </a:pPr>
            <a:r>
              <a:rPr lang="zh-CN" altLang="en-US" sz="2000" b="1" dirty="0">
                <a:latin typeface="Times New Roman" panose="02020603050405020304" pitchFamily="2" charset="0"/>
                <a:ea typeface="黑体" panose="02010609060101010101" pitchFamily="1" charset="-122"/>
              </a:rPr>
              <a:t>设备管理</a:t>
            </a:r>
            <a:endParaRPr lang="ja-JP" altLang="en-US" sz="2000" b="1" dirty="0">
              <a:latin typeface="Times New Roman" panose="02020603050405020304" pitchFamily="2" charset="0"/>
              <a:ea typeface="黑体" panose="02010609060101010101" pitchFamily="1" charset="-122"/>
            </a:endParaRPr>
          </a:p>
        </p:txBody>
      </p:sp>
      <p:sp>
        <p:nvSpPr>
          <p:cNvPr id="61484" name="Rectangle 43"/>
          <p:cNvSpPr/>
          <p:nvPr/>
        </p:nvSpPr>
        <p:spPr>
          <a:xfrm>
            <a:off x="2743200" y="1390650"/>
            <a:ext cx="1371600" cy="465138"/>
          </a:xfrm>
          <a:prstGeom prst="rect">
            <a:avLst/>
          </a:prstGeom>
          <a:solidFill>
            <a:srgbClr val="CCECFF"/>
          </a:solidFill>
          <a:ln w="28575" cap="flat" cmpd="sng">
            <a:solidFill>
              <a:schemeClr val="tx1"/>
            </a:solidFill>
            <a:prstDash val="solid"/>
            <a:miter/>
            <a:headEnd type="none" w="med" len="med"/>
            <a:tailEnd type="none" w="med" len="med"/>
          </a:ln>
        </p:spPr>
        <p:txBody>
          <a:bodyPr wrap="none" anchor="ctr" anchorCtr="0"/>
          <a:p>
            <a:pPr algn="ctr">
              <a:lnSpc>
                <a:spcPct val="80000"/>
              </a:lnSpc>
            </a:pPr>
            <a:r>
              <a:rPr lang="zh-CN" altLang="en-US" sz="2000" b="1" dirty="0">
                <a:latin typeface="Times New Roman" panose="02020603050405020304" pitchFamily="2" charset="0"/>
                <a:ea typeface="黑体" panose="02010609060101010101" pitchFamily="1" charset="-122"/>
              </a:rPr>
              <a:t>作业熟练度</a:t>
            </a:r>
            <a:endParaRPr lang="ja-JP" altLang="en-US" sz="2000" b="1" dirty="0">
              <a:latin typeface="Times New Roman" panose="02020603050405020304" pitchFamily="2" charset="0"/>
              <a:ea typeface="黑体" panose="02010609060101010101" pitchFamily="1" charset="-122"/>
            </a:endParaRPr>
          </a:p>
        </p:txBody>
      </p:sp>
      <p:sp>
        <p:nvSpPr>
          <p:cNvPr id="61485" name="Rectangle 44"/>
          <p:cNvSpPr/>
          <p:nvPr/>
        </p:nvSpPr>
        <p:spPr>
          <a:xfrm>
            <a:off x="4876800" y="1390650"/>
            <a:ext cx="1371600" cy="465138"/>
          </a:xfrm>
          <a:prstGeom prst="rect">
            <a:avLst/>
          </a:prstGeom>
          <a:solidFill>
            <a:srgbClr val="CCECFF"/>
          </a:solidFill>
          <a:ln w="28575" cap="flat" cmpd="sng">
            <a:solidFill>
              <a:schemeClr val="tx1"/>
            </a:solidFill>
            <a:prstDash val="solid"/>
            <a:miter/>
            <a:headEnd type="none" w="med" len="med"/>
            <a:tailEnd type="none" w="med" len="med"/>
          </a:ln>
        </p:spPr>
        <p:txBody>
          <a:bodyPr wrap="none" anchor="ctr" anchorCtr="0"/>
          <a:p>
            <a:pPr algn="ctr">
              <a:lnSpc>
                <a:spcPct val="80000"/>
              </a:lnSpc>
            </a:pPr>
            <a:r>
              <a:rPr lang="zh-CN" altLang="en-US" sz="2000" b="1" dirty="0">
                <a:latin typeface="Times New Roman" panose="02020603050405020304" pitchFamily="2" charset="0"/>
                <a:ea typeface="黑体" panose="02010609060101010101" pitchFamily="1" charset="-122"/>
              </a:rPr>
              <a:t>速度</a:t>
            </a:r>
            <a:endParaRPr lang="ja-JP" altLang="en-US" sz="2000" b="1" dirty="0">
              <a:latin typeface="Times New Roman" panose="02020603050405020304" pitchFamily="2" charset="0"/>
              <a:ea typeface="黑体" panose="02010609060101010101" pitchFamily="1" charset="-122"/>
            </a:endParaRPr>
          </a:p>
        </p:txBody>
      </p:sp>
      <p:sp>
        <p:nvSpPr>
          <p:cNvPr id="61486" name="Rectangle 45"/>
          <p:cNvSpPr/>
          <p:nvPr/>
        </p:nvSpPr>
        <p:spPr>
          <a:xfrm>
            <a:off x="1981200" y="2686050"/>
            <a:ext cx="1371600" cy="465138"/>
          </a:xfrm>
          <a:prstGeom prst="rect">
            <a:avLst/>
          </a:prstGeom>
          <a:solidFill>
            <a:srgbClr val="CCECFF"/>
          </a:solidFill>
          <a:ln w="28575" cap="flat" cmpd="sng">
            <a:solidFill>
              <a:schemeClr val="tx1"/>
            </a:solidFill>
            <a:prstDash val="solid"/>
            <a:miter/>
            <a:headEnd type="none" w="med" len="med"/>
            <a:tailEnd type="none" w="med" len="med"/>
          </a:ln>
        </p:spPr>
        <p:txBody>
          <a:bodyPr wrap="none" anchor="ctr" anchorCtr="0"/>
          <a:p>
            <a:pPr algn="ctr">
              <a:lnSpc>
                <a:spcPct val="80000"/>
              </a:lnSpc>
            </a:pPr>
            <a:r>
              <a:rPr lang="zh-CN" altLang="en-US" sz="2000" b="1" dirty="0">
                <a:latin typeface="Times New Roman" panose="02020603050405020304" pitchFamily="2" charset="0"/>
                <a:ea typeface="黑体" panose="02010609060101010101" pitchFamily="1" charset="-122"/>
              </a:rPr>
              <a:t>工序编成</a:t>
            </a:r>
            <a:endParaRPr lang="ja-JP" altLang="en-US" sz="2000" b="1" dirty="0">
              <a:latin typeface="Times New Roman" panose="02020603050405020304" pitchFamily="2" charset="0"/>
              <a:ea typeface="黑体" panose="02010609060101010101" pitchFamily="1" charset="-122"/>
            </a:endParaRPr>
          </a:p>
        </p:txBody>
      </p:sp>
      <p:sp>
        <p:nvSpPr>
          <p:cNvPr id="61487" name="Rectangle 46"/>
          <p:cNvSpPr/>
          <p:nvPr/>
        </p:nvSpPr>
        <p:spPr>
          <a:xfrm>
            <a:off x="4038600" y="2686050"/>
            <a:ext cx="1447800" cy="465138"/>
          </a:xfrm>
          <a:prstGeom prst="rect">
            <a:avLst/>
          </a:prstGeom>
          <a:solidFill>
            <a:srgbClr val="CCECFF"/>
          </a:solidFill>
          <a:ln w="28575" cap="flat" cmpd="sng">
            <a:solidFill>
              <a:schemeClr val="tx1"/>
            </a:solidFill>
            <a:prstDash val="solid"/>
            <a:miter/>
            <a:headEnd type="none" w="med" len="med"/>
            <a:tailEnd type="none" w="med" len="med"/>
          </a:ln>
        </p:spPr>
        <p:txBody>
          <a:bodyPr wrap="none" anchor="ctr" anchorCtr="0"/>
          <a:p>
            <a:pPr algn="ctr">
              <a:lnSpc>
                <a:spcPct val="80000"/>
              </a:lnSpc>
            </a:pPr>
            <a:r>
              <a:rPr lang="zh-CN" altLang="en-US" sz="2000" b="1" dirty="0">
                <a:latin typeface="Times New Roman" panose="02020603050405020304" pitchFamily="2" charset="0"/>
                <a:ea typeface="黑体" panose="02010609060101010101" pitchFamily="1" charset="-122"/>
              </a:rPr>
              <a:t>准备、切换</a:t>
            </a:r>
            <a:endParaRPr lang="ja-JP" altLang="en-US" sz="2000" b="1" dirty="0">
              <a:latin typeface="Times New Roman" panose="02020603050405020304" pitchFamily="2" charset="0"/>
              <a:ea typeface="黑体" panose="02010609060101010101" pitchFamily="1" charset="-122"/>
            </a:endParaRPr>
          </a:p>
        </p:txBody>
      </p:sp>
      <p:sp>
        <p:nvSpPr>
          <p:cNvPr id="61488" name="Rectangle 47"/>
          <p:cNvSpPr/>
          <p:nvPr/>
        </p:nvSpPr>
        <p:spPr>
          <a:xfrm>
            <a:off x="0" y="8001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61489" name="AutoShape 48"/>
          <p:cNvSpPr>
            <a:spLocks noChangeAspect="1"/>
          </p:cNvSpPr>
          <p:nvPr/>
        </p:nvSpPr>
        <p:spPr>
          <a:xfrm>
            <a:off x="5486400" y="4419600"/>
            <a:ext cx="914400" cy="914400"/>
          </a:xfrm>
          <a:prstGeom prst="rect">
            <a:avLst/>
          </a:prstGeom>
          <a:noFill/>
          <a:ln w="9525">
            <a:noFill/>
          </a:ln>
        </p:spPr>
        <p:txBody>
          <a:bodyPr/>
          <a:p>
            <a:endParaRPr lang="zh-CN" alt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1466"/>
                                        </p:tgtEl>
                                        <p:attrNameLst>
                                          <p:attrName>style.visibility</p:attrName>
                                        </p:attrNameLst>
                                      </p:cBhvr>
                                      <p:to>
                                        <p:strVal val="visible"/>
                                      </p:to>
                                    </p:set>
                                    <p:animEffect transition="in" filter="wipe(up)">
                                      <p:cBhvr>
                                        <p:cTn id="7" dur="500"/>
                                        <p:tgtEl>
                                          <p:spTgt spid="6146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614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61462"/>
                                        </p:tgtEl>
                                        <p:attrNameLst>
                                          <p:attrName>style.visibility</p:attrName>
                                        </p:attrNameLst>
                                      </p:cBhvr>
                                      <p:to>
                                        <p:strVal val="visible"/>
                                      </p:to>
                                    </p:set>
                                    <p:anim calcmode="lin" valueType="num">
                                      <p:cBhvr>
                                        <p:cTn id="15" dur="500" fill="hold"/>
                                        <p:tgtEl>
                                          <p:spTgt spid="61462"/>
                                        </p:tgtEl>
                                        <p:attrNameLst>
                                          <p:attrName>ppt_w</p:attrName>
                                        </p:attrNameLst>
                                      </p:cBhvr>
                                      <p:tavLst>
                                        <p:tav tm="0">
                                          <p:val>
                                            <p:fltVal val="0.000000"/>
                                          </p:val>
                                        </p:tav>
                                        <p:tav tm="100000">
                                          <p:val>
                                            <p:strVal val="#ppt_w"/>
                                          </p:val>
                                        </p:tav>
                                      </p:tavLst>
                                    </p:anim>
                                    <p:anim calcmode="lin" valueType="num">
                                      <p:cBhvr>
                                        <p:cTn id="16" dur="500" fill="hold"/>
                                        <p:tgtEl>
                                          <p:spTgt spid="61462"/>
                                        </p:tgtEl>
                                        <p:attrNameLst>
                                          <p:attrName>ppt_h</p:attrName>
                                        </p:attrNameLst>
                                      </p:cBhvr>
                                      <p:tavLst>
                                        <p:tav tm="0">
                                          <p:val>
                                            <p:fltVal val="0.00000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61443"/>
                                        </p:tgtEl>
                                        <p:attrNameLst>
                                          <p:attrName>style.visibility</p:attrName>
                                        </p:attrNameLst>
                                      </p:cBhvr>
                                      <p:to>
                                        <p:strVal val="visible"/>
                                      </p:to>
                                    </p:set>
                                    <p:animEffect transition="in" filter="wipe(up)">
                                      <p:cBhvr>
                                        <p:cTn id="21" dur="500"/>
                                        <p:tgtEl>
                                          <p:spTgt spid="61443"/>
                                        </p:tgtEl>
                                      </p:cBhvr>
                                    </p:animEffect>
                                  </p:childTnLst>
                                </p:cTn>
                              </p:par>
                            </p:childTnLst>
                          </p:cTn>
                        </p:par>
                        <p:par>
                          <p:cTn id="22" fill="hold">
                            <p:stCondLst>
                              <p:cond delay="500"/>
                            </p:stCondLst>
                            <p:childTnLst>
                              <p:par>
                                <p:cTn id="23" presetID="1" presetClass="entr" presetSubtype="0" fill="hold" grpId="0" nodeType="afterEffect">
                                  <p:stCondLst>
                                    <p:cond delay="0"/>
                                  </p:stCondLst>
                                  <p:childTnLst>
                                    <p:set>
                                      <p:cBhvr>
                                        <p:cTn id="24" dur="1" fill="hold">
                                          <p:stCondLst>
                                            <p:cond delay="499"/>
                                          </p:stCondLst>
                                        </p:cTn>
                                        <p:tgtEl>
                                          <p:spTgt spid="6146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61445"/>
                                        </p:tgtEl>
                                        <p:attrNameLst>
                                          <p:attrName>style.visibility</p:attrName>
                                        </p:attrNameLst>
                                      </p:cBhvr>
                                      <p:to>
                                        <p:strVal val="visible"/>
                                      </p:to>
                                    </p:set>
                                    <p:anim calcmode="lin" valueType="num">
                                      <p:cBhvr>
                                        <p:cTn id="29" dur="500" fill="hold"/>
                                        <p:tgtEl>
                                          <p:spTgt spid="61445"/>
                                        </p:tgtEl>
                                        <p:attrNameLst>
                                          <p:attrName>ppt_w</p:attrName>
                                        </p:attrNameLst>
                                      </p:cBhvr>
                                      <p:tavLst>
                                        <p:tav tm="0">
                                          <p:val>
                                            <p:fltVal val="0.000000"/>
                                          </p:val>
                                        </p:tav>
                                        <p:tav tm="100000">
                                          <p:val>
                                            <p:strVal val="#ppt_w"/>
                                          </p:val>
                                        </p:tav>
                                      </p:tavLst>
                                    </p:anim>
                                    <p:anim calcmode="lin" valueType="num">
                                      <p:cBhvr>
                                        <p:cTn id="30" dur="500" fill="hold"/>
                                        <p:tgtEl>
                                          <p:spTgt spid="61445"/>
                                        </p:tgtEl>
                                        <p:attrNameLst>
                                          <p:attrName>ppt_h</p:attrName>
                                        </p:attrNameLst>
                                      </p:cBhvr>
                                      <p:tavLst>
                                        <p:tav tm="0">
                                          <p:val>
                                            <p:fltVal val="0.00000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61449"/>
                                        </p:tgtEl>
                                        <p:attrNameLst>
                                          <p:attrName>style.visibility</p:attrName>
                                        </p:attrNameLst>
                                      </p:cBhvr>
                                      <p:to>
                                        <p:strVal val="visible"/>
                                      </p:to>
                                    </p:set>
                                    <p:anim calcmode="lin" valueType="num">
                                      <p:cBhvr>
                                        <p:cTn id="35" dur="500" fill="hold"/>
                                        <p:tgtEl>
                                          <p:spTgt spid="61449"/>
                                        </p:tgtEl>
                                        <p:attrNameLst>
                                          <p:attrName>ppt_w</p:attrName>
                                        </p:attrNameLst>
                                      </p:cBhvr>
                                      <p:tavLst>
                                        <p:tav tm="0">
                                          <p:val>
                                            <p:fltVal val="0.000000"/>
                                          </p:val>
                                        </p:tav>
                                        <p:tav tm="100000">
                                          <p:val>
                                            <p:strVal val="#ppt_w"/>
                                          </p:val>
                                        </p:tav>
                                      </p:tavLst>
                                    </p:anim>
                                    <p:anim calcmode="lin" valueType="num">
                                      <p:cBhvr>
                                        <p:cTn id="36" dur="500" fill="hold"/>
                                        <p:tgtEl>
                                          <p:spTgt spid="61449"/>
                                        </p:tgtEl>
                                        <p:attrNameLst>
                                          <p:attrName>ppt_h</p:attrName>
                                        </p:attrNameLst>
                                      </p:cBhvr>
                                      <p:tavLst>
                                        <p:tav tm="0">
                                          <p:val>
                                            <p:fltVal val="0.00000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nodeType="clickEffect">
                                  <p:stCondLst>
                                    <p:cond delay="0"/>
                                  </p:stCondLst>
                                  <p:childTnLst>
                                    <p:set>
                                      <p:cBhvr>
                                        <p:cTn id="40" dur="1" fill="hold">
                                          <p:stCondLst>
                                            <p:cond delay="0"/>
                                          </p:stCondLst>
                                        </p:cTn>
                                        <p:tgtEl>
                                          <p:spTgt spid="61453"/>
                                        </p:tgtEl>
                                        <p:attrNameLst>
                                          <p:attrName>style.visibility</p:attrName>
                                        </p:attrNameLst>
                                      </p:cBhvr>
                                      <p:to>
                                        <p:strVal val="visible"/>
                                      </p:to>
                                    </p:set>
                                    <p:anim calcmode="lin" valueType="num">
                                      <p:cBhvr>
                                        <p:cTn id="41" dur="500" fill="hold"/>
                                        <p:tgtEl>
                                          <p:spTgt spid="61453"/>
                                        </p:tgtEl>
                                        <p:attrNameLst>
                                          <p:attrName>ppt_w</p:attrName>
                                        </p:attrNameLst>
                                      </p:cBhvr>
                                      <p:tavLst>
                                        <p:tav tm="0">
                                          <p:val>
                                            <p:fltVal val="0.000000"/>
                                          </p:val>
                                        </p:tav>
                                        <p:tav tm="100000">
                                          <p:val>
                                            <p:strVal val="#ppt_w"/>
                                          </p:val>
                                        </p:tav>
                                      </p:tavLst>
                                    </p:anim>
                                    <p:anim calcmode="lin" valueType="num">
                                      <p:cBhvr>
                                        <p:cTn id="42" dur="500" fill="hold"/>
                                        <p:tgtEl>
                                          <p:spTgt spid="61453"/>
                                        </p:tgtEl>
                                        <p:attrNameLst>
                                          <p:attrName>ppt_h</p:attrName>
                                        </p:attrNameLst>
                                      </p:cBhvr>
                                      <p:tavLst>
                                        <p:tav tm="0">
                                          <p:val>
                                            <p:fltVal val="0.00000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nodeType="clickEffect">
                                  <p:stCondLst>
                                    <p:cond delay="0"/>
                                  </p:stCondLst>
                                  <p:childTnLst>
                                    <p:set>
                                      <p:cBhvr>
                                        <p:cTn id="46" dur="1" fill="hold">
                                          <p:stCondLst>
                                            <p:cond delay="0"/>
                                          </p:stCondLst>
                                        </p:cTn>
                                        <p:tgtEl>
                                          <p:spTgt spid="61456"/>
                                        </p:tgtEl>
                                        <p:attrNameLst>
                                          <p:attrName>style.visibility</p:attrName>
                                        </p:attrNameLst>
                                      </p:cBhvr>
                                      <p:to>
                                        <p:strVal val="visible"/>
                                      </p:to>
                                    </p:set>
                                    <p:anim calcmode="lin" valueType="num">
                                      <p:cBhvr>
                                        <p:cTn id="47" dur="500" fill="hold"/>
                                        <p:tgtEl>
                                          <p:spTgt spid="61456"/>
                                        </p:tgtEl>
                                        <p:attrNameLst>
                                          <p:attrName>ppt_w</p:attrName>
                                        </p:attrNameLst>
                                      </p:cBhvr>
                                      <p:tavLst>
                                        <p:tav tm="0">
                                          <p:val>
                                            <p:fltVal val="0.000000"/>
                                          </p:val>
                                        </p:tav>
                                        <p:tav tm="100000">
                                          <p:val>
                                            <p:strVal val="#ppt_w"/>
                                          </p:val>
                                        </p:tav>
                                      </p:tavLst>
                                    </p:anim>
                                    <p:anim calcmode="lin" valueType="num">
                                      <p:cBhvr>
                                        <p:cTn id="48" dur="500" fill="hold"/>
                                        <p:tgtEl>
                                          <p:spTgt spid="61456"/>
                                        </p:tgtEl>
                                        <p:attrNameLst>
                                          <p:attrName>ppt_h</p:attrName>
                                        </p:attrNameLst>
                                      </p:cBhvr>
                                      <p:tavLst>
                                        <p:tav tm="0">
                                          <p:val>
                                            <p:fltVal val="0.00000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nodeType="clickEffect">
                                  <p:stCondLst>
                                    <p:cond delay="0"/>
                                  </p:stCondLst>
                                  <p:childTnLst>
                                    <p:set>
                                      <p:cBhvr>
                                        <p:cTn id="52" dur="1" fill="hold">
                                          <p:stCondLst>
                                            <p:cond delay="0"/>
                                          </p:stCondLst>
                                        </p:cTn>
                                        <p:tgtEl>
                                          <p:spTgt spid="61459"/>
                                        </p:tgtEl>
                                        <p:attrNameLst>
                                          <p:attrName>style.visibility</p:attrName>
                                        </p:attrNameLst>
                                      </p:cBhvr>
                                      <p:to>
                                        <p:strVal val="visible"/>
                                      </p:to>
                                    </p:set>
                                    <p:anim calcmode="lin" valueType="num">
                                      <p:cBhvr>
                                        <p:cTn id="53" dur="500" fill="hold"/>
                                        <p:tgtEl>
                                          <p:spTgt spid="61459"/>
                                        </p:tgtEl>
                                        <p:attrNameLst>
                                          <p:attrName>ppt_w</p:attrName>
                                        </p:attrNameLst>
                                      </p:cBhvr>
                                      <p:tavLst>
                                        <p:tav tm="0">
                                          <p:val>
                                            <p:fltVal val="0.000000"/>
                                          </p:val>
                                        </p:tav>
                                        <p:tav tm="100000">
                                          <p:val>
                                            <p:strVal val="#ppt_w"/>
                                          </p:val>
                                        </p:tav>
                                      </p:tavLst>
                                    </p:anim>
                                    <p:anim calcmode="lin" valueType="num">
                                      <p:cBhvr>
                                        <p:cTn id="54" dur="500" fill="hold"/>
                                        <p:tgtEl>
                                          <p:spTgt spid="61459"/>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animBg="1"/>
      <p:bldP spid="61465" grpId="0"/>
      <p:bldP spid="61474"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灯片编号占位符 3"/>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62467" name="Line 2"/>
          <p:cNvSpPr/>
          <p:nvPr/>
        </p:nvSpPr>
        <p:spPr>
          <a:xfrm>
            <a:off x="228600" y="3429000"/>
            <a:ext cx="8534400" cy="0"/>
          </a:xfrm>
          <a:prstGeom prst="line">
            <a:avLst/>
          </a:prstGeom>
          <a:ln w="38100" cap="flat" cmpd="sng">
            <a:solidFill>
              <a:schemeClr val="tx1"/>
            </a:solidFill>
            <a:prstDash val="solid"/>
            <a:headEnd type="none" w="med" len="med"/>
            <a:tailEnd type="triangle" w="med" len="med"/>
          </a:ln>
        </p:spPr>
      </p:sp>
      <p:sp>
        <p:nvSpPr>
          <p:cNvPr id="62468" name="Text Box 3"/>
          <p:cNvSpPr txBox="1"/>
          <p:nvPr/>
        </p:nvSpPr>
        <p:spPr>
          <a:xfrm>
            <a:off x="8764588" y="2590800"/>
            <a:ext cx="303212" cy="1752600"/>
          </a:xfrm>
          <a:prstGeom prst="rect">
            <a:avLst/>
          </a:prstGeom>
          <a:noFill/>
          <a:ln w="19050" cap="flat" cmpd="sng">
            <a:solidFill>
              <a:schemeClr val="tx1"/>
            </a:solidFill>
            <a:prstDash val="solid"/>
            <a:miter/>
            <a:headEnd type="none" w="med" len="med"/>
            <a:tailEnd type="none" w="med" len="med"/>
          </a:ln>
        </p:spPr>
        <p:txBody>
          <a:bodyPr vert="eaVert" lIns="54000" rIns="18000">
            <a:spAutoFit/>
          </a:bodyPr>
          <a:p>
            <a:pPr algn="dist">
              <a:spcBef>
                <a:spcPct val="50000"/>
              </a:spcBef>
            </a:pPr>
            <a:r>
              <a:rPr lang="zh-CN" altLang="en-US" sz="1400" b="1" dirty="0">
                <a:latin typeface="黑体" panose="02010609060101010101" pitchFamily="1" charset="-122"/>
                <a:ea typeface="黑体" panose="02010609060101010101" pitchFamily="1" charset="-122"/>
              </a:rPr>
              <a:t>采购部的好的结果</a:t>
            </a:r>
            <a:endParaRPr lang="ja-JP" altLang="en-US" sz="1400" b="1" dirty="0">
              <a:latin typeface="黑体" panose="02010609060101010101" pitchFamily="1" charset="-122"/>
              <a:ea typeface="黑体" panose="02010609060101010101" pitchFamily="1" charset="-122"/>
            </a:endParaRPr>
          </a:p>
        </p:txBody>
      </p:sp>
      <p:sp>
        <p:nvSpPr>
          <p:cNvPr id="62469" name="Text Box 4"/>
          <p:cNvSpPr txBox="1"/>
          <p:nvPr/>
        </p:nvSpPr>
        <p:spPr>
          <a:xfrm>
            <a:off x="609600" y="533400"/>
            <a:ext cx="1143000" cy="323850"/>
          </a:xfrm>
          <a:prstGeom prst="rect">
            <a:avLst/>
          </a:prstGeom>
          <a:noFill/>
          <a:ln w="19050" cap="flat" cmpd="sng">
            <a:solidFill>
              <a:schemeClr val="tx1"/>
            </a:solidFill>
            <a:prstDash val="solid"/>
            <a:miter/>
            <a:headEnd type="none" w="med" len="med"/>
            <a:tailEnd type="none" w="med" len="med"/>
          </a:ln>
        </p:spPr>
        <p:txBody>
          <a:bodyPr>
            <a:spAutoFit/>
          </a:bodyPr>
          <a:p>
            <a:pPr algn="ctr">
              <a:spcBef>
                <a:spcPct val="50000"/>
              </a:spcBef>
            </a:pPr>
            <a:r>
              <a:rPr lang="zh-CN" altLang="en-US" sz="1400" b="1" dirty="0">
                <a:latin typeface="黑体" panose="02010609060101010101" pitchFamily="1" charset="-122"/>
                <a:ea typeface="黑体" panose="02010609060101010101" pitchFamily="1" charset="-122"/>
              </a:rPr>
              <a:t>强化供应商</a:t>
            </a:r>
            <a:endParaRPr lang="ja-JP" altLang="en-US" sz="1400" b="1" dirty="0">
              <a:latin typeface="黑体" panose="02010609060101010101" pitchFamily="1" charset="-122"/>
              <a:ea typeface="黑体" panose="02010609060101010101" pitchFamily="1" charset="-122"/>
            </a:endParaRPr>
          </a:p>
        </p:txBody>
      </p:sp>
      <p:sp>
        <p:nvSpPr>
          <p:cNvPr id="62470" name="Text Box 5"/>
          <p:cNvSpPr txBox="1"/>
          <p:nvPr/>
        </p:nvSpPr>
        <p:spPr>
          <a:xfrm>
            <a:off x="3352800" y="533400"/>
            <a:ext cx="1676400" cy="323850"/>
          </a:xfrm>
          <a:prstGeom prst="rect">
            <a:avLst/>
          </a:prstGeom>
          <a:noFill/>
          <a:ln w="19050" cap="flat" cmpd="sng">
            <a:solidFill>
              <a:schemeClr val="tx1"/>
            </a:solidFill>
            <a:prstDash val="solid"/>
            <a:miter/>
            <a:headEnd type="none" w="med" len="med"/>
            <a:tailEnd type="none" w="med" len="med"/>
          </a:ln>
        </p:spPr>
        <p:txBody>
          <a:bodyPr>
            <a:spAutoFit/>
          </a:bodyPr>
          <a:p>
            <a:pPr algn="ctr">
              <a:spcBef>
                <a:spcPct val="50000"/>
              </a:spcBef>
            </a:pPr>
            <a:r>
              <a:rPr lang="zh-CN" altLang="en-US" sz="1400" b="1" dirty="0">
                <a:latin typeface="黑体" panose="02010609060101010101" pitchFamily="1" charset="-122"/>
                <a:ea typeface="黑体" panose="02010609060101010101" pitchFamily="1" charset="-122"/>
              </a:rPr>
              <a:t>信息的提供、收集</a:t>
            </a:r>
            <a:endParaRPr lang="ja-JP" altLang="en-US" sz="1400" b="1" dirty="0">
              <a:latin typeface="黑体" panose="02010609060101010101" pitchFamily="1" charset="-122"/>
              <a:ea typeface="黑体" panose="02010609060101010101" pitchFamily="1" charset="-122"/>
            </a:endParaRPr>
          </a:p>
        </p:txBody>
      </p:sp>
      <p:sp>
        <p:nvSpPr>
          <p:cNvPr id="62471" name="Text Box 6"/>
          <p:cNvSpPr txBox="1"/>
          <p:nvPr/>
        </p:nvSpPr>
        <p:spPr>
          <a:xfrm>
            <a:off x="6019800" y="533400"/>
            <a:ext cx="1219200" cy="323850"/>
          </a:xfrm>
          <a:prstGeom prst="rect">
            <a:avLst/>
          </a:prstGeom>
          <a:noFill/>
          <a:ln w="19050" cap="flat" cmpd="sng">
            <a:solidFill>
              <a:schemeClr val="tx1"/>
            </a:solidFill>
            <a:prstDash val="solid"/>
            <a:miter/>
            <a:headEnd type="none" w="med" len="med"/>
            <a:tailEnd type="none" w="med" len="med"/>
          </a:ln>
        </p:spPr>
        <p:txBody>
          <a:bodyPr>
            <a:spAutoFit/>
          </a:bodyPr>
          <a:p>
            <a:pPr algn="ctr">
              <a:spcBef>
                <a:spcPct val="50000"/>
              </a:spcBef>
            </a:pPr>
            <a:r>
              <a:rPr lang="zh-CN" altLang="en-US" sz="1400" b="1" dirty="0">
                <a:latin typeface="黑体" panose="02010609060101010101" pitchFamily="1" charset="-122"/>
                <a:ea typeface="黑体" panose="02010609060101010101" pitchFamily="1" charset="-122"/>
              </a:rPr>
              <a:t>成本竞争力</a:t>
            </a:r>
            <a:endParaRPr lang="ja-JP" altLang="en-US" sz="1400" b="1" dirty="0">
              <a:latin typeface="黑体" panose="02010609060101010101" pitchFamily="1" charset="-122"/>
              <a:ea typeface="黑体" panose="02010609060101010101" pitchFamily="1" charset="-122"/>
            </a:endParaRPr>
          </a:p>
        </p:txBody>
      </p:sp>
      <p:sp>
        <p:nvSpPr>
          <p:cNvPr id="62472" name="Text Box 7"/>
          <p:cNvSpPr txBox="1"/>
          <p:nvPr/>
        </p:nvSpPr>
        <p:spPr>
          <a:xfrm>
            <a:off x="990600" y="6324600"/>
            <a:ext cx="1066800" cy="323850"/>
          </a:xfrm>
          <a:prstGeom prst="rect">
            <a:avLst/>
          </a:prstGeom>
          <a:noFill/>
          <a:ln w="19050" cap="flat" cmpd="sng">
            <a:solidFill>
              <a:schemeClr val="tx1"/>
            </a:solidFill>
            <a:prstDash val="solid"/>
            <a:miter/>
            <a:headEnd type="none" w="med" len="med"/>
            <a:tailEnd type="none" w="med" len="med"/>
          </a:ln>
        </p:spPr>
        <p:txBody>
          <a:bodyPr>
            <a:spAutoFit/>
          </a:bodyPr>
          <a:p>
            <a:pPr algn="ctr">
              <a:spcBef>
                <a:spcPct val="50000"/>
              </a:spcBef>
            </a:pPr>
            <a:r>
              <a:rPr lang="zh-CN" altLang="en-US" sz="1400" b="1" dirty="0">
                <a:latin typeface="黑体" panose="02010609060101010101" pitchFamily="1" charset="-122"/>
                <a:ea typeface="黑体" panose="02010609060101010101" pitchFamily="1" charset="-122"/>
              </a:rPr>
              <a:t>降低库存</a:t>
            </a:r>
            <a:endParaRPr lang="ja-JP" altLang="en-US" sz="1400" b="1" dirty="0">
              <a:latin typeface="黑体" panose="02010609060101010101" pitchFamily="1" charset="-122"/>
              <a:ea typeface="黑体" panose="02010609060101010101" pitchFamily="1" charset="-122"/>
            </a:endParaRPr>
          </a:p>
        </p:txBody>
      </p:sp>
      <p:sp>
        <p:nvSpPr>
          <p:cNvPr id="62473" name="Text Box 8"/>
          <p:cNvSpPr txBox="1"/>
          <p:nvPr/>
        </p:nvSpPr>
        <p:spPr>
          <a:xfrm>
            <a:off x="2971800" y="6324600"/>
            <a:ext cx="1371600" cy="323850"/>
          </a:xfrm>
          <a:prstGeom prst="rect">
            <a:avLst/>
          </a:prstGeom>
          <a:noFill/>
          <a:ln w="19050" cap="flat" cmpd="sng">
            <a:solidFill>
              <a:schemeClr val="tx1"/>
            </a:solidFill>
            <a:prstDash val="solid"/>
            <a:miter/>
            <a:headEnd type="none" w="med" len="med"/>
            <a:tailEnd type="none" w="med" len="med"/>
          </a:ln>
        </p:spPr>
        <p:txBody>
          <a:bodyPr>
            <a:spAutoFit/>
          </a:bodyPr>
          <a:p>
            <a:pPr algn="ctr">
              <a:spcBef>
                <a:spcPct val="50000"/>
              </a:spcBef>
            </a:pPr>
            <a:r>
              <a:rPr lang="zh-CN" altLang="en-US" sz="1400" b="1" dirty="0">
                <a:latin typeface="黑体" panose="02010609060101010101" pitchFamily="1" charset="-122"/>
                <a:ea typeface="黑体" panose="02010609060101010101" pitchFamily="1" charset="-122"/>
              </a:rPr>
              <a:t>海外采购能力</a:t>
            </a:r>
            <a:endParaRPr lang="ja-JP" altLang="en-US" sz="1400" b="1" dirty="0">
              <a:latin typeface="黑体" panose="02010609060101010101" pitchFamily="1" charset="-122"/>
              <a:ea typeface="黑体" panose="02010609060101010101" pitchFamily="1" charset="-122"/>
            </a:endParaRPr>
          </a:p>
        </p:txBody>
      </p:sp>
      <p:sp>
        <p:nvSpPr>
          <p:cNvPr id="62474" name="Text Box 9"/>
          <p:cNvSpPr txBox="1"/>
          <p:nvPr/>
        </p:nvSpPr>
        <p:spPr>
          <a:xfrm>
            <a:off x="5486400" y="6324600"/>
            <a:ext cx="1295400" cy="323850"/>
          </a:xfrm>
          <a:prstGeom prst="rect">
            <a:avLst/>
          </a:prstGeom>
          <a:noFill/>
          <a:ln w="19050" cap="flat" cmpd="sng">
            <a:solidFill>
              <a:schemeClr val="tx1"/>
            </a:solidFill>
            <a:prstDash val="solid"/>
            <a:miter/>
            <a:headEnd type="none" w="med" len="med"/>
            <a:tailEnd type="none" w="med" len="med"/>
          </a:ln>
        </p:spPr>
        <p:txBody>
          <a:bodyPr>
            <a:spAutoFit/>
          </a:bodyPr>
          <a:p>
            <a:pPr algn="ctr">
              <a:spcBef>
                <a:spcPct val="50000"/>
              </a:spcBef>
            </a:pPr>
            <a:r>
              <a:rPr lang="zh-CN" altLang="en-US" sz="1400" b="1" dirty="0">
                <a:latin typeface="黑体" panose="02010609060101010101" pitchFamily="1" charset="-122"/>
                <a:ea typeface="黑体" panose="02010609060101010101" pitchFamily="1" charset="-122"/>
              </a:rPr>
              <a:t>强化采购力量</a:t>
            </a:r>
            <a:endParaRPr lang="ja-JP" altLang="en-US" sz="1400" b="1" dirty="0">
              <a:latin typeface="黑体" panose="02010609060101010101" pitchFamily="1" charset="-122"/>
              <a:ea typeface="黑体" panose="02010609060101010101" pitchFamily="1" charset="-122"/>
            </a:endParaRPr>
          </a:p>
        </p:txBody>
      </p:sp>
      <p:sp>
        <p:nvSpPr>
          <p:cNvPr id="62475" name="Line 10"/>
          <p:cNvSpPr/>
          <p:nvPr/>
        </p:nvSpPr>
        <p:spPr>
          <a:xfrm>
            <a:off x="1219200" y="812800"/>
            <a:ext cx="1219200" cy="2616200"/>
          </a:xfrm>
          <a:prstGeom prst="line">
            <a:avLst/>
          </a:prstGeom>
          <a:ln w="28575" cap="flat" cmpd="sng">
            <a:solidFill>
              <a:schemeClr val="tx1"/>
            </a:solidFill>
            <a:prstDash val="solid"/>
            <a:headEnd type="none" w="med" len="med"/>
            <a:tailEnd type="triangle" w="med" len="med"/>
          </a:ln>
        </p:spPr>
      </p:sp>
      <p:sp>
        <p:nvSpPr>
          <p:cNvPr id="62476" name="Line 11"/>
          <p:cNvSpPr/>
          <p:nvPr/>
        </p:nvSpPr>
        <p:spPr>
          <a:xfrm>
            <a:off x="4191000" y="838200"/>
            <a:ext cx="1219200" cy="2590800"/>
          </a:xfrm>
          <a:prstGeom prst="line">
            <a:avLst/>
          </a:prstGeom>
          <a:ln w="28575" cap="flat" cmpd="sng">
            <a:solidFill>
              <a:schemeClr val="tx1"/>
            </a:solidFill>
            <a:prstDash val="solid"/>
            <a:headEnd type="none" w="med" len="med"/>
            <a:tailEnd type="triangle" w="med" len="med"/>
          </a:ln>
        </p:spPr>
      </p:sp>
      <p:sp>
        <p:nvSpPr>
          <p:cNvPr id="62477" name="Line 12"/>
          <p:cNvSpPr/>
          <p:nvPr/>
        </p:nvSpPr>
        <p:spPr>
          <a:xfrm>
            <a:off x="6705600" y="819150"/>
            <a:ext cx="1295400" cy="2609850"/>
          </a:xfrm>
          <a:prstGeom prst="line">
            <a:avLst/>
          </a:prstGeom>
          <a:ln w="28575" cap="flat" cmpd="sng">
            <a:solidFill>
              <a:schemeClr val="tx1"/>
            </a:solidFill>
            <a:prstDash val="solid"/>
            <a:headEnd type="none" w="med" len="med"/>
            <a:tailEnd type="triangle" w="med" len="med"/>
          </a:ln>
        </p:spPr>
      </p:sp>
      <p:sp>
        <p:nvSpPr>
          <p:cNvPr id="62478" name="Line 13"/>
          <p:cNvSpPr/>
          <p:nvPr/>
        </p:nvSpPr>
        <p:spPr>
          <a:xfrm flipV="1">
            <a:off x="1600200" y="3429000"/>
            <a:ext cx="1371600" cy="2895600"/>
          </a:xfrm>
          <a:prstGeom prst="line">
            <a:avLst/>
          </a:prstGeom>
          <a:ln w="28575" cap="flat" cmpd="sng">
            <a:solidFill>
              <a:schemeClr val="tx1"/>
            </a:solidFill>
            <a:prstDash val="solid"/>
            <a:headEnd type="none" w="med" len="med"/>
            <a:tailEnd type="triangle" w="med" len="med"/>
          </a:ln>
        </p:spPr>
      </p:sp>
      <p:sp>
        <p:nvSpPr>
          <p:cNvPr id="62479" name="Line 14"/>
          <p:cNvSpPr/>
          <p:nvPr/>
        </p:nvSpPr>
        <p:spPr>
          <a:xfrm flipV="1">
            <a:off x="3657600" y="3429000"/>
            <a:ext cx="1371600" cy="2895600"/>
          </a:xfrm>
          <a:prstGeom prst="line">
            <a:avLst/>
          </a:prstGeom>
          <a:ln w="28575" cap="flat" cmpd="sng">
            <a:solidFill>
              <a:schemeClr val="tx1"/>
            </a:solidFill>
            <a:prstDash val="solid"/>
            <a:headEnd type="none" w="med" len="med"/>
            <a:tailEnd type="triangle" w="med" len="med"/>
          </a:ln>
        </p:spPr>
      </p:sp>
      <p:sp>
        <p:nvSpPr>
          <p:cNvPr id="62480" name="Line 15"/>
          <p:cNvSpPr/>
          <p:nvPr/>
        </p:nvSpPr>
        <p:spPr>
          <a:xfrm flipV="1">
            <a:off x="6172200" y="3429000"/>
            <a:ext cx="1371600" cy="2895600"/>
          </a:xfrm>
          <a:prstGeom prst="line">
            <a:avLst/>
          </a:prstGeom>
          <a:ln w="28575" cap="flat" cmpd="sng">
            <a:solidFill>
              <a:schemeClr val="tx1"/>
            </a:solidFill>
            <a:prstDash val="solid"/>
            <a:headEnd type="none" w="med" len="med"/>
            <a:tailEnd type="triangle" w="med" len="med"/>
          </a:ln>
        </p:spPr>
      </p:sp>
      <p:sp>
        <p:nvSpPr>
          <p:cNvPr id="62481" name="Text Box 16"/>
          <p:cNvSpPr txBox="1"/>
          <p:nvPr/>
        </p:nvSpPr>
        <p:spPr>
          <a:xfrm>
            <a:off x="-150812" y="1219200"/>
            <a:ext cx="1293812" cy="403225"/>
          </a:xfrm>
          <a:prstGeom prst="rect">
            <a:avLst/>
          </a:prstGeom>
          <a:noFill/>
          <a:ln w="9525">
            <a:noFill/>
          </a:ln>
        </p:spPr>
        <p:txBody>
          <a:bodyPr>
            <a:spAutoFit/>
          </a:bodyPr>
          <a:p>
            <a:pPr algn="ctr">
              <a:lnSpc>
                <a:spcPct val="60000"/>
              </a:lnSpc>
              <a:spcBef>
                <a:spcPct val="50000"/>
              </a:spcBef>
            </a:pPr>
            <a:r>
              <a:rPr lang="zh-CN" altLang="en-US" sz="1200" b="1" dirty="0">
                <a:latin typeface="黑体" panose="02010609060101010101" pitchFamily="1" charset="-122"/>
                <a:ea typeface="黑体" panose="02010609060101010101" pitchFamily="1" charset="-122"/>
              </a:rPr>
              <a:t>重点培养公司</a:t>
            </a:r>
            <a:endParaRPr lang="ja-JP" altLang="en-US" sz="1200" b="1" dirty="0">
              <a:latin typeface="黑体" panose="02010609060101010101" pitchFamily="1" charset="-122"/>
              <a:ea typeface="黑体" panose="02010609060101010101" pitchFamily="1" charset="-122"/>
            </a:endParaRPr>
          </a:p>
          <a:p>
            <a:pPr algn="ctr">
              <a:lnSpc>
                <a:spcPct val="60000"/>
              </a:lnSpc>
              <a:spcBef>
                <a:spcPct val="50000"/>
              </a:spcBef>
            </a:pPr>
            <a:r>
              <a:rPr lang="zh-CN" altLang="en-US" sz="1200" b="1" dirty="0">
                <a:latin typeface="黑体" panose="02010609060101010101" pitchFamily="1" charset="-122"/>
                <a:ea typeface="黑体" panose="02010609060101010101" pitchFamily="1" charset="-122"/>
              </a:rPr>
              <a:t>利润额</a:t>
            </a:r>
            <a:endParaRPr lang="ja-JP" altLang="en-US" sz="1200" b="1" dirty="0">
              <a:latin typeface="黑体" panose="02010609060101010101" pitchFamily="1" charset="-122"/>
              <a:ea typeface="黑体" panose="02010609060101010101" pitchFamily="1" charset="-122"/>
            </a:endParaRPr>
          </a:p>
        </p:txBody>
      </p:sp>
      <p:sp>
        <p:nvSpPr>
          <p:cNvPr id="62482" name="Text Box 17"/>
          <p:cNvSpPr txBox="1"/>
          <p:nvPr/>
        </p:nvSpPr>
        <p:spPr>
          <a:xfrm>
            <a:off x="2895600" y="1066800"/>
            <a:ext cx="12954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进修会参加率</a:t>
            </a:r>
            <a:endParaRPr lang="ja-JP" altLang="en-US" sz="1200" b="1" dirty="0">
              <a:latin typeface="黑体" panose="02010609060101010101" pitchFamily="1" charset="-122"/>
              <a:ea typeface="黑体" panose="02010609060101010101" pitchFamily="1" charset="-122"/>
            </a:endParaRPr>
          </a:p>
        </p:txBody>
      </p:sp>
      <p:sp>
        <p:nvSpPr>
          <p:cNvPr id="62483" name="Text Box 18"/>
          <p:cNvSpPr txBox="1"/>
          <p:nvPr/>
        </p:nvSpPr>
        <p:spPr>
          <a:xfrm>
            <a:off x="317500" y="2819400"/>
            <a:ext cx="8255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公司数</a:t>
            </a:r>
            <a:endParaRPr lang="ja-JP" altLang="en-US" sz="1200" b="1" dirty="0">
              <a:latin typeface="黑体" panose="02010609060101010101" pitchFamily="1" charset="-122"/>
              <a:ea typeface="黑体" panose="02010609060101010101" pitchFamily="1" charset="-122"/>
            </a:endParaRPr>
          </a:p>
        </p:txBody>
      </p:sp>
      <p:sp>
        <p:nvSpPr>
          <p:cNvPr id="62484" name="Text Box 19"/>
          <p:cNvSpPr txBox="1"/>
          <p:nvPr/>
        </p:nvSpPr>
        <p:spPr>
          <a:xfrm>
            <a:off x="2849563" y="1371600"/>
            <a:ext cx="13716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指导计划达成率</a:t>
            </a:r>
            <a:endParaRPr lang="ja-JP" altLang="en-US" sz="1200" b="1" dirty="0">
              <a:latin typeface="黑体" panose="02010609060101010101" pitchFamily="1" charset="-122"/>
              <a:ea typeface="黑体" panose="02010609060101010101" pitchFamily="1" charset="-122"/>
            </a:endParaRPr>
          </a:p>
        </p:txBody>
      </p:sp>
      <p:sp>
        <p:nvSpPr>
          <p:cNvPr id="62485" name="Text Box 20"/>
          <p:cNvSpPr txBox="1"/>
          <p:nvPr/>
        </p:nvSpPr>
        <p:spPr>
          <a:xfrm>
            <a:off x="0" y="1592263"/>
            <a:ext cx="1117600" cy="274637"/>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破产公司数</a:t>
            </a:r>
            <a:endParaRPr lang="ja-JP" altLang="en-US" sz="1200" b="1" dirty="0">
              <a:latin typeface="黑体" panose="02010609060101010101" pitchFamily="1" charset="-122"/>
              <a:ea typeface="黑体" panose="02010609060101010101" pitchFamily="1" charset="-122"/>
            </a:endParaRPr>
          </a:p>
        </p:txBody>
      </p:sp>
      <p:sp>
        <p:nvSpPr>
          <p:cNvPr id="62486" name="Text Box 21"/>
          <p:cNvSpPr txBox="1"/>
          <p:nvPr/>
        </p:nvSpPr>
        <p:spPr>
          <a:xfrm>
            <a:off x="3886200" y="2514600"/>
            <a:ext cx="12954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参观工厂件数</a:t>
            </a:r>
            <a:endParaRPr lang="ja-JP" altLang="en-US" sz="1200" b="1" dirty="0">
              <a:latin typeface="黑体" panose="02010609060101010101" pitchFamily="1" charset="-122"/>
              <a:ea typeface="黑体" panose="02010609060101010101" pitchFamily="1" charset="-122"/>
            </a:endParaRPr>
          </a:p>
        </p:txBody>
      </p:sp>
      <p:sp>
        <p:nvSpPr>
          <p:cNvPr id="62487" name="Text Box 22"/>
          <p:cNvSpPr txBox="1"/>
          <p:nvPr/>
        </p:nvSpPr>
        <p:spPr>
          <a:xfrm>
            <a:off x="2209800" y="838200"/>
            <a:ext cx="12954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教育计划达成率</a:t>
            </a:r>
            <a:endParaRPr lang="ja-JP" altLang="en-US" sz="1200" b="1" dirty="0">
              <a:latin typeface="黑体" panose="02010609060101010101" pitchFamily="1" charset="-122"/>
              <a:ea typeface="黑体" panose="02010609060101010101" pitchFamily="1" charset="-122"/>
            </a:endParaRPr>
          </a:p>
        </p:txBody>
      </p:sp>
      <p:sp>
        <p:nvSpPr>
          <p:cNvPr id="62488" name="Text Box 23"/>
          <p:cNvSpPr txBox="1"/>
          <p:nvPr/>
        </p:nvSpPr>
        <p:spPr>
          <a:xfrm>
            <a:off x="3124200" y="2819400"/>
            <a:ext cx="1219200" cy="368300"/>
          </a:xfrm>
          <a:prstGeom prst="rect">
            <a:avLst/>
          </a:prstGeom>
          <a:noFill/>
          <a:ln w="9525">
            <a:noFill/>
          </a:ln>
        </p:spPr>
        <p:txBody>
          <a:bodyPr>
            <a:spAutoFit/>
          </a:bodyPr>
          <a:p>
            <a:pPr>
              <a:lnSpc>
                <a:spcPct val="50000"/>
              </a:lnSpc>
              <a:spcBef>
                <a:spcPct val="50000"/>
              </a:spcBef>
            </a:pPr>
            <a:r>
              <a:rPr lang="zh-CN" altLang="en-US" sz="1200" b="1" dirty="0">
                <a:latin typeface="黑体" panose="02010609060101010101" pitchFamily="1" charset="-122"/>
                <a:ea typeface="黑体" panose="02010609060101010101" pitchFamily="1" charset="-122"/>
              </a:rPr>
              <a:t>信息服务</a:t>
            </a:r>
            <a:endParaRPr lang="ja-JP" altLang="en-US" sz="1200" b="1" dirty="0">
              <a:latin typeface="黑体" panose="02010609060101010101" pitchFamily="1" charset="-122"/>
              <a:ea typeface="黑体" panose="02010609060101010101" pitchFamily="1" charset="-122"/>
            </a:endParaRPr>
          </a:p>
          <a:p>
            <a:pPr>
              <a:lnSpc>
                <a:spcPct val="50000"/>
              </a:lnSpc>
              <a:spcBef>
                <a:spcPct val="50000"/>
              </a:spcBef>
            </a:pPr>
            <a:r>
              <a:rPr lang="zh-CN" altLang="en-US" sz="1200" b="1" dirty="0">
                <a:latin typeface="黑体" panose="02010609060101010101" pitchFamily="1" charset="-122"/>
                <a:ea typeface="黑体" panose="02010609060101010101" pitchFamily="1" charset="-122"/>
              </a:rPr>
              <a:t>计划实施率</a:t>
            </a:r>
            <a:endParaRPr lang="ja-JP" altLang="en-US" sz="1200" b="1" dirty="0">
              <a:latin typeface="黑体" panose="02010609060101010101" pitchFamily="1" charset="-122"/>
              <a:ea typeface="黑体" panose="02010609060101010101" pitchFamily="1" charset="-122"/>
            </a:endParaRPr>
          </a:p>
        </p:txBody>
      </p:sp>
      <p:sp>
        <p:nvSpPr>
          <p:cNvPr id="62489" name="Text Box 24"/>
          <p:cNvSpPr txBox="1"/>
          <p:nvPr/>
        </p:nvSpPr>
        <p:spPr>
          <a:xfrm>
            <a:off x="3429000" y="3154363"/>
            <a:ext cx="914400" cy="274637"/>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质的评价</a:t>
            </a:r>
            <a:endParaRPr lang="ja-JP" altLang="en-US" sz="1200" b="1" dirty="0">
              <a:latin typeface="黑体" panose="02010609060101010101" pitchFamily="1" charset="-122"/>
              <a:ea typeface="黑体" panose="02010609060101010101" pitchFamily="1" charset="-122"/>
            </a:endParaRPr>
          </a:p>
        </p:txBody>
      </p:sp>
      <p:sp>
        <p:nvSpPr>
          <p:cNvPr id="62490" name="Text Box 25"/>
          <p:cNvSpPr txBox="1"/>
          <p:nvPr/>
        </p:nvSpPr>
        <p:spPr>
          <a:xfrm>
            <a:off x="4114800" y="3175000"/>
            <a:ext cx="14478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技术讲习会件数</a:t>
            </a:r>
            <a:endParaRPr lang="ja-JP" altLang="en-US" sz="1200" b="1" dirty="0">
              <a:latin typeface="黑体" panose="02010609060101010101" pitchFamily="1" charset="-122"/>
              <a:ea typeface="黑体" panose="02010609060101010101" pitchFamily="1" charset="-122"/>
            </a:endParaRPr>
          </a:p>
        </p:txBody>
      </p:sp>
      <p:sp>
        <p:nvSpPr>
          <p:cNvPr id="62491" name="Text Box 26"/>
          <p:cNvSpPr txBox="1"/>
          <p:nvPr/>
        </p:nvSpPr>
        <p:spPr>
          <a:xfrm>
            <a:off x="5356225" y="1371600"/>
            <a:ext cx="1577975" cy="384175"/>
          </a:xfrm>
          <a:prstGeom prst="rect">
            <a:avLst/>
          </a:prstGeom>
          <a:noFill/>
          <a:ln w="9525">
            <a:noFill/>
          </a:ln>
        </p:spPr>
        <p:txBody>
          <a:bodyPr>
            <a:spAutoFit/>
          </a:bodyPr>
          <a:p>
            <a:pPr>
              <a:lnSpc>
                <a:spcPct val="80000"/>
              </a:lnSpc>
            </a:pPr>
            <a:r>
              <a:rPr lang="zh-CN" altLang="en-US" sz="1200" b="1" dirty="0">
                <a:latin typeface="黑体" panose="02010609060101010101" pitchFamily="1" charset="-122"/>
                <a:ea typeface="黑体" panose="02010609060101010101" pitchFamily="1" charset="-122"/>
              </a:rPr>
              <a:t>降低成本水平</a:t>
            </a:r>
            <a:endParaRPr lang="ja-JP" altLang="en-US" sz="1200" b="1" dirty="0">
              <a:latin typeface="黑体" panose="02010609060101010101" pitchFamily="1" charset="-122"/>
              <a:ea typeface="黑体" panose="02010609060101010101" pitchFamily="1" charset="-122"/>
            </a:endParaRPr>
          </a:p>
          <a:p>
            <a:pPr>
              <a:lnSpc>
                <a:spcPct val="80000"/>
              </a:lnSpc>
            </a:pPr>
            <a:r>
              <a:rPr lang="zh-CN" altLang="en-US" sz="1200" b="1" dirty="0">
                <a:latin typeface="黑体" panose="02010609060101010101" pitchFamily="1" charset="-122"/>
                <a:ea typeface="黑体" panose="02010609060101010101" pitchFamily="1" charset="-122"/>
              </a:rPr>
              <a:t>计划达成率</a:t>
            </a:r>
            <a:endParaRPr lang="ja-JP" altLang="en-US" sz="1200" b="1" dirty="0">
              <a:latin typeface="黑体" panose="02010609060101010101" pitchFamily="1" charset="-122"/>
              <a:ea typeface="黑体" panose="02010609060101010101" pitchFamily="1" charset="-122"/>
            </a:endParaRPr>
          </a:p>
        </p:txBody>
      </p:sp>
      <p:sp>
        <p:nvSpPr>
          <p:cNvPr id="62492" name="Text Box 27"/>
          <p:cNvSpPr txBox="1"/>
          <p:nvPr/>
        </p:nvSpPr>
        <p:spPr>
          <a:xfrm>
            <a:off x="6172200" y="1682750"/>
            <a:ext cx="8382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行业数</a:t>
            </a:r>
            <a:endParaRPr lang="ja-JP" altLang="en-US" sz="1200" b="1" dirty="0">
              <a:latin typeface="黑体" panose="02010609060101010101" pitchFamily="1" charset="-122"/>
              <a:ea typeface="黑体" panose="02010609060101010101" pitchFamily="1" charset="-122"/>
            </a:endParaRPr>
          </a:p>
        </p:txBody>
      </p:sp>
      <p:sp>
        <p:nvSpPr>
          <p:cNvPr id="62493" name="Text Box 28"/>
          <p:cNvSpPr txBox="1"/>
          <p:nvPr/>
        </p:nvSpPr>
        <p:spPr>
          <a:xfrm>
            <a:off x="4800600" y="1828800"/>
            <a:ext cx="1447800" cy="422275"/>
          </a:xfrm>
          <a:prstGeom prst="rect">
            <a:avLst/>
          </a:prstGeom>
          <a:noFill/>
          <a:ln w="9525">
            <a:noFill/>
          </a:ln>
        </p:spPr>
        <p:txBody>
          <a:bodyPr>
            <a:spAutoFit/>
          </a:bodyPr>
          <a:p>
            <a:pPr>
              <a:lnSpc>
                <a:spcPct val="90000"/>
              </a:lnSpc>
            </a:pPr>
            <a:r>
              <a:rPr lang="zh-CN" altLang="en-US" sz="1200" b="1" dirty="0">
                <a:latin typeface="黑体" panose="02010609060101010101" pitchFamily="1" charset="-122"/>
                <a:ea typeface="黑体" panose="02010609060101010101" pitchFamily="1" charset="-122"/>
              </a:rPr>
              <a:t>零件不合格信息在</a:t>
            </a:r>
            <a:endParaRPr lang="ja-JP" altLang="en-US" sz="1200" b="1" dirty="0">
              <a:latin typeface="黑体" panose="02010609060101010101" pitchFamily="1" charset="-122"/>
              <a:ea typeface="黑体" panose="02010609060101010101" pitchFamily="1" charset="-122"/>
            </a:endParaRPr>
          </a:p>
          <a:p>
            <a:pPr>
              <a:lnSpc>
                <a:spcPct val="90000"/>
              </a:lnSpc>
            </a:pPr>
            <a:r>
              <a:rPr lang="zh-CN" altLang="en-US" sz="1200" b="1" dirty="0">
                <a:latin typeface="黑体" panose="02010609060101010101" pitchFamily="1" charset="-122"/>
                <a:ea typeface="黑体" panose="02010609060101010101" pitchFamily="1" charset="-122"/>
              </a:rPr>
              <a:t>公司内的反馈比率</a:t>
            </a:r>
            <a:endParaRPr lang="ja-JP" altLang="en-US" sz="1200" b="1" dirty="0">
              <a:latin typeface="黑体" panose="02010609060101010101" pitchFamily="1" charset="-122"/>
              <a:ea typeface="黑体" panose="02010609060101010101" pitchFamily="1" charset="-122"/>
            </a:endParaRPr>
          </a:p>
        </p:txBody>
      </p:sp>
      <p:sp>
        <p:nvSpPr>
          <p:cNvPr id="62494" name="Text Box 29"/>
          <p:cNvSpPr txBox="1"/>
          <p:nvPr/>
        </p:nvSpPr>
        <p:spPr>
          <a:xfrm>
            <a:off x="4953000" y="990600"/>
            <a:ext cx="1371600" cy="330200"/>
          </a:xfrm>
          <a:prstGeom prst="rect">
            <a:avLst/>
          </a:prstGeom>
          <a:noFill/>
          <a:ln w="9525">
            <a:noFill/>
          </a:ln>
        </p:spPr>
        <p:txBody>
          <a:bodyPr anchor="ctr" anchorCtr="0">
            <a:spAutoFit/>
          </a:bodyPr>
          <a:p>
            <a:pPr>
              <a:lnSpc>
                <a:spcPct val="40000"/>
              </a:lnSpc>
              <a:spcBef>
                <a:spcPct val="50000"/>
              </a:spcBef>
            </a:pPr>
            <a:r>
              <a:rPr lang="zh-CN" altLang="en-US" sz="1200" b="1" dirty="0">
                <a:latin typeface="黑体" panose="02010609060101010101" pitchFamily="1" charset="-122"/>
                <a:ea typeface="黑体" panose="02010609060101010101" pitchFamily="1" charset="-122"/>
              </a:rPr>
              <a:t>对于外发工作举</a:t>
            </a:r>
            <a:endParaRPr lang="ja-JP" altLang="en-US" sz="1200" b="1" dirty="0">
              <a:latin typeface="黑体" panose="02010609060101010101" pitchFamily="1" charset="-122"/>
              <a:ea typeface="黑体" panose="02010609060101010101" pitchFamily="1" charset="-122"/>
            </a:endParaRPr>
          </a:p>
          <a:p>
            <a:pPr>
              <a:lnSpc>
                <a:spcPct val="40000"/>
              </a:lnSpc>
              <a:spcBef>
                <a:spcPct val="50000"/>
              </a:spcBef>
            </a:pPr>
            <a:r>
              <a:rPr lang="zh-CN" altLang="en-US" sz="1200" b="1" dirty="0">
                <a:latin typeface="黑体" panose="02010609060101010101" pitchFamily="1" charset="-122"/>
                <a:ea typeface="黑体" panose="02010609060101010101" pitchFamily="1" charset="-122"/>
              </a:rPr>
              <a:t>行说明会实施率</a:t>
            </a:r>
            <a:endParaRPr lang="ja-JP" altLang="en-US" sz="1200" b="1" dirty="0">
              <a:latin typeface="黑体" panose="02010609060101010101" pitchFamily="1" charset="-122"/>
              <a:ea typeface="黑体" panose="02010609060101010101" pitchFamily="1" charset="-122"/>
            </a:endParaRPr>
          </a:p>
        </p:txBody>
      </p:sp>
      <p:sp>
        <p:nvSpPr>
          <p:cNvPr id="62495" name="Text Box 30"/>
          <p:cNvSpPr txBox="1"/>
          <p:nvPr/>
        </p:nvSpPr>
        <p:spPr>
          <a:xfrm>
            <a:off x="7207250" y="715963"/>
            <a:ext cx="488950" cy="274637"/>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次数</a:t>
            </a:r>
            <a:endParaRPr lang="ja-JP" altLang="en-US" sz="1200" b="1" dirty="0">
              <a:latin typeface="黑体" panose="02010609060101010101" pitchFamily="1" charset="-122"/>
              <a:ea typeface="黑体" panose="02010609060101010101" pitchFamily="1" charset="-122"/>
            </a:endParaRPr>
          </a:p>
        </p:txBody>
      </p:sp>
      <p:sp>
        <p:nvSpPr>
          <p:cNvPr id="62496" name="Text Box 31"/>
          <p:cNvSpPr txBox="1"/>
          <p:nvPr/>
        </p:nvSpPr>
        <p:spPr>
          <a:xfrm>
            <a:off x="7578725" y="990600"/>
            <a:ext cx="1184275" cy="330200"/>
          </a:xfrm>
          <a:prstGeom prst="rect">
            <a:avLst/>
          </a:prstGeom>
          <a:noFill/>
          <a:ln w="9525">
            <a:noFill/>
          </a:ln>
        </p:spPr>
        <p:txBody>
          <a:bodyPr anchor="ctr" anchorCtr="0">
            <a:spAutoFit/>
          </a:bodyPr>
          <a:p>
            <a:pPr>
              <a:lnSpc>
                <a:spcPct val="40000"/>
              </a:lnSpc>
              <a:spcBef>
                <a:spcPct val="50000"/>
              </a:spcBef>
            </a:pPr>
            <a:r>
              <a:rPr lang="zh-CN" altLang="en-US" sz="1200" b="1" dirty="0">
                <a:latin typeface="黑体" panose="02010609060101010101" pitchFamily="1" charset="-122"/>
                <a:ea typeface="黑体" panose="02010609060101010101" pitchFamily="1" charset="-122"/>
              </a:rPr>
              <a:t>降低成本</a:t>
            </a:r>
            <a:endParaRPr lang="ja-JP" altLang="en-US" sz="1200" b="1" dirty="0">
              <a:latin typeface="黑体" panose="02010609060101010101" pitchFamily="1" charset="-122"/>
              <a:ea typeface="黑体" panose="02010609060101010101" pitchFamily="1" charset="-122"/>
            </a:endParaRPr>
          </a:p>
          <a:p>
            <a:pPr>
              <a:lnSpc>
                <a:spcPct val="40000"/>
              </a:lnSpc>
              <a:spcBef>
                <a:spcPct val="50000"/>
              </a:spcBef>
            </a:pPr>
            <a:r>
              <a:rPr lang="zh-CN" altLang="en-US" sz="1200" b="1" dirty="0">
                <a:latin typeface="黑体" panose="02010609060101010101" pitchFamily="1" charset="-122"/>
                <a:ea typeface="黑体" panose="02010609060101010101" pitchFamily="1" charset="-122"/>
              </a:rPr>
              <a:t>计划达成率</a:t>
            </a:r>
            <a:endParaRPr lang="ja-JP" altLang="en-US" sz="1200" b="1" dirty="0">
              <a:latin typeface="黑体" panose="02010609060101010101" pitchFamily="1" charset="-122"/>
              <a:ea typeface="黑体" panose="02010609060101010101" pitchFamily="1" charset="-122"/>
            </a:endParaRPr>
          </a:p>
        </p:txBody>
      </p:sp>
      <p:sp>
        <p:nvSpPr>
          <p:cNvPr id="62497" name="Text Box 32"/>
          <p:cNvSpPr txBox="1"/>
          <p:nvPr/>
        </p:nvSpPr>
        <p:spPr>
          <a:xfrm>
            <a:off x="3048000" y="1600200"/>
            <a:ext cx="9144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公司数</a:t>
            </a:r>
            <a:endParaRPr lang="ja-JP" altLang="en-US" sz="1200" b="1" dirty="0">
              <a:latin typeface="黑体" panose="02010609060101010101" pitchFamily="1" charset="-122"/>
              <a:ea typeface="黑体" panose="02010609060101010101" pitchFamily="1" charset="-122"/>
            </a:endParaRPr>
          </a:p>
        </p:txBody>
      </p:sp>
      <p:sp>
        <p:nvSpPr>
          <p:cNvPr id="62498" name="Text Box 33"/>
          <p:cNvSpPr txBox="1"/>
          <p:nvPr/>
        </p:nvSpPr>
        <p:spPr>
          <a:xfrm>
            <a:off x="7239000" y="1447800"/>
            <a:ext cx="8382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产品件数</a:t>
            </a:r>
            <a:endParaRPr lang="ja-JP" altLang="en-US" sz="1200" b="1" dirty="0">
              <a:latin typeface="黑体" panose="02010609060101010101" pitchFamily="1" charset="-122"/>
              <a:ea typeface="黑体" panose="02010609060101010101" pitchFamily="1" charset="-122"/>
            </a:endParaRPr>
          </a:p>
        </p:txBody>
      </p:sp>
      <p:sp>
        <p:nvSpPr>
          <p:cNvPr id="62499" name="Text Box 34"/>
          <p:cNvSpPr txBox="1"/>
          <p:nvPr/>
        </p:nvSpPr>
        <p:spPr>
          <a:xfrm>
            <a:off x="7696200" y="1763713"/>
            <a:ext cx="1295400" cy="274637"/>
          </a:xfrm>
          <a:prstGeom prst="rect">
            <a:avLst/>
          </a:prstGeom>
          <a:noFill/>
          <a:ln w="9525">
            <a:noFill/>
          </a:ln>
        </p:spPr>
        <p:txBody>
          <a:bodyPr>
            <a:spAutoFit/>
          </a:bodyPr>
          <a:p>
            <a:pPr>
              <a:spcBef>
                <a:spcPct val="50000"/>
              </a:spcBef>
            </a:pPr>
            <a:r>
              <a:rPr lang="ja-JP" altLang="en-US" sz="1200" b="1" dirty="0">
                <a:latin typeface="黑体" panose="02010609060101010101" pitchFamily="1" charset="-122"/>
                <a:ea typeface="黑体" panose="02010609060101010101" pitchFamily="1" charset="-122"/>
              </a:rPr>
              <a:t>ＶＡ</a:t>
            </a:r>
            <a:r>
              <a:rPr lang="zh-CN" altLang="en-US" sz="1200" b="1" dirty="0">
                <a:latin typeface="黑体" panose="02010609060101010101" pitchFamily="1" charset="-122"/>
                <a:ea typeface="黑体" panose="02010609060101010101" pitchFamily="1" charset="-122"/>
              </a:rPr>
              <a:t>计划达成率</a:t>
            </a:r>
            <a:endParaRPr lang="ja-JP" altLang="en-US" sz="1200" b="1" dirty="0">
              <a:latin typeface="黑体" panose="02010609060101010101" pitchFamily="1" charset="-122"/>
              <a:ea typeface="黑体" panose="02010609060101010101" pitchFamily="1" charset="-122"/>
            </a:endParaRPr>
          </a:p>
        </p:txBody>
      </p:sp>
      <p:sp>
        <p:nvSpPr>
          <p:cNvPr id="62500" name="Text Box 35"/>
          <p:cNvSpPr txBox="1"/>
          <p:nvPr/>
        </p:nvSpPr>
        <p:spPr>
          <a:xfrm>
            <a:off x="7731125" y="2590800"/>
            <a:ext cx="1031875" cy="368300"/>
          </a:xfrm>
          <a:prstGeom prst="rect">
            <a:avLst/>
          </a:prstGeom>
          <a:noFill/>
          <a:ln w="9525">
            <a:noFill/>
          </a:ln>
        </p:spPr>
        <p:txBody>
          <a:bodyPr anchor="ctr" anchorCtr="0">
            <a:spAutoFit/>
          </a:bodyPr>
          <a:p>
            <a:pPr>
              <a:lnSpc>
                <a:spcPct val="50000"/>
              </a:lnSpc>
              <a:spcBef>
                <a:spcPct val="50000"/>
              </a:spcBef>
            </a:pPr>
            <a:r>
              <a:rPr lang="zh-CN" altLang="en-US" sz="1200" b="1" dirty="0">
                <a:latin typeface="黑体" panose="02010609060101010101" pitchFamily="1" charset="-122"/>
                <a:ea typeface="黑体" panose="02010609060101010101" pitchFamily="1" charset="-122"/>
              </a:rPr>
              <a:t>调查成本竞</a:t>
            </a:r>
            <a:endParaRPr lang="ja-JP" altLang="en-US" sz="1200" b="1" dirty="0">
              <a:latin typeface="黑体" panose="02010609060101010101" pitchFamily="1" charset="-122"/>
              <a:ea typeface="黑体" panose="02010609060101010101" pitchFamily="1" charset="-122"/>
            </a:endParaRPr>
          </a:p>
          <a:p>
            <a:pPr>
              <a:lnSpc>
                <a:spcPct val="50000"/>
              </a:lnSpc>
              <a:spcBef>
                <a:spcPct val="50000"/>
              </a:spcBef>
            </a:pPr>
            <a:r>
              <a:rPr lang="zh-CN" altLang="en-US" sz="1200" b="1" dirty="0">
                <a:latin typeface="黑体" panose="02010609060101010101" pitchFamily="1" charset="-122"/>
                <a:ea typeface="黑体" panose="02010609060101010101" pitchFamily="1" charset="-122"/>
              </a:rPr>
              <a:t>争率的件数</a:t>
            </a:r>
            <a:endParaRPr lang="ja-JP" altLang="en-US" sz="1200" b="1" dirty="0">
              <a:latin typeface="黑体" panose="02010609060101010101" pitchFamily="1" charset="-122"/>
              <a:ea typeface="黑体" panose="02010609060101010101" pitchFamily="1" charset="-122"/>
            </a:endParaRPr>
          </a:p>
        </p:txBody>
      </p:sp>
      <p:sp>
        <p:nvSpPr>
          <p:cNvPr id="62501" name="Text Box 36"/>
          <p:cNvSpPr txBox="1"/>
          <p:nvPr/>
        </p:nvSpPr>
        <p:spPr>
          <a:xfrm>
            <a:off x="990600" y="3652838"/>
            <a:ext cx="1219200" cy="274637"/>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库存周转月数</a:t>
            </a:r>
            <a:endParaRPr lang="ja-JP" altLang="en-US" sz="1200" b="1" dirty="0">
              <a:latin typeface="黑体" panose="02010609060101010101" pitchFamily="1" charset="-122"/>
              <a:ea typeface="黑体" panose="02010609060101010101" pitchFamily="1" charset="-122"/>
            </a:endParaRPr>
          </a:p>
        </p:txBody>
      </p:sp>
      <p:sp>
        <p:nvSpPr>
          <p:cNvPr id="62502" name="Text Box 37"/>
          <p:cNvSpPr txBox="1"/>
          <p:nvPr/>
        </p:nvSpPr>
        <p:spPr>
          <a:xfrm>
            <a:off x="55563" y="4354513"/>
            <a:ext cx="1239837" cy="368300"/>
          </a:xfrm>
          <a:prstGeom prst="rect">
            <a:avLst/>
          </a:prstGeom>
          <a:noFill/>
          <a:ln w="9525">
            <a:noFill/>
          </a:ln>
        </p:spPr>
        <p:txBody>
          <a:bodyPr anchor="ctr" anchorCtr="0">
            <a:spAutoFit/>
          </a:bodyPr>
          <a:p>
            <a:pPr>
              <a:lnSpc>
                <a:spcPct val="50000"/>
              </a:lnSpc>
              <a:spcBef>
                <a:spcPct val="50000"/>
              </a:spcBef>
            </a:pPr>
            <a:r>
              <a:rPr lang="zh-CN" altLang="en-US" sz="1200" b="1" dirty="0">
                <a:latin typeface="黑体" panose="02010609060101010101" pitchFamily="1" charset="-122"/>
                <a:ea typeface="黑体" panose="02010609060101010101" pitchFamily="1" charset="-122"/>
              </a:rPr>
              <a:t>降低产品库存</a:t>
            </a:r>
            <a:endParaRPr lang="ja-JP" altLang="en-US" sz="1200" b="1" dirty="0">
              <a:latin typeface="黑体" panose="02010609060101010101" pitchFamily="1" charset="-122"/>
              <a:ea typeface="黑体" panose="02010609060101010101" pitchFamily="1" charset="-122"/>
            </a:endParaRPr>
          </a:p>
          <a:p>
            <a:pPr>
              <a:lnSpc>
                <a:spcPct val="50000"/>
              </a:lnSpc>
              <a:spcBef>
                <a:spcPct val="50000"/>
              </a:spcBef>
            </a:pPr>
            <a:r>
              <a:rPr lang="zh-CN" altLang="en-US" sz="1200" b="1" dirty="0">
                <a:latin typeface="黑体" panose="02010609060101010101" pitchFamily="1" charset="-122"/>
                <a:ea typeface="黑体" panose="02010609060101010101" pitchFamily="1" charset="-122"/>
              </a:rPr>
              <a:t>目标达成率</a:t>
            </a:r>
            <a:endParaRPr lang="ja-JP" altLang="en-US" sz="1200" b="1" dirty="0">
              <a:latin typeface="黑体" panose="02010609060101010101" pitchFamily="1" charset="-122"/>
              <a:ea typeface="黑体" panose="02010609060101010101" pitchFamily="1" charset="-122"/>
            </a:endParaRPr>
          </a:p>
        </p:txBody>
      </p:sp>
      <p:sp>
        <p:nvSpPr>
          <p:cNvPr id="62503" name="Text Box 38"/>
          <p:cNvSpPr txBox="1"/>
          <p:nvPr/>
        </p:nvSpPr>
        <p:spPr>
          <a:xfrm>
            <a:off x="1371600" y="4013200"/>
            <a:ext cx="1447800" cy="330200"/>
          </a:xfrm>
          <a:prstGeom prst="rect">
            <a:avLst/>
          </a:prstGeom>
          <a:noFill/>
          <a:ln w="9525">
            <a:noFill/>
          </a:ln>
        </p:spPr>
        <p:txBody>
          <a:bodyPr anchor="ctr" anchorCtr="0">
            <a:spAutoFit/>
          </a:bodyPr>
          <a:p>
            <a:pPr>
              <a:lnSpc>
                <a:spcPct val="40000"/>
              </a:lnSpc>
              <a:spcBef>
                <a:spcPct val="50000"/>
              </a:spcBef>
            </a:pPr>
            <a:r>
              <a:rPr lang="zh-CN" altLang="en-US" sz="1200" b="1" dirty="0">
                <a:latin typeface="黑体" panose="02010609060101010101" pitchFamily="1" charset="-122"/>
                <a:ea typeface="黑体" panose="02010609060101010101" pitchFamily="1" charset="-122"/>
              </a:rPr>
              <a:t>在库存出现异常时</a:t>
            </a:r>
            <a:endParaRPr lang="ja-JP" altLang="en-US" sz="1200" b="1" dirty="0">
              <a:latin typeface="黑体" panose="02010609060101010101" pitchFamily="1" charset="-122"/>
              <a:ea typeface="黑体" panose="02010609060101010101" pitchFamily="1" charset="-122"/>
            </a:endParaRPr>
          </a:p>
          <a:p>
            <a:pPr>
              <a:lnSpc>
                <a:spcPct val="40000"/>
              </a:lnSpc>
              <a:spcBef>
                <a:spcPct val="50000"/>
              </a:spcBef>
            </a:pPr>
            <a:r>
              <a:rPr lang="zh-CN" altLang="en-US" sz="1200" b="1" dirty="0">
                <a:latin typeface="黑体" panose="02010609060101010101" pitchFamily="1" charset="-122"/>
                <a:ea typeface="黑体" panose="02010609060101010101" pitchFamily="1" charset="-122"/>
              </a:rPr>
              <a:t>采取行动的比率</a:t>
            </a:r>
            <a:endParaRPr lang="ja-JP" altLang="en-US" sz="1200" b="1" dirty="0">
              <a:latin typeface="黑体" panose="02010609060101010101" pitchFamily="1" charset="-122"/>
              <a:ea typeface="黑体" panose="02010609060101010101" pitchFamily="1" charset="-122"/>
            </a:endParaRPr>
          </a:p>
        </p:txBody>
      </p:sp>
      <p:sp>
        <p:nvSpPr>
          <p:cNvPr id="62504" name="Text Box 39"/>
          <p:cNvSpPr txBox="1"/>
          <p:nvPr/>
        </p:nvSpPr>
        <p:spPr>
          <a:xfrm>
            <a:off x="1130300" y="4678363"/>
            <a:ext cx="914400" cy="274637"/>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废弃金额</a:t>
            </a:r>
            <a:endParaRPr lang="ja-JP" altLang="en-US" sz="1200" b="1" dirty="0">
              <a:latin typeface="黑体" panose="02010609060101010101" pitchFamily="1" charset="-122"/>
              <a:ea typeface="黑体" panose="02010609060101010101" pitchFamily="1" charset="-122"/>
            </a:endParaRPr>
          </a:p>
        </p:txBody>
      </p:sp>
      <p:sp>
        <p:nvSpPr>
          <p:cNvPr id="62505" name="Text Box 40"/>
          <p:cNvSpPr txBox="1"/>
          <p:nvPr/>
        </p:nvSpPr>
        <p:spPr>
          <a:xfrm>
            <a:off x="304800" y="5334000"/>
            <a:ext cx="1143000" cy="368300"/>
          </a:xfrm>
          <a:prstGeom prst="rect">
            <a:avLst/>
          </a:prstGeom>
          <a:noFill/>
          <a:ln w="9525">
            <a:noFill/>
          </a:ln>
        </p:spPr>
        <p:txBody>
          <a:bodyPr anchor="ctr" anchorCtr="0">
            <a:spAutoFit/>
          </a:bodyPr>
          <a:p>
            <a:pPr>
              <a:lnSpc>
                <a:spcPct val="50000"/>
              </a:lnSpc>
              <a:spcBef>
                <a:spcPct val="50000"/>
              </a:spcBef>
            </a:pPr>
            <a:r>
              <a:rPr lang="zh-CN" altLang="en-US" sz="1200" b="1" dirty="0">
                <a:latin typeface="黑体" panose="02010609060101010101" pitchFamily="1" charset="-122"/>
                <a:ea typeface="黑体" panose="02010609060101010101" pitchFamily="1" charset="-122"/>
              </a:rPr>
              <a:t>降低零件库存</a:t>
            </a:r>
            <a:endParaRPr lang="ja-JP" altLang="en-US" sz="1200" b="1" dirty="0">
              <a:latin typeface="黑体" panose="02010609060101010101" pitchFamily="1" charset="-122"/>
              <a:ea typeface="黑体" panose="02010609060101010101" pitchFamily="1" charset="-122"/>
            </a:endParaRPr>
          </a:p>
          <a:p>
            <a:pPr>
              <a:lnSpc>
                <a:spcPct val="50000"/>
              </a:lnSpc>
              <a:spcBef>
                <a:spcPct val="50000"/>
              </a:spcBef>
            </a:pPr>
            <a:r>
              <a:rPr lang="zh-CN" altLang="en-US" sz="1200" b="1" dirty="0">
                <a:latin typeface="黑体" panose="02010609060101010101" pitchFamily="1" charset="-122"/>
                <a:ea typeface="黑体" panose="02010609060101010101" pitchFamily="1" charset="-122"/>
              </a:rPr>
              <a:t>目标达成率</a:t>
            </a:r>
            <a:endParaRPr lang="ja-JP" altLang="en-US" sz="1200" b="1" dirty="0">
              <a:latin typeface="黑体" panose="02010609060101010101" pitchFamily="1" charset="-122"/>
              <a:ea typeface="黑体" panose="02010609060101010101" pitchFamily="1" charset="-122"/>
            </a:endParaRPr>
          </a:p>
        </p:txBody>
      </p:sp>
      <p:sp>
        <p:nvSpPr>
          <p:cNvPr id="62506" name="Text Box 41"/>
          <p:cNvSpPr txBox="1"/>
          <p:nvPr/>
        </p:nvSpPr>
        <p:spPr>
          <a:xfrm>
            <a:off x="533400" y="3962400"/>
            <a:ext cx="9144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不动金额</a:t>
            </a:r>
            <a:endParaRPr lang="ja-JP" altLang="en-US" sz="1200" b="1" dirty="0">
              <a:latin typeface="黑体" panose="02010609060101010101" pitchFamily="1" charset="-122"/>
              <a:ea typeface="黑体" panose="02010609060101010101" pitchFamily="1" charset="-122"/>
            </a:endParaRPr>
          </a:p>
        </p:txBody>
      </p:sp>
      <p:sp>
        <p:nvSpPr>
          <p:cNvPr id="62507" name="Text Box 42"/>
          <p:cNvSpPr txBox="1"/>
          <p:nvPr/>
        </p:nvSpPr>
        <p:spPr>
          <a:xfrm>
            <a:off x="3124200" y="3840163"/>
            <a:ext cx="1016000" cy="274637"/>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海外采购率</a:t>
            </a:r>
            <a:endParaRPr lang="ja-JP" altLang="en-US" sz="1200" b="1" dirty="0">
              <a:latin typeface="黑体" panose="02010609060101010101" pitchFamily="1" charset="-122"/>
              <a:ea typeface="黑体" panose="02010609060101010101" pitchFamily="1" charset="-122"/>
            </a:endParaRPr>
          </a:p>
        </p:txBody>
      </p:sp>
      <p:sp>
        <p:nvSpPr>
          <p:cNvPr id="62508" name="Text Box 43"/>
          <p:cNvSpPr txBox="1"/>
          <p:nvPr/>
        </p:nvSpPr>
        <p:spPr>
          <a:xfrm>
            <a:off x="3556000" y="4191000"/>
            <a:ext cx="1016000" cy="457200"/>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按不同部门区分的金额</a:t>
            </a:r>
            <a:endParaRPr lang="ja-JP" altLang="en-US" sz="1200" b="1" dirty="0">
              <a:latin typeface="黑体" panose="02010609060101010101" pitchFamily="1" charset="-122"/>
              <a:ea typeface="黑体" panose="02010609060101010101" pitchFamily="1" charset="-122"/>
            </a:endParaRPr>
          </a:p>
        </p:txBody>
      </p:sp>
      <p:sp>
        <p:nvSpPr>
          <p:cNvPr id="62509" name="Text Box 44"/>
          <p:cNvSpPr txBox="1"/>
          <p:nvPr/>
        </p:nvSpPr>
        <p:spPr>
          <a:xfrm>
            <a:off x="2514600" y="5384800"/>
            <a:ext cx="990600" cy="330200"/>
          </a:xfrm>
          <a:prstGeom prst="rect">
            <a:avLst/>
          </a:prstGeom>
          <a:noFill/>
          <a:ln w="9525">
            <a:noFill/>
          </a:ln>
        </p:spPr>
        <p:txBody>
          <a:bodyPr anchor="ctr" anchorCtr="0">
            <a:spAutoFit/>
          </a:bodyPr>
          <a:p>
            <a:pPr algn="r">
              <a:lnSpc>
                <a:spcPct val="40000"/>
              </a:lnSpc>
              <a:spcBef>
                <a:spcPct val="50000"/>
              </a:spcBef>
            </a:pPr>
            <a:r>
              <a:rPr lang="zh-CN" altLang="en-US" sz="1200" b="1" dirty="0">
                <a:latin typeface="黑体" panose="02010609060101010101" pitchFamily="1" charset="-122"/>
                <a:ea typeface="黑体" panose="02010609060101010101" pitchFamily="1" charset="-122"/>
              </a:rPr>
              <a:t>降低成本</a:t>
            </a:r>
            <a:endParaRPr lang="ja-JP" altLang="en-US" sz="1200" b="1" dirty="0">
              <a:latin typeface="黑体" panose="02010609060101010101" pitchFamily="1" charset="-122"/>
              <a:ea typeface="黑体" panose="02010609060101010101" pitchFamily="1" charset="-122"/>
            </a:endParaRPr>
          </a:p>
          <a:p>
            <a:pPr algn="r">
              <a:lnSpc>
                <a:spcPct val="40000"/>
              </a:lnSpc>
              <a:spcBef>
                <a:spcPct val="50000"/>
              </a:spcBef>
            </a:pPr>
            <a:r>
              <a:rPr lang="zh-CN" altLang="en-US" sz="1200" b="1" dirty="0">
                <a:latin typeface="黑体" panose="02010609060101010101" pitchFamily="1" charset="-122"/>
                <a:ea typeface="黑体" panose="02010609060101010101" pitchFamily="1" charset="-122"/>
              </a:rPr>
              <a:t>金额</a:t>
            </a:r>
            <a:endParaRPr lang="ja-JP" altLang="en-US" sz="1200" b="1" dirty="0">
              <a:latin typeface="黑体" panose="02010609060101010101" pitchFamily="1" charset="-122"/>
              <a:ea typeface="黑体" panose="02010609060101010101" pitchFamily="1" charset="-122"/>
            </a:endParaRPr>
          </a:p>
        </p:txBody>
      </p:sp>
      <p:sp>
        <p:nvSpPr>
          <p:cNvPr id="62510" name="Text Box 45"/>
          <p:cNvSpPr txBox="1"/>
          <p:nvPr/>
        </p:nvSpPr>
        <p:spPr>
          <a:xfrm>
            <a:off x="3200400" y="5022850"/>
            <a:ext cx="1066800" cy="274638"/>
          </a:xfrm>
          <a:prstGeom prst="rect">
            <a:avLst/>
          </a:prstGeom>
          <a:noFill/>
          <a:ln w="9525">
            <a:noFill/>
          </a:ln>
        </p:spPr>
        <p:txBody>
          <a:bodyPr>
            <a:spAutoFit/>
          </a:bodyPr>
          <a:p>
            <a:pPr>
              <a:spcBef>
                <a:spcPct val="50000"/>
              </a:spcBef>
            </a:pPr>
            <a:r>
              <a:rPr lang="ja-JP" altLang="en-US" sz="1200" b="1" dirty="0">
                <a:latin typeface="黑体" panose="02010609060101010101" pitchFamily="1" charset="-122"/>
                <a:ea typeface="黑体" panose="02010609060101010101" pitchFamily="1" charset="-122"/>
              </a:rPr>
              <a:t>業種別金額</a:t>
            </a:r>
            <a:endParaRPr lang="ja-JP" altLang="en-US" sz="1200" b="1" dirty="0">
              <a:latin typeface="黑体" panose="02010609060101010101" pitchFamily="1" charset="-122"/>
              <a:ea typeface="黑体" panose="02010609060101010101" pitchFamily="1" charset="-122"/>
            </a:endParaRPr>
          </a:p>
        </p:txBody>
      </p:sp>
      <p:sp>
        <p:nvSpPr>
          <p:cNvPr id="62511" name="Text Box 46"/>
          <p:cNvSpPr txBox="1"/>
          <p:nvPr/>
        </p:nvSpPr>
        <p:spPr>
          <a:xfrm>
            <a:off x="4565650" y="4572000"/>
            <a:ext cx="160655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物流改善计划达成率</a:t>
            </a:r>
            <a:endParaRPr lang="ja-JP" altLang="en-US" sz="1200" b="1" dirty="0">
              <a:latin typeface="黑体" panose="02010609060101010101" pitchFamily="1" charset="-122"/>
              <a:ea typeface="黑体" panose="02010609060101010101" pitchFamily="1" charset="-122"/>
            </a:endParaRPr>
          </a:p>
        </p:txBody>
      </p:sp>
      <p:sp>
        <p:nvSpPr>
          <p:cNvPr id="62512" name="Text Box 47"/>
          <p:cNvSpPr txBox="1"/>
          <p:nvPr/>
        </p:nvSpPr>
        <p:spPr>
          <a:xfrm>
            <a:off x="4870450" y="4876800"/>
            <a:ext cx="11430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采购费用比例</a:t>
            </a:r>
            <a:endParaRPr lang="ja-JP" altLang="en-US" sz="1200" b="1" dirty="0">
              <a:latin typeface="黑体" panose="02010609060101010101" pitchFamily="1" charset="-122"/>
              <a:ea typeface="黑体" panose="02010609060101010101" pitchFamily="1" charset="-122"/>
            </a:endParaRPr>
          </a:p>
        </p:txBody>
      </p:sp>
      <p:sp>
        <p:nvSpPr>
          <p:cNvPr id="62513" name="Text Box 48"/>
          <p:cNvSpPr txBox="1"/>
          <p:nvPr/>
        </p:nvSpPr>
        <p:spPr>
          <a:xfrm>
            <a:off x="4565650" y="5257800"/>
            <a:ext cx="7620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人员数</a:t>
            </a:r>
            <a:endParaRPr lang="ja-JP" altLang="en-US" sz="1200" b="1" dirty="0">
              <a:latin typeface="黑体" panose="02010609060101010101" pitchFamily="1" charset="-122"/>
              <a:ea typeface="黑体" panose="02010609060101010101" pitchFamily="1" charset="-122"/>
            </a:endParaRPr>
          </a:p>
        </p:txBody>
      </p:sp>
      <p:sp>
        <p:nvSpPr>
          <p:cNvPr id="62514" name="Text Box 49"/>
          <p:cNvSpPr txBox="1"/>
          <p:nvPr/>
        </p:nvSpPr>
        <p:spPr>
          <a:xfrm>
            <a:off x="4467225" y="5486400"/>
            <a:ext cx="11430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质量不良率</a:t>
            </a:r>
            <a:endParaRPr lang="ja-JP" altLang="en-US" sz="1200" b="1" dirty="0">
              <a:latin typeface="黑体" panose="02010609060101010101" pitchFamily="1" charset="-122"/>
              <a:ea typeface="黑体" panose="02010609060101010101" pitchFamily="1" charset="-122"/>
            </a:endParaRPr>
          </a:p>
        </p:txBody>
      </p:sp>
      <p:sp>
        <p:nvSpPr>
          <p:cNvPr id="62515" name="Text Box 50"/>
          <p:cNvSpPr txBox="1"/>
          <p:nvPr/>
        </p:nvSpPr>
        <p:spPr>
          <a:xfrm>
            <a:off x="5292725" y="5300663"/>
            <a:ext cx="1108075" cy="330200"/>
          </a:xfrm>
          <a:prstGeom prst="rect">
            <a:avLst/>
          </a:prstGeom>
          <a:noFill/>
          <a:ln w="9525">
            <a:noFill/>
          </a:ln>
        </p:spPr>
        <p:txBody>
          <a:bodyPr anchor="ctr" anchorCtr="0">
            <a:spAutoFit/>
          </a:bodyPr>
          <a:p>
            <a:pPr>
              <a:lnSpc>
                <a:spcPct val="40000"/>
              </a:lnSpc>
              <a:spcBef>
                <a:spcPct val="50000"/>
              </a:spcBef>
            </a:pPr>
            <a:r>
              <a:rPr lang="zh-CN" altLang="en-US" sz="1200" b="1" dirty="0">
                <a:latin typeface="黑体" panose="02010609060101010101" pitchFamily="1" charset="-122"/>
                <a:ea typeface="黑体" panose="02010609060101010101" pitchFamily="1" charset="-122"/>
              </a:rPr>
              <a:t>对计划变更</a:t>
            </a:r>
            <a:endParaRPr lang="zh-CN" altLang="en-US" sz="1200" b="1" dirty="0">
              <a:latin typeface="黑体" panose="02010609060101010101" pitchFamily="1" charset="-122"/>
              <a:ea typeface="黑体" panose="02010609060101010101" pitchFamily="1" charset="-122"/>
            </a:endParaRPr>
          </a:p>
          <a:p>
            <a:pPr>
              <a:lnSpc>
                <a:spcPct val="40000"/>
              </a:lnSpc>
              <a:spcBef>
                <a:spcPct val="50000"/>
              </a:spcBef>
            </a:pPr>
            <a:r>
              <a:rPr lang="zh-CN" altLang="en-US" sz="1200" b="1" dirty="0">
                <a:latin typeface="黑体" panose="02010609060101010101" pitchFamily="1" charset="-122"/>
                <a:ea typeface="黑体" panose="02010609060101010101" pitchFamily="1" charset="-122"/>
              </a:rPr>
              <a:t>的对应比率</a:t>
            </a:r>
            <a:endParaRPr lang="ja-JP" altLang="en-US" sz="1200" b="1" dirty="0">
              <a:latin typeface="黑体" panose="02010609060101010101" pitchFamily="1" charset="-122"/>
              <a:ea typeface="黑体" panose="02010609060101010101" pitchFamily="1" charset="-122"/>
            </a:endParaRPr>
          </a:p>
        </p:txBody>
      </p:sp>
      <p:sp>
        <p:nvSpPr>
          <p:cNvPr id="62516" name="Text Box 51"/>
          <p:cNvSpPr txBox="1"/>
          <p:nvPr/>
        </p:nvSpPr>
        <p:spPr>
          <a:xfrm>
            <a:off x="6019800" y="4206875"/>
            <a:ext cx="838200" cy="330200"/>
          </a:xfrm>
          <a:prstGeom prst="rect">
            <a:avLst/>
          </a:prstGeom>
          <a:noFill/>
          <a:ln w="9525">
            <a:noFill/>
          </a:ln>
        </p:spPr>
        <p:txBody>
          <a:bodyPr anchor="ctr" anchorCtr="0">
            <a:spAutoFit/>
          </a:bodyPr>
          <a:p>
            <a:pPr>
              <a:lnSpc>
                <a:spcPct val="40000"/>
              </a:lnSpc>
              <a:spcBef>
                <a:spcPct val="50000"/>
              </a:spcBef>
            </a:pPr>
            <a:r>
              <a:rPr lang="zh-CN" altLang="en-US" sz="1200" b="1" dirty="0">
                <a:latin typeface="黑体" panose="02010609060101010101" pitchFamily="1" charset="-122"/>
                <a:ea typeface="黑体" panose="02010609060101010101" pitchFamily="1" charset="-122"/>
              </a:rPr>
              <a:t>特采零件</a:t>
            </a:r>
            <a:endParaRPr lang="ja-JP" altLang="en-US" sz="1200" b="1" dirty="0">
              <a:latin typeface="黑体" panose="02010609060101010101" pitchFamily="1" charset="-122"/>
              <a:ea typeface="黑体" panose="02010609060101010101" pitchFamily="1" charset="-122"/>
            </a:endParaRPr>
          </a:p>
          <a:p>
            <a:pPr>
              <a:lnSpc>
                <a:spcPct val="40000"/>
              </a:lnSpc>
              <a:spcBef>
                <a:spcPct val="50000"/>
              </a:spcBef>
            </a:pPr>
            <a:r>
              <a:rPr lang="zh-CN" altLang="en-US" sz="1200" b="1" dirty="0">
                <a:latin typeface="黑体" panose="02010609060101010101" pitchFamily="1" charset="-122"/>
                <a:ea typeface="黑体" panose="02010609060101010101" pitchFamily="1" charset="-122"/>
              </a:rPr>
              <a:t>使用件数</a:t>
            </a:r>
            <a:endParaRPr lang="ja-JP" altLang="en-US" sz="1200" b="1" dirty="0">
              <a:latin typeface="黑体" panose="02010609060101010101" pitchFamily="1" charset="-122"/>
              <a:ea typeface="黑体" panose="02010609060101010101" pitchFamily="1" charset="-122"/>
            </a:endParaRPr>
          </a:p>
        </p:txBody>
      </p:sp>
      <p:sp>
        <p:nvSpPr>
          <p:cNvPr id="62517" name="Text Box 52"/>
          <p:cNvSpPr txBox="1"/>
          <p:nvPr/>
        </p:nvSpPr>
        <p:spPr>
          <a:xfrm>
            <a:off x="5334000" y="3713163"/>
            <a:ext cx="1143000" cy="368300"/>
          </a:xfrm>
          <a:prstGeom prst="rect">
            <a:avLst/>
          </a:prstGeom>
          <a:noFill/>
          <a:ln w="9525">
            <a:noFill/>
          </a:ln>
        </p:spPr>
        <p:txBody>
          <a:bodyPr anchor="b" anchorCtr="0">
            <a:spAutoFit/>
          </a:bodyPr>
          <a:p>
            <a:pPr algn="r">
              <a:lnSpc>
                <a:spcPct val="50000"/>
              </a:lnSpc>
              <a:spcBef>
                <a:spcPct val="50000"/>
              </a:spcBef>
            </a:pPr>
            <a:r>
              <a:rPr lang="zh-CN" altLang="en-US" sz="1200" b="1" dirty="0">
                <a:latin typeface="黑体" panose="02010609060101010101" pitchFamily="1" charset="-122"/>
                <a:ea typeface="黑体" panose="02010609060101010101" pitchFamily="1" charset="-122"/>
              </a:rPr>
              <a:t>目标成本</a:t>
            </a:r>
            <a:endParaRPr lang="ja-JP" altLang="en-US" sz="1200" b="1" dirty="0">
              <a:latin typeface="黑体" panose="02010609060101010101" pitchFamily="1" charset="-122"/>
              <a:ea typeface="黑体" panose="02010609060101010101" pitchFamily="1" charset="-122"/>
            </a:endParaRPr>
          </a:p>
          <a:p>
            <a:pPr algn="r">
              <a:lnSpc>
                <a:spcPct val="50000"/>
              </a:lnSpc>
              <a:spcBef>
                <a:spcPct val="50000"/>
              </a:spcBef>
            </a:pPr>
            <a:r>
              <a:rPr lang="zh-CN" altLang="en-US" sz="1200" b="1" dirty="0">
                <a:latin typeface="黑体" panose="02010609060101010101" pitchFamily="1" charset="-122"/>
                <a:ea typeface="黑体" panose="02010609060101010101" pitchFamily="1" charset="-122"/>
              </a:rPr>
              <a:t>达成率</a:t>
            </a:r>
            <a:endParaRPr lang="ja-JP" altLang="en-US" sz="1200" b="1" dirty="0">
              <a:latin typeface="黑体" panose="02010609060101010101" pitchFamily="1" charset="-122"/>
              <a:ea typeface="黑体" panose="02010609060101010101" pitchFamily="1" charset="-122"/>
            </a:endParaRPr>
          </a:p>
        </p:txBody>
      </p:sp>
      <p:sp>
        <p:nvSpPr>
          <p:cNvPr id="62518" name="Text Box 53"/>
          <p:cNvSpPr txBox="1"/>
          <p:nvPr/>
        </p:nvSpPr>
        <p:spPr>
          <a:xfrm>
            <a:off x="7620000" y="4495800"/>
            <a:ext cx="16002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质量不良品</a:t>
            </a:r>
            <a:r>
              <a:rPr lang="en-US" altLang="zh-CN" sz="1200" b="1" dirty="0">
                <a:latin typeface="黑体" panose="02010609060101010101" pitchFamily="1" charset="-122"/>
                <a:ea typeface="黑体" panose="02010609060101010101" pitchFamily="1" charset="-122"/>
              </a:rPr>
              <a:t>(</a:t>
            </a:r>
            <a:r>
              <a:rPr lang="ja-JP" altLang="en-US" sz="1200" b="1" dirty="0">
                <a:latin typeface="黑体" panose="02010609060101010101" pitchFamily="1" charset="-122"/>
                <a:ea typeface="黑体" panose="02010609060101010101" pitchFamily="1" charset="-122"/>
              </a:rPr>
              <a:t>ＰＰＭ</a:t>
            </a:r>
            <a:r>
              <a:rPr lang="en-US" altLang="zh-CN" sz="1200" b="1" dirty="0">
                <a:latin typeface="黑体" panose="02010609060101010101" pitchFamily="1" charset="-122"/>
                <a:ea typeface="黑体" panose="02010609060101010101" pitchFamily="1" charset="-122"/>
              </a:rPr>
              <a:t>)</a:t>
            </a:r>
            <a:endParaRPr lang="en-US" altLang="zh-CN" sz="1200" b="1" dirty="0">
              <a:latin typeface="黑体" panose="02010609060101010101" pitchFamily="1" charset="-122"/>
              <a:ea typeface="黑体" panose="02010609060101010101" pitchFamily="1" charset="-122"/>
            </a:endParaRPr>
          </a:p>
        </p:txBody>
      </p:sp>
      <p:sp>
        <p:nvSpPr>
          <p:cNvPr id="62519" name="Text Box 54"/>
          <p:cNvSpPr txBox="1"/>
          <p:nvPr/>
        </p:nvSpPr>
        <p:spPr>
          <a:xfrm>
            <a:off x="6972300" y="5456238"/>
            <a:ext cx="1638300" cy="274637"/>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停产损失金额</a:t>
            </a:r>
            <a:endParaRPr lang="ja-JP" altLang="en-US" sz="1200" b="1" dirty="0">
              <a:latin typeface="黑体" panose="02010609060101010101" pitchFamily="1" charset="-122"/>
              <a:ea typeface="黑体" panose="02010609060101010101" pitchFamily="1" charset="-122"/>
            </a:endParaRPr>
          </a:p>
        </p:txBody>
      </p:sp>
      <p:sp>
        <p:nvSpPr>
          <p:cNvPr id="62520" name="Text Box 55"/>
          <p:cNvSpPr txBox="1"/>
          <p:nvPr/>
        </p:nvSpPr>
        <p:spPr>
          <a:xfrm>
            <a:off x="6862763" y="5943600"/>
            <a:ext cx="1062037" cy="457200"/>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事业部零件采购率</a:t>
            </a:r>
            <a:endParaRPr lang="ja-JP" altLang="en-US" sz="1200" b="1" dirty="0">
              <a:latin typeface="黑体" panose="02010609060101010101" pitchFamily="1" charset="-122"/>
              <a:ea typeface="黑体" panose="02010609060101010101" pitchFamily="1" charset="-122"/>
            </a:endParaRPr>
          </a:p>
        </p:txBody>
      </p:sp>
      <p:sp>
        <p:nvSpPr>
          <p:cNvPr id="62521" name="Line 56"/>
          <p:cNvSpPr/>
          <p:nvPr/>
        </p:nvSpPr>
        <p:spPr>
          <a:xfrm flipH="1">
            <a:off x="1541463" y="1558925"/>
            <a:ext cx="1349375" cy="15875"/>
          </a:xfrm>
          <a:prstGeom prst="line">
            <a:avLst/>
          </a:prstGeom>
          <a:ln w="19050" cap="flat" cmpd="sng">
            <a:solidFill>
              <a:schemeClr val="tx1"/>
            </a:solidFill>
            <a:prstDash val="solid"/>
            <a:headEnd type="none" w="med" len="med"/>
            <a:tailEnd type="triangle" w="med" len="med"/>
          </a:ln>
        </p:spPr>
      </p:sp>
      <p:sp>
        <p:nvSpPr>
          <p:cNvPr id="62522" name="Line 57"/>
          <p:cNvSpPr/>
          <p:nvPr/>
        </p:nvSpPr>
        <p:spPr>
          <a:xfrm flipH="1">
            <a:off x="6526213" y="5578475"/>
            <a:ext cx="457200" cy="0"/>
          </a:xfrm>
          <a:prstGeom prst="line">
            <a:avLst/>
          </a:prstGeom>
          <a:ln w="19050" cap="flat" cmpd="sng">
            <a:solidFill>
              <a:schemeClr val="tx1"/>
            </a:solidFill>
            <a:prstDash val="solid"/>
            <a:headEnd type="none" w="med" len="med"/>
            <a:tailEnd type="triangle" w="med" len="med"/>
          </a:ln>
        </p:spPr>
      </p:sp>
      <p:sp>
        <p:nvSpPr>
          <p:cNvPr id="62523" name="Line 58"/>
          <p:cNvSpPr/>
          <p:nvPr/>
        </p:nvSpPr>
        <p:spPr>
          <a:xfrm flipH="1">
            <a:off x="6297613" y="6096000"/>
            <a:ext cx="609600" cy="0"/>
          </a:xfrm>
          <a:prstGeom prst="line">
            <a:avLst/>
          </a:prstGeom>
          <a:ln w="19050" cap="flat" cmpd="sng">
            <a:solidFill>
              <a:schemeClr val="tx1"/>
            </a:solidFill>
            <a:prstDash val="solid"/>
            <a:headEnd type="none" w="med" len="med"/>
            <a:tailEnd type="triangle" w="med" len="med"/>
          </a:ln>
        </p:spPr>
      </p:sp>
      <p:sp>
        <p:nvSpPr>
          <p:cNvPr id="62524" name="Line 59"/>
          <p:cNvSpPr/>
          <p:nvPr/>
        </p:nvSpPr>
        <p:spPr>
          <a:xfrm flipV="1">
            <a:off x="5910263" y="5481638"/>
            <a:ext cx="687387" cy="7937"/>
          </a:xfrm>
          <a:prstGeom prst="line">
            <a:avLst/>
          </a:prstGeom>
          <a:ln w="19050" cap="flat" cmpd="sng">
            <a:solidFill>
              <a:schemeClr val="tx1"/>
            </a:solidFill>
            <a:prstDash val="solid"/>
            <a:headEnd type="none" w="med" len="med"/>
            <a:tailEnd type="triangle" w="med" len="med"/>
          </a:ln>
        </p:spPr>
      </p:sp>
      <p:sp>
        <p:nvSpPr>
          <p:cNvPr id="62525" name="Line 60"/>
          <p:cNvSpPr/>
          <p:nvPr/>
        </p:nvSpPr>
        <p:spPr>
          <a:xfrm>
            <a:off x="6705600" y="4359275"/>
            <a:ext cx="381000" cy="0"/>
          </a:xfrm>
          <a:prstGeom prst="line">
            <a:avLst/>
          </a:prstGeom>
          <a:ln w="19050" cap="flat" cmpd="sng">
            <a:solidFill>
              <a:schemeClr val="tx1"/>
            </a:solidFill>
            <a:prstDash val="solid"/>
            <a:headEnd type="none" w="med" len="med"/>
            <a:tailEnd type="triangle" w="med" len="med"/>
          </a:ln>
        </p:spPr>
      </p:sp>
      <p:sp>
        <p:nvSpPr>
          <p:cNvPr id="62526" name="Line 61"/>
          <p:cNvSpPr/>
          <p:nvPr/>
        </p:nvSpPr>
        <p:spPr>
          <a:xfrm>
            <a:off x="6477000" y="3849688"/>
            <a:ext cx="838200" cy="0"/>
          </a:xfrm>
          <a:prstGeom prst="line">
            <a:avLst/>
          </a:prstGeom>
          <a:ln w="19050" cap="flat" cmpd="sng">
            <a:solidFill>
              <a:schemeClr val="tx1"/>
            </a:solidFill>
            <a:prstDash val="solid"/>
            <a:headEnd type="none" w="med" len="med"/>
            <a:tailEnd type="triangle" w="med" len="med"/>
          </a:ln>
        </p:spPr>
      </p:sp>
      <p:sp>
        <p:nvSpPr>
          <p:cNvPr id="62527" name="Line 62"/>
          <p:cNvSpPr/>
          <p:nvPr/>
        </p:nvSpPr>
        <p:spPr>
          <a:xfrm flipH="1">
            <a:off x="4267200" y="5010150"/>
            <a:ext cx="685800" cy="0"/>
          </a:xfrm>
          <a:prstGeom prst="line">
            <a:avLst/>
          </a:prstGeom>
          <a:ln w="19050" cap="flat" cmpd="sng">
            <a:solidFill>
              <a:schemeClr val="tx1"/>
            </a:solidFill>
            <a:prstDash val="solid"/>
            <a:headEnd type="none" w="med" len="med"/>
            <a:tailEnd type="triangle" w="med" len="med"/>
          </a:ln>
        </p:spPr>
      </p:sp>
      <p:sp>
        <p:nvSpPr>
          <p:cNvPr id="62528" name="Line 63"/>
          <p:cNvSpPr/>
          <p:nvPr/>
        </p:nvSpPr>
        <p:spPr>
          <a:xfrm flipH="1" flipV="1">
            <a:off x="4724400" y="4991100"/>
            <a:ext cx="152400" cy="304800"/>
          </a:xfrm>
          <a:prstGeom prst="line">
            <a:avLst/>
          </a:prstGeom>
          <a:ln w="19050" cap="flat" cmpd="sng">
            <a:solidFill>
              <a:schemeClr val="tx1"/>
            </a:solidFill>
            <a:prstDash val="solid"/>
            <a:headEnd type="none" w="med" len="med"/>
            <a:tailEnd type="triangle" w="med" len="med"/>
          </a:ln>
        </p:spPr>
      </p:sp>
      <p:sp>
        <p:nvSpPr>
          <p:cNvPr id="62529" name="Line 64"/>
          <p:cNvSpPr/>
          <p:nvPr/>
        </p:nvSpPr>
        <p:spPr>
          <a:xfrm flipH="1">
            <a:off x="2355850" y="4705350"/>
            <a:ext cx="457200" cy="0"/>
          </a:xfrm>
          <a:prstGeom prst="line">
            <a:avLst/>
          </a:prstGeom>
          <a:ln w="19050" cap="flat" cmpd="sng">
            <a:solidFill>
              <a:schemeClr val="tx1"/>
            </a:solidFill>
            <a:prstDash val="solid"/>
            <a:headEnd type="none" w="med" len="med"/>
            <a:tailEnd type="triangle" w="med" len="med"/>
          </a:ln>
        </p:spPr>
      </p:sp>
      <p:sp>
        <p:nvSpPr>
          <p:cNvPr id="62530" name="Line 65"/>
          <p:cNvSpPr/>
          <p:nvPr/>
        </p:nvSpPr>
        <p:spPr>
          <a:xfrm flipH="1">
            <a:off x="4495800" y="4776788"/>
            <a:ext cx="304800" cy="228600"/>
          </a:xfrm>
          <a:prstGeom prst="line">
            <a:avLst/>
          </a:prstGeom>
          <a:ln w="19050" cap="flat" cmpd="sng">
            <a:solidFill>
              <a:schemeClr val="tx1"/>
            </a:solidFill>
            <a:prstDash val="solid"/>
            <a:headEnd type="none" w="med" len="med"/>
            <a:tailEnd type="triangle" w="med" len="med"/>
          </a:ln>
        </p:spPr>
      </p:sp>
      <p:sp>
        <p:nvSpPr>
          <p:cNvPr id="62531" name="Line 66"/>
          <p:cNvSpPr/>
          <p:nvPr/>
        </p:nvSpPr>
        <p:spPr>
          <a:xfrm>
            <a:off x="3568700" y="5251450"/>
            <a:ext cx="165100" cy="279400"/>
          </a:xfrm>
          <a:prstGeom prst="line">
            <a:avLst/>
          </a:prstGeom>
          <a:ln w="19050" cap="flat" cmpd="sng">
            <a:solidFill>
              <a:schemeClr val="tx1"/>
            </a:solidFill>
            <a:prstDash val="solid"/>
            <a:headEnd type="none" w="med" len="med"/>
            <a:tailEnd type="triangle" w="med" len="med"/>
          </a:ln>
        </p:spPr>
      </p:sp>
      <p:sp>
        <p:nvSpPr>
          <p:cNvPr id="62532" name="Line 67"/>
          <p:cNvSpPr/>
          <p:nvPr/>
        </p:nvSpPr>
        <p:spPr>
          <a:xfrm flipV="1">
            <a:off x="3886200" y="3962400"/>
            <a:ext cx="914400" cy="0"/>
          </a:xfrm>
          <a:prstGeom prst="line">
            <a:avLst/>
          </a:prstGeom>
          <a:ln w="19050" cap="flat" cmpd="sng">
            <a:solidFill>
              <a:schemeClr val="tx1"/>
            </a:solidFill>
            <a:prstDash val="solid"/>
            <a:headEnd type="none" w="med" len="med"/>
            <a:tailEnd type="triangle" w="med" len="med"/>
          </a:ln>
        </p:spPr>
      </p:sp>
      <p:sp>
        <p:nvSpPr>
          <p:cNvPr id="62533" name="Line 68"/>
          <p:cNvSpPr/>
          <p:nvPr/>
        </p:nvSpPr>
        <p:spPr>
          <a:xfrm flipV="1">
            <a:off x="4114800" y="3962400"/>
            <a:ext cx="304800" cy="228600"/>
          </a:xfrm>
          <a:prstGeom prst="line">
            <a:avLst/>
          </a:prstGeom>
          <a:ln w="19050" cap="flat" cmpd="sng">
            <a:solidFill>
              <a:schemeClr val="tx1"/>
            </a:solidFill>
            <a:prstDash val="solid"/>
            <a:headEnd type="none" w="med" len="med"/>
            <a:tailEnd type="triangle" w="med" len="med"/>
          </a:ln>
        </p:spPr>
      </p:sp>
      <p:sp>
        <p:nvSpPr>
          <p:cNvPr id="62534" name="Text Box 69"/>
          <p:cNvSpPr txBox="1"/>
          <p:nvPr/>
        </p:nvSpPr>
        <p:spPr>
          <a:xfrm>
            <a:off x="2743200" y="4495800"/>
            <a:ext cx="1143000" cy="368300"/>
          </a:xfrm>
          <a:prstGeom prst="rect">
            <a:avLst/>
          </a:prstGeom>
          <a:noFill/>
          <a:ln w="9525">
            <a:noFill/>
          </a:ln>
        </p:spPr>
        <p:txBody>
          <a:bodyPr anchor="ctr" anchorCtr="0">
            <a:spAutoFit/>
          </a:bodyPr>
          <a:p>
            <a:pPr>
              <a:lnSpc>
                <a:spcPct val="50000"/>
              </a:lnSpc>
              <a:spcBef>
                <a:spcPct val="50000"/>
              </a:spcBef>
            </a:pPr>
            <a:r>
              <a:rPr lang="zh-CN" altLang="en-US" sz="1200" b="1" dirty="0">
                <a:latin typeface="黑体" panose="02010609060101010101" pitchFamily="1" charset="-122"/>
                <a:ea typeface="黑体" panose="02010609060101010101" pitchFamily="1" charset="-122"/>
              </a:rPr>
              <a:t>系统改善</a:t>
            </a:r>
            <a:endParaRPr lang="ja-JP" altLang="en-US" sz="1200" b="1" dirty="0">
              <a:latin typeface="黑体" panose="02010609060101010101" pitchFamily="1" charset="-122"/>
              <a:ea typeface="黑体" panose="02010609060101010101" pitchFamily="1" charset="-122"/>
            </a:endParaRPr>
          </a:p>
          <a:p>
            <a:pPr>
              <a:lnSpc>
                <a:spcPct val="50000"/>
              </a:lnSpc>
              <a:spcBef>
                <a:spcPct val="50000"/>
              </a:spcBef>
            </a:pPr>
            <a:r>
              <a:rPr lang="zh-CN" altLang="en-US" sz="1200" b="1" dirty="0">
                <a:latin typeface="黑体" panose="02010609060101010101" pitchFamily="1" charset="-122"/>
                <a:ea typeface="黑体" panose="02010609060101010101" pitchFamily="1" charset="-122"/>
              </a:rPr>
              <a:t>计划实施率</a:t>
            </a:r>
            <a:endParaRPr lang="ja-JP" altLang="en-US" sz="1200" b="1" dirty="0">
              <a:latin typeface="黑体" panose="02010609060101010101" pitchFamily="1" charset="-122"/>
              <a:ea typeface="黑体" panose="02010609060101010101" pitchFamily="1" charset="-122"/>
            </a:endParaRPr>
          </a:p>
        </p:txBody>
      </p:sp>
      <p:sp>
        <p:nvSpPr>
          <p:cNvPr id="62535" name="Line 70"/>
          <p:cNvSpPr/>
          <p:nvPr/>
        </p:nvSpPr>
        <p:spPr>
          <a:xfrm flipV="1">
            <a:off x="1089025" y="5486400"/>
            <a:ext cx="914400" cy="0"/>
          </a:xfrm>
          <a:prstGeom prst="line">
            <a:avLst/>
          </a:prstGeom>
          <a:ln w="19050" cap="flat" cmpd="sng">
            <a:solidFill>
              <a:schemeClr val="tx1"/>
            </a:solidFill>
            <a:prstDash val="solid"/>
            <a:headEnd type="none" w="med" len="med"/>
            <a:tailEnd type="triangle" w="med" len="med"/>
          </a:ln>
        </p:spPr>
      </p:sp>
      <p:sp>
        <p:nvSpPr>
          <p:cNvPr id="62536" name="Line 71"/>
          <p:cNvSpPr/>
          <p:nvPr/>
        </p:nvSpPr>
        <p:spPr>
          <a:xfrm flipV="1">
            <a:off x="1066800" y="4491038"/>
            <a:ext cx="1371600" cy="0"/>
          </a:xfrm>
          <a:prstGeom prst="line">
            <a:avLst/>
          </a:prstGeom>
          <a:ln w="19050" cap="flat" cmpd="sng">
            <a:solidFill>
              <a:schemeClr val="tx1"/>
            </a:solidFill>
            <a:prstDash val="solid"/>
            <a:headEnd type="none" w="med" len="med"/>
            <a:tailEnd type="triangle" w="med" len="med"/>
          </a:ln>
        </p:spPr>
      </p:sp>
      <p:sp>
        <p:nvSpPr>
          <p:cNvPr id="62537" name="Line 72"/>
          <p:cNvSpPr/>
          <p:nvPr/>
        </p:nvSpPr>
        <p:spPr>
          <a:xfrm flipV="1">
            <a:off x="2209800" y="3805238"/>
            <a:ext cx="304800" cy="152400"/>
          </a:xfrm>
          <a:prstGeom prst="line">
            <a:avLst/>
          </a:prstGeom>
          <a:ln w="19050" cap="flat" cmpd="sng">
            <a:solidFill>
              <a:schemeClr val="tx1"/>
            </a:solidFill>
            <a:prstDash val="solid"/>
            <a:headEnd type="none" w="med" len="med"/>
            <a:tailEnd type="triangle" w="med" len="med"/>
          </a:ln>
        </p:spPr>
      </p:sp>
      <p:sp>
        <p:nvSpPr>
          <p:cNvPr id="62538" name="Line 73"/>
          <p:cNvSpPr/>
          <p:nvPr/>
        </p:nvSpPr>
        <p:spPr>
          <a:xfrm>
            <a:off x="1219200" y="4191000"/>
            <a:ext cx="457200" cy="300038"/>
          </a:xfrm>
          <a:prstGeom prst="line">
            <a:avLst/>
          </a:prstGeom>
          <a:ln w="19050" cap="flat" cmpd="sng">
            <a:solidFill>
              <a:schemeClr val="tx1"/>
            </a:solidFill>
            <a:prstDash val="solid"/>
            <a:headEnd type="none" w="med" len="med"/>
            <a:tailEnd type="triangle" w="med" len="med"/>
          </a:ln>
        </p:spPr>
      </p:sp>
      <p:sp>
        <p:nvSpPr>
          <p:cNvPr id="62539" name="Line 74"/>
          <p:cNvSpPr/>
          <p:nvPr/>
        </p:nvSpPr>
        <p:spPr>
          <a:xfrm flipV="1">
            <a:off x="2057400" y="3805238"/>
            <a:ext cx="762000" cy="0"/>
          </a:xfrm>
          <a:prstGeom prst="line">
            <a:avLst/>
          </a:prstGeom>
          <a:ln w="19050" cap="flat" cmpd="sng">
            <a:solidFill>
              <a:schemeClr val="tx1"/>
            </a:solidFill>
            <a:prstDash val="solid"/>
            <a:headEnd type="none" w="med" len="med"/>
            <a:tailEnd type="triangle" w="med" len="med"/>
          </a:ln>
        </p:spPr>
      </p:sp>
      <p:sp>
        <p:nvSpPr>
          <p:cNvPr id="62540" name="Line 75"/>
          <p:cNvSpPr/>
          <p:nvPr/>
        </p:nvSpPr>
        <p:spPr>
          <a:xfrm flipV="1">
            <a:off x="1600200" y="4491038"/>
            <a:ext cx="292100" cy="228600"/>
          </a:xfrm>
          <a:prstGeom prst="line">
            <a:avLst/>
          </a:prstGeom>
          <a:ln w="19050" cap="flat" cmpd="sng">
            <a:solidFill>
              <a:schemeClr val="tx1"/>
            </a:solidFill>
            <a:prstDash val="solid"/>
            <a:headEnd type="none" w="med" len="med"/>
            <a:tailEnd type="triangle" w="med" len="med"/>
          </a:ln>
        </p:spPr>
      </p:sp>
      <p:sp>
        <p:nvSpPr>
          <p:cNvPr id="62541" name="Line 76"/>
          <p:cNvSpPr/>
          <p:nvPr/>
        </p:nvSpPr>
        <p:spPr>
          <a:xfrm>
            <a:off x="863600" y="1477963"/>
            <a:ext cx="323850" cy="0"/>
          </a:xfrm>
          <a:prstGeom prst="line">
            <a:avLst/>
          </a:prstGeom>
          <a:ln w="19050" cap="flat" cmpd="sng">
            <a:solidFill>
              <a:schemeClr val="tx1"/>
            </a:solidFill>
            <a:prstDash val="solid"/>
            <a:headEnd type="none" w="med" len="med"/>
            <a:tailEnd type="triangle" w="med" len="med"/>
          </a:ln>
        </p:spPr>
      </p:sp>
      <p:sp>
        <p:nvSpPr>
          <p:cNvPr id="62542" name="Line 77"/>
          <p:cNvSpPr/>
          <p:nvPr/>
        </p:nvSpPr>
        <p:spPr>
          <a:xfrm flipV="1">
            <a:off x="900113" y="1981200"/>
            <a:ext cx="839787" cy="15875"/>
          </a:xfrm>
          <a:prstGeom prst="line">
            <a:avLst/>
          </a:prstGeom>
          <a:ln w="19050" cap="flat" cmpd="sng">
            <a:solidFill>
              <a:schemeClr val="tx1"/>
            </a:solidFill>
            <a:prstDash val="solid"/>
            <a:headEnd type="none" w="med" len="med"/>
            <a:tailEnd type="triangle" w="med" len="med"/>
          </a:ln>
        </p:spPr>
      </p:sp>
      <p:sp>
        <p:nvSpPr>
          <p:cNvPr id="62543" name="Text Box 78"/>
          <p:cNvSpPr txBox="1"/>
          <p:nvPr/>
        </p:nvSpPr>
        <p:spPr>
          <a:xfrm>
            <a:off x="-52387" y="1890713"/>
            <a:ext cx="1271587" cy="384175"/>
          </a:xfrm>
          <a:prstGeom prst="rect">
            <a:avLst/>
          </a:prstGeom>
          <a:noFill/>
          <a:ln w="9525">
            <a:noFill/>
          </a:ln>
        </p:spPr>
        <p:txBody>
          <a:bodyPr>
            <a:spAutoFit/>
          </a:bodyPr>
          <a:p>
            <a:pPr>
              <a:lnSpc>
                <a:spcPct val="80000"/>
              </a:lnSpc>
            </a:pPr>
            <a:r>
              <a:rPr lang="zh-CN" altLang="en-US" sz="1200" b="1" dirty="0">
                <a:latin typeface="黑体" panose="02010609060101010101" pitchFamily="1" charset="-122"/>
                <a:ea typeface="黑体" panose="02010609060101010101" pitchFamily="1" charset="-122"/>
              </a:rPr>
              <a:t>盈亏分歧点比率</a:t>
            </a:r>
            <a:endParaRPr lang="ja-JP" altLang="en-US" sz="1200" b="1" dirty="0">
              <a:latin typeface="黑体" panose="02010609060101010101" pitchFamily="1" charset="-122"/>
              <a:ea typeface="黑体" panose="02010609060101010101" pitchFamily="1" charset="-122"/>
            </a:endParaRPr>
          </a:p>
          <a:p>
            <a:pPr>
              <a:lnSpc>
                <a:spcPct val="80000"/>
              </a:lnSpc>
            </a:pPr>
            <a:r>
              <a:rPr lang="zh-CN" altLang="en-US" sz="1200" b="1" dirty="0">
                <a:latin typeface="黑体" panose="02010609060101010101" pitchFamily="1" charset="-122"/>
                <a:ea typeface="黑体" panose="02010609060101010101" pitchFamily="1" charset="-122"/>
              </a:rPr>
              <a:t>目标达成率</a:t>
            </a:r>
            <a:endParaRPr lang="ja-JP" altLang="en-US" sz="1200" b="1" dirty="0">
              <a:latin typeface="黑体" panose="02010609060101010101" pitchFamily="1" charset="-122"/>
              <a:ea typeface="黑体" panose="02010609060101010101" pitchFamily="1" charset="-122"/>
            </a:endParaRPr>
          </a:p>
        </p:txBody>
      </p:sp>
      <p:sp>
        <p:nvSpPr>
          <p:cNvPr id="62544" name="Line 79"/>
          <p:cNvSpPr/>
          <p:nvPr/>
        </p:nvSpPr>
        <p:spPr>
          <a:xfrm flipV="1">
            <a:off x="838200" y="1731963"/>
            <a:ext cx="482600" cy="6350"/>
          </a:xfrm>
          <a:prstGeom prst="line">
            <a:avLst/>
          </a:prstGeom>
          <a:ln w="19050" cap="flat" cmpd="sng">
            <a:solidFill>
              <a:schemeClr val="tx1"/>
            </a:solidFill>
            <a:prstDash val="solid"/>
            <a:headEnd type="none" w="med" len="med"/>
            <a:tailEnd type="triangle" w="med" len="med"/>
          </a:ln>
        </p:spPr>
      </p:sp>
      <p:sp>
        <p:nvSpPr>
          <p:cNvPr id="62545" name="Line 80"/>
          <p:cNvSpPr/>
          <p:nvPr/>
        </p:nvSpPr>
        <p:spPr>
          <a:xfrm>
            <a:off x="1104900" y="1255713"/>
            <a:ext cx="365125" cy="725487"/>
          </a:xfrm>
          <a:prstGeom prst="line">
            <a:avLst/>
          </a:prstGeom>
          <a:ln w="19050" cap="flat" cmpd="sng">
            <a:solidFill>
              <a:schemeClr val="tx1"/>
            </a:solidFill>
            <a:prstDash val="solid"/>
            <a:headEnd type="none" w="med" len="med"/>
            <a:tailEnd type="triangle" w="med" len="med"/>
          </a:ln>
        </p:spPr>
      </p:sp>
      <p:sp>
        <p:nvSpPr>
          <p:cNvPr id="62546" name="Line 81"/>
          <p:cNvSpPr/>
          <p:nvPr/>
        </p:nvSpPr>
        <p:spPr>
          <a:xfrm flipV="1">
            <a:off x="838200" y="2957513"/>
            <a:ext cx="1371600" cy="14287"/>
          </a:xfrm>
          <a:prstGeom prst="line">
            <a:avLst/>
          </a:prstGeom>
          <a:ln w="19050" cap="flat" cmpd="sng">
            <a:solidFill>
              <a:schemeClr val="tx1"/>
            </a:solidFill>
            <a:prstDash val="solid"/>
            <a:headEnd type="none" w="med" len="med"/>
            <a:tailEnd type="triangle" w="med" len="med"/>
          </a:ln>
        </p:spPr>
      </p:sp>
      <p:sp>
        <p:nvSpPr>
          <p:cNvPr id="62547" name="Text Box 82"/>
          <p:cNvSpPr txBox="1"/>
          <p:nvPr/>
        </p:nvSpPr>
        <p:spPr>
          <a:xfrm>
            <a:off x="0" y="914400"/>
            <a:ext cx="15240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赤字公司的比例</a:t>
            </a:r>
            <a:endParaRPr lang="ja-JP" altLang="en-US" sz="1200" b="1" dirty="0">
              <a:latin typeface="黑体" panose="02010609060101010101" pitchFamily="1" charset="-122"/>
              <a:ea typeface="黑体" panose="02010609060101010101" pitchFamily="1" charset="-122"/>
            </a:endParaRPr>
          </a:p>
        </p:txBody>
      </p:sp>
      <p:sp>
        <p:nvSpPr>
          <p:cNvPr id="62548" name="Line 83"/>
          <p:cNvSpPr/>
          <p:nvPr/>
        </p:nvSpPr>
        <p:spPr>
          <a:xfrm>
            <a:off x="4495800" y="2667000"/>
            <a:ext cx="152400" cy="304800"/>
          </a:xfrm>
          <a:prstGeom prst="line">
            <a:avLst/>
          </a:prstGeom>
          <a:ln w="19050" cap="flat" cmpd="sng">
            <a:solidFill>
              <a:schemeClr val="tx1"/>
            </a:solidFill>
            <a:prstDash val="solid"/>
            <a:headEnd type="none" w="med" len="med"/>
            <a:tailEnd type="triangle" w="med" len="med"/>
          </a:ln>
        </p:spPr>
      </p:sp>
      <p:sp>
        <p:nvSpPr>
          <p:cNvPr id="62549" name="Line 84"/>
          <p:cNvSpPr/>
          <p:nvPr/>
        </p:nvSpPr>
        <p:spPr>
          <a:xfrm flipV="1">
            <a:off x="4857750" y="2959100"/>
            <a:ext cx="141288" cy="269875"/>
          </a:xfrm>
          <a:prstGeom prst="line">
            <a:avLst/>
          </a:prstGeom>
          <a:ln w="19050" cap="flat" cmpd="sng">
            <a:solidFill>
              <a:schemeClr val="tx1"/>
            </a:solidFill>
            <a:prstDash val="solid"/>
            <a:headEnd type="none" w="med" len="med"/>
            <a:tailEnd type="triangle" w="med" len="med"/>
          </a:ln>
        </p:spPr>
      </p:sp>
      <p:sp>
        <p:nvSpPr>
          <p:cNvPr id="62550" name="Line 85"/>
          <p:cNvSpPr/>
          <p:nvPr/>
        </p:nvSpPr>
        <p:spPr>
          <a:xfrm flipH="1">
            <a:off x="2647950" y="1200150"/>
            <a:ext cx="323850" cy="0"/>
          </a:xfrm>
          <a:prstGeom prst="line">
            <a:avLst/>
          </a:prstGeom>
          <a:ln w="19050" cap="flat" cmpd="sng">
            <a:solidFill>
              <a:schemeClr val="tx1"/>
            </a:solidFill>
            <a:prstDash val="solid"/>
            <a:headEnd type="none" w="med" len="med"/>
            <a:tailEnd type="triangle" w="med" len="med"/>
          </a:ln>
        </p:spPr>
      </p:sp>
      <p:sp>
        <p:nvSpPr>
          <p:cNvPr id="62551" name="Line 86"/>
          <p:cNvSpPr/>
          <p:nvPr/>
        </p:nvSpPr>
        <p:spPr>
          <a:xfrm flipH="1">
            <a:off x="2433638" y="1066800"/>
            <a:ext cx="274637" cy="492125"/>
          </a:xfrm>
          <a:prstGeom prst="line">
            <a:avLst/>
          </a:prstGeom>
          <a:ln w="19050" cap="flat" cmpd="sng">
            <a:solidFill>
              <a:schemeClr val="tx1"/>
            </a:solidFill>
            <a:prstDash val="solid"/>
            <a:headEnd type="none" w="med" len="med"/>
            <a:tailEnd type="triangle" w="med" len="med"/>
          </a:ln>
        </p:spPr>
      </p:sp>
      <p:sp>
        <p:nvSpPr>
          <p:cNvPr id="62552" name="Line 87"/>
          <p:cNvSpPr/>
          <p:nvPr/>
        </p:nvSpPr>
        <p:spPr>
          <a:xfrm>
            <a:off x="6324600" y="1558925"/>
            <a:ext cx="762000" cy="3175"/>
          </a:xfrm>
          <a:prstGeom prst="line">
            <a:avLst/>
          </a:prstGeom>
          <a:ln w="19050" cap="flat" cmpd="sng">
            <a:solidFill>
              <a:schemeClr val="tx1"/>
            </a:solidFill>
            <a:prstDash val="solid"/>
            <a:headEnd type="none" w="med" len="med"/>
            <a:tailEnd type="triangle" w="med" len="med"/>
          </a:ln>
        </p:spPr>
      </p:sp>
      <p:sp>
        <p:nvSpPr>
          <p:cNvPr id="62553" name="Line 88"/>
          <p:cNvSpPr/>
          <p:nvPr/>
        </p:nvSpPr>
        <p:spPr>
          <a:xfrm flipV="1">
            <a:off x="6540500" y="1549400"/>
            <a:ext cx="146050" cy="177800"/>
          </a:xfrm>
          <a:prstGeom prst="line">
            <a:avLst/>
          </a:prstGeom>
          <a:ln w="19050" cap="flat" cmpd="sng">
            <a:solidFill>
              <a:schemeClr val="tx1"/>
            </a:solidFill>
            <a:prstDash val="solid"/>
            <a:headEnd type="none" w="med" len="med"/>
            <a:tailEnd type="triangle" w="med" len="med"/>
          </a:ln>
        </p:spPr>
      </p:sp>
      <p:sp>
        <p:nvSpPr>
          <p:cNvPr id="62554" name="Line 89"/>
          <p:cNvSpPr/>
          <p:nvPr/>
        </p:nvSpPr>
        <p:spPr>
          <a:xfrm flipH="1" flipV="1">
            <a:off x="4724400" y="2012950"/>
            <a:ext cx="381000" cy="3175"/>
          </a:xfrm>
          <a:prstGeom prst="line">
            <a:avLst/>
          </a:prstGeom>
          <a:ln w="19050" cap="flat" cmpd="sng">
            <a:solidFill>
              <a:schemeClr val="tx1"/>
            </a:solidFill>
            <a:prstDash val="solid"/>
            <a:headEnd type="none" w="med" len="med"/>
            <a:tailEnd type="triangle" w="med" len="med"/>
          </a:ln>
        </p:spPr>
      </p:sp>
      <p:sp>
        <p:nvSpPr>
          <p:cNvPr id="62555" name="Line 90"/>
          <p:cNvSpPr/>
          <p:nvPr/>
        </p:nvSpPr>
        <p:spPr>
          <a:xfrm flipH="1">
            <a:off x="6705600" y="1143000"/>
            <a:ext cx="949325" cy="0"/>
          </a:xfrm>
          <a:prstGeom prst="line">
            <a:avLst/>
          </a:prstGeom>
          <a:ln w="19050" cap="flat" cmpd="sng">
            <a:solidFill>
              <a:schemeClr val="tx1"/>
            </a:solidFill>
            <a:prstDash val="solid"/>
            <a:headEnd type="none" w="med" len="med"/>
            <a:tailEnd type="triangle" w="med" len="med"/>
          </a:ln>
        </p:spPr>
      </p:sp>
      <p:sp>
        <p:nvSpPr>
          <p:cNvPr id="62556" name="Line 91"/>
          <p:cNvSpPr/>
          <p:nvPr/>
        </p:nvSpPr>
        <p:spPr>
          <a:xfrm flipH="1">
            <a:off x="7077075" y="990600"/>
            <a:ext cx="146050" cy="165100"/>
          </a:xfrm>
          <a:prstGeom prst="line">
            <a:avLst/>
          </a:prstGeom>
          <a:ln w="19050" cap="flat" cmpd="sng">
            <a:solidFill>
              <a:schemeClr val="tx1"/>
            </a:solidFill>
            <a:prstDash val="solid"/>
            <a:headEnd type="none" w="med" len="med"/>
            <a:tailEnd type="triangle" w="med" len="med"/>
          </a:ln>
        </p:spPr>
      </p:sp>
      <p:sp>
        <p:nvSpPr>
          <p:cNvPr id="62557" name="Line 92"/>
          <p:cNvSpPr/>
          <p:nvPr/>
        </p:nvSpPr>
        <p:spPr>
          <a:xfrm flipH="1" flipV="1">
            <a:off x="2667000" y="1574800"/>
            <a:ext cx="381000" cy="101600"/>
          </a:xfrm>
          <a:prstGeom prst="line">
            <a:avLst/>
          </a:prstGeom>
          <a:ln w="19050" cap="flat" cmpd="sng">
            <a:solidFill>
              <a:schemeClr val="tx1"/>
            </a:solidFill>
            <a:prstDash val="solid"/>
            <a:headEnd type="none" w="med" len="med"/>
            <a:tailEnd type="triangle" w="med" len="med"/>
          </a:ln>
        </p:spPr>
      </p:sp>
      <p:sp>
        <p:nvSpPr>
          <p:cNvPr id="62558" name="Line 93"/>
          <p:cNvSpPr/>
          <p:nvPr/>
        </p:nvSpPr>
        <p:spPr>
          <a:xfrm flipH="1" flipV="1">
            <a:off x="7239000" y="1905000"/>
            <a:ext cx="457200" cy="3175"/>
          </a:xfrm>
          <a:prstGeom prst="line">
            <a:avLst/>
          </a:prstGeom>
          <a:ln w="19050" cap="flat" cmpd="sng">
            <a:solidFill>
              <a:schemeClr val="tx1"/>
            </a:solidFill>
            <a:prstDash val="solid"/>
            <a:headEnd type="none" w="med" len="med"/>
            <a:tailEnd type="triangle" w="med" len="med"/>
          </a:ln>
        </p:spPr>
      </p:sp>
      <p:sp>
        <p:nvSpPr>
          <p:cNvPr id="62559" name="Line 94"/>
          <p:cNvSpPr/>
          <p:nvPr/>
        </p:nvSpPr>
        <p:spPr>
          <a:xfrm flipH="1">
            <a:off x="7467600" y="1676400"/>
            <a:ext cx="76200" cy="241300"/>
          </a:xfrm>
          <a:prstGeom prst="line">
            <a:avLst/>
          </a:prstGeom>
          <a:ln w="19050" cap="flat" cmpd="sng">
            <a:solidFill>
              <a:schemeClr val="tx1"/>
            </a:solidFill>
            <a:prstDash val="solid"/>
            <a:headEnd type="none" w="med" len="med"/>
            <a:tailEnd type="triangle" w="med" len="med"/>
          </a:ln>
        </p:spPr>
      </p:sp>
      <p:sp>
        <p:nvSpPr>
          <p:cNvPr id="62560" name="Line 95"/>
          <p:cNvSpPr/>
          <p:nvPr/>
        </p:nvSpPr>
        <p:spPr>
          <a:xfrm flipV="1">
            <a:off x="4038600" y="2933700"/>
            <a:ext cx="266700" cy="266700"/>
          </a:xfrm>
          <a:prstGeom prst="line">
            <a:avLst/>
          </a:prstGeom>
          <a:ln w="19050" cap="flat" cmpd="sng">
            <a:solidFill>
              <a:schemeClr val="tx1"/>
            </a:solidFill>
            <a:prstDash val="solid"/>
            <a:headEnd type="none" w="med" len="med"/>
            <a:tailEnd type="triangle" w="med" len="med"/>
          </a:ln>
        </p:spPr>
      </p:sp>
      <p:sp>
        <p:nvSpPr>
          <p:cNvPr id="62561" name="Line 96"/>
          <p:cNvSpPr/>
          <p:nvPr/>
        </p:nvSpPr>
        <p:spPr>
          <a:xfrm>
            <a:off x="3429000" y="5502275"/>
            <a:ext cx="609600" cy="3175"/>
          </a:xfrm>
          <a:prstGeom prst="line">
            <a:avLst/>
          </a:prstGeom>
          <a:ln w="19050" cap="flat" cmpd="sng">
            <a:solidFill>
              <a:schemeClr val="tx1"/>
            </a:solidFill>
            <a:prstDash val="solid"/>
            <a:headEnd type="none" w="med" len="med"/>
            <a:tailEnd type="triangle" w="med" len="med"/>
          </a:ln>
        </p:spPr>
      </p:sp>
      <p:sp>
        <p:nvSpPr>
          <p:cNvPr id="62562" name="Line 97"/>
          <p:cNvSpPr/>
          <p:nvPr/>
        </p:nvSpPr>
        <p:spPr>
          <a:xfrm flipH="1">
            <a:off x="4038600" y="5638800"/>
            <a:ext cx="457200" cy="0"/>
          </a:xfrm>
          <a:prstGeom prst="line">
            <a:avLst/>
          </a:prstGeom>
          <a:ln w="19050" cap="flat" cmpd="sng">
            <a:solidFill>
              <a:schemeClr val="tx1"/>
            </a:solidFill>
            <a:prstDash val="solid"/>
            <a:headEnd type="none" w="med" len="med"/>
            <a:tailEnd type="triangle" w="med" len="med"/>
          </a:ln>
        </p:spPr>
      </p:sp>
      <p:sp>
        <p:nvSpPr>
          <p:cNvPr id="62563" name="Line 98"/>
          <p:cNvSpPr/>
          <p:nvPr/>
        </p:nvSpPr>
        <p:spPr>
          <a:xfrm flipH="1">
            <a:off x="7010400" y="4648200"/>
            <a:ext cx="762000" cy="0"/>
          </a:xfrm>
          <a:prstGeom prst="line">
            <a:avLst/>
          </a:prstGeom>
          <a:ln w="19050" cap="flat" cmpd="sng">
            <a:solidFill>
              <a:schemeClr val="tx1"/>
            </a:solidFill>
            <a:prstDash val="solid"/>
            <a:headEnd type="none" w="med" len="med"/>
            <a:tailEnd type="triangle" w="med" len="med"/>
          </a:ln>
        </p:spPr>
      </p:sp>
      <p:sp>
        <p:nvSpPr>
          <p:cNvPr id="62564" name="AutoShape 99"/>
          <p:cNvSpPr/>
          <p:nvPr/>
        </p:nvSpPr>
        <p:spPr>
          <a:xfrm>
            <a:off x="609600" y="0"/>
            <a:ext cx="8077200" cy="457200"/>
          </a:xfrm>
          <a:prstGeom prst="horizontalScroll">
            <a:avLst>
              <a:gd name="adj" fmla="val 12500"/>
            </a:avLst>
          </a:prstGeom>
          <a:solidFill>
            <a:srgbClr val="3366FF"/>
          </a:solidFill>
          <a:ln w="9525" cap="flat" cmpd="sng">
            <a:solidFill>
              <a:schemeClr val="tx1"/>
            </a:solidFill>
            <a:prstDash val="solid"/>
            <a:headEnd type="none" w="med" len="med"/>
            <a:tailEnd type="none" w="med" len="med"/>
          </a:ln>
        </p:spPr>
        <p:txBody>
          <a:bodyPr wrap="none" anchor="ctr" anchorCtr="0"/>
          <a:p>
            <a:pPr algn="ctr"/>
            <a:r>
              <a:rPr lang="zh-CN" altLang="en-US" b="1" dirty="0">
                <a:solidFill>
                  <a:schemeClr val="bg1"/>
                </a:solidFill>
                <a:latin typeface="宋体" panose="02010600030101010101" pitchFamily="2" charset="-122"/>
              </a:rPr>
              <a:t>从采购部门的参加者编成的班的实例研究中汇总得到的例子</a:t>
            </a:r>
            <a:endParaRPr lang="ja-JP" altLang="en-US" b="1" dirty="0">
              <a:solidFill>
                <a:schemeClr val="bg1"/>
              </a:solidFill>
              <a:latin typeface="宋体" panose="02010600030101010101" pitchFamily="2" charset="-122"/>
            </a:endParaRPr>
          </a:p>
        </p:txBody>
      </p:sp>
      <p:sp>
        <p:nvSpPr>
          <p:cNvPr id="62565" name="Line 100"/>
          <p:cNvSpPr/>
          <p:nvPr/>
        </p:nvSpPr>
        <p:spPr>
          <a:xfrm flipH="1" flipV="1">
            <a:off x="2139950" y="1562100"/>
            <a:ext cx="900113" cy="989013"/>
          </a:xfrm>
          <a:prstGeom prst="line">
            <a:avLst/>
          </a:prstGeom>
          <a:ln w="19050" cap="flat" cmpd="sng">
            <a:solidFill>
              <a:schemeClr val="tx1"/>
            </a:solidFill>
            <a:prstDash val="solid"/>
            <a:headEnd type="none" w="med" len="med"/>
            <a:tailEnd type="triangle" w="med" len="med"/>
          </a:ln>
        </p:spPr>
      </p:sp>
      <p:sp>
        <p:nvSpPr>
          <p:cNvPr id="62566" name="Text Box 101"/>
          <p:cNvSpPr txBox="1"/>
          <p:nvPr/>
        </p:nvSpPr>
        <p:spPr>
          <a:xfrm>
            <a:off x="4495800" y="1295400"/>
            <a:ext cx="7620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参加率</a:t>
            </a:r>
            <a:endParaRPr lang="ja-JP" altLang="en-US" sz="1200" b="1" dirty="0">
              <a:latin typeface="黑体" panose="02010609060101010101" pitchFamily="1" charset="-122"/>
              <a:ea typeface="黑体" panose="02010609060101010101" pitchFamily="1" charset="-122"/>
            </a:endParaRPr>
          </a:p>
        </p:txBody>
      </p:sp>
      <p:sp>
        <p:nvSpPr>
          <p:cNvPr id="62567" name="Line 102"/>
          <p:cNvSpPr/>
          <p:nvPr/>
        </p:nvSpPr>
        <p:spPr>
          <a:xfrm flipH="1">
            <a:off x="4343400" y="1143000"/>
            <a:ext cx="685800" cy="0"/>
          </a:xfrm>
          <a:prstGeom prst="line">
            <a:avLst/>
          </a:prstGeom>
          <a:ln w="19050" cap="flat" cmpd="sng">
            <a:solidFill>
              <a:schemeClr val="tx1"/>
            </a:solidFill>
            <a:prstDash val="solid"/>
            <a:headEnd type="none" w="med" len="med"/>
            <a:tailEnd type="triangle" w="med" len="med"/>
          </a:ln>
        </p:spPr>
      </p:sp>
      <p:sp>
        <p:nvSpPr>
          <p:cNvPr id="62568" name="Line 103"/>
          <p:cNvSpPr/>
          <p:nvPr/>
        </p:nvSpPr>
        <p:spPr>
          <a:xfrm flipH="1" flipV="1">
            <a:off x="4419600" y="1143000"/>
            <a:ext cx="127000" cy="209550"/>
          </a:xfrm>
          <a:prstGeom prst="line">
            <a:avLst/>
          </a:prstGeom>
          <a:ln w="19050" cap="flat" cmpd="sng">
            <a:solidFill>
              <a:schemeClr val="tx1"/>
            </a:solidFill>
            <a:prstDash val="solid"/>
            <a:headEnd type="none" w="med" len="med"/>
            <a:tailEnd type="triangle" w="med" len="med"/>
          </a:ln>
        </p:spPr>
      </p:sp>
      <p:sp>
        <p:nvSpPr>
          <p:cNvPr id="62569" name="Text Box 104"/>
          <p:cNvSpPr txBox="1"/>
          <p:nvPr/>
        </p:nvSpPr>
        <p:spPr>
          <a:xfrm>
            <a:off x="5638800" y="2147888"/>
            <a:ext cx="1974850" cy="274637"/>
          </a:xfrm>
          <a:prstGeom prst="rect">
            <a:avLst/>
          </a:prstGeom>
          <a:noFill/>
          <a:ln w="9525">
            <a:noFill/>
          </a:ln>
        </p:spPr>
        <p:txBody>
          <a:bodyPr>
            <a:spAutoFit/>
          </a:bodyPr>
          <a:p>
            <a:pPr>
              <a:spcBef>
                <a:spcPct val="50000"/>
              </a:spcBef>
            </a:pPr>
            <a:r>
              <a:rPr lang="ja-JP" altLang="en-US" sz="1200" b="1" dirty="0">
                <a:latin typeface="黑体" panose="02010609060101010101" pitchFamily="1" charset="-122"/>
                <a:ea typeface="黑体" panose="02010609060101010101" pitchFamily="1" charset="-122"/>
              </a:rPr>
              <a:t>（</a:t>
            </a:r>
            <a:r>
              <a:rPr lang="zh-CN" altLang="en-US" sz="1200" b="1" dirty="0">
                <a:latin typeface="黑体" panose="02010609060101010101" pitchFamily="1" charset="-122"/>
                <a:ea typeface="黑体" panose="02010609060101010101" pitchFamily="1" charset="-122"/>
              </a:rPr>
              <a:t>计划外时间数</a:t>
            </a:r>
            <a:r>
              <a:rPr lang="ja-JP" altLang="en-US" sz="1200" b="1" dirty="0">
                <a:latin typeface="黑体" panose="02010609060101010101" pitchFamily="1" charset="-122"/>
                <a:ea typeface="黑体" panose="02010609060101010101" pitchFamily="1" charset="-122"/>
              </a:rPr>
              <a:t>）</a:t>
            </a:r>
            <a:r>
              <a:rPr lang="zh-CN" altLang="en-US" sz="1200" b="1" dirty="0">
                <a:latin typeface="黑体" panose="02010609060101010101" pitchFamily="1" charset="-122"/>
                <a:ea typeface="黑体" panose="02010609060101010101" pitchFamily="1" charset="-122"/>
              </a:rPr>
              <a:t>加班</a:t>
            </a:r>
            <a:endParaRPr lang="ja-JP" altLang="en-US" sz="1200" b="1" dirty="0">
              <a:latin typeface="黑体" panose="02010609060101010101" pitchFamily="1" charset="-122"/>
              <a:ea typeface="黑体" panose="02010609060101010101" pitchFamily="1" charset="-122"/>
            </a:endParaRPr>
          </a:p>
        </p:txBody>
      </p:sp>
      <p:sp>
        <p:nvSpPr>
          <p:cNvPr id="62570" name="Text Box 105"/>
          <p:cNvSpPr txBox="1"/>
          <p:nvPr/>
        </p:nvSpPr>
        <p:spPr>
          <a:xfrm>
            <a:off x="5556250" y="2541588"/>
            <a:ext cx="1066800" cy="368300"/>
          </a:xfrm>
          <a:prstGeom prst="rect">
            <a:avLst/>
          </a:prstGeom>
          <a:noFill/>
          <a:ln w="9525">
            <a:noFill/>
          </a:ln>
        </p:spPr>
        <p:txBody>
          <a:bodyPr>
            <a:spAutoFit/>
          </a:bodyPr>
          <a:p>
            <a:pPr algn="r">
              <a:lnSpc>
                <a:spcPct val="50000"/>
              </a:lnSpc>
              <a:spcBef>
                <a:spcPct val="50000"/>
              </a:spcBef>
            </a:pPr>
            <a:r>
              <a:rPr lang="zh-CN" altLang="en-US" sz="1200" b="1" dirty="0">
                <a:latin typeface="黑体" panose="02010609060101010101" pitchFamily="1" charset="-122"/>
                <a:ea typeface="黑体" panose="02010609060101010101" pitchFamily="1" charset="-122"/>
              </a:rPr>
              <a:t>采购预算</a:t>
            </a:r>
            <a:endParaRPr lang="ja-JP" altLang="en-US" sz="1200" b="1" dirty="0">
              <a:latin typeface="黑体" panose="02010609060101010101" pitchFamily="1" charset="-122"/>
              <a:ea typeface="黑体" panose="02010609060101010101" pitchFamily="1" charset="-122"/>
            </a:endParaRPr>
          </a:p>
          <a:p>
            <a:pPr algn="r">
              <a:lnSpc>
                <a:spcPct val="50000"/>
              </a:lnSpc>
              <a:spcBef>
                <a:spcPct val="50000"/>
              </a:spcBef>
            </a:pPr>
            <a:r>
              <a:rPr lang="zh-CN" altLang="en-US" sz="1200" b="1" dirty="0">
                <a:latin typeface="黑体" panose="02010609060101010101" pitchFamily="1" charset="-122"/>
                <a:ea typeface="黑体" panose="02010609060101010101" pitchFamily="1" charset="-122"/>
              </a:rPr>
              <a:t>达成率</a:t>
            </a:r>
            <a:endParaRPr lang="ja-JP" altLang="en-US" sz="1200" b="1" dirty="0">
              <a:latin typeface="黑体" panose="02010609060101010101" pitchFamily="1" charset="-122"/>
              <a:ea typeface="黑体" panose="02010609060101010101" pitchFamily="1" charset="-122"/>
            </a:endParaRPr>
          </a:p>
        </p:txBody>
      </p:sp>
      <p:sp>
        <p:nvSpPr>
          <p:cNvPr id="62571" name="Text Box 106"/>
          <p:cNvSpPr txBox="1"/>
          <p:nvPr/>
        </p:nvSpPr>
        <p:spPr>
          <a:xfrm>
            <a:off x="6242050" y="2925763"/>
            <a:ext cx="914400" cy="274637"/>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出差费用</a:t>
            </a:r>
            <a:endParaRPr lang="ja-JP" altLang="en-US" sz="1200" b="1" dirty="0">
              <a:latin typeface="黑体" panose="02010609060101010101" pitchFamily="1" charset="-122"/>
              <a:ea typeface="黑体" panose="02010609060101010101" pitchFamily="1" charset="-122"/>
            </a:endParaRPr>
          </a:p>
        </p:txBody>
      </p:sp>
      <p:sp>
        <p:nvSpPr>
          <p:cNvPr id="62572" name="Line 107"/>
          <p:cNvSpPr/>
          <p:nvPr/>
        </p:nvSpPr>
        <p:spPr>
          <a:xfrm>
            <a:off x="6572250" y="2655888"/>
            <a:ext cx="1047750" cy="6350"/>
          </a:xfrm>
          <a:prstGeom prst="line">
            <a:avLst/>
          </a:prstGeom>
          <a:ln w="19050" cap="flat" cmpd="sng">
            <a:solidFill>
              <a:schemeClr val="tx1"/>
            </a:solidFill>
            <a:prstDash val="solid"/>
            <a:headEnd type="none" w="med" len="med"/>
            <a:tailEnd type="triangle" w="med" len="med"/>
          </a:ln>
        </p:spPr>
      </p:sp>
      <p:sp>
        <p:nvSpPr>
          <p:cNvPr id="62573" name="Line 108"/>
          <p:cNvSpPr/>
          <p:nvPr/>
        </p:nvSpPr>
        <p:spPr>
          <a:xfrm>
            <a:off x="6877050" y="2482850"/>
            <a:ext cx="161925" cy="198438"/>
          </a:xfrm>
          <a:prstGeom prst="line">
            <a:avLst/>
          </a:prstGeom>
          <a:ln w="19050" cap="flat" cmpd="sng">
            <a:solidFill>
              <a:schemeClr val="tx1"/>
            </a:solidFill>
            <a:prstDash val="solid"/>
            <a:headEnd type="none" w="med" len="med"/>
            <a:tailEnd type="triangle" w="med" len="med"/>
          </a:ln>
        </p:spPr>
      </p:sp>
      <p:sp>
        <p:nvSpPr>
          <p:cNvPr id="62574" name="Line 109"/>
          <p:cNvSpPr/>
          <p:nvPr/>
        </p:nvSpPr>
        <p:spPr>
          <a:xfrm flipV="1">
            <a:off x="6737350" y="2643188"/>
            <a:ext cx="152400" cy="304800"/>
          </a:xfrm>
          <a:prstGeom prst="line">
            <a:avLst/>
          </a:prstGeom>
          <a:ln w="19050" cap="flat" cmpd="sng">
            <a:solidFill>
              <a:schemeClr val="tx1"/>
            </a:solidFill>
            <a:prstDash val="solid"/>
            <a:headEnd type="none" w="med" len="med"/>
            <a:tailEnd type="triangle" w="med" len="med"/>
          </a:ln>
        </p:spPr>
      </p:sp>
      <p:sp>
        <p:nvSpPr>
          <p:cNvPr id="62575" name="Text Box 110"/>
          <p:cNvSpPr txBox="1"/>
          <p:nvPr/>
        </p:nvSpPr>
        <p:spPr>
          <a:xfrm>
            <a:off x="1676400" y="1828800"/>
            <a:ext cx="9144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工伤件数</a:t>
            </a:r>
            <a:endParaRPr lang="ja-JP" altLang="en-US" sz="1200" b="1" dirty="0">
              <a:latin typeface="黑体" panose="02010609060101010101" pitchFamily="1" charset="-122"/>
              <a:ea typeface="黑体" panose="02010609060101010101" pitchFamily="1" charset="-122"/>
            </a:endParaRPr>
          </a:p>
        </p:txBody>
      </p:sp>
      <p:sp>
        <p:nvSpPr>
          <p:cNvPr id="62576" name="Line 111"/>
          <p:cNvSpPr/>
          <p:nvPr/>
        </p:nvSpPr>
        <p:spPr>
          <a:xfrm flipV="1">
            <a:off x="2057400" y="1676400"/>
            <a:ext cx="228600" cy="152400"/>
          </a:xfrm>
          <a:prstGeom prst="line">
            <a:avLst/>
          </a:prstGeom>
          <a:ln w="19050" cap="flat" cmpd="sng">
            <a:solidFill>
              <a:schemeClr val="tx1"/>
            </a:solidFill>
            <a:prstDash val="solid"/>
            <a:headEnd type="none" w="med" len="med"/>
            <a:tailEnd type="triangle" w="med" len="med"/>
          </a:ln>
        </p:spPr>
      </p:sp>
      <p:sp>
        <p:nvSpPr>
          <p:cNvPr id="62577" name="Text Box 112"/>
          <p:cNvSpPr txBox="1"/>
          <p:nvPr/>
        </p:nvSpPr>
        <p:spPr>
          <a:xfrm>
            <a:off x="1957388" y="2209800"/>
            <a:ext cx="938212" cy="384175"/>
          </a:xfrm>
          <a:prstGeom prst="rect">
            <a:avLst/>
          </a:prstGeom>
          <a:noFill/>
          <a:ln w="9525">
            <a:noFill/>
          </a:ln>
        </p:spPr>
        <p:txBody>
          <a:bodyPr>
            <a:spAutoFit/>
          </a:bodyPr>
          <a:p>
            <a:pPr>
              <a:lnSpc>
                <a:spcPct val="80000"/>
              </a:lnSpc>
            </a:pPr>
            <a:r>
              <a:rPr lang="ja-JP" altLang="en-US" sz="1200" b="1" dirty="0">
                <a:latin typeface="黑体" panose="02010609060101010101" pitchFamily="1" charset="-122"/>
                <a:ea typeface="黑体" panose="02010609060101010101" pitchFamily="1" charset="-122"/>
              </a:rPr>
              <a:t>ＶＡ</a:t>
            </a:r>
            <a:r>
              <a:rPr lang="zh-CN" altLang="en-US" sz="1200" b="1" dirty="0">
                <a:latin typeface="黑体" panose="02010609060101010101" pitchFamily="1" charset="-122"/>
                <a:ea typeface="黑体" panose="02010609060101010101" pitchFamily="1" charset="-122"/>
              </a:rPr>
              <a:t>目标</a:t>
            </a:r>
            <a:endParaRPr lang="ja-JP" altLang="en-US" sz="1200" b="1" dirty="0">
              <a:latin typeface="黑体" panose="02010609060101010101" pitchFamily="1" charset="-122"/>
              <a:ea typeface="黑体" panose="02010609060101010101" pitchFamily="1" charset="-122"/>
            </a:endParaRPr>
          </a:p>
          <a:p>
            <a:pPr>
              <a:lnSpc>
                <a:spcPct val="80000"/>
              </a:lnSpc>
            </a:pPr>
            <a:r>
              <a:rPr lang="zh-CN" altLang="en-US" sz="1200" b="1" dirty="0">
                <a:latin typeface="黑体" panose="02010609060101010101" pitchFamily="1" charset="-122"/>
                <a:ea typeface="黑体" panose="02010609060101010101" pitchFamily="1" charset="-122"/>
              </a:rPr>
              <a:t>达成率</a:t>
            </a:r>
            <a:endParaRPr lang="ja-JP" altLang="en-US" sz="1200" b="1" dirty="0">
              <a:latin typeface="黑体" panose="02010609060101010101" pitchFamily="1" charset="-122"/>
              <a:ea typeface="黑体" panose="02010609060101010101" pitchFamily="1" charset="-122"/>
            </a:endParaRPr>
          </a:p>
        </p:txBody>
      </p:sp>
      <p:sp>
        <p:nvSpPr>
          <p:cNvPr id="62578" name="Line 113"/>
          <p:cNvSpPr/>
          <p:nvPr/>
        </p:nvSpPr>
        <p:spPr>
          <a:xfrm flipV="1">
            <a:off x="2362200" y="1952625"/>
            <a:ext cx="130175" cy="257175"/>
          </a:xfrm>
          <a:prstGeom prst="line">
            <a:avLst/>
          </a:prstGeom>
          <a:ln w="19050" cap="flat" cmpd="sng">
            <a:solidFill>
              <a:schemeClr val="tx1"/>
            </a:solidFill>
            <a:prstDash val="solid"/>
            <a:headEnd type="none" w="med" len="med"/>
            <a:tailEnd type="triangle" w="med" len="med"/>
          </a:ln>
        </p:spPr>
      </p:sp>
      <p:sp>
        <p:nvSpPr>
          <p:cNvPr id="62579" name="Text Box 114"/>
          <p:cNvSpPr txBox="1"/>
          <p:nvPr/>
        </p:nvSpPr>
        <p:spPr>
          <a:xfrm>
            <a:off x="2667000" y="1905000"/>
            <a:ext cx="1752600" cy="238125"/>
          </a:xfrm>
          <a:prstGeom prst="rect">
            <a:avLst/>
          </a:prstGeom>
          <a:noFill/>
          <a:ln w="9525">
            <a:noFill/>
          </a:ln>
        </p:spPr>
        <p:txBody>
          <a:bodyPr>
            <a:spAutoFit/>
          </a:bodyPr>
          <a:p>
            <a:pPr>
              <a:lnSpc>
                <a:spcPct val="80000"/>
              </a:lnSpc>
            </a:pPr>
            <a:r>
              <a:rPr lang="zh-CN" altLang="en-US" sz="1200" b="1" dirty="0">
                <a:latin typeface="黑体" panose="02010609060101010101" pitchFamily="1" charset="-122"/>
                <a:ea typeface="黑体" panose="02010609060101010101" pitchFamily="1" charset="-122"/>
              </a:rPr>
              <a:t>交货成绩目标达成率</a:t>
            </a:r>
            <a:endParaRPr lang="ja-JP" altLang="en-US" sz="1200" b="1" dirty="0">
              <a:latin typeface="黑体" panose="02010609060101010101" pitchFamily="1" charset="-122"/>
              <a:ea typeface="黑体" panose="02010609060101010101" pitchFamily="1" charset="-122"/>
            </a:endParaRPr>
          </a:p>
        </p:txBody>
      </p:sp>
      <p:sp>
        <p:nvSpPr>
          <p:cNvPr id="62580" name="Line 115"/>
          <p:cNvSpPr/>
          <p:nvPr/>
        </p:nvSpPr>
        <p:spPr>
          <a:xfrm flipH="1" flipV="1">
            <a:off x="2327275" y="1730375"/>
            <a:ext cx="381000" cy="152400"/>
          </a:xfrm>
          <a:prstGeom prst="line">
            <a:avLst/>
          </a:prstGeom>
          <a:ln w="19050" cap="flat" cmpd="sng">
            <a:solidFill>
              <a:schemeClr val="tx1"/>
            </a:solidFill>
            <a:prstDash val="solid"/>
            <a:headEnd type="none" w="med" len="med"/>
            <a:tailEnd type="triangle" w="med" len="med"/>
          </a:ln>
        </p:spPr>
      </p:sp>
      <p:sp>
        <p:nvSpPr>
          <p:cNvPr id="62581" name="Line 116"/>
          <p:cNvSpPr/>
          <p:nvPr/>
        </p:nvSpPr>
        <p:spPr>
          <a:xfrm flipH="1" flipV="1">
            <a:off x="2667000" y="2133600"/>
            <a:ext cx="381000" cy="141288"/>
          </a:xfrm>
          <a:prstGeom prst="line">
            <a:avLst/>
          </a:prstGeom>
          <a:ln w="19050" cap="flat" cmpd="sng">
            <a:solidFill>
              <a:schemeClr val="tx1"/>
            </a:solidFill>
            <a:prstDash val="solid"/>
            <a:headEnd type="none" w="med" len="med"/>
            <a:tailEnd type="triangle" w="med" len="med"/>
          </a:ln>
        </p:spPr>
      </p:sp>
      <p:sp>
        <p:nvSpPr>
          <p:cNvPr id="62582" name="Line 117"/>
          <p:cNvSpPr/>
          <p:nvPr/>
        </p:nvSpPr>
        <p:spPr>
          <a:xfrm flipH="1" flipV="1">
            <a:off x="7620000" y="2743200"/>
            <a:ext cx="152400" cy="0"/>
          </a:xfrm>
          <a:prstGeom prst="line">
            <a:avLst/>
          </a:prstGeom>
          <a:ln w="19050" cap="flat" cmpd="sng">
            <a:solidFill>
              <a:schemeClr val="tx1"/>
            </a:solidFill>
            <a:prstDash val="solid"/>
            <a:headEnd type="none" w="med" len="med"/>
            <a:tailEnd type="triangle" w="med" len="med"/>
          </a:ln>
        </p:spPr>
      </p:sp>
      <p:sp>
        <p:nvSpPr>
          <p:cNvPr id="62583" name="Text Box 118"/>
          <p:cNvSpPr txBox="1"/>
          <p:nvPr/>
        </p:nvSpPr>
        <p:spPr>
          <a:xfrm>
            <a:off x="1600200" y="1143000"/>
            <a:ext cx="654050" cy="330200"/>
          </a:xfrm>
          <a:prstGeom prst="rect">
            <a:avLst/>
          </a:prstGeom>
          <a:noFill/>
          <a:ln w="9525">
            <a:noFill/>
          </a:ln>
        </p:spPr>
        <p:txBody>
          <a:bodyPr anchor="ctr" anchorCtr="0">
            <a:spAutoFit/>
          </a:bodyPr>
          <a:p>
            <a:pPr>
              <a:lnSpc>
                <a:spcPct val="40000"/>
              </a:lnSpc>
              <a:spcBef>
                <a:spcPct val="50000"/>
              </a:spcBef>
            </a:pPr>
            <a:r>
              <a:rPr lang="zh-CN" altLang="en-US" sz="1200" b="1" dirty="0">
                <a:latin typeface="黑体" panose="02010609060101010101" pitchFamily="1" charset="-122"/>
                <a:ea typeface="黑体" panose="02010609060101010101" pitchFamily="1" charset="-122"/>
              </a:rPr>
              <a:t>讲习会</a:t>
            </a:r>
            <a:endParaRPr lang="zh-CN" altLang="en-US" sz="1200" b="1" dirty="0">
              <a:latin typeface="黑体" panose="02010609060101010101" pitchFamily="1" charset="-122"/>
              <a:ea typeface="黑体" panose="02010609060101010101" pitchFamily="1" charset="-122"/>
            </a:endParaRPr>
          </a:p>
          <a:p>
            <a:pPr>
              <a:lnSpc>
                <a:spcPct val="40000"/>
              </a:lnSpc>
              <a:spcBef>
                <a:spcPct val="50000"/>
              </a:spcBef>
            </a:pPr>
            <a:r>
              <a:rPr lang="zh-CN" altLang="en-US" sz="1200" b="1" dirty="0">
                <a:latin typeface="黑体" panose="02010609060101010101" pitchFamily="1" charset="-122"/>
                <a:ea typeface="黑体" panose="02010609060101010101" pitchFamily="1" charset="-122"/>
              </a:rPr>
              <a:t>参加率</a:t>
            </a:r>
            <a:endParaRPr lang="ja-JP" altLang="en-US" sz="1200" b="1" dirty="0">
              <a:latin typeface="黑体" panose="02010609060101010101" pitchFamily="1" charset="-122"/>
              <a:ea typeface="黑体" panose="02010609060101010101" pitchFamily="1" charset="-122"/>
            </a:endParaRPr>
          </a:p>
        </p:txBody>
      </p:sp>
      <p:sp>
        <p:nvSpPr>
          <p:cNvPr id="62584" name="Line 119"/>
          <p:cNvSpPr/>
          <p:nvPr/>
        </p:nvSpPr>
        <p:spPr>
          <a:xfrm>
            <a:off x="2266950" y="1295400"/>
            <a:ext cx="323850" cy="0"/>
          </a:xfrm>
          <a:prstGeom prst="line">
            <a:avLst/>
          </a:prstGeom>
          <a:ln w="19050" cap="flat" cmpd="sng">
            <a:solidFill>
              <a:schemeClr val="tx1"/>
            </a:solidFill>
            <a:prstDash val="solid"/>
            <a:headEnd type="none" w="med" len="med"/>
            <a:tailEnd type="triangle" w="med" len="med"/>
          </a:ln>
        </p:spPr>
      </p:sp>
      <p:sp>
        <p:nvSpPr>
          <p:cNvPr id="62585" name="Line 120"/>
          <p:cNvSpPr/>
          <p:nvPr/>
        </p:nvSpPr>
        <p:spPr>
          <a:xfrm flipV="1">
            <a:off x="1066800" y="1981200"/>
            <a:ext cx="152400" cy="304800"/>
          </a:xfrm>
          <a:prstGeom prst="line">
            <a:avLst/>
          </a:prstGeom>
          <a:ln w="19050" cap="flat" cmpd="sng">
            <a:solidFill>
              <a:schemeClr val="tx1"/>
            </a:solidFill>
            <a:prstDash val="solid"/>
            <a:headEnd type="none" w="med" len="med"/>
            <a:tailEnd type="triangle" w="med" len="med"/>
          </a:ln>
        </p:spPr>
      </p:sp>
      <p:sp>
        <p:nvSpPr>
          <p:cNvPr id="62586" name="Text Box 121"/>
          <p:cNvSpPr txBox="1"/>
          <p:nvPr/>
        </p:nvSpPr>
        <p:spPr>
          <a:xfrm>
            <a:off x="1371600" y="2066925"/>
            <a:ext cx="8382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购入额</a:t>
            </a:r>
            <a:endParaRPr lang="ja-JP" altLang="en-US" sz="1200" b="1" dirty="0">
              <a:latin typeface="黑体" panose="02010609060101010101" pitchFamily="1" charset="-122"/>
              <a:ea typeface="黑体" panose="02010609060101010101" pitchFamily="1" charset="-122"/>
            </a:endParaRPr>
          </a:p>
        </p:txBody>
      </p:sp>
      <p:sp>
        <p:nvSpPr>
          <p:cNvPr id="62587" name="Line 122"/>
          <p:cNvSpPr/>
          <p:nvPr/>
        </p:nvSpPr>
        <p:spPr>
          <a:xfrm flipH="1">
            <a:off x="1143000" y="2200275"/>
            <a:ext cx="304800" cy="0"/>
          </a:xfrm>
          <a:prstGeom prst="line">
            <a:avLst/>
          </a:prstGeom>
          <a:ln w="19050" cap="flat" cmpd="sng">
            <a:solidFill>
              <a:schemeClr val="tx1"/>
            </a:solidFill>
            <a:prstDash val="solid"/>
            <a:headEnd type="none" w="med" len="med"/>
            <a:tailEnd type="triangle" w="med" len="med"/>
          </a:ln>
        </p:spPr>
      </p:sp>
      <p:sp>
        <p:nvSpPr>
          <p:cNvPr id="62588" name="Line 123"/>
          <p:cNvSpPr/>
          <p:nvPr/>
        </p:nvSpPr>
        <p:spPr>
          <a:xfrm flipH="1" flipV="1">
            <a:off x="7569200" y="1905000"/>
            <a:ext cx="203200" cy="228600"/>
          </a:xfrm>
          <a:prstGeom prst="line">
            <a:avLst/>
          </a:prstGeom>
          <a:ln w="19050" cap="flat" cmpd="sng">
            <a:solidFill>
              <a:schemeClr val="tx1"/>
            </a:solidFill>
            <a:prstDash val="solid"/>
            <a:headEnd type="none" w="med" len="med"/>
            <a:tailEnd type="triangle" w="med" len="med"/>
          </a:ln>
        </p:spPr>
      </p:sp>
      <p:sp>
        <p:nvSpPr>
          <p:cNvPr id="62589" name="Text Box 124"/>
          <p:cNvSpPr txBox="1"/>
          <p:nvPr/>
        </p:nvSpPr>
        <p:spPr>
          <a:xfrm>
            <a:off x="7620000" y="2133600"/>
            <a:ext cx="1371600" cy="274638"/>
          </a:xfrm>
          <a:prstGeom prst="rect">
            <a:avLst/>
          </a:prstGeom>
          <a:noFill/>
          <a:ln w="9525">
            <a:noFill/>
          </a:ln>
        </p:spPr>
        <p:txBody>
          <a:bodyPr>
            <a:spAutoFit/>
          </a:bodyPr>
          <a:p>
            <a:pPr>
              <a:spcBef>
                <a:spcPct val="50000"/>
              </a:spcBef>
            </a:pPr>
            <a:r>
              <a:rPr lang="ja-JP" altLang="en-US" sz="1200" b="1" dirty="0">
                <a:latin typeface="黑体" panose="02010609060101010101" pitchFamily="1" charset="-122"/>
                <a:ea typeface="黑体" panose="02010609060101010101" pitchFamily="1" charset="-122"/>
              </a:rPr>
              <a:t>ＶＡ</a:t>
            </a:r>
            <a:r>
              <a:rPr lang="zh-CN" altLang="en-US" sz="1200" b="1" dirty="0">
                <a:latin typeface="黑体" panose="02010609060101010101" pitchFamily="1" charset="-122"/>
                <a:ea typeface="黑体" panose="02010609060101010101" pitchFamily="1" charset="-122"/>
              </a:rPr>
              <a:t>活动件数</a:t>
            </a:r>
            <a:endParaRPr lang="ja-JP" altLang="en-US" sz="1200" b="1" dirty="0">
              <a:latin typeface="黑体" panose="02010609060101010101" pitchFamily="1" charset="-122"/>
              <a:ea typeface="黑体" panose="02010609060101010101" pitchFamily="1" charset="-122"/>
            </a:endParaRPr>
          </a:p>
        </p:txBody>
      </p:sp>
      <p:sp>
        <p:nvSpPr>
          <p:cNvPr id="62590" name="Text Box 125"/>
          <p:cNvSpPr txBox="1"/>
          <p:nvPr/>
        </p:nvSpPr>
        <p:spPr>
          <a:xfrm>
            <a:off x="457200" y="2514600"/>
            <a:ext cx="16002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停止交易公司数</a:t>
            </a:r>
            <a:endParaRPr lang="ja-JP" altLang="en-US" sz="1200" b="1" dirty="0">
              <a:latin typeface="黑体" panose="02010609060101010101" pitchFamily="1" charset="-122"/>
              <a:ea typeface="黑体" panose="02010609060101010101" pitchFamily="1" charset="-122"/>
            </a:endParaRPr>
          </a:p>
        </p:txBody>
      </p:sp>
      <p:sp>
        <p:nvSpPr>
          <p:cNvPr id="62591" name="Text Box 126"/>
          <p:cNvSpPr txBox="1"/>
          <p:nvPr/>
        </p:nvSpPr>
        <p:spPr>
          <a:xfrm>
            <a:off x="533400" y="3200400"/>
            <a:ext cx="1371600" cy="244475"/>
          </a:xfrm>
          <a:prstGeom prst="rect">
            <a:avLst/>
          </a:prstGeom>
          <a:noFill/>
          <a:ln w="9525">
            <a:noFill/>
          </a:ln>
        </p:spPr>
        <p:txBody>
          <a:bodyPr>
            <a:spAutoFit/>
          </a:bodyPr>
          <a:p>
            <a:pPr>
              <a:spcBef>
                <a:spcPct val="50000"/>
              </a:spcBef>
            </a:pPr>
            <a:r>
              <a:rPr lang="zh-CN" altLang="en-US" sz="1000" b="1" dirty="0">
                <a:latin typeface="黑体" panose="02010609060101010101" pitchFamily="1" charset="-122"/>
                <a:ea typeface="黑体" panose="02010609060101010101" pitchFamily="1" charset="-122"/>
              </a:rPr>
              <a:t>新供应商数</a:t>
            </a:r>
            <a:endParaRPr lang="ja-JP" altLang="en-US" sz="1000" b="1" dirty="0">
              <a:latin typeface="黑体" panose="02010609060101010101" pitchFamily="1" charset="-122"/>
              <a:ea typeface="黑体" panose="02010609060101010101" pitchFamily="1" charset="-122"/>
            </a:endParaRPr>
          </a:p>
        </p:txBody>
      </p:sp>
      <p:sp>
        <p:nvSpPr>
          <p:cNvPr id="62592" name="Line 127"/>
          <p:cNvSpPr/>
          <p:nvPr/>
        </p:nvSpPr>
        <p:spPr>
          <a:xfrm>
            <a:off x="1524000" y="2667000"/>
            <a:ext cx="152400" cy="304800"/>
          </a:xfrm>
          <a:prstGeom prst="line">
            <a:avLst/>
          </a:prstGeom>
          <a:ln w="19050" cap="flat" cmpd="sng">
            <a:solidFill>
              <a:schemeClr val="tx1"/>
            </a:solidFill>
            <a:prstDash val="solid"/>
            <a:headEnd type="none" w="med" len="med"/>
            <a:tailEnd type="triangle" w="med" len="med"/>
          </a:ln>
        </p:spPr>
      </p:sp>
      <p:sp>
        <p:nvSpPr>
          <p:cNvPr id="62593" name="Line 128"/>
          <p:cNvSpPr/>
          <p:nvPr/>
        </p:nvSpPr>
        <p:spPr>
          <a:xfrm flipV="1">
            <a:off x="1219200" y="2971800"/>
            <a:ext cx="152400" cy="228600"/>
          </a:xfrm>
          <a:prstGeom prst="line">
            <a:avLst/>
          </a:prstGeom>
          <a:ln w="19050" cap="flat" cmpd="sng">
            <a:solidFill>
              <a:schemeClr val="tx1"/>
            </a:solidFill>
            <a:prstDash val="solid"/>
            <a:headEnd type="none" w="med" len="med"/>
            <a:tailEnd type="triangle" w="med" len="med"/>
          </a:ln>
        </p:spPr>
      </p:sp>
      <p:sp>
        <p:nvSpPr>
          <p:cNvPr id="62594" name="Text Box 129"/>
          <p:cNvSpPr txBox="1"/>
          <p:nvPr/>
        </p:nvSpPr>
        <p:spPr>
          <a:xfrm>
            <a:off x="2286000" y="2514600"/>
            <a:ext cx="18288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素质改善计划达成率</a:t>
            </a:r>
            <a:endParaRPr lang="ja-JP" altLang="en-US" sz="1200" b="1" dirty="0">
              <a:latin typeface="黑体" panose="02010609060101010101" pitchFamily="1" charset="-122"/>
              <a:ea typeface="黑体" panose="02010609060101010101" pitchFamily="1" charset="-122"/>
            </a:endParaRPr>
          </a:p>
        </p:txBody>
      </p:sp>
      <p:sp>
        <p:nvSpPr>
          <p:cNvPr id="62595" name="Text Box 130"/>
          <p:cNvSpPr txBox="1"/>
          <p:nvPr/>
        </p:nvSpPr>
        <p:spPr>
          <a:xfrm>
            <a:off x="3048000" y="2133600"/>
            <a:ext cx="1524000" cy="384175"/>
          </a:xfrm>
          <a:prstGeom prst="rect">
            <a:avLst/>
          </a:prstGeom>
          <a:noFill/>
          <a:ln w="9525">
            <a:noFill/>
          </a:ln>
        </p:spPr>
        <p:txBody>
          <a:bodyPr>
            <a:spAutoFit/>
          </a:bodyPr>
          <a:p>
            <a:pPr>
              <a:lnSpc>
                <a:spcPct val="80000"/>
              </a:lnSpc>
            </a:pPr>
            <a:r>
              <a:rPr lang="zh-CN" altLang="en-US" sz="1200" b="1" dirty="0">
                <a:latin typeface="黑体" panose="02010609060101010101" pitchFamily="1" charset="-122"/>
                <a:ea typeface="黑体" panose="02010609060101010101" pitchFamily="1" charset="-122"/>
              </a:rPr>
              <a:t>特定零件的</a:t>
            </a:r>
            <a:endParaRPr lang="ja-JP" altLang="en-US" sz="1200" b="1" dirty="0">
              <a:latin typeface="黑体" panose="02010609060101010101" pitchFamily="1" charset="-122"/>
              <a:ea typeface="黑体" panose="02010609060101010101" pitchFamily="1" charset="-122"/>
            </a:endParaRPr>
          </a:p>
          <a:p>
            <a:pPr>
              <a:lnSpc>
                <a:spcPct val="80000"/>
              </a:lnSpc>
            </a:pPr>
            <a:r>
              <a:rPr lang="zh-CN" altLang="en-US" sz="1200" b="1" dirty="0">
                <a:latin typeface="黑体" panose="02010609060101010101" pitchFamily="1" charset="-122"/>
                <a:ea typeface="黑体" panose="02010609060101010101" pitchFamily="1" charset="-122"/>
              </a:rPr>
              <a:t>前置时间缩短比率</a:t>
            </a:r>
            <a:endParaRPr lang="ja-JP" altLang="en-US" sz="1200" b="1" dirty="0">
              <a:latin typeface="黑体" panose="02010609060101010101" pitchFamily="1" charset="-122"/>
              <a:ea typeface="黑体" panose="02010609060101010101" pitchFamily="1" charset="-122"/>
            </a:endParaRPr>
          </a:p>
        </p:txBody>
      </p:sp>
      <p:sp>
        <p:nvSpPr>
          <p:cNvPr id="62596" name="Text Box 131"/>
          <p:cNvSpPr txBox="1"/>
          <p:nvPr/>
        </p:nvSpPr>
        <p:spPr>
          <a:xfrm>
            <a:off x="1393825" y="5029200"/>
            <a:ext cx="5334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废弃</a:t>
            </a:r>
            <a:endParaRPr lang="ja-JP" altLang="en-US" sz="1200" b="1" dirty="0">
              <a:latin typeface="黑体" panose="02010609060101010101" pitchFamily="1" charset="-122"/>
              <a:ea typeface="黑体" panose="02010609060101010101" pitchFamily="1" charset="-122"/>
            </a:endParaRPr>
          </a:p>
        </p:txBody>
      </p:sp>
      <p:sp>
        <p:nvSpPr>
          <p:cNvPr id="62597" name="Text Box 132"/>
          <p:cNvSpPr txBox="1"/>
          <p:nvPr/>
        </p:nvSpPr>
        <p:spPr>
          <a:xfrm>
            <a:off x="685800" y="5799138"/>
            <a:ext cx="1143000" cy="368300"/>
          </a:xfrm>
          <a:prstGeom prst="rect">
            <a:avLst/>
          </a:prstGeom>
          <a:noFill/>
          <a:ln w="9525">
            <a:noFill/>
          </a:ln>
        </p:spPr>
        <p:txBody>
          <a:bodyPr>
            <a:spAutoFit/>
          </a:bodyPr>
          <a:p>
            <a:pPr>
              <a:lnSpc>
                <a:spcPct val="50000"/>
              </a:lnSpc>
              <a:spcBef>
                <a:spcPct val="50000"/>
              </a:spcBef>
            </a:pPr>
            <a:r>
              <a:rPr lang="zh-CN" altLang="en-US" sz="1200" b="1" dirty="0">
                <a:latin typeface="黑体" panose="02010609060101010101" pitchFamily="1" charset="-122"/>
                <a:ea typeface="黑体" panose="02010609060101010101" pitchFamily="1" charset="-122"/>
              </a:rPr>
              <a:t>不动库存金额</a:t>
            </a:r>
            <a:endParaRPr lang="ja-JP" altLang="en-US" sz="1200" b="1" dirty="0">
              <a:latin typeface="黑体" panose="02010609060101010101" pitchFamily="1" charset="-122"/>
              <a:ea typeface="黑体" panose="02010609060101010101" pitchFamily="1" charset="-122"/>
            </a:endParaRPr>
          </a:p>
          <a:p>
            <a:pPr>
              <a:lnSpc>
                <a:spcPct val="50000"/>
              </a:lnSpc>
              <a:spcBef>
                <a:spcPct val="50000"/>
              </a:spcBef>
            </a:pPr>
            <a:r>
              <a:rPr lang="zh-CN" altLang="en-US" sz="1200" b="1" dirty="0">
                <a:latin typeface="黑体" panose="02010609060101010101" pitchFamily="1" charset="-122"/>
                <a:ea typeface="黑体" panose="02010609060101010101" pitchFamily="1" charset="-122"/>
              </a:rPr>
              <a:t>计划达成率</a:t>
            </a:r>
            <a:endParaRPr lang="ja-JP" altLang="en-US" sz="1200" b="1" dirty="0">
              <a:latin typeface="黑体" panose="02010609060101010101" pitchFamily="1" charset="-122"/>
              <a:ea typeface="黑体" panose="02010609060101010101" pitchFamily="1" charset="-122"/>
            </a:endParaRPr>
          </a:p>
        </p:txBody>
      </p:sp>
      <p:sp>
        <p:nvSpPr>
          <p:cNvPr id="62598" name="Line 133"/>
          <p:cNvSpPr/>
          <p:nvPr/>
        </p:nvSpPr>
        <p:spPr>
          <a:xfrm flipV="1">
            <a:off x="1393825" y="5495925"/>
            <a:ext cx="215900" cy="279400"/>
          </a:xfrm>
          <a:prstGeom prst="line">
            <a:avLst/>
          </a:prstGeom>
          <a:ln w="19050" cap="flat" cmpd="sng">
            <a:solidFill>
              <a:schemeClr val="tx1"/>
            </a:solidFill>
            <a:prstDash val="solid"/>
            <a:headEnd type="none" w="med" len="med"/>
            <a:tailEnd type="triangle" w="med" len="med"/>
          </a:ln>
        </p:spPr>
      </p:sp>
      <p:sp>
        <p:nvSpPr>
          <p:cNvPr id="62599" name="Line 134"/>
          <p:cNvSpPr/>
          <p:nvPr/>
        </p:nvSpPr>
        <p:spPr>
          <a:xfrm>
            <a:off x="1622425" y="5191125"/>
            <a:ext cx="165100" cy="279400"/>
          </a:xfrm>
          <a:prstGeom prst="line">
            <a:avLst/>
          </a:prstGeom>
          <a:ln w="19050" cap="flat" cmpd="sng">
            <a:solidFill>
              <a:schemeClr val="tx1"/>
            </a:solidFill>
            <a:prstDash val="solid"/>
            <a:headEnd type="none" w="med" len="med"/>
            <a:tailEnd type="triangle" w="med" len="med"/>
          </a:ln>
        </p:spPr>
      </p:sp>
      <p:sp>
        <p:nvSpPr>
          <p:cNvPr id="62600" name="Text Box 135"/>
          <p:cNvSpPr txBox="1"/>
          <p:nvPr/>
        </p:nvSpPr>
        <p:spPr>
          <a:xfrm>
            <a:off x="3962400" y="5791200"/>
            <a:ext cx="11430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交货期延误率</a:t>
            </a:r>
            <a:endParaRPr lang="ja-JP" altLang="en-US" sz="1200" b="1" dirty="0">
              <a:latin typeface="黑体" panose="02010609060101010101" pitchFamily="1" charset="-122"/>
              <a:ea typeface="黑体" panose="02010609060101010101" pitchFamily="1" charset="-122"/>
            </a:endParaRPr>
          </a:p>
        </p:txBody>
      </p:sp>
      <p:sp>
        <p:nvSpPr>
          <p:cNvPr id="62601" name="Line 136"/>
          <p:cNvSpPr/>
          <p:nvPr/>
        </p:nvSpPr>
        <p:spPr>
          <a:xfrm flipH="1" flipV="1">
            <a:off x="4267200" y="5638800"/>
            <a:ext cx="152400" cy="228600"/>
          </a:xfrm>
          <a:prstGeom prst="line">
            <a:avLst/>
          </a:prstGeom>
          <a:ln w="19050" cap="flat" cmpd="sng">
            <a:solidFill>
              <a:schemeClr val="tx1"/>
            </a:solidFill>
            <a:prstDash val="solid"/>
            <a:headEnd type="none" w="med" len="med"/>
            <a:tailEnd type="triangle" w="med" len="med"/>
          </a:ln>
        </p:spPr>
      </p:sp>
      <p:sp>
        <p:nvSpPr>
          <p:cNvPr id="62602" name="Text Box 137"/>
          <p:cNvSpPr txBox="1"/>
          <p:nvPr/>
        </p:nvSpPr>
        <p:spPr>
          <a:xfrm>
            <a:off x="4876800" y="4191000"/>
            <a:ext cx="12954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海外洽谈会件数</a:t>
            </a:r>
            <a:endParaRPr lang="ja-JP" altLang="en-US" sz="1200" b="1" dirty="0">
              <a:latin typeface="黑体" panose="02010609060101010101" pitchFamily="1" charset="-122"/>
              <a:ea typeface="黑体" panose="02010609060101010101" pitchFamily="1" charset="-122"/>
            </a:endParaRPr>
          </a:p>
        </p:txBody>
      </p:sp>
      <p:sp>
        <p:nvSpPr>
          <p:cNvPr id="62603" name="Line 138"/>
          <p:cNvSpPr/>
          <p:nvPr/>
        </p:nvSpPr>
        <p:spPr>
          <a:xfrm flipH="1" flipV="1">
            <a:off x="4578350" y="4324350"/>
            <a:ext cx="374650" cy="19050"/>
          </a:xfrm>
          <a:prstGeom prst="line">
            <a:avLst/>
          </a:prstGeom>
          <a:ln w="19050" cap="flat" cmpd="sng">
            <a:solidFill>
              <a:schemeClr val="tx1"/>
            </a:solidFill>
            <a:prstDash val="solid"/>
            <a:headEnd type="none" w="med" len="med"/>
            <a:tailEnd type="triangle" w="med" len="med"/>
          </a:ln>
        </p:spPr>
      </p:sp>
      <p:sp>
        <p:nvSpPr>
          <p:cNvPr id="62604" name="Text Box 139"/>
          <p:cNvSpPr txBox="1"/>
          <p:nvPr/>
        </p:nvSpPr>
        <p:spPr>
          <a:xfrm>
            <a:off x="5562600" y="3429000"/>
            <a:ext cx="18288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决定价格时的谈判次数</a:t>
            </a:r>
            <a:endParaRPr lang="ja-JP" altLang="en-US" sz="1200" b="1" dirty="0">
              <a:latin typeface="黑体" panose="02010609060101010101" pitchFamily="1" charset="-122"/>
              <a:ea typeface="黑体" panose="02010609060101010101" pitchFamily="1" charset="-122"/>
            </a:endParaRPr>
          </a:p>
        </p:txBody>
      </p:sp>
      <p:sp>
        <p:nvSpPr>
          <p:cNvPr id="62605" name="Line 140"/>
          <p:cNvSpPr/>
          <p:nvPr/>
        </p:nvSpPr>
        <p:spPr>
          <a:xfrm>
            <a:off x="6629400" y="3657600"/>
            <a:ext cx="88900" cy="212725"/>
          </a:xfrm>
          <a:prstGeom prst="line">
            <a:avLst/>
          </a:prstGeom>
          <a:ln w="19050" cap="flat" cmpd="sng">
            <a:solidFill>
              <a:schemeClr val="tx1"/>
            </a:solidFill>
            <a:prstDash val="solid"/>
            <a:headEnd type="none" w="med" len="med"/>
            <a:tailEnd type="triangle" w="med" len="med"/>
          </a:ln>
        </p:spPr>
      </p:sp>
      <p:sp>
        <p:nvSpPr>
          <p:cNvPr id="62606" name="Text Box 141"/>
          <p:cNvSpPr txBox="1"/>
          <p:nvPr/>
        </p:nvSpPr>
        <p:spPr>
          <a:xfrm>
            <a:off x="5715000" y="5029200"/>
            <a:ext cx="10668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计划达成率</a:t>
            </a:r>
            <a:endParaRPr lang="ja-JP" altLang="en-US" sz="1200" b="1" dirty="0">
              <a:latin typeface="黑体" panose="02010609060101010101" pitchFamily="1" charset="-122"/>
              <a:ea typeface="黑体" panose="02010609060101010101" pitchFamily="1" charset="-122"/>
            </a:endParaRPr>
          </a:p>
        </p:txBody>
      </p:sp>
      <p:sp>
        <p:nvSpPr>
          <p:cNvPr id="62607" name="Line 142"/>
          <p:cNvSpPr/>
          <p:nvPr/>
        </p:nvSpPr>
        <p:spPr>
          <a:xfrm>
            <a:off x="6172200" y="5257800"/>
            <a:ext cx="88900" cy="212725"/>
          </a:xfrm>
          <a:prstGeom prst="line">
            <a:avLst/>
          </a:prstGeom>
          <a:ln w="19050" cap="flat" cmpd="sng">
            <a:solidFill>
              <a:schemeClr val="tx1"/>
            </a:solidFill>
            <a:prstDash val="solid"/>
            <a:headEnd type="none" w="med" len="med"/>
            <a:tailEnd type="triangle" w="med" len="med"/>
          </a:ln>
        </p:spPr>
      </p:sp>
      <p:sp>
        <p:nvSpPr>
          <p:cNvPr id="62608" name="Text Box 143"/>
          <p:cNvSpPr txBox="1"/>
          <p:nvPr/>
        </p:nvSpPr>
        <p:spPr>
          <a:xfrm>
            <a:off x="4953000" y="5867400"/>
            <a:ext cx="1600200" cy="330200"/>
          </a:xfrm>
          <a:prstGeom prst="rect">
            <a:avLst/>
          </a:prstGeom>
          <a:noFill/>
          <a:ln w="9525">
            <a:noFill/>
          </a:ln>
        </p:spPr>
        <p:txBody>
          <a:bodyPr anchor="ctr" anchorCtr="0">
            <a:spAutoFit/>
          </a:bodyPr>
          <a:p>
            <a:pPr>
              <a:lnSpc>
                <a:spcPct val="40000"/>
              </a:lnSpc>
              <a:spcBef>
                <a:spcPct val="50000"/>
              </a:spcBef>
            </a:pPr>
            <a:r>
              <a:rPr lang="zh-CN" altLang="en-US" sz="1200" b="1" dirty="0">
                <a:latin typeface="黑体" panose="02010609060101010101" pitchFamily="1" charset="-122"/>
                <a:ea typeface="黑体" panose="02010609060101010101" pitchFamily="1" charset="-122"/>
              </a:rPr>
              <a:t>对特专业公司估价</a:t>
            </a:r>
            <a:endParaRPr lang="ja-JP" altLang="en-US" sz="1200" b="1" dirty="0">
              <a:latin typeface="黑体" panose="02010609060101010101" pitchFamily="1" charset="-122"/>
              <a:ea typeface="黑体" panose="02010609060101010101" pitchFamily="1" charset="-122"/>
            </a:endParaRPr>
          </a:p>
          <a:p>
            <a:pPr>
              <a:lnSpc>
                <a:spcPct val="40000"/>
              </a:lnSpc>
              <a:spcBef>
                <a:spcPct val="50000"/>
              </a:spcBef>
            </a:pPr>
            <a:r>
              <a:rPr lang="zh-CN" altLang="en-US" sz="1200" b="1" dirty="0">
                <a:latin typeface="黑体" panose="02010609060101010101" pitchFamily="1" charset="-122"/>
                <a:ea typeface="黑体" panose="02010609060101010101" pitchFamily="1" charset="-122"/>
              </a:rPr>
              <a:t>天数的缩短比率</a:t>
            </a:r>
            <a:endParaRPr lang="ja-JP" altLang="en-US" sz="1200" b="1" dirty="0">
              <a:latin typeface="黑体" panose="02010609060101010101" pitchFamily="1" charset="-122"/>
              <a:ea typeface="黑体" panose="02010609060101010101" pitchFamily="1" charset="-122"/>
            </a:endParaRPr>
          </a:p>
        </p:txBody>
      </p:sp>
      <p:sp>
        <p:nvSpPr>
          <p:cNvPr id="62609" name="Line 144"/>
          <p:cNvSpPr/>
          <p:nvPr/>
        </p:nvSpPr>
        <p:spPr>
          <a:xfrm flipV="1">
            <a:off x="5926138" y="5995988"/>
            <a:ext cx="398462" cy="4762"/>
          </a:xfrm>
          <a:prstGeom prst="line">
            <a:avLst/>
          </a:prstGeom>
          <a:ln w="19050" cap="flat" cmpd="sng">
            <a:solidFill>
              <a:schemeClr val="tx1"/>
            </a:solidFill>
            <a:prstDash val="solid"/>
            <a:headEnd type="none" w="med" len="med"/>
            <a:tailEnd type="triangle" w="med" len="med"/>
          </a:ln>
        </p:spPr>
      </p:sp>
      <p:sp>
        <p:nvSpPr>
          <p:cNvPr id="62610" name="Text Box 145"/>
          <p:cNvSpPr txBox="1"/>
          <p:nvPr/>
        </p:nvSpPr>
        <p:spPr>
          <a:xfrm>
            <a:off x="7696200" y="5029200"/>
            <a:ext cx="12954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对最差公司比率</a:t>
            </a:r>
            <a:endParaRPr lang="ja-JP" altLang="en-US" sz="1200" b="1" dirty="0">
              <a:latin typeface="黑体" panose="02010609060101010101" pitchFamily="1" charset="-122"/>
              <a:ea typeface="黑体" panose="02010609060101010101" pitchFamily="1" charset="-122"/>
            </a:endParaRPr>
          </a:p>
        </p:txBody>
      </p:sp>
      <p:sp>
        <p:nvSpPr>
          <p:cNvPr id="62611" name="Line 146"/>
          <p:cNvSpPr/>
          <p:nvPr/>
        </p:nvSpPr>
        <p:spPr>
          <a:xfrm flipH="1" flipV="1">
            <a:off x="7162800" y="4648200"/>
            <a:ext cx="533400" cy="381000"/>
          </a:xfrm>
          <a:prstGeom prst="line">
            <a:avLst/>
          </a:prstGeom>
          <a:ln w="19050" cap="flat" cmpd="sng">
            <a:solidFill>
              <a:schemeClr val="tx1"/>
            </a:solidFill>
            <a:prstDash val="solid"/>
            <a:headEnd type="none" w="med" len="med"/>
            <a:tailEnd type="triangle" w="med" len="med"/>
          </a:ln>
        </p:spPr>
      </p:sp>
      <p:sp>
        <p:nvSpPr>
          <p:cNvPr id="62612" name="Text Box 147"/>
          <p:cNvSpPr txBox="1"/>
          <p:nvPr/>
        </p:nvSpPr>
        <p:spPr>
          <a:xfrm>
            <a:off x="7696200" y="4784725"/>
            <a:ext cx="14478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符合无检查比率</a:t>
            </a:r>
            <a:endParaRPr lang="ja-JP" altLang="en-US" sz="1200" b="1" dirty="0">
              <a:latin typeface="黑体" panose="02010609060101010101" pitchFamily="1" charset="-122"/>
              <a:ea typeface="黑体" panose="02010609060101010101" pitchFamily="1" charset="-122"/>
            </a:endParaRPr>
          </a:p>
        </p:txBody>
      </p:sp>
      <p:sp>
        <p:nvSpPr>
          <p:cNvPr id="62613" name="Line 148"/>
          <p:cNvSpPr/>
          <p:nvPr/>
        </p:nvSpPr>
        <p:spPr>
          <a:xfrm flipH="1" flipV="1">
            <a:off x="7467600" y="4648200"/>
            <a:ext cx="304800" cy="228600"/>
          </a:xfrm>
          <a:prstGeom prst="line">
            <a:avLst/>
          </a:prstGeom>
          <a:ln w="19050" cap="flat" cmpd="sng">
            <a:solidFill>
              <a:schemeClr val="tx1"/>
            </a:solidFill>
            <a:prstDash val="solid"/>
            <a:headEnd type="none" w="med" len="med"/>
            <a:tailEnd type="triangle" w="med" len="med"/>
          </a:ln>
        </p:spPr>
      </p:sp>
      <p:sp>
        <p:nvSpPr>
          <p:cNvPr id="62614" name="Text Box 149"/>
          <p:cNvSpPr txBox="1"/>
          <p:nvPr/>
        </p:nvSpPr>
        <p:spPr>
          <a:xfrm>
            <a:off x="7848600" y="3992563"/>
            <a:ext cx="1208088" cy="274637"/>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按期交货率</a:t>
            </a:r>
            <a:endParaRPr lang="ja-JP" altLang="en-US" sz="1200" b="1" dirty="0">
              <a:latin typeface="黑体" panose="02010609060101010101" pitchFamily="1" charset="-122"/>
              <a:ea typeface="黑体" panose="02010609060101010101" pitchFamily="1" charset="-122"/>
            </a:endParaRPr>
          </a:p>
        </p:txBody>
      </p:sp>
      <p:sp>
        <p:nvSpPr>
          <p:cNvPr id="62615" name="Line 150"/>
          <p:cNvSpPr/>
          <p:nvPr/>
        </p:nvSpPr>
        <p:spPr>
          <a:xfrm flipH="1">
            <a:off x="7199313" y="4152900"/>
            <a:ext cx="801687" cy="0"/>
          </a:xfrm>
          <a:prstGeom prst="line">
            <a:avLst/>
          </a:prstGeom>
          <a:ln w="19050" cap="flat" cmpd="sng">
            <a:solidFill>
              <a:schemeClr val="tx1"/>
            </a:solidFill>
            <a:prstDash val="solid"/>
            <a:headEnd type="none" w="med" len="med"/>
            <a:tailEnd type="triangle" w="med" len="med"/>
          </a:ln>
        </p:spPr>
      </p:sp>
      <p:sp>
        <p:nvSpPr>
          <p:cNvPr id="62616" name="Text Box 151"/>
          <p:cNvSpPr txBox="1"/>
          <p:nvPr/>
        </p:nvSpPr>
        <p:spPr>
          <a:xfrm>
            <a:off x="7162800" y="4343400"/>
            <a:ext cx="7620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延迟率</a:t>
            </a:r>
            <a:endParaRPr lang="ja-JP" altLang="en-US" sz="1200" b="1" dirty="0">
              <a:latin typeface="黑体" panose="02010609060101010101" pitchFamily="1" charset="-122"/>
              <a:ea typeface="黑体" panose="02010609060101010101" pitchFamily="1" charset="-122"/>
            </a:endParaRPr>
          </a:p>
        </p:txBody>
      </p:sp>
      <p:sp>
        <p:nvSpPr>
          <p:cNvPr id="62617" name="Line 152"/>
          <p:cNvSpPr/>
          <p:nvPr/>
        </p:nvSpPr>
        <p:spPr>
          <a:xfrm flipH="1" flipV="1">
            <a:off x="7391400" y="4152900"/>
            <a:ext cx="228600" cy="266700"/>
          </a:xfrm>
          <a:prstGeom prst="line">
            <a:avLst/>
          </a:prstGeom>
          <a:ln w="19050" cap="flat" cmpd="sng">
            <a:solidFill>
              <a:schemeClr val="tx1"/>
            </a:solidFill>
            <a:prstDash val="solid"/>
            <a:headEnd type="none" w="med" len="med"/>
            <a:tailEnd type="triangle" w="med" len="med"/>
          </a:ln>
        </p:spPr>
      </p:sp>
      <p:sp>
        <p:nvSpPr>
          <p:cNvPr id="62618" name="Text Box 153"/>
          <p:cNvSpPr txBox="1"/>
          <p:nvPr/>
        </p:nvSpPr>
        <p:spPr>
          <a:xfrm>
            <a:off x="7696200" y="4267200"/>
            <a:ext cx="762000" cy="274638"/>
          </a:xfrm>
          <a:prstGeom prst="rect">
            <a:avLst/>
          </a:prstGeom>
          <a:noFill/>
          <a:ln w="9525">
            <a:noFill/>
          </a:ln>
        </p:spPr>
        <p:txBody>
          <a:bodyPr>
            <a:spAutoFit/>
          </a:bodyPr>
          <a:p>
            <a:pPr>
              <a:spcBef>
                <a:spcPct val="50000"/>
              </a:spcBef>
            </a:pPr>
            <a:r>
              <a:rPr lang="zh-CN" altLang="en-US" sz="1200" b="1" dirty="0">
                <a:latin typeface="黑体" panose="02010609060101010101" pitchFamily="1" charset="-122"/>
                <a:ea typeface="黑体" panose="02010609060101010101" pitchFamily="1" charset="-122"/>
              </a:rPr>
              <a:t>断货率</a:t>
            </a:r>
            <a:endParaRPr lang="ja-JP" altLang="en-US" sz="1200" b="1" dirty="0">
              <a:latin typeface="黑体" panose="02010609060101010101" pitchFamily="1" charset="-122"/>
              <a:ea typeface="黑体" panose="02010609060101010101" pitchFamily="1" charset="-122"/>
            </a:endParaRPr>
          </a:p>
        </p:txBody>
      </p:sp>
      <p:sp>
        <p:nvSpPr>
          <p:cNvPr id="62619" name="Line 154"/>
          <p:cNvSpPr/>
          <p:nvPr/>
        </p:nvSpPr>
        <p:spPr>
          <a:xfrm flipH="1" flipV="1">
            <a:off x="7708900" y="4138613"/>
            <a:ext cx="152400" cy="152400"/>
          </a:xfrm>
          <a:prstGeom prst="line">
            <a:avLst/>
          </a:prstGeom>
          <a:ln w="19050" cap="flat" cmpd="sng">
            <a:solidFill>
              <a:schemeClr val="tx1"/>
            </a:solidFill>
            <a:prstDash val="solid"/>
            <a:headEnd type="none" w="med" len="med"/>
            <a:tailEnd type="triangle" w="med" len="med"/>
          </a:ln>
        </p:spPr>
      </p:sp>
      <p:sp>
        <p:nvSpPr>
          <p:cNvPr id="62620" name="Text Box 155"/>
          <p:cNvSpPr txBox="1"/>
          <p:nvPr/>
        </p:nvSpPr>
        <p:spPr>
          <a:xfrm>
            <a:off x="7467600" y="3657600"/>
            <a:ext cx="1524000" cy="330200"/>
          </a:xfrm>
          <a:prstGeom prst="rect">
            <a:avLst/>
          </a:prstGeom>
          <a:noFill/>
          <a:ln w="9525">
            <a:noFill/>
          </a:ln>
        </p:spPr>
        <p:txBody>
          <a:bodyPr anchor="ctr" anchorCtr="0">
            <a:spAutoFit/>
          </a:bodyPr>
          <a:p>
            <a:pPr>
              <a:lnSpc>
                <a:spcPct val="40000"/>
              </a:lnSpc>
              <a:spcBef>
                <a:spcPct val="50000"/>
              </a:spcBef>
            </a:pPr>
            <a:r>
              <a:rPr lang="zh-CN" altLang="en-US" sz="1200" b="1" dirty="0">
                <a:latin typeface="黑体" panose="02010609060101010101" pitchFamily="1" charset="-122"/>
                <a:ea typeface="黑体" panose="02010609060101010101" pitchFamily="1" charset="-122"/>
              </a:rPr>
              <a:t>系统改善计划</a:t>
            </a:r>
            <a:endParaRPr lang="ja-JP" altLang="en-US" sz="1200" b="1" dirty="0">
              <a:latin typeface="黑体" panose="02010609060101010101" pitchFamily="1" charset="-122"/>
              <a:ea typeface="黑体" panose="02010609060101010101" pitchFamily="1" charset="-122"/>
            </a:endParaRPr>
          </a:p>
          <a:p>
            <a:pPr>
              <a:lnSpc>
                <a:spcPct val="40000"/>
              </a:lnSpc>
              <a:spcBef>
                <a:spcPct val="50000"/>
              </a:spcBef>
            </a:pPr>
            <a:r>
              <a:rPr lang="zh-CN" altLang="en-US" sz="1200" b="1" dirty="0">
                <a:latin typeface="黑体" panose="02010609060101010101" pitchFamily="1" charset="-122"/>
                <a:ea typeface="黑体" panose="02010609060101010101" pitchFamily="1" charset="-122"/>
              </a:rPr>
              <a:t>达成率</a:t>
            </a:r>
            <a:endParaRPr lang="ja-JP" altLang="en-US" sz="1200" b="1" dirty="0">
              <a:latin typeface="黑体" panose="02010609060101010101" pitchFamily="1" charset="-122"/>
              <a:ea typeface="黑体" panose="02010609060101010101" pitchFamily="1" charset="-122"/>
            </a:endParaRPr>
          </a:p>
        </p:txBody>
      </p:sp>
      <p:sp>
        <p:nvSpPr>
          <p:cNvPr id="62621" name="Line 156"/>
          <p:cNvSpPr/>
          <p:nvPr/>
        </p:nvSpPr>
        <p:spPr>
          <a:xfrm flipH="1">
            <a:off x="7478713" y="3962400"/>
            <a:ext cx="141287" cy="201613"/>
          </a:xfrm>
          <a:prstGeom prst="line">
            <a:avLst/>
          </a:prstGeom>
          <a:ln w="19050" cap="flat" cmpd="sng">
            <a:solidFill>
              <a:schemeClr val="tx1"/>
            </a:solidFill>
            <a:prstDash val="solid"/>
            <a:headEnd type="none" w="med" len="med"/>
            <a:tailEnd type="triangle" w="med" len="med"/>
          </a:ln>
        </p:spPr>
      </p:sp>
      <p:sp>
        <p:nvSpPr>
          <p:cNvPr id="62622" name="Text Box 157"/>
          <p:cNvSpPr txBox="1"/>
          <p:nvPr/>
        </p:nvSpPr>
        <p:spPr>
          <a:xfrm>
            <a:off x="6705600" y="5156200"/>
            <a:ext cx="1168400" cy="330200"/>
          </a:xfrm>
          <a:prstGeom prst="rect">
            <a:avLst/>
          </a:prstGeom>
          <a:noFill/>
          <a:ln w="9525">
            <a:noFill/>
          </a:ln>
        </p:spPr>
        <p:txBody>
          <a:bodyPr anchor="ctr" anchorCtr="0">
            <a:spAutoFit/>
          </a:bodyPr>
          <a:p>
            <a:pPr>
              <a:lnSpc>
                <a:spcPct val="40000"/>
              </a:lnSpc>
              <a:spcBef>
                <a:spcPct val="50000"/>
              </a:spcBef>
            </a:pPr>
            <a:r>
              <a:rPr lang="zh-CN" altLang="en-US" sz="1200" b="1" dirty="0">
                <a:latin typeface="黑体" panose="02010609060101010101" pitchFamily="1" charset="-122"/>
                <a:ea typeface="黑体" panose="02010609060101010101" pitchFamily="1" charset="-122"/>
              </a:rPr>
              <a:t>来自生产线</a:t>
            </a:r>
            <a:endParaRPr lang="zh-CN" altLang="en-US" sz="1200" b="1" dirty="0">
              <a:latin typeface="黑体" panose="02010609060101010101" pitchFamily="1" charset="-122"/>
              <a:ea typeface="黑体" panose="02010609060101010101" pitchFamily="1" charset="-122"/>
            </a:endParaRPr>
          </a:p>
          <a:p>
            <a:pPr>
              <a:lnSpc>
                <a:spcPct val="40000"/>
              </a:lnSpc>
              <a:spcBef>
                <a:spcPct val="50000"/>
              </a:spcBef>
            </a:pPr>
            <a:r>
              <a:rPr lang="zh-CN" altLang="en-US" sz="1200" b="1" dirty="0">
                <a:latin typeface="黑体" panose="02010609060101010101" pitchFamily="1" charset="-122"/>
                <a:ea typeface="黑体" panose="02010609060101010101" pitchFamily="1" charset="-122"/>
              </a:rPr>
              <a:t>的索赔件数</a:t>
            </a:r>
            <a:endParaRPr lang="ja-JP" altLang="en-US" sz="1200" b="1" dirty="0">
              <a:latin typeface="黑体" panose="02010609060101010101" pitchFamily="1" charset="-122"/>
              <a:ea typeface="黑体" panose="02010609060101010101" pitchFamily="1" charset="-122"/>
            </a:endParaRPr>
          </a:p>
        </p:txBody>
      </p:sp>
      <p:sp>
        <p:nvSpPr>
          <p:cNvPr id="62623" name="Line 158"/>
          <p:cNvSpPr/>
          <p:nvPr/>
        </p:nvSpPr>
        <p:spPr>
          <a:xfrm flipV="1">
            <a:off x="7112000" y="4759325"/>
            <a:ext cx="250825" cy="282575"/>
          </a:xfrm>
          <a:prstGeom prst="line">
            <a:avLst/>
          </a:prstGeom>
          <a:ln w="19050" cap="flat" cmpd="sng">
            <a:solidFill>
              <a:schemeClr val="tx1"/>
            </a:solidFill>
            <a:prstDash val="solid"/>
            <a:headEnd type="none" w="med" len="med"/>
            <a:tailEnd type="triangle" w="med" len="med"/>
          </a:ln>
        </p:spPr>
      </p:sp>
      <p:grpSp>
        <p:nvGrpSpPr>
          <p:cNvPr id="62624" name="Group 159"/>
          <p:cNvGrpSpPr/>
          <p:nvPr/>
        </p:nvGrpSpPr>
        <p:grpSpPr>
          <a:xfrm>
            <a:off x="457200" y="2286000"/>
            <a:ext cx="1600200" cy="274638"/>
            <a:chOff x="0" y="0"/>
            <a:chExt cx="1008" cy="173"/>
          </a:xfrm>
        </p:grpSpPr>
        <p:sp>
          <p:nvSpPr>
            <p:cNvPr id="62625" name="Text Box 160"/>
            <p:cNvSpPr txBox="1"/>
            <p:nvPr/>
          </p:nvSpPr>
          <p:spPr>
            <a:xfrm>
              <a:off x="0" y="0"/>
              <a:ext cx="1008" cy="173"/>
            </a:xfrm>
            <a:prstGeom prst="rect">
              <a:avLst/>
            </a:prstGeom>
            <a:noFill/>
            <a:ln w="9525">
              <a:noFill/>
            </a:ln>
          </p:spPr>
          <p:txBody>
            <a:bodyPr>
              <a:spAutoFit/>
            </a:bodyPr>
            <a:p>
              <a:pPr>
                <a:spcBef>
                  <a:spcPct val="50000"/>
                </a:spcBef>
              </a:pPr>
              <a:r>
                <a:rPr lang="ja-JP" altLang="en-US" sz="1200" b="1" dirty="0">
                  <a:latin typeface="黑体" panose="02010609060101010101" pitchFamily="1" charset="-122"/>
                  <a:ea typeface="黑体" panose="02010609060101010101" pitchFamily="1" charset="-122"/>
                </a:rPr>
                <a:t>Ｂ </a:t>
              </a:r>
              <a:r>
                <a:rPr lang="zh-CN" altLang="en-US" sz="1200" b="1" dirty="0">
                  <a:latin typeface="黑体" panose="02010609060101010101" pitchFamily="1" charset="-122"/>
                  <a:ea typeface="黑体" panose="02010609060101010101" pitchFamily="1" charset="-122"/>
                </a:rPr>
                <a:t>比率目标达成率</a:t>
              </a:r>
              <a:endParaRPr lang="ja-JP" altLang="en-US" sz="1200" b="1" dirty="0">
                <a:latin typeface="黑体" panose="02010609060101010101" pitchFamily="1" charset="-122"/>
                <a:ea typeface="黑体" panose="02010609060101010101" pitchFamily="1" charset="-122"/>
              </a:endParaRPr>
            </a:p>
          </p:txBody>
        </p:sp>
        <p:sp>
          <p:nvSpPr>
            <p:cNvPr id="62626" name="Oval 161"/>
            <p:cNvSpPr/>
            <p:nvPr/>
          </p:nvSpPr>
          <p:spPr>
            <a:xfrm>
              <a:off x="48" y="30"/>
              <a:ext cx="102" cy="114"/>
            </a:xfrm>
            <a:prstGeom prst="ellipse">
              <a:avLst/>
            </a:prstGeom>
            <a:no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grpSp>
      <p:sp>
        <p:nvSpPr>
          <p:cNvPr id="62627" name="Line 162"/>
          <p:cNvSpPr/>
          <p:nvPr/>
        </p:nvSpPr>
        <p:spPr>
          <a:xfrm flipH="1">
            <a:off x="4038600" y="2971800"/>
            <a:ext cx="1143000" cy="0"/>
          </a:xfrm>
          <a:prstGeom prst="line">
            <a:avLst/>
          </a:prstGeom>
          <a:ln w="19050" cap="flat" cmpd="sng">
            <a:solidFill>
              <a:srgbClr val="000000"/>
            </a:solidFill>
            <a:prstDash val="solid"/>
            <a:headEnd type="triangle" w="med" len="med"/>
            <a:tailEnd type="none" w="med" len="med"/>
          </a:ln>
        </p:spPr>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灯片编号占位符 3"/>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63491" name="AutoShape 2"/>
          <p:cNvSpPr/>
          <p:nvPr/>
        </p:nvSpPr>
        <p:spPr>
          <a:xfrm>
            <a:off x="2286000" y="55563"/>
            <a:ext cx="4495800" cy="381000"/>
          </a:xfrm>
          <a:prstGeom prst="horizontalScroll">
            <a:avLst>
              <a:gd name="adj" fmla="val 12500"/>
            </a:avLst>
          </a:prstGeom>
          <a:solidFill>
            <a:srgbClr val="3366FF"/>
          </a:solidFill>
          <a:ln w="9525" cap="flat" cmpd="sng">
            <a:solidFill>
              <a:schemeClr val="tx1"/>
            </a:solidFill>
            <a:prstDash val="solid"/>
            <a:headEnd type="none" w="med" len="med"/>
            <a:tailEnd type="none" w="med" len="med"/>
          </a:ln>
        </p:spPr>
        <p:txBody>
          <a:bodyPr wrap="none" anchor="ctr" anchorCtr="0"/>
          <a:p>
            <a:pPr algn="ctr"/>
            <a:r>
              <a:rPr lang="ja-JP" altLang="en-US" b="1" dirty="0">
                <a:solidFill>
                  <a:schemeClr val="bg1"/>
                </a:solidFill>
                <a:latin typeface="黑体" panose="02010609060101010101" pitchFamily="1" charset="-122"/>
                <a:ea typeface="黑体" panose="02010609060101010101" pitchFamily="1" charset="-122"/>
              </a:rPr>
              <a:t>Ｎ</a:t>
            </a:r>
            <a:r>
              <a:rPr lang="zh-CN" altLang="en-US" b="1" dirty="0">
                <a:solidFill>
                  <a:schemeClr val="bg1"/>
                </a:solidFill>
                <a:latin typeface="黑体" panose="02010609060101010101" pitchFamily="1" charset="-122"/>
                <a:ea typeface="黑体" panose="02010609060101010101" pitchFamily="1" charset="-122"/>
              </a:rPr>
              <a:t>公司生产部门的管理项目一览表例</a:t>
            </a:r>
            <a:endParaRPr lang="ja-JP" altLang="en-US" b="1" dirty="0">
              <a:solidFill>
                <a:schemeClr val="bg1"/>
              </a:solidFill>
              <a:latin typeface="黑体" panose="02010609060101010101" pitchFamily="1" charset="-122"/>
              <a:ea typeface="黑体" panose="02010609060101010101" pitchFamily="1" charset="-122"/>
            </a:endParaRPr>
          </a:p>
        </p:txBody>
      </p:sp>
      <p:sp>
        <p:nvSpPr>
          <p:cNvPr id="63492" name="Text Box 3"/>
          <p:cNvSpPr txBox="1"/>
          <p:nvPr/>
        </p:nvSpPr>
        <p:spPr>
          <a:xfrm>
            <a:off x="3429000" y="369888"/>
            <a:ext cx="2317750" cy="304800"/>
          </a:xfrm>
          <a:prstGeom prst="rect">
            <a:avLst/>
          </a:prstGeom>
          <a:noFill/>
          <a:ln w="9525">
            <a:noFill/>
          </a:ln>
        </p:spPr>
        <p:txBody>
          <a:bodyPr wrap="none">
            <a:spAutoFit/>
          </a:bodyPr>
          <a:p>
            <a:r>
              <a:rPr lang="ja-JP" altLang="en-US" sz="1400" b="1" dirty="0">
                <a:latin typeface="黑体" panose="02010609060101010101" pitchFamily="1" charset="-122"/>
                <a:ea typeface="黑体" panose="02010609060101010101" pitchFamily="1" charset="-122"/>
              </a:rPr>
              <a:t>○○部長  管理項目一覧表</a:t>
            </a:r>
            <a:endParaRPr lang="ja-JP" altLang="en-US" sz="1400" b="1" dirty="0">
              <a:latin typeface="黑体" panose="02010609060101010101" pitchFamily="1" charset="-122"/>
              <a:ea typeface="黑体" panose="02010609060101010101" pitchFamily="1" charset="-122"/>
            </a:endParaRPr>
          </a:p>
        </p:txBody>
      </p:sp>
      <p:grpSp>
        <p:nvGrpSpPr>
          <p:cNvPr id="63493" name="Group 4"/>
          <p:cNvGrpSpPr/>
          <p:nvPr/>
        </p:nvGrpSpPr>
        <p:grpSpPr>
          <a:xfrm>
            <a:off x="381000" y="657225"/>
            <a:ext cx="8382000" cy="6048375"/>
            <a:chOff x="0" y="0"/>
            <a:chExt cx="5280" cy="3810"/>
          </a:xfrm>
        </p:grpSpPr>
        <p:grpSp>
          <p:nvGrpSpPr>
            <p:cNvPr id="63494" name="Group 5"/>
            <p:cNvGrpSpPr/>
            <p:nvPr/>
          </p:nvGrpSpPr>
          <p:grpSpPr>
            <a:xfrm>
              <a:off x="3600" y="0"/>
              <a:ext cx="720" cy="3810"/>
              <a:chOff x="0" y="0"/>
              <a:chExt cx="775" cy="3810"/>
            </a:xfrm>
          </p:grpSpPr>
          <p:sp>
            <p:nvSpPr>
              <p:cNvPr id="63495" name="Rectangle 6"/>
              <p:cNvSpPr/>
              <p:nvPr/>
            </p:nvSpPr>
            <p:spPr>
              <a:xfrm>
                <a:off x="0" y="0"/>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zh-CN" altLang="en-US" sz="1400" b="1" dirty="0">
                    <a:latin typeface="黑体" panose="02010609060101010101" pitchFamily="1" charset="-122"/>
                    <a:ea typeface="黑体" panose="02010609060101010101" pitchFamily="1" charset="-122"/>
                  </a:rPr>
                  <a:t>管理周期</a:t>
                </a:r>
                <a:endParaRPr lang="ja-JP" altLang="en-US" sz="1400" b="1" dirty="0">
                  <a:latin typeface="黑体" panose="02010609060101010101" pitchFamily="1" charset="-122"/>
                  <a:ea typeface="黑体" panose="02010609060101010101" pitchFamily="1" charset="-122"/>
                </a:endParaRPr>
              </a:p>
            </p:txBody>
          </p:sp>
          <p:sp>
            <p:nvSpPr>
              <p:cNvPr id="63496" name="Rectangle 7"/>
              <p:cNvSpPr/>
              <p:nvPr/>
            </p:nvSpPr>
            <p:spPr>
              <a:xfrm>
                <a:off x="0" y="131"/>
                <a:ext cx="77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497" name="Rectangle 8"/>
              <p:cNvSpPr/>
              <p:nvPr/>
            </p:nvSpPr>
            <p:spPr>
              <a:xfrm>
                <a:off x="0" y="263"/>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498" name="Rectangle 9"/>
              <p:cNvSpPr/>
              <p:nvPr/>
            </p:nvSpPr>
            <p:spPr>
              <a:xfrm>
                <a:off x="0" y="394"/>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月</a:t>
                </a:r>
                <a:endParaRPr lang="ja-JP" altLang="en-US" sz="1400" b="1" dirty="0">
                  <a:latin typeface="黑体" panose="02010609060101010101" pitchFamily="1" charset="-122"/>
                  <a:ea typeface="黑体" panose="02010609060101010101" pitchFamily="1" charset="-122"/>
                </a:endParaRPr>
              </a:p>
            </p:txBody>
          </p:sp>
          <p:sp>
            <p:nvSpPr>
              <p:cNvPr id="63499" name="Rectangle 10"/>
              <p:cNvSpPr/>
              <p:nvPr/>
            </p:nvSpPr>
            <p:spPr>
              <a:xfrm>
                <a:off x="0" y="525"/>
                <a:ext cx="77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月</a:t>
                </a:r>
                <a:endParaRPr lang="ja-JP" altLang="en-US" sz="1400" b="1" dirty="0">
                  <a:latin typeface="黑体" panose="02010609060101010101" pitchFamily="1" charset="-122"/>
                  <a:ea typeface="黑体" panose="02010609060101010101" pitchFamily="1" charset="-122"/>
                </a:endParaRPr>
              </a:p>
            </p:txBody>
          </p:sp>
          <p:sp>
            <p:nvSpPr>
              <p:cNvPr id="63500" name="Rectangle 11"/>
              <p:cNvSpPr/>
              <p:nvPr/>
            </p:nvSpPr>
            <p:spPr>
              <a:xfrm>
                <a:off x="0" y="657"/>
                <a:ext cx="77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01" name="Rectangle 12"/>
              <p:cNvSpPr/>
              <p:nvPr/>
            </p:nvSpPr>
            <p:spPr>
              <a:xfrm>
                <a:off x="0" y="789"/>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半月</a:t>
                </a:r>
                <a:endParaRPr lang="ja-JP" altLang="en-US" sz="1400" b="1" dirty="0">
                  <a:latin typeface="黑体" panose="02010609060101010101" pitchFamily="1" charset="-122"/>
                  <a:ea typeface="黑体" panose="02010609060101010101" pitchFamily="1" charset="-122"/>
                </a:endParaRPr>
              </a:p>
            </p:txBody>
          </p:sp>
          <p:sp>
            <p:nvSpPr>
              <p:cNvPr id="63502" name="Rectangle 13"/>
              <p:cNvSpPr/>
              <p:nvPr/>
            </p:nvSpPr>
            <p:spPr>
              <a:xfrm>
                <a:off x="0" y="920"/>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半月</a:t>
                </a:r>
                <a:endParaRPr lang="ja-JP" altLang="en-US" sz="1400" b="1" dirty="0">
                  <a:latin typeface="黑体" panose="02010609060101010101" pitchFamily="1" charset="-122"/>
                  <a:ea typeface="黑体" panose="02010609060101010101" pitchFamily="1" charset="-122"/>
                </a:endParaRPr>
              </a:p>
            </p:txBody>
          </p:sp>
          <p:sp>
            <p:nvSpPr>
              <p:cNvPr id="63503" name="Rectangle 14"/>
              <p:cNvSpPr/>
              <p:nvPr/>
            </p:nvSpPr>
            <p:spPr>
              <a:xfrm>
                <a:off x="0" y="1051"/>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04" name="Rectangle 15"/>
              <p:cNvSpPr/>
              <p:nvPr/>
            </p:nvSpPr>
            <p:spPr>
              <a:xfrm>
                <a:off x="0" y="1182"/>
                <a:ext cx="77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05" name="Rectangle 16"/>
              <p:cNvSpPr/>
              <p:nvPr/>
            </p:nvSpPr>
            <p:spPr>
              <a:xfrm>
                <a:off x="0" y="1319"/>
                <a:ext cx="77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06" name="Rectangle 17"/>
              <p:cNvSpPr/>
              <p:nvPr/>
            </p:nvSpPr>
            <p:spPr>
              <a:xfrm>
                <a:off x="0" y="1451"/>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07" name="Rectangle 18"/>
              <p:cNvSpPr/>
              <p:nvPr/>
            </p:nvSpPr>
            <p:spPr>
              <a:xfrm>
                <a:off x="0" y="1582"/>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月</a:t>
                </a:r>
                <a:endParaRPr lang="ja-JP" altLang="en-US" sz="1400" b="1" dirty="0">
                  <a:latin typeface="黑体" panose="02010609060101010101" pitchFamily="1" charset="-122"/>
                  <a:ea typeface="黑体" panose="02010609060101010101" pitchFamily="1" charset="-122"/>
                </a:endParaRPr>
              </a:p>
            </p:txBody>
          </p:sp>
          <p:sp>
            <p:nvSpPr>
              <p:cNvPr id="63508" name="Rectangle 19"/>
              <p:cNvSpPr/>
              <p:nvPr/>
            </p:nvSpPr>
            <p:spPr>
              <a:xfrm>
                <a:off x="0" y="1713"/>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09" name="Rectangle 20"/>
              <p:cNvSpPr/>
              <p:nvPr/>
            </p:nvSpPr>
            <p:spPr>
              <a:xfrm>
                <a:off x="0" y="1844"/>
                <a:ext cx="77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10" name="Rectangle 21"/>
              <p:cNvSpPr/>
              <p:nvPr/>
            </p:nvSpPr>
            <p:spPr>
              <a:xfrm>
                <a:off x="0" y="1976"/>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月</a:t>
                </a:r>
                <a:endParaRPr lang="ja-JP" altLang="en-US" sz="1400" b="1" dirty="0">
                  <a:latin typeface="黑体" panose="02010609060101010101" pitchFamily="1" charset="-122"/>
                  <a:ea typeface="黑体" panose="02010609060101010101" pitchFamily="1" charset="-122"/>
                </a:endParaRPr>
              </a:p>
            </p:txBody>
          </p:sp>
          <p:sp>
            <p:nvSpPr>
              <p:cNvPr id="63511" name="Rectangle 22"/>
              <p:cNvSpPr/>
              <p:nvPr/>
            </p:nvSpPr>
            <p:spPr>
              <a:xfrm>
                <a:off x="0" y="2107"/>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12" name="Rectangle 23"/>
              <p:cNvSpPr/>
              <p:nvPr/>
            </p:nvSpPr>
            <p:spPr>
              <a:xfrm>
                <a:off x="0" y="2238"/>
                <a:ext cx="77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13" name="Rectangle 24"/>
              <p:cNvSpPr/>
              <p:nvPr/>
            </p:nvSpPr>
            <p:spPr>
              <a:xfrm>
                <a:off x="0" y="2366"/>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14" name="Rectangle 25"/>
              <p:cNvSpPr/>
              <p:nvPr/>
            </p:nvSpPr>
            <p:spPr>
              <a:xfrm>
                <a:off x="0" y="2497"/>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15" name="Rectangle 26"/>
              <p:cNvSpPr/>
              <p:nvPr/>
            </p:nvSpPr>
            <p:spPr>
              <a:xfrm>
                <a:off x="0" y="2628"/>
                <a:ext cx="77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16" name="Rectangle 27"/>
              <p:cNvSpPr/>
              <p:nvPr/>
            </p:nvSpPr>
            <p:spPr>
              <a:xfrm>
                <a:off x="0" y="2760"/>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17" name="Rectangle 28"/>
              <p:cNvSpPr/>
              <p:nvPr/>
            </p:nvSpPr>
            <p:spPr>
              <a:xfrm>
                <a:off x="0" y="2891"/>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18" name="Rectangle 29"/>
              <p:cNvSpPr/>
              <p:nvPr/>
            </p:nvSpPr>
            <p:spPr>
              <a:xfrm>
                <a:off x="0" y="3022"/>
                <a:ext cx="77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月</a:t>
                </a:r>
                <a:endParaRPr lang="ja-JP" altLang="en-US" sz="1400" b="1" dirty="0">
                  <a:latin typeface="黑体" panose="02010609060101010101" pitchFamily="1" charset="-122"/>
                  <a:ea typeface="黑体" panose="02010609060101010101" pitchFamily="1" charset="-122"/>
                </a:endParaRPr>
              </a:p>
            </p:txBody>
          </p:sp>
          <p:sp>
            <p:nvSpPr>
              <p:cNvPr id="63519" name="Rectangle 30"/>
              <p:cNvSpPr/>
              <p:nvPr/>
            </p:nvSpPr>
            <p:spPr>
              <a:xfrm>
                <a:off x="0" y="3154"/>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月</a:t>
                </a:r>
                <a:endParaRPr lang="ja-JP" altLang="en-US" sz="1400" b="1" dirty="0">
                  <a:latin typeface="黑体" panose="02010609060101010101" pitchFamily="1" charset="-122"/>
                  <a:ea typeface="黑体" panose="02010609060101010101" pitchFamily="1" charset="-122"/>
                </a:endParaRPr>
              </a:p>
            </p:txBody>
          </p:sp>
          <p:sp>
            <p:nvSpPr>
              <p:cNvPr id="63520" name="Rectangle 31"/>
              <p:cNvSpPr/>
              <p:nvPr/>
            </p:nvSpPr>
            <p:spPr>
              <a:xfrm>
                <a:off x="0" y="3285"/>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21" name="Rectangle 32"/>
              <p:cNvSpPr/>
              <p:nvPr/>
            </p:nvSpPr>
            <p:spPr>
              <a:xfrm>
                <a:off x="0" y="3416"/>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月</a:t>
                </a:r>
                <a:endParaRPr lang="ja-JP" altLang="en-US" sz="1400" b="1" dirty="0">
                  <a:latin typeface="黑体" panose="02010609060101010101" pitchFamily="1" charset="-122"/>
                  <a:ea typeface="黑体" panose="02010609060101010101" pitchFamily="1" charset="-122"/>
                </a:endParaRPr>
              </a:p>
            </p:txBody>
          </p:sp>
          <p:sp>
            <p:nvSpPr>
              <p:cNvPr id="63522" name="Rectangle 33"/>
              <p:cNvSpPr/>
              <p:nvPr/>
            </p:nvSpPr>
            <p:spPr>
              <a:xfrm>
                <a:off x="0" y="3547"/>
                <a:ext cx="77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sp>
            <p:nvSpPr>
              <p:cNvPr id="63523" name="Rectangle 34"/>
              <p:cNvSpPr/>
              <p:nvPr/>
            </p:nvSpPr>
            <p:spPr>
              <a:xfrm>
                <a:off x="0" y="3679"/>
                <a:ext cx="77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季度</a:t>
                </a:r>
                <a:endParaRPr lang="ja-JP" altLang="en-US" sz="1400" b="1" dirty="0">
                  <a:latin typeface="黑体" panose="02010609060101010101" pitchFamily="1" charset="-122"/>
                  <a:ea typeface="黑体" panose="02010609060101010101" pitchFamily="1" charset="-122"/>
                </a:endParaRPr>
              </a:p>
            </p:txBody>
          </p:sp>
        </p:grpSp>
        <p:grpSp>
          <p:nvGrpSpPr>
            <p:cNvPr id="63524" name="Group 35"/>
            <p:cNvGrpSpPr/>
            <p:nvPr/>
          </p:nvGrpSpPr>
          <p:grpSpPr>
            <a:xfrm>
              <a:off x="4320" y="0"/>
              <a:ext cx="960" cy="3810"/>
              <a:chOff x="0" y="0"/>
              <a:chExt cx="1195" cy="3810"/>
            </a:xfrm>
          </p:grpSpPr>
          <p:sp>
            <p:nvSpPr>
              <p:cNvPr id="63525" name="Rectangle 36"/>
              <p:cNvSpPr/>
              <p:nvPr/>
            </p:nvSpPr>
            <p:spPr>
              <a:xfrm>
                <a:off x="0" y="0"/>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zh-CN" altLang="en-US" sz="1400" b="1" dirty="0">
                    <a:latin typeface="黑体" panose="02010609060101010101" pitchFamily="1" charset="-122"/>
                    <a:ea typeface="黑体" panose="02010609060101010101" pitchFamily="1" charset="-122"/>
                  </a:rPr>
                  <a:t>管  理  资  料</a:t>
                </a:r>
                <a:endParaRPr lang="ja-JP" altLang="en-US" sz="1400" b="1" dirty="0">
                  <a:latin typeface="黑体" panose="02010609060101010101" pitchFamily="1" charset="-122"/>
                  <a:ea typeface="黑体" panose="02010609060101010101" pitchFamily="1" charset="-122"/>
                </a:endParaRPr>
              </a:p>
            </p:txBody>
          </p:sp>
          <p:sp>
            <p:nvSpPr>
              <p:cNvPr id="63526" name="Rectangle 37"/>
              <p:cNvSpPr/>
              <p:nvPr/>
            </p:nvSpPr>
            <p:spPr>
              <a:xfrm>
                <a:off x="0" y="131"/>
                <a:ext cx="119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27" name="Rectangle 38"/>
              <p:cNvSpPr/>
              <p:nvPr/>
            </p:nvSpPr>
            <p:spPr>
              <a:xfrm>
                <a:off x="0" y="263"/>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28" name="Rectangle 39"/>
              <p:cNvSpPr/>
              <p:nvPr/>
            </p:nvSpPr>
            <p:spPr>
              <a:xfrm>
                <a:off x="0" y="394"/>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29" name="Rectangle 40"/>
              <p:cNvSpPr/>
              <p:nvPr/>
            </p:nvSpPr>
            <p:spPr>
              <a:xfrm>
                <a:off x="0" y="525"/>
                <a:ext cx="119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30" name="Rectangle 41"/>
              <p:cNvSpPr/>
              <p:nvPr/>
            </p:nvSpPr>
            <p:spPr>
              <a:xfrm>
                <a:off x="0" y="657"/>
                <a:ext cx="119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31" name="Rectangle 42"/>
              <p:cNvSpPr/>
              <p:nvPr/>
            </p:nvSpPr>
            <p:spPr>
              <a:xfrm>
                <a:off x="0" y="789"/>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32" name="Rectangle 43"/>
              <p:cNvSpPr/>
              <p:nvPr/>
            </p:nvSpPr>
            <p:spPr>
              <a:xfrm>
                <a:off x="0" y="920"/>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zh-CN" altLang="en-US" sz="1400" b="1" dirty="0">
                    <a:latin typeface="黑体" panose="02010609060101010101" pitchFamily="1" charset="-122"/>
                    <a:ea typeface="黑体" panose="02010609060101010101" pitchFamily="1" charset="-122"/>
                  </a:rPr>
                  <a:t>管理图</a:t>
                </a:r>
                <a:endParaRPr lang="ja-JP" altLang="en-US" sz="1400" b="1" dirty="0">
                  <a:latin typeface="黑体" panose="02010609060101010101" pitchFamily="1" charset="-122"/>
                  <a:ea typeface="黑体" panose="02010609060101010101" pitchFamily="1" charset="-122"/>
                </a:endParaRPr>
              </a:p>
            </p:txBody>
          </p:sp>
          <p:sp>
            <p:nvSpPr>
              <p:cNvPr id="63533" name="Rectangle 44"/>
              <p:cNvSpPr/>
              <p:nvPr/>
            </p:nvSpPr>
            <p:spPr>
              <a:xfrm>
                <a:off x="0" y="1051"/>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34" name="Rectangle 45"/>
              <p:cNvSpPr/>
              <p:nvPr/>
            </p:nvSpPr>
            <p:spPr>
              <a:xfrm>
                <a:off x="0" y="1182"/>
                <a:ext cx="119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35" name="Rectangle 46"/>
              <p:cNvSpPr/>
              <p:nvPr/>
            </p:nvSpPr>
            <p:spPr>
              <a:xfrm>
                <a:off x="0" y="1319"/>
                <a:ext cx="119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36" name="Rectangle 47"/>
              <p:cNvSpPr/>
              <p:nvPr/>
            </p:nvSpPr>
            <p:spPr>
              <a:xfrm>
                <a:off x="0" y="1451"/>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37" name="Rectangle 48"/>
              <p:cNvSpPr/>
              <p:nvPr/>
            </p:nvSpPr>
            <p:spPr>
              <a:xfrm>
                <a:off x="0" y="1582"/>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zh-CN" altLang="en-US" sz="1400" b="1" dirty="0">
                    <a:latin typeface="黑体" panose="02010609060101010101" pitchFamily="1" charset="-122"/>
                    <a:ea typeface="黑体" panose="02010609060101010101" pitchFamily="1" charset="-122"/>
                  </a:rPr>
                  <a:t>管理图</a:t>
                </a:r>
                <a:endParaRPr lang="ja-JP" altLang="en-US" sz="1400" b="1" dirty="0">
                  <a:latin typeface="黑体" panose="02010609060101010101" pitchFamily="1" charset="-122"/>
                  <a:ea typeface="黑体" panose="02010609060101010101" pitchFamily="1" charset="-122"/>
                </a:endParaRPr>
              </a:p>
            </p:txBody>
          </p:sp>
          <p:sp>
            <p:nvSpPr>
              <p:cNvPr id="63538" name="Rectangle 49"/>
              <p:cNvSpPr/>
              <p:nvPr/>
            </p:nvSpPr>
            <p:spPr>
              <a:xfrm>
                <a:off x="0" y="1713"/>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39" name="Rectangle 50"/>
              <p:cNvSpPr/>
              <p:nvPr/>
            </p:nvSpPr>
            <p:spPr>
              <a:xfrm>
                <a:off x="0" y="1844"/>
                <a:ext cx="119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40" name="Rectangle 51"/>
              <p:cNvSpPr/>
              <p:nvPr/>
            </p:nvSpPr>
            <p:spPr>
              <a:xfrm>
                <a:off x="0" y="1976"/>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zh-CN" altLang="en-US" sz="1400" b="1" dirty="0">
                    <a:latin typeface="黑体" panose="02010609060101010101" pitchFamily="1" charset="-122"/>
                    <a:ea typeface="黑体" panose="02010609060101010101" pitchFamily="1" charset="-122"/>
                  </a:rPr>
                  <a:t>管理图</a:t>
                </a:r>
                <a:endParaRPr lang="ja-JP" altLang="en-US" sz="1400" b="1" dirty="0">
                  <a:latin typeface="黑体" panose="02010609060101010101" pitchFamily="1" charset="-122"/>
                  <a:ea typeface="黑体" panose="02010609060101010101" pitchFamily="1" charset="-122"/>
                </a:endParaRPr>
              </a:p>
            </p:txBody>
          </p:sp>
          <p:sp>
            <p:nvSpPr>
              <p:cNvPr id="63541" name="Rectangle 52"/>
              <p:cNvSpPr/>
              <p:nvPr/>
            </p:nvSpPr>
            <p:spPr>
              <a:xfrm>
                <a:off x="0" y="2107"/>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42" name="Rectangle 53"/>
              <p:cNvSpPr/>
              <p:nvPr/>
            </p:nvSpPr>
            <p:spPr>
              <a:xfrm>
                <a:off x="0" y="2238"/>
                <a:ext cx="119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43" name="Rectangle 54"/>
              <p:cNvSpPr/>
              <p:nvPr/>
            </p:nvSpPr>
            <p:spPr>
              <a:xfrm>
                <a:off x="0" y="2366"/>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44" name="Rectangle 55"/>
              <p:cNvSpPr/>
              <p:nvPr/>
            </p:nvSpPr>
            <p:spPr>
              <a:xfrm>
                <a:off x="0" y="2497"/>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45" name="Rectangle 56"/>
              <p:cNvSpPr/>
              <p:nvPr/>
            </p:nvSpPr>
            <p:spPr>
              <a:xfrm>
                <a:off x="0" y="2628"/>
                <a:ext cx="119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46" name="Rectangle 57"/>
              <p:cNvSpPr/>
              <p:nvPr/>
            </p:nvSpPr>
            <p:spPr>
              <a:xfrm>
                <a:off x="0" y="2760"/>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47" name="Rectangle 58"/>
              <p:cNvSpPr/>
              <p:nvPr/>
            </p:nvSpPr>
            <p:spPr>
              <a:xfrm>
                <a:off x="0" y="2891"/>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48" name="Rectangle 59"/>
              <p:cNvSpPr/>
              <p:nvPr/>
            </p:nvSpPr>
            <p:spPr>
              <a:xfrm>
                <a:off x="0" y="3022"/>
                <a:ext cx="119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49" name="Rectangle 60"/>
              <p:cNvSpPr/>
              <p:nvPr/>
            </p:nvSpPr>
            <p:spPr>
              <a:xfrm>
                <a:off x="0" y="3154"/>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50" name="Rectangle 61"/>
              <p:cNvSpPr/>
              <p:nvPr/>
            </p:nvSpPr>
            <p:spPr>
              <a:xfrm>
                <a:off x="0" y="3285"/>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51" name="Rectangle 62"/>
              <p:cNvSpPr/>
              <p:nvPr/>
            </p:nvSpPr>
            <p:spPr>
              <a:xfrm>
                <a:off x="0" y="3416"/>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52" name="Rectangle 63"/>
              <p:cNvSpPr/>
              <p:nvPr/>
            </p:nvSpPr>
            <p:spPr>
              <a:xfrm>
                <a:off x="0" y="3547"/>
                <a:ext cx="1195"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sp>
            <p:nvSpPr>
              <p:cNvPr id="63553" name="Rectangle 64"/>
              <p:cNvSpPr/>
              <p:nvPr/>
            </p:nvSpPr>
            <p:spPr>
              <a:xfrm>
                <a:off x="0" y="3679"/>
                <a:ext cx="1195"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ja-JP" altLang="en-US" sz="1400" b="1" dirty="0">
                    <a:latin typeface="黑体" panose="02010609060101010101" pitchFamily="1" charset="-122"/>
                    <a:ea typeface="黑体" panose="02010609060101010101" pitchFamily="1" charset="-122"/>
                  </a:rPr>
                  <a:t>Ｚ</a:t>
                </a:r>
                <a:r>
                  <a:rPr lang="zh-CN" altLang="en-US" sz="1400" b="1" dirty="0">
                    <a:latin typeface="黑体" panose="02010609060101010101" pitchFamily="1" charset="-122"/>
                    <a:ea typeface="黑体" panose="02010609060101010101" pitchFamily="1" charset="-122"/>
                  </a:rPr>
                  <a:t>图</a:t>
                </a:r>
                <a:endParaRPr lang="ja-JP" altLang="en-US" sz="1400" b="1" dirty="0">
                  <a:latin typeface="黑体" panose="02010609060101010101" pitchFamily="1" charset="-122"/>
                  <a:ea typeface="黑体" panose="02010609060101010101" pitchFamily="1" charset="-122"/>
                </a:endParaRPr>
              </a:p>
            </p:txBody>
          </p:sp>
        </p:grpSp>
        <p:grpSp>
          <p:nvGrpSpPr>
            <p:cNvPr id="63554" name="Group 65"/>
            <p:cNvGrpSpPr/>
            <p:nvPr/>
          </p:nvGrpSpPr>
          <p:grpSpPr>
            <a:xfrm>
              <a:off x="0" y="0"/>
              <a:ext cx="2592" cy="3810"/>
              <a:chOff x="0" y="0"/>
              <a:chExt cx="2510" cy="3810"/>
            </a:xfrm>
          </p:grpSpPr>
          <p:grpSp>
            <p:nvGrpSpPr>
              <p:cNvPr id="63555" name="Group 66"/>
              <p:cNvGrpSpPr/>
              <p:nvPr/>
            </p:nvGrpSpPr>
            <p:grpSpPr>
              <a:xfrm>
                <a:off x="265" y="0"/>
                <a:ext cx="2245" cy="3810"/>
                <a:chOff x="0" y="0"/>
                <a:chExt cx="1928" cy="3810"/>
              </a:xfrm>
            </p:grpSpPr>
            <p:sp>
              <p:nvSpPr>
                <p:cNvPr id="63556" name="Rectangle 67"/>
                <p:cNvSpPr/>
                <p:nvPr/>
              </p:nvSpPr>
              <p:spPr>
                <a:xfrm>
                  <a:off x="0" y="0"/>
                  <a:ext cx="1928" cy="131"/>
                </a:xfrm>
                <a:prstGeom prst="rect">
                  <a:avLst/>
                </a:prstGeom>
                <a:noFill/>
                <a:ln w="9525"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管</a:t>
                  </a:r>
                  <a:r>
                    <a:rPr lang="ja-JP" altLang="en-US" sz="1400" b="1" dirty="0">
                      <a:latin typeface="黑体" panose="02010609060101010101" pitchFamily="1" charset="-122"/>
                      <a:ea typeface="黑体" panose="02010609060101010101" pitchFamily="1" charset="-122"/>
                    </a:rPr>
                    <a:t>      </a:t>
                  </a:r>
                  <a:r>
                    <a:rPr lang="zh-CN" altLang="en-US" sz="1400" b="1" dirty="0">
                      <a:latin typeface="黑体" panose="02010609060101010101" pitchFamily="1" charset="-122"/>
                      <a:ea typeface="黑体" panose="02010609060101010101" pitchFamily="1" charset="-122"/>
                    </a:rPr>
                    <a:t>理</a:t>
                  </a:r>
                  <a:r>
                    <a:rPr lang="ja-JP" altLang="en-US" sz="1400" b="1" dirty="0">
                      <a:latin typeface="黑体" panose="02010609060101010101" pitchFamily="1" charset="-122"/>
                      <a:ea typeface="黑体" panose="02010609060101010101" pitchFamily="1" charset="-122"/>
                    </a:rPr>
                    <a:t>      </a:t>
                  </a:r>
                  <a:r>
                    <a:rPr lang="zh-CN" altLang="en-US" sz="1400" b="1" dirty="0">
                      <a:latin typeface="黑体" panose="02010609060101010101" pitchFamily="1" charset="-122"/>
                      <a:ea typeface="黑体" panose="02010609060101010101" pitchFamily="1" charset="-122"/>
                    </a:rPr>
                    <a:t>项</a:t>
                  </a:r>
                  <a:r>
                    <a:rPr lang="ja-JP" altLang="en-US" sz="1400" b="1" dirty="0">
                      <a:latin typeface="黑体" panose="02010609060101010101" pitchFamily="1" charset="-122"/>
                      <a:ea typeface="黑体" panose="02010609060101010101" pitchFamily="1" charset="-122"/>
                    </a:rPr>
                    <a:t>      </a:t>
                  </a:r>
                  <a:r>
                    <a:rPr lang="zh-CN" altLang="en-US" sz="1400" b="1" dirty="0">
                      <a:latin typeface="黑体" panose="02010609060101010101" pitchFamily="1" charset="-122"/>
                      <a:ea typeface="黑体" panose="02010609060101010101" pitchFamily="1" charset="-122"/>
                    </a:rPr>
                    <a:t>目</a:t>
                  </a:r>
                  <a:endParaRPr lang="ja-JP" altLang="en-US" sz="1400" b="1" dirty="0">
                    <a:latin typeface="黑体" panose="02010609060101010101" pitchFamily="1" charset="-122"/>
                    <a:ea typeface="黑体" panose="02010609060101010101" pitchFamily="1" charset="-122"/>
                  </a:endParaRPr>
                </a:p>
              </p:txBody>
            </p:sp>
            <p:sp>
              <p:nvSpPr>
                <p:cNvPr id="63557" name="Rectangle 68"/>
                <p:cNvSpPr/>
                <p:nvPr/>
              </p:nvSpPr>
              <p:spPr>
                <a:xfrm>
                  <a:off x="0" y="131"/>
                  <a:ext cx="1928" cy="132"/>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1.    </a:t>
                  </a:r>
                  <a:r>
                    <a:rPr lang="zh-CN" altLang="en-US" sz="1400" b="1" dirty="0">
                      <a:latin typeface="黑体" panose="02010609060101010101" pitchFamily="1" charset="-122"/>
                      <a:ea typeface="黑体" panose="02010609060101010101" pitchFamily="1" charset="-122"/>
                    </a:rPr>
                    <a:t>不良降低率</a:t>
                  </a:r>
                  <a:endParaRPr lang="ja-JP" altLang="en-US" sz="1400" b="1" dirty="0">
                    <a:latin typeface="黑体" panose="02010609060101010101" pitchFamily="1" charset="-122"/>
                    <a:ea typeface="黑体" panose="02010609060101010101" pitchFamily="1" charset="-122"/>
                  </a:endParaRPr>
                </a:p>
              </p:txBody>
            </p:sp>
            <p:sp>
              <p:nvSpPr>
                <p:cNvPr id="63558" name="Rectangle 69"/>
                <p:cNvSpPr/>
                <p:nvPr/>
              </p:nvSpPr>
              <p:spPr>
                <a:xfrm>
                  <a:off x="0" y="263"/>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    </a:t>
                  </a:r>
                  <a:r>
                    <a:rPr lang="zh-CN" altLang="en-US" sz="1400" b="1" dirty="0">
                      <a:latin typeface="黑体" panose="02010609060101010101" pitchFamily="1" charset="-122"/>
                      <a:ea typeface="黑体" panose="02010609060101010101" pitchFamily="1" charset="-122"/>
                    </a:rPr>
                    <a:t>成本降低率</a:t>
                  </a:r>
                  <a:endParaRPr lang="ja-JP" altLang="en-US" sz="1400" b="1" dirty="0">
                    <a:latin typeface="黑体" panose="02010609060101010101" pitchFamily="1" charset="-122"/>
                    <a:ea typeface="黑体" panose="02010609060101010101" pitchFamily="1" charset="-122"/>
                  </a:endParaRPr>
                </a:p>
              </p:txBody>
            </p:sp>
            <p:sp>
              <p:nvSpPr>
                <p:cNvPr id="63559" name="Rectangle 70"/>
                <p:cNvSpPr/>
                <p:nvPr/>
              </p:nvSpPr>
              <p:spPr>
                <a:xfrm>
                  <a:off x="0" y="394"/>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3.    </a:t>
                  </a:r>
                  <a:r>
                    <a:rPr lang="zh-CN" altLang="en-US" sz="1400" b="1" dirty="0">
                      <a:latin typeface="黑体" panose="02010609060101010101" pitchFamily="1" charset="-122"/>
                      <a:ea typeface="黑体" panose="02010609060101010101" pitchFamily="1" charset="-122"/>
                    </a:rPr>
                    <a:t>交货期达成率</a:t>
                  </a:r>
                  <a:endParaRPr lang="ja-JP" altLang="en-US" sz="1400" b="1" dirty="0">
                    <a:latin typeface="黑体" panose="02010609060101010101" pitchFamily="1" charset="-122"/>
                    <a:ea typeface="黑体" panose="02010609060101010101" pitchFamily="1" charset="-122"/>
                  </a:endParaRPr>
                </a:p>
              </p:txBody>
            </p:sp>
            <p:sp>
              <p:nvSpPr>
                <p:cNvPr id="63560" name="Rectangle 71"/>
                <p:cNvSpPr/>
                <p:nvPr/>
              </p:nvSpPr>
              <p:spPr>
                <a:xfrm>
                  <a:off x="0" y="525"/>
                  <a:ext cx="1928" cy="132"/>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4.    </a:t>
                  </a:r>
                  <a:r>
                    <a:rPr lang="zh-CN" altLang="en-US" sz="1400" b="1" dirty="0">
                      <a:latin typeface="黑体" panose="02010609060101010101" pitchFamily="1" charset="-122"/>
                      <a:ea typeface="黑体" panose="02010609060101010101" pitchFamily="1" charset="-122"/>
                    </a:rPr>
                    <a:t>工伤事故发生件数</a:t>
                  </a:r>
                  <a:endParaRPr lang="ja-JP" altLang="en-US" sz="1400" b="1" dirty="0">
                    <a:latin typeface="黑体" panose="02010609060101010101" pitchFamily="1" charset="-122"/>
                    <a:ea typeface="黑体" panose="02010609060101010101" pitchFamily="1" charset="-122"/>
                  </a:endParaRPr>
                </a:p>
              </p:txBody>
            </p:sp>
            <p:sp>
              <p:nvSpPr>
                <p:cNvPr id="63561" name="Rectangle 72"/>
                <p:cNvSpPr/>
                <p:nvPr/>
              </p:nvSpPr>
              <p:spPr>
                <a:xfrm>
                  <a:off x="0" y="657"/>
                  <a:ext cx="1928" cy="132"/>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5.    </a:t>
                  </a:r>
                  <a:r>
                    <a:rPr lang="zh-CN" altLang="en-US" sz="1400" b="1" dirty="0">
                      <a:latin typeface="黑体" panose="02010609060101010101" pitchFamily="1" charset="-122"/>
                      <a:ea typeface="黑体" panose="02010609060101010101" pitchFamily="1" charset="-122"/>
                    </a:rPr>
                    <a:t>公司外教育实施件数</a:t>
                  </a:r>
                  <a:endParaRPr lang="ja-JP" altLang="en-US" sz="1400" b="1" dirty="0">
                    <a:latin typeface="黑体" panose="02010609060101010101" pitchFamily="1" charset="-122"/>
                    <a:ea typeface="黑体" panose="02010609060101010101" pitchFamily="1" charset="-122"/>
                  </a:endParaRPr>
                </a:p>
              </p:txBody>
            </p:sp>
            <p:sp>
              <p:nvSpPr>
                <p:cNvPr id="63562" name="Rectangle 73"/>
                <p:cNvSpPr/>
                <p:nvPr/>
              </p:nvSpPr>
              <p:spPr>
                <a:xfrm>
                  <a:off x="0" y="789"/>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1-1.  </a:t>
                  </a:r>
                  <a:r>
                    <a:rPr lang="zh-CN" altLang="en-US" sz="1400" b="1" dirty="0">
                      <a:latin typeface="黑体" panose="02010609060101010101" pitchFamily="1" charset="-122"/>
                      <a:ea typeface="黑体" panose="02010609060101010101" pitchFamily="1" charset="-122"/>
                    </a:rPr>
                    <a:t>各种初期设备不良发生率</a:t>
                  </a:r>
                  <a:endParaRPr lang="ja-JP" altLang="en-US" sz="1400" b="1" dirty="0">
                    <a:latin typeface="黑体" panose="02010609060101010101" pitchFamily="1" charset="-122"/>
                    <a:ea typeface="黑体" panose="02010609060101010101" pitchFamily="1" charset="-122"/>
                  </a:endParaRPr>
                </a:p>
              </p:txBody>
            </p:sp>
            <p:sp>
              <p:nvSpPr>
                <p:cNvPr id="63563" name="Rectangle 74"/>
                <p:cNvSpPr/>
                <p:nvPr/>
              </p:nvSpPr>
              <p:spPr>
                <a:xfrm>
                  <a:off x="0" y="920"/>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1-2.  </a:t>
                  </a:r>
                  <a:r>
                    <a:rPr lang="zh-CN" altLang="en-US" sz="1400" b="1" dirty="0">
                      <a:latin typeface="黑体" panose="02010609060101010101" pitchFamily="1" charset="-122"/>
                      <a:ea typeface="黑体" panose="02010609060101010101" pitchFamily="1" charset="-122"/>
                    </a:rPr>
                    <a:t>初期设备工序能力</a:t>
                  </a:r>
                  <a:endParaRPr lang="ja-JP" altLang="en-US" sz="1400" b="1" dirty="0">
                    <a:latin typeface="黑体" panose="02010609060101010101" pitchFamily="1" charset="-122"/>
                    <a:ea typeface="黑体" panose="02010609060101010101" pitchFamily="1" charset="-122"/>
                  </a:endParaRPr>
                </a:p>
              </p:txBody>
            </p:sp>
            <p:sp>
              <p:nvSpPr>
                <p:cNvPr id="63564" name="Rectangle 75"/>
                <p:cNvSpPr/>
                <p:nvPr/>
              </p:nvSpPr>
              <p:spPr>
                <a:xfrm>
                  <a:off x="0" y="1051"/>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1-3.  </a:t>
                  </a:r>
                  <a:r>
                    <a:rPr lang="zh-CN" altLang="en-US" sz="1400" b="1" dirty="0">
                      <a:latin typeface="黑体" panose="02010609060101010101" pitchFamily="1" charset="-122"/>
                      <a:ea typeface="黑体" panose="02010609060101010101" pitchFamily="1" charset="-122"/>
                    </a:rPr>
                    <a:t>检查及数据记录自动化台数</a:t>
                  </a:r>
                  <a:endParaRPr lang="ja-JP" altLang="en-US" sz="1400" b="1" dirty="0">
                    <a:latin typeface="黑体" panose="02010609060101010101" pitchFamily="1" charset="-122"/>
                    <a:ea typeface="黑体" panose="02010609060101010101" pitchFamily="1" charset="-122"/>
                  </a:endParaRPr>
                </a:p>
              </p:txBody>
            </p:sp>
            <p:sp>
              <p:nvSpPr>
                <p:cNvPr id="63565" name="Rectangle 76"/>
                <p:cNvSpPr/>
                <p:nvPr/>
              </p:nvSpPr>
              <p:spPr>
                <a:xfrm>
                  <a:off x="0" y="1182"/>
                  <a:ext cx="1928" cy="132"/>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2-1.  </a:t>
                  </a:r>
                  <a:r>
                    <a:rPr lang="zh-CN" altLang="en-US" sz="1400" b="1" dirty="0">
                      <a:latin typeface="黑体" panose="02010609060101010101" pitchFamily="1" charset="-122"/>
                      <a:ea typeface="黑体" panose="02010609060101010101" pitchFamily="1" charset="-122"/>
                    </a:rPr>
                    <a:t>节省人数</a:t>
                  </a:r>
                  <a:endParaRPr lang="ja-JP" altLang="en-US" sz="1400" b="1" dirty="0">
                    <a:latin typeface="黑体" panose="02010609060101010101" pitchFamily="1" charset="-122"/>
                    <a:ea typeface="黑体" panose="02010609060101010101" pitchFamily="1" charset="-122"/>
                  </a:endParaRPr>
                </a:p>
              </p:txBody>
            </p:sp>
            <p:sp>
              <p:nvSpPr>
                <p:cNvPr id="63566" name="Rectangle 77"/>
                <p:cNvSpPr/>
                <p:nvPr/>
              </p:nvSpPr>
              <p:spPr>
                <a:xfrm>
                  <a:off x="0" y="1319"/>
                  <a:ext cx="1928" cy="132"/>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2-2.  </a:t>
                  </a:r>
                  <a:r>
                    <a:rPr lang="zh-CN" altLang="en-US" sz="1400" b="1" dirty="0">
                      <a:latin typeface="黑体" panose="02010609060101010101" pitchFamily="1" charset="-122"/>
                      <a:ea typeface="黑体" panose="02010609060101010101" pitchFamily="1" charset="-122"/>
                    </a:rPr>
                    <a:t>自动化率</a:t>
                  </a:r>
                  <a:endParaRPr lang="ja-JP" altLang="en-US" sz="1400" b="1" dirty="0">
                    <a:latin typeface="黑体" panose="02010609060101010101" pitchFamily="1" charset="-122"/>
                    <a:ea typeface="黑体" panose="02010609060101010101" pitchFamily="1" charset="-122"/>
                  </a:endParaRPr>
                </a:p>
              </p:txBody>
            </p:sp>
            <p:sp>
              <p:nvSpPr>
                <p:cNvPr id="63567" name="Rectangle 78"/>
                <p:cNvSpPr/>
                <p:nvPr/>
              </p:nvSpPr>
              <p:spPr>
                <a:xfrm>
                  <a:off x="0" y="1451"/>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2-3.  </a:t>
                  </a:r>
                  <a:r>
                    <a:rPr lang="zh-CN" altLang="en-US" sz="1400" b="1" dirty="0">
                      <a:latin typeface="黑体" panose="02010609060101010101" pitchFamily="1" charset="-122"/>
                      <a:ea typeface="黑体" panose="02010609060101010101" pitchFamily="1" charset="-122"/>
                    </a:rPr>
                    <a:t>本公司设计设备比率</a:t>
                  </a:r>
                  <a:endParaRPr lang="ja-JP" altLang="en-US" sz="1400" b="1" dirty="0">
                    <a:latin typeface="黑体" panose="02010609060101010101" pitchFamily="1" charset="-122"/>
                    <a:ea typeface="黑体" panose="02010609060101010101" pitchFamily="1" charset="-122"/>
                  </a:endParaRPr>
                </a:p>
              </p:txBody>
            </p:sp>
            <p:sp>
              <p:nvSpPr>
                <p:cNvPr id="63568" name="Rectangle 79"/>
                <p:cNvSpPr/>
                <p:nvPr/>
              </p:nvSpPr>
              <p:spPr>
                <a:xfrm>
                  <a:off x="0" y="1582"/>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2-4.  </a:t>
                  </a:r>
                  <a:r>
                    <a:rPr lang="zh-CN" altLang="en-US" sz="1400" b="1" dirty="0">
                      <a:latin typeface="黑体" panose="02010609060101010101" pitchFamily="1" charset="-122"/>
                      <a:ea typeface="黑体" panose="02010609060101010101" pitchFamily="1" charset="-122"/>
                    </a:rPr>
                    <a:t>设备有效运转率</a:t>
                  </a:r>
                  <a:endParaRPr lang="ja-JP" altLang="en-US" sz="1400" b="1" dirty="0">
                    <a:latin typeface="黑体" panose="02010609060101010101" pitchFamily="1" charset="-122"/>
                    <a:ea typeface="黑体" panose="02010609060101010101" pitchFamily="1" charset="-122"/>
                  </a:endParaRPr>
                </a:p>
              </p:txBody>
            </p:sp>
            <p:sp>
              <p:nvSpPr>
                <p:cNvPr id="63569" name="Rectangle 80"/>
                <p:cNvSpPr/>
                <p:nvPr/>
              </p:nvSpPr>
              <p:spPr>
                <a:xfrm>
                  <a:off x="0" y="1713"/>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2-5.  </a:t>
                  </a:r>
                  <a:r>
                    <a:rPr lang="zh-CN" altLang="en-US" sz="1400" b="1" dirty="0">
                      <a:latin typeface="黑体" panose="02010609060101010101" pitchFamily="1" charset="-122"/>
                      <a:ea typeface="黑体" panose="02010609060101010101" pitchFamily="1" charset="-122"/>
                    </a:rPr>
                    <a:t>设备计划达成率</a:t>
                  </a:r>
                  <a:endParaRPr lang="ja-JP" altLang="en-US" sz="1400" b="1" dirty="0">
                    <a:latin typeface="黑体" panose="02010609060101010101" pitchFamily="1" charset="-122"/>
                    <a:ea typeface="黑体" panose="02010609060101010101" pitchFamily="1" charset="-122"/>
                  </a:endParaRPr>
                </a:p>
              </p:txBody>
            </p:sp>
            <p:sp>
              <p:nvSpPr>
                <p:cNvPr id="63570" name="Rectangle 81"/>
                <p:cNvSpPr/>
                <p:nvPr/>
              </p:nvSpPr>
              <p:spPr>
                <a:xfrm>
                  <a:off x="0" y="1844"/>
                  <a:ext cx="1928" cy="132"/>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2-6.  </a:t>
                  </a:r>
                  <a:r>
                    <a:rPr lang="zh-CN" altLang="en-US" sz="1400" b="1" dirty="0">
                      <a:latin typeface="黑体" panose="02010609060101010101" pitchFamily="1" charset="-122"/>
                      <a:ea typeface="黑体" panose="02010609060101010101" pitchFamily="1" charset="-122"/>
                    </a:rPr>
                    <a:t>改善目标达成率</a:t>
                  </a:r>
                  <a:r>
                    <a:rPr lang="ja-JP" altLang="en-US" sz="1400" b="1" dirty="0">
                      <a:latin typeface="黑体" panose="02010609060101010101" pitchFamily="1" charset="-122"/>
                      <a:ea typeface="黑体" panose="02010609060101010101" pitchFamily="1" charset="-122"/>
                    </a:rPr>
                    <a:t>   </a:t>
                  </a:r>
                  <a:endParaRPr lang="ja-JP" altLang="en-US" sz="1400" b="1" dirty="0">
                    <a:latin typeface="黑体" panose="02010609060101010101" pitchFamily="1" charset="-122"/>
                    <a:ea typeface="黑体" panose="02010609060101010101" pitchFamily="1" charset="-122"/>
                  </a:endParaRPr>
                </a:p>
              </p:txBody>
            </p:sp>
            <p:sp>
              <p:nvSpPr>
                <p:cNvPr id="63571" name="Rectangle 82"/>
                <p:cNvSpPr/>
                <p:nvPr/>
              </p:nvSpPr>
              <p:spPr>
                <a:xfrm>
                  <a:off x="0" y="1976"/>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2-7.  </a:t>
                  </a:r>
                  <a:r>
                    <a:rPr lang="zh-CN" altLang="en-US" sz="1400" b="1" dirty="0">
                      <a:latin typeface="黑体" panose="02010609060101010101" pitchFamily="1" charset="-122"/>
                      <a:ea typeface="黑体" panose="02010609060101010101" pitchFamily="1" charset="-122"/>
                    </a:rPr>
                    <a:t>生产线平衡率</a:t>
                  </a:r>
                  <a:endParaRPr lang="ja-JP" altLang="en-US" sz="1400" b="1" dirty="0">
                    <a:latin typeface="黑体" panose="02010609060101010101" pitchFamily="1" charset="-122"/>
                    <a:ea typeface="黑体" panose="02010609060101010101" pitchFamily="1" charset="-122"/>
                  </a:endParaRPr>
                </a:p>
              </p:txBody>
            </p:sp>
            <p:sp>
              <p:nvSpPr>
                <p:cNvPr id="63572" name="Rectangle 83"/>
                <p:cNvSpPr/>
                <p:nvPr/>
              </p:nvSpPr>
              <p:spPr>
                <a:xfrm>
                  <a:off x="0" y="2107"/>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2-8.  </a:t>
                  </a:r>
                  <a:r>
                    <a:rPr lang="zh-CN" altLang="en-US" sz="1400" b="1" dirty="0">
                      <a:latin typeface="黑体" panose="02010609060101010101" pitchFamily="1" charset="-122"/>
                      <a:ea typeface="黑体" panose="02010609060101010101" pitchFamily="1" charset="-122"/>
                    </a:rPr>
                    <a:t>准备、切换时间缩短比率</a:t>
                  </a:r>
                  <a:endParaRPr lang="ja-JP" altLang="en-US" sz="1400" b="1" dirty="0">
                    <a:latin typeface="黑体" panose="02010609060101010101" pitchFamily="1" charset="-122"/>
                    <a:ea typeface="黑体" panose="02010609060101010101" pitchFamily="1" charset="-122"/>
                  </a:endParaRPr>
                </a:p>
              </p:txBody>
            </p:sp>
            <p:sp>
              <p:nvSpPr>
                <p:cNvPr id="63573" name="Rectangle 84"/>
                <p:cNvSpPr/>
                <p:nvPr/>
              </p:nvSpPr>
              <p:spPr>
                <a:xfrm>
                  <a:off x="0" y="2238"/>
                  <a:ext cx="1928" cy="132"/>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2-9.  </a:t>
                  </a:r>
                  <a:r>
                    <a:rPr lang="zh-CN" altLang="en-US" sz="1400" b="1" dirty="0">
                      <a:latin typeface="黑体" panose="02010609060101010101" pitchFamily="1" charset="-122"/>
                      <a:ea typeface="黑体" panose="02010609060101010101" pitchFamily="1" charset="-122"/>
                    </a:rPr>
                    <a:t>设备折旧费比率</a:t>
                  </a:r>
                  <a:endParaRPr lang="ja-JP" altLang="en-US" sz="1400" b="1" dirty="0">
                    <a:latin typeface="黑体" panose="02010609060101010101" pitchFamily="1" charset="-122"/>
                    <a:ea typeface="黑体" panose="02010609060101010101" pitchFamily="1" charset="-122"/>
                  </a:endParaRPr>
                </a:p>
              </p:txBody>
            </p:sp>
            <p:sp>
              <p:nvSpPr>
                <p:cNvPr id="63574" name="Rectangle 85"/>
                <p:cNvSpPr/>
                <p:nvPr/>
              </p:nvSpPr>
              <p:spPr>
                <a:xfrm>
                  <a:off x="0" y="2366"/>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2-10. </a:t>
                  </a:r>
                  <a:r>
                    <a:rPr lang="zh-CN" altLang="en-US" sz="1400" b="1" dirty="0">
                      <a:latin typeface="黑体" panose="02010609060101010101" pitchFamily="1" charset="-122"/>
                      <a:ea typeface="黑体" panose="02010609060101010101" pitchFamily="1" charset="-122"/>
                    </a:rPr>
                    <a:t>研究开发费比率</a:t>
                  </a:r>
                  <a:endParaRPr lang="ja-JP" altLang="en-US" sz="1400" b="1" dirty="0">
                    <a:latin typeface="黑体" panose="02010609060101010101" pitchFamily="1" charset="-122"/>
                    <a:ea typeface="黑体" panose="02010609060101010101" pitchFamily="1" charset="-122"/>
                  </a:endParaRPr>
                </a:p>
              </p:txBody>
            </p:sp>
            <p:sp>
              <p:nvSpPr>
                <p:cNvPr id="63575" name="Rectangle 86"/>
                <p:cNvSpPr/>
                <p:nvPr/>
              </p:nvSpPr>
              <p:spPr>
                <a:xfrm>
                  <a:off x="0" y="2497"/>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2-11. </a:t>
                  </a:r>
                  <a:r>
                    <a:rPr lang="zh-CN" altLang="en-US" sz="1400" b="1" dirty="0">
                      <a:latin typeface="黑体" panose="02010609060101010101" pitchFamily="1" charset="-122"/>
                      <a:ea typeface="黑体" panose="02010609060101010101" pitchFamily="1" charset="-122"/>
                    </a:rPr>
                    <a:t>设备投资效果判定评分表</a:t>
                  </a:r>
                  <a:endParaRPr lang="ja-JP" altLang="en-US" sz="1400" b="1" dirty="0">
                    <a:latin typeface="黑体" panose="02010609060101010101" pitchFamily="1" charset="-122"/>
                    <a:ea typeface="黑体" panose="02010609060101010101" pitchFamily="1" charset="-122"/>
                  </a:endParaRPr>
                </a:p>
              </p:txBody>
            </p:sp>
            <p:sp>
              <p:nvSpPr>
                <p:cNvPr id="63576" name="Rectangle 87"/>
                <p:cNvSpPr/>
                <p:nvPr/>
              </p:nvSpPr>
              <p:spPr>
                <a:xfrm>
                  <a:off x="0" y="2628"/>
                  <a:ext cx="1928" cy="132"/>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2-12. </a:t>
                  </a:r>
                  <a:r>
                    <a:rPr lang="zh-CN" altLang="en-US" sz="1400" b="1" dirty="0">
                      <a:latin typeface="黑体" panose="02010609060101010101" pitchFamily="1" charset="-122"/>
                      <a:ea typeface="黑体" panose="02010609060101010101" pitchFamily="1" charset="-122"/>
                    </a:rPr>
                    <a:t>公司内引进件数</a:t>
                  </a:r>
                  <a:endParaRPr lang="ja-JP" altLang="en-US" sz="1400" b="1" dirty="0">
                    <a:latin typeface="黑体" panose="02010609060101010101" pitchFamily="1" charset="-122"/>
                    <a:ea typeface="黑体" panose="02010609060101010101" pitchFamily="1" charset="-122"/>
                  </a:endParaRPr>
                </a:p>
              </p:txBody>
            </p:sp>
            <p:sp>
              <p:nvSpPr>
                <p:cNvPr id="63577" name="Rectangle 88"/>
                <p:cNvSpPr/>
                <p:nvPr/>
              </p:nvSpPr>
              <p:spPr>
                <a:xfrm>
                  <a:off x="0" y="2760"/>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2-13. </a:t>
                  </a:r>
                  <a:r>
                    <a:rPr lang="zh-CN" altLang="en-US" sz="1400" b="1" dirty="0">
                      <a:latin typeface="黑体" panose="02010609060101010101" pitchFamily="1" charset="-122"/>
                      <a:ea typeface="黑体" panose="02010609060101010101" pitchFamily="1" charset="-122"/>
                    </a:rPr>
                    <a:t>材料利用提高比率</a:t>
                  </a:r>
                  <a:endParaRPr lang="ja-JP" altLang="en-US" sz="1400" b="1" dirty="0">
                    <a:latin typeface="黑体" panose="02010609060101010101" pitchFamily="1" charset="-122"/>
                    <a:ea typeface="黑体" panose="02010609060101010101" pitchFamily="1" charset="-122"/>
                  </a:endParaRPr>
                </a:p>
              </p:txBody>
            </p:sp>
            <p:sp>
              <p:nvSpPr>
                <p:cNvPr id="63578" name="Rectangle 89"/>
                <p:cNvSpPr/>
                <p:nvPr/>
              </p:nvSpPr>
              <p:spPr>
                <a:xfrm>
                  <a:off x="0" y="2891"/>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2-14. </a:t>
                  </a:r>
                  <a:r>
                    <a:rPr lang="ja-JP" altLang="en-US" sz="1400" b="1" dirty="0">
                      <a:latin typeface="黑体" panose="02010609060101010101" pitchFamily="1" charset="-122"/>
                      <a:ea typeface="黑体" panose="02010609060101010101" pitchFamily="1" charset="-122"/>
                    </a:rPr>
                    <a:t>ＶＡ、ＶＥ</a:t>
                  </a:r>
                  <a:r>
                    <a:rPr lang="zh-CN" altLang="en-US" sz="1400" b="1" dirty="0">
                      <a:latin typeface="黑体" panose="02010609060101010101" pitchFamily="1" charset="-122"/>
                      <a:ea typeface="黑体" panose="02010609060101010101" pitchFamily="1" charset="-122"/>
                    </a:rPr>
                    <a:t>成本降低比率</a:t>
                  </a:r>
                  <a:endParaRPr lang="ja-JP" altLang="en-US" sz="1400" b="1" dirty="0">
                    <a:latin typeface="黑体" panose="02010609060101010101" pitchFamily="1" charset="-122"/>
                    <a:ea typeface="黑体" panose="02010609060101010101" pitchFamily="1" charset="-122"/>
                  </a:endParaRPr>
                </a:p>
              </p:txBody>
            </p:sp>
            <p:sp>
              <p:nvSpPr>
                <p:cNvPr id="63579" name="Rectangle 90"/>
                <p:cNvSpPr/>
                <p:nvPr/>
              </p:nvSpPr>
              <p:spPr>
                <a:xfrm>
                  <a:off x="0" y="3022"/>
                  <a:ext cx="1928" cy="132"/>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3-1.  </a:t>
                  </a:r>
                  <a:r>
                    <a:rPr lang="zh-CN" altLang="en-US" sz="1400" b="1" dirty="0">
                      <a:latin typeface="黑体" panose="02010609060101010101" pitchFamily="1" charset="-122"/>
                      <a:ea typeface="黑体" panose="02010609060101010101" pitchFamily="1" charset="-122"/>
                    </a:rPr>
                    <a:t>工、夹具制作的交货期达成率</a:t>
                  </a:r>
                  <a:endParaRPr lang="ja-JP" altLang="en-US" sz="1400" b="1" dirty="0">
                    <a:latin typeface="黑体" panose="02010609060101010101" pitchFamily="1" charset="-122"/>
                    <a:ea typeface="黑体" panose="02010609060101010101" pitchFamily="1" charset="-122"/>
                  </a:endParaRPr>
                </a:p>
              </p:txBody>
            </p:sp>
            <p:sp>
              <p:nvSpPr>
                <p:cNvPr id="63580" name="Rectangle 91"/>
                <p:cNvSpPr/>
                <p:nvPr/>
              </p:nvSpPr>
              <p:spPr>
                <a:xfrm>
                  <a:off x="0" y="3154"/>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3-2.  </a:t>
                  </a:r>
                  <a:r>
                    <a:rPr lang="zh-CN" altLang="en-US" sz="1400" b="1" dirty="0">
                      <a:latin typeface="黑体" panose="02010609060101010101" pitchFamily="1" charset="-122"/>
                      <a:ea typeface="黑体" panose="02010609060101010101" pitchFamily="1" charset="-122"/>
                    </a:rPr>
                    <a:t>试制品交货期达成率</a:t>
                  </a:r>
                  <a:endParaRPr lang="ja-JP" altLang="en-US" sz="1400" b="1" dirty="0">
                    <a:latin typeface="黑体" panose="02010609060101010101" pitchFamily="1" charset="-122"/>
                    <a:ea typeface="黑体" panose="02010609060101010101" pitchFamily="1" charset="-122"/>
                  </a:endParaRPr>
                </a:p>
              </p:txBody>
            </p:sp>
            <p:sp>
              <p:nvSpPr>
                <p:cNvPr id="63581" name="Rectangle 92"/>
                <p:cNvSpPr/>
                <p:nvPr/>
              </p:nvSpPr>
              <p:spPr>
                <a:xfrm>
                  <a:off x="0" y="3285"/>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3-3.  </a:t>
                  </a:r>
                  <a:r>
                    <a:rPr lang="zh-CN" altLang="en-US" sz="1400" b="1" dirty="0">
                      <a:latin typeface="黑体" panose="02010609060101010101" pitchFamily="1" charset="-122"/>
                      <a:ea typeface="黑体" panose="02010609060101010101" pitchFamily="1" charset="-122"/>
                    </a:rPr>
                    <a:t>前置时间的缩短比率</a:t>
                  </a:r>
                  <a:endParaRPr lang="ja-JP" altLang="en-US" sz="1400" b="1" dirty="0">
                    <a:latin typeface="黑体" panose="02010609060101010101" pitchFamily="1" charset="-122"/>
                    <a:ea typeface="黑体" panose="02010609060101010101" pitchFamily="1" charset="-122"/>
                  </a:endParaRPr>
                </a:p>
              </p:txBody>
            </p:sp>
            <p:sp>
              <p:nvSpPr>
                <p:cNvPr id="63582" name="Rectangle 93"/>
                <p:cNvSpPr/>
                <p:nvPr/>
              </p:nvSpPr>
              <p:spPr>
                <a:xfrm>
                  <a:off x="0" y="3416"/>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4-1.  HEALY HAT</a:t>
                  </a:r>
                  <a:r>
                    <a:rPr lang="zh-CN" altLang="en-US" sz="1400" b="1" dirty="0">
                      <a:latin typeface="黑体" panose="02010609060101010101" pitchFamily="1" charset="-122"/>
                      <a:ea typeface="黑体" panose="02010609060101010101" pitchFamily="1" charset="-122"/>
                    </a:rPr>
                    <a:t>提案件数</a:t>
                  </a:r>
                  <a:endParaRPr lang="ja-JP" altLang="en-US" sz="1400" b="1" dirty="0">
                    <a:latin typeface="黑体" panose="02010609060101010101" pitchFamily="1" charset="-122"/>
                    <a:ea typeface="黑体" panose="02010609060101010101" pitchFamily="1" charset="-122"/>
                  </a:endParaRPr>
                </a:p>
              </p:txBody>
            </p:sp>
            <p:sp>
              <p:nvSpPr>
                <p:cNvPr id="63583" name="Rectangle 94"/>
                <p:cNvSpPr/>
                <p:nvPr/>
              </p:nvSpPr>
              <p:spPr>
                <a:xfrm>
                  <a:off x="0" y="3547"/>
                  <a:ext cx="1928" cy="132"/>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4-2.  </a:t>
                  </a:r>
                  <a:r>
                    <a:rPr lang="zh-CN" altLang="en-US" sz="1400" b="1" dirty="0">
                      <a:latin typeface="黑体" panose="02010609060101010101" pitchFamily="1" charset="-122"/>
                      <a:ea typeface="黑体" panose="02010609060101010101" pitchFamily="1" charset="-122"/>
                    </a:rPr>
                    <a:t>对安全性的改善件数</a:t>
                  </a:r>
                  <a:endParaRPr lang="ja-JP" altLang="en-US" sz="1400" b="1" dirty="0">
                    <a:latin typeface="黑体" panose="02010609060101010101" pitchFamily="1" charset="-122"/>
                    <a:ea typeface="黑体" panose="02010609060101010101" pitchFamily="1" charset="-122"/>
                  </a:endParaRPr>
                </a:p>
              </p:txBody>
            </p:sp>
            <p:sp>
              <p:nvSpPr>
                <p:cNvPr id="63584" name="Rectangle 95"/>
                <p:cNvSpPr/>
                <p:nvPr/>
              </p:nvSpPr>
              <p:spPr>
                <a:xfrm>
                  <a:off x="0" y="3679"/>
                  <a:ext cx="1928" cy="131"/>
                </a:xfrm>
                <a:prstGeom prst="rect">
                  <a:avLst/>
                </a:prstGeom>
                <a:noFill/>
                <a:ln w="9525" cap="flat" cmpd="sng">
                  <a:solidFill>
                    <a:schemeClr val="tx1"/>
                  </a:solidFill>
                  <a:prstDash val="solid"/>
                  <a:miter/>
                  <a:headEnd type="none" w="med" len="med"/>
                  <a:tailEnd type="none" w="med" len="med"/>
                </a:ln>
              </p:spPr>
              <p:txBody>
                <a:bodyPr wrap="none" lIns="288000" anchor="ctr" anchorCtr="0"/>
                <a:p>
                  <a:r>
                    <a:rPr lang="en-US" altLang="zh-CN" sz="1400" b="1" dirty="0">
                      <a:latin typeface="黑体" panose="02010609060101010101" pitchFamily="1" charset="-122"/>
                      <a:ea typeface="黑体" panose="02010609060101010101" pitchFamily="1" charset="-122"/>
                    </a:rPr>
                    <a:t>5-1.  </a:t>
                  </a:r>
                  <a:r>
                    <a:rPr lang="zh-CN" altLang="en-US" sz="1400" b="1" dirty="0">
                      <a:latin typeface="黑体" panose="02010609060101010101" pitchFamily="1" charset="-122"/>
                      <a:ea typeface="黑体" panose="02010609060101010101" pitchFamily="1" charset="-122"/>
                    </a:rPr>
                    <a:t>小集团活动件数</a:t>
                  </a:r>
                  <a:endParaRPr lang="ja-JP" altLang="en-US" sz="1400" b="1" dirty="0">
                    <a:latin typeface="黑体" panose="02010609060101010101" pitchFamily="1" charset="-122"/>
                    <a:ea typeface="黑体" panose="02010609060101010101" pitchFamily="1" charset="-122"/>
                  </a:endParaRPr>
                </a:p>
              </p:txBody>
            </p:sp>
          </p:grpSp>
          <p:sp>
            <p:nvSpPr>
              <p:cNvPr id="63585" name="Rectangle 96"/>
              <p:cNvSpPr/>
              <p:nvPr/>
            </p:nvSpPr>
            <p:spPr>
              <a:xfrm>
                <a:off x="0" y="3"/>
                <a:ext cx="265" cy="132"/>
              </a:xfrm>
              <a:prstGeom prst="rect">
                <a:avLst/>
              </a:prstGeom>
              <a:no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3586" name="Rectangle 97"/>
              <p:cNvSpPr/>
              <p:nvPr/>
            </p:nvSpPr>
            <p:spPr>
              <a:xfrm>
                <a:off x="0" y="136"/>
                <a:ext cx="265" cy="650"/>
              </a:xfrm>
              <a:prstGeom prst="rect">
                <a:avLst/>
              </a:prstGeom>
              <a:noFill/>
              <a:ln w="9525" cap="flat" cmpd="sng">
                <a:solidFill>
                  <a:schemeClr val="tx1"/>
                </a:solidFill>
                <a:prstDash val="solid"/>
                <a:miter/>
                <a:headEnd type="none" w="med" len="med"/>
                <a:tailEnd type="none" w="med" len="med"/>
              </a:ln>
            </p:spPr>
            <p:txBody>
              <a:bodyPr vert="eaVert" wrap="none" anchor="ctr" anchorCtr="0"/>
              <a:p>
                <a:pPr algn="ctr"/>
                <a:r>
                  <a:rPr lang="zh-CN" altLang="en-US" sz="1400" b="1" dirty="0">
                    <a:latin typeface="黑体" panose="02010609060101010101" pitchFamily="1" charset="-122"/>
                    <a:ea typeface="黑体" panose="02010609060101010101" pitchFamily="1" charset="-122"/>
                  </a:rPr>
                  <a:t>结 果 范 畴</a:t>
                </a:r>
                <a:endParaRPr lang="ja-JP" altLang="en-US" sz="1400" b="1" dirty="0">
                  <a:latin typeface="黑体" panose="02010609060101010101" pitchFamily="1" charset="-122"/>
                  <a:ea typeface="黑体" panose="02010609060101010101" pitchFamily="1" charset="-122"/>
                </a:endParaRPr>
              </a:p>
            </p:txBody>
          </p:sp>
          <p:sp>
            <p:nvSpPr>
              <p:cNvPr id="63587" name="Rectangle 98"/>
              <p:cNvSpPr/>
              <p:nvPr/>
            </p:nvSpPr>
            <p:spPr>
              <a:xfrm>
                <a:off x="0" y="786"/>
                <a:ext cx="265" cy="3019"/>
              </a:xfrm>
              <a:prstGeom prst="rect">
                <a:avLst/>
              </a:prstGeom>
              <a:noFill/>
              <a:ln w="9525" cap="flat" cmpd="sng">
                <a:solidFill>
                  <a:schemeClr val="tx1"/>
                </a:solidFill>
                <a:prstDash val="solid"/>
                <a:miter/>
                <a:headEnd type="none" w="med" len="med"/>
                <a:tailEnd type="none" w="med" len="med"/>
              </a:ln>
            </p:spPr>
            <p:txBody>
              <a:bodyPr vert="eaVert" wrap="none" anchor="ctr" anchorCtr="0"/>
              <a:p>
                <a:pPr algn="ctr"/>
                <a:r>
                  <a:rPr lang="zh-CN" altLang="en-US" sz="1400" b="1" dirty="0">
                    <a:latin typeface="黑体" panose="02010609060101010101" pitchFamily="1" charset="-122"/>
                    <a:ea typeface="黑体" panose="02010609060101010101" pitchFamily="1" charset="-122"/>
                  </a:rPr>
                  <a:t>要      因         范      畴</a:t>
                </a:r>
                <a:endParaRPr lang="ja-JP" altLang="en-US" sz="1400" b="1" dirty="0">
                  <a:latin typeface="黑体" panose="02010609060101010101" pitchFamily="1" charset="-122"/>
                  <a:ea typeface="黑体" panose="02010609060101010101" pitchFamily="1" charset="-122"/>
                </a:endParaRPr>
              </a:p>
            </p:txBody>
          </p:sp>
        </p:grpSp>
      </p:grpSp>
      <p:grpSp>
        <p:nvGrpSpPr>
          <p:cNvPr id="63588" name="Group 99"/>
          <p:cNvGrpSpPr/>
          <p:nvPr/>
        </p:nvGrpSpPr>
        <p:grpSpPr>
          <a:xfrm>
            <a:off x="4495800" y="657225"/>
            <a:ext cx="1600200" cy="6048375"/>
            <a:chOff x="0" y="0"/>
            <a:chExt cx="1188" cy="3810"/>
          </a:xfrm>
        </p:grpSpPr>
        <p:sp>
          <p:nvSpPr>
            <p:cNvPr id="63589" name="Rectangle 100"/>
            <p:cNvSpPr/>
            <p:nvPr/>
          </p:nvSpPr>
          <p:spPr>
            <a:xfrm>
              <a:off x="0" y="0"/>
              <a:ext cx="1188" cy="131"/>
            </a:xfrm>
            <a:prstGeom prst="rect">
              <a:avLst/>
            </a:prstGeom>
            <a:noFill/>
            <a:ln w="9525" cap="flat" cmpd="sng">
              <a:solidFill>
                <a:schemeClr val="tx1"/>
              </a:solidFill>
              <a:prstDash val="solid"/>
              <a:miter/>
              <a:headEnd type="none" w="med" len="med"/>
              <a:tailEnd type="none" w="med" len="med"/>
            </a:ln>
          </p:spPr>
          <p:txBody>
            <a:bodyPr wrap="none" anchor="ctr" anchorCtr="0"/>
            <a:p>
              <a:pPr algn="ctr"/>
              <a:r>
                <a:rPr lang="zh-CN" altLang="en-US" sz="1400" b="1" dirty="0">
                  <a:latin typeface="黑体" panose="02010609060101010101" pitchFamily="1" charset="-122"/>
                  <a:ea typeface="黑体" panose="02010609060101010101" pitchFamily="1" charset="-122"/>
                </a:rPr>
                <a:t>管  理  水  准</a:t>
              </a:r>
              <a:endParaRPr lang="ja-JP" altLang="en-US" sz="1400" b="1" dirty="0">
                <a:latin typeface="黑体" panose="02010609060101010101" pitchFamily="1" charset="-122"/>
                <a:ea typeface="黑体" panose="02010609060101010101" pitchFamily="1" charset="-122"/>
              </a:endParaRPr>
            </a:p>
          </p:txBody>
        </p:sp>
        <p:sp>
          <p:nvSpPr>
            <p:cNvPr id="63590" name="Rectangle 101"/>
            <p:cNvSpPr/>
            <p:nvPr/>
          </p:nvSpPr>
          <p:spPr>
            <a:xfrm>
              <a:off x="0" y="131"/>
              <a:ext cx="1188"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50</a:t>
              </a:r>
              <a:r>
                <a:rPr lang="ja-JP" altLang="en-US" sz="1400" b="1" dirty="0">
                  <a:latin typeface="黑体" panose="02010609060101010101" pitchFamily="1" charset="-122"/>
                  <a:ea typeface="黑体" panose="02010609060101010101" pitchFamily="1" charset="-122"/>
                </a:rPr>
                <a:t>％</a:t>
              </a:r>
              <a:r>
                <a:rPr lang="zh-CN" altLang="en-US" sz="1400" b="1" dirty="0">
                  <a:latin typeface="黑体" panose="02010609060101010101" pitchFamily="1" charset="-122"/>
                  <a:ea typeface="黑体" panose="02010609060101010101" pitchFamily="1" charset="-122"/>
                </a:rPr>
                <a:t>以上</a:t>
              </a:r>
              <a:endParaRPr lang="ja-JP" altLang="en-US" sz="1400" b="1" dirty="0">
                <a:latin typeface="黑体" panose="02010609060101010101" pitchFamily="1" charset="-122"/>
                <a:ea typeface="黑体" panose="02010609060101010101" pitchFamily="1" charset="-122"/>
              </a:endParaRPr>
            </a:p>
          </p:txBody>
        </p:sp>
        <p:sp>
          <p:nvSpPr>
            <p:cNvPr id="63591" name="Rectangle 102"/>
            <p:cNvSpPr/>
            <p:nvPr/>
          </p:nvSpPr>
          <p:spPr>
            <a:xfrm>
              <a:off x="0" y="263"/>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20</a:t>
              </a:r>
              <a:r>
                <a:rPr lang="en-US" altLang="zh-CN" sz="1400" b="1" dirty="0">
                  <a:latin typeface="黑体" panose="02010609060101010101" pitchFamily="1" charset="-122"/>
                  <a:ea typeface="黑体" panose="02010609060101010101" pitchFamily="1" charset="-122"/>
                  <a:sym typeface="Symbol" panose="05050102010706020507" pitchFamily="2" charset="2"/>
                </a:rPr>
                <a:t>5</a:t>
              </a:r>
              <a:r>
                <a:rPr lang="ja-JP" altLang="en-US" sz="1400" b="1" dirty="0">
                  <a:latin typeface="黑体" panose="02010609060101010101" pitchFamily="1" charset="-122"/>
                  <a:ea typeface="黑体" panose="02010609060101010101" pitchFamily="1" charset="-122"/>
                  <a:sym typeface="Symbol" panose="05050102010706020507" pitchFamily="2" charset="2"/>
                </a:rPr>
                <a:t>％</a:t>
              </a:r>
              <a:endParaRPr lang="ja-JP" altLang="en-US" sz="1400" b="1" dirty="0">
                <a:latin typeface="黑体" panose="02010609060101010101" pitchFamily="1" charset="-122"/>
                <a:ea typeface="黑体" panose="02010609060101010101" pitchFamily="1" charset="-122"/>
              </a:endParaRPr>
            </a:p>
          </p:txBody>
        </p:sp>
        <p:sp>
          <p:nvSpPr>
            <p:cNvPr id="63592" name="Rectangle 103"/>
            <p:cNvSpPr/>
            <p:nvPr/>
          </p:nvSpPr>
          <p:spPr>
            <a:xfrm>
              <a:off x="0" y="394"/>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100</a:t>
              </a:r>
              <a:r>
                <a:rPr lang="ja-JP" altLang="en-US" sz="1400" b="1" dirty="0">
                  <a:latin typeface="黑体" panose="02010609060101010101" pitchFamily="1" charset="-122"/>
                  <a:ea typeface="黑体" panose="02010609060101010101" pitchFamily="1" charset="-122"/>
                  <a:sym typeface="Symbol" panose="05050102010706020507" pitchFamily="2" charset="2"/>
                </a:rPr>
                <a:t>％</a:t>
              </a:r>
              <a:endParaRPr lang="ja-JP" altLang="en-US" sz="1400" b="1" dirty="0">
                <a:latin typeface="黑体" panose="02010609060101010101" pitchFamily="1" charset="-122"/>
                <a:ea typeface="黑体" panose="02010609060101010101" pitchFamily="1" charset="-122"/>
                <a:sym typeface="Symbol" panose="05050102010706020507" pitchFamily="2" charset="2"/>
              </a:endParaRPr>
            </a:p>
          </p:txBody>
        </p:sp>
        <p:sp>
          <p:nvSpPr>
            <p:cNvPr id="63593" name="Rectangle 104"/>
            <p:cNvSpPr/>
            <p:nvPr/>
          </p:nvSpPr>
          <p:spPr>
            <a:xfrm>
              <a:off x="0" y="525"/>
              <a:ext cx="1188"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0</a:t>
              </a:r>
              <a:r>
                <a:rPr lang="ja-JP" altLang="en-US" sz="1400" b="1" dirty="0">
                  <a:latin typeface="黑体" panose="02010609060101010101" pitchFamily="1" charset="-122"/>
                  <a:ea typeface="黑体" panose="02010609060101010101" pitchFamily="1" charset="-122"/>
                </a:rPr>
                <a:t>件</a:t>
              </a:r>
              <a:endParaRPr lang="ja-JP" altLang="en-US" sz="1400" b="1" dirty="0">
                <a:latin typeface="黑体" panose="02010609060101010101" pitchFamily="1" charset="-122"/>
                <a:ea typeface="黑体" panose="02010609060101010101" pitchFamily="1" charset="-122"/>
              </a:endParaRPr>
            </a:p>
          </p:txBody>
        </p:sp>
        <p:sp>
          <p:nvSpPr>
            <p:cNvPr id="63594" name="Rectangle 105"/>
            <p:cNvSpPr/>
            <p:nvPr/>
          </p:nvSpPr>
          <p:spPr>
            <a:xfrm>
              <a:off x="0" y="657"/>
              <a:ext cx="1188"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3</a:t>
              </a:r>
              <a:r>
                <a:rPr lang="ja-JP" altLang="en-US" sz="1400" b="1" dirty="0">
                  <a:latin typeface="黑体" panose="02010609060101010101" pitchFamily="1" charset="-122"/>
                  <a:ea typeface="黑体" panose="02010609060101010101" pitchFamily="1" charset="-122"/>
                </a:rPr>
                <a:t>件以上</a:t>
              </a:r>
              <a:endParaRPr lang="ja-JP" altLang="en-US" sz="1400" b="1" dirty="0">
                <a:latin typeface="黑体" panose="02010609060101010101" pitchFamily="1" charset="-122"/>
                <a:ea typeface="黑体" panose="02010609060101010101" pitchFamily="1" charset="-122"/>
              </a:endParaRPr>
            </a:p>
          </p:txBody>
        </p:sp>
        <p:sp>
          <p:nvSpPr>
            <p:cNvPr id="63595" name="Rectangle 106"/>
            <p:cNvSpPr/>
            <p:nvPr/>
          </p:nvSpPr>
          <p:spPr>
            <a:xfrm>
              <a:off x="0" y="789"/>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0.1</a:t>
              </a:r>
              <a:r>
                <a:rPr lang="ja-JP" altLang="en-US" sz="1400" b="1" dirty="0">
                  <a:latin typeface="黑体" panose="02010609060101010101" pitchFamily="1" charset="-122"/>
                  <a:ea typeface="黑体" panose="02010609060101010101" pitchFamily="1" charset="-122"/>
                  <a:sym typeface="Symbol" panose="05050102010706020507" pitchFamily="2" charset="2"/>
                </a:rPr>
                <a:t>％</a:t>
              </a:r>
              <a:r>
                <a:rPr lang="ja-JP" altLang="en-US" sz="1400" b="1" dirty="0">
                  <a:latin typeface="黑体" panose="02010609060101010101" pitchFamily="1" charset="-122"/>
                  <a:ea typeface="黑体" panose="02010609060101010101" pitchFamily="1" charset="-122"/>
                </a:rPr>
                <a:t>以下</a:t>
              </a:r>
              <a:endParaRPr lang="ja-JP" altLang="en-US" sz="1400" b="1" dirty="0">
                <a:latin typeface="黑体" panose="02010609060101010101" pitchFamily="1" charset="-122"/>
                <a:ea typeface="黑体" panose="02010609060101010101" pitchFamily="1" charset="-122"/>
              </a:endParaRPr>
            </a:p>
          </p:txBody>
        </p:sp>
        <p:sp>
          <p:nvSpPr>
            <p:cNvPr id="63596" name="Rectangle 107"/>
            <p:cNvSpPr/>
            <p:nvPr/>
          </p:nvSpPr>
          <p:spPr>
            <a:xfrm>
              <a:off x="0" y="920"/>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Cp</a:t>
              </a:r>
              <a:r>
                <a:rPr lang="ja-JP" altLang="en-US" sz="1400" b="1" dirty="0">
                  <a:latin typeface="黑体" panose="02010609060101010101" pitchFamily="1" charset="-122"/>
                  <a:ea typeface="黑体" panose="02010609060101010101" pitchFamily="1" charset="-122"/>
                </a:rPr>
                <a:t>＝</a:t>
              </a:r>
              <a:r>
                <a:rPr lang="en-US" altLang="zh-CN" sz="1400" b="1" dirty="0">
                  <a:latin typeface="黑体" panose="02010609060101010101" pitchFamily="1" charset="-122"/>
                  <a:ea typeface="黑体" panose="02010609060101010101" pitchFamily="1" charset="-122"/>
                </a:rPr>
                <a:t>1.3</a:t>
              </a:r>
              <a:r>
                <a:rPr lang="ja-JP" altLang="en-US" sz="1400" b="1" dirty="0">
                  <a:latin typeface="黑体" panose="02010609060101010101" pitchFamily="1" charset="-122"/>
                  <a:ea typeface="黑体" panose="02010609060101010101" pitchFamily="1" charset="-122"/>
                </a:rPr>
                <a:t>以上</a:t>
              </a:r>
              <a:endParaRPr lang="ja-JP" altLang="en-US" sz="1400" b="1" dirty="0">
                <a:latin typeface="黑体" panose="02010609060101010101" pitchFamily="1" charset="-122"/>
                <a:ea typeface="黑体" panose="02010609060101010101" pitchFamily="1" charset="-122"/>
              </a:endParaRPr>
            </a:p>
          </p:txBody>
        </p:sp>
        <p:sp>
          <p:nvSpPr>
            <p:cNvPr id="63597" name="Rectangle 108"/>
            <p:cNvSpPr/>
            <p:nvPr/>
          </p:nvSpPr>
          <p:spPr>
            <a:xfrm>
              <a:off x="0" y="1051"/>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5</a:t>
              </a:r>
              <a:r>
                <a:rPr lang="ja-JP" altLang="en-US" sz="1400" b="1" dirty="0">
                  <a:latin typeface="黑体" panose="02010609060101010101" pitchFamily="1" charset="-122"/>
                  <a:ea typeface="黑体" panose="02010609060101010101" pitchFamily="1" charset="-122"/>
                </a:rPr>
                <a:t>台</a:t>
              </a:r>
              <a:endParaRPr lang="ja-JP" altLang="en-US" sz="1400" b="1" dirty="0">
                <a:latin typeface="黑体" panose="02010609060101010101" pitchFamily="1" charset="-122"/>
                <a:ea typeface="黑体" panose="02010609060101010101" pitchFamily="1" charset="-122"/>
              </a:endParaRPr>
            </a:p>
          </p:txBody>
        </p:sp>
        <p:sp>
          <p:nvSpPr>
            <p:cNvPr id="63598" name="Rectangle 109"/>
            <p:cNvSpPr/>
            <p:nvPr/>
          </p:nvSpPr>
          <p:spPr>
            <a:xfrm>
              <a:off x="0" y="1182"/>
              <a:ext cx="1188"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5</a:t>
              </a:r>
              <a:r>
                <a:rPr lang="en-US" altLang="zh-CN" sz="1400" b="1" dirty="0">
                  <a:latin typeface="黑体" panose="02010609060101010101" pitchFamily="1" charset="-122"/>
                  <a:ea typeface="黑体" panose="02010609060101010101" pitchFamily="1" charset="-122"/>
                  <a:sym typeface="Symbol" panose="05050102010706020507" pitchFamily="2" charset="2"/>
                </a:rPr>
                <a:t>1</a:t>
              </a:r>
              <a:r>
                <a:rPr lang="ja-JP" altLang="en-US" sz="1400" b="1" dirty="0">
                  <a:latin typeface="黑体" panose="02010609060101010101" pitchFamily="1" charset="-122"/>
                  <a:ea typeface="黑体" panose="02010609060101010101" pitchFamily="1" charset="-122"/>
                  <a:sym typeface="Symbol" panose="05050102010706020507" pitchFamily="2" charset="2"/>
                </a:rPr>
                <a:t>名</a:t>
              </a:r>
              <a:endParaRPr lang="ja-JP" altLang="en-US" sz="1400" b="1" dirty="0">
                <a:latin typeface="黑体" panose="02010609060101010101" pitchFamily="1" charset="-122"/>
                <a:ea typeface="黑体" panose="02010609060101010101" pitchFamily="1" charset="-122"/>
                <a:sym typeface="Symbol" panose="05050102010706020507" pitchFamily="2" charset="2"/>
              </a:endParaRPr>
            </a:p>
          </p:txBody>
        </p:sp>
        <p:sp>
          <p:nvSpPr>
            <p:cNvPr id="63599" name="Rectangle 110"/>
            <p:cNvSpPr/>
            <p:nvPr/>
          </p:nvSpPr>
          <p:spPr>
            <a:xfrm>
              <a:off x="0" y="1319"/>
              <a:ext cx="1188"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80</a:t>
              </a:r>
              <a:r>
                <a:rPr lang="ja-JP" altLang="en-US" sz="1400" b="1" dirty="0">
                  <a:latin typeface="黑体" panose="02010609060101010101" pitchFamily="1" charset="-122"/>
                  <a:ea typeface="黑体" panose="02010609060101010101" pitchFamily="1" charset="-122"/>
                  <a:sym typeface="Symbol" panose="05050102010706020507" pitchFamily="2" charset="2"/>
                </a:rPr>
                <a:t>％</a:t>
              </a:r>
              <a:r>
                <a:rPr lang="ja-JP" altLang="en-US" sz="1400" b="1" dirty="0">
                  <a:latin typeface="黑体" panose="02010609060101010101" pitchFamily="1" charset="-122"/>
                  <a:ea typeface="黑体" panose="02010609060101010101" pitchFamily="1" charset="-122"/>
                </a:rPr>
                <a:t>以上</a:t>
              </a:r>
              <a:endParaRPr lang="ja-JP" altLang="en-US" sz="1400" b="1" dirty="0">
                <a:latin typeface="黑体" panose="02010609060101010101" pitchFamily="1" charset="-122"/>
                <a:ea typeface="黑体" panose="02010609060101010101" pitchFamily="1" charset="-122"/>
              </a:endParaRPr>
            </a:p>
          </p:txBody>
        </p:sp>
        <p:sp>
          <p:nvSpPr>
            <p:cNvPr id="63600" name="Rectangle 111"/>
            <p:cNvSpPr/>
            <p:nvPr/>
          </p:nvSpPr>
          <p:spPr>
            <a:xfrm>
              <a:off x="0" y="1451"/>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50</a:t>
              </a:r>
              <a:r>
                <a:rPr lang="ja-JP" altLang="en-US" sz="1400" b="1" dirty="0">
                  <a:latin typeface="黑体" panose="02010609060101010101" pitchFamily="1" charset="-122"/>
                  <a:ea typeface="黑体" panose="02010609060101010101" pitchFamily="1" charset="-122"/>
                  <a:sym typeface="Symbol" panose="05050102010706020507" pitchFamily="2" charset="2"/>
                </a:rPr>
                <a:t>％</a:t>
              </a:r>
              <a:r>
                <a:rPr lang="ja-JP" altLang="en-US" sz="1400" b="1" dirty="0">
                  <a:latin typeface="黑体" panose="02010609060101010101" pitchFamily="1" charset="-122"/>
                  <a:ea typeface="黑体" panose="02010609060101010101" pitchFamily="1" charset="-122"/>
                </a:rPr>
                <a:t>以上</a:t>
              </a:r>
              <a:endParaRPr lang="ja-JP" altLang="en-US" sz="1400" b="1" dirty="0">
                <a:latin typeface="黑体" panose="02010609060101010101" pitchFamily="1" charset="-122"/>
                <a:ea typeface="黑体" panose="02010609060101010101" pitchFamily="1" charset="-122"/>
              </a:endParaRPr>
            </a:p>
          </p:txBody>
        </p:sp>
        <p:sp>
          <p:nvSpPr>
            <p:cNvPr id="63601" name="Rectangle 112"/>
            <p:cNvSpPr/>
            <p:nvPr/>
          </p:nvSpPr>
          <p:spPr>
            <a:xfrm>
              <a:off x="0" y="1582"/>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70</a:t>
              </a:r>
              <a:r>
                <a:rPr lang="ja-JP" altLang="en-US" sz="1400" b="1" dirty="0">
                  <a:latin typeface="黑体" panose="02010609060101010101" pitchFamily="1" charset="-122"/>
                  <a:ea typeface="黑体" panose="02010609060101010101" pitchFamily="1" charset="-122"/>
                  <a:sym typeface="Symbol" panose="05050102010706020507" pitchFamily="2" charset="2"/>
                </a:rPr>
                <a:t>％</a:t>
              </a:r>
              <a:r>
                <a:rPr lang="ja-JP" altLang="en-US" sz="1400" b="1" dirty="0">
                  <a:latin typeface="黑体" panose="02010609060101010101" pitchFamily="1" charset="-122"/>
                  <a:ea typeface="黑体" panose="02010609060101010101" pitchFamily="1" charset="-122"/>
                </a:rPr>
                <a:t>以上</a:t>
              </a:r>
              <a:endParaRPr lang="ja-JP" altLang="en-US" sz="1400" b="1" dirty="0">
                <a:latin typeface="黑体" panose="02010609060101010101" pitchFamily="1" charset="-122"/>
                <a:ea typeface="黑体" panose="02010609060101010101" pitchFamily="1" charset="-122"/>
              </a:endParaRPr>
            </a:p>
          </p:txBody>
        </p:sp>
        <p:sp>
          <p:nvSpPr>
            <p:cNvPr id="63602" name="Rectangle 113"/>
            <p:cNvSpPr/>
            <p:nvPr/>
          </p:nvSpPr>
          <p:spPr>
            <a:xfrm>
              <a:off x="0" y="1713"/>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95</a:t>
              </a:r>
              <a:r>
                <a:rPr lang="en-US" altLang="zh-CN" sz="1400" b="1" dirty="0">
                  <a:latin typeface="黑体" panose="02010609060101010101" pitchFamily="1" charset="-122"/>
                  <a:ea typeface="黑体" panose="02010609060101010101" pitchFamily="1" charset="-122"/>
                  <a:sym typeface="Symbol" panose="05050102010706020507" pitchFamily="2" charset="2"/>
                </a:rPr>
                <a:t>5</a:t>
              </a:r>
              <a:r>
                <a:rPr lang="ja-JP" altLang="en-US" sz="1400" b="1" dirty="0">
                  <a:latin typeface="黑体" panose="02010609060101010101" pitchFamily="1" charset="-122"/>
                  <a:ea typeface="黑体" panose="02010609060101010101" pitchFamily="1" charset="-122"/>
                  <a:sym typeface="Symbol" panose="05050102010706020507" pitchFamily="2" charset="2"/>
                </a:rPr>
                <a:t>％</a:t>
              </a:r>
              <a:endParaRPr lang="ja-JP" altLang="en-US" sz="1400" b="1" dirty="0">
                <a:latin typeface="黑体" panose="02010609060101010101" pitchFamily="1" charset="-122"/>
                <a:ea typeface="黑体" panose="02010609060101010101" pitchFamily="1" charset="-122"/>
                <a:sym typeface="Symbol" panose="05050102010706020507" pitchFamily="2" charset="2"/>
              </a:endParaRPr>
            </a:p>
          </p:txBody>
        </p:sp>
        <p:sp>
          <p:nvSpPr>
            <p:cNvPr id="63603" name="Rectangle 114"/>
            <p:cNvSpPr/>
            <p:nvPr/>
          </p:nvSpPr>
          <p:spPr>
            <a:xfrm>
              <a:off x="0" y="1844"/>
              <a:ext cx="1188"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95</a:t>
              </a:r>
              <a:r>
                <a:rPr lang="en-US" altLang="zh-CN" sz="1400" b="1" dirty="0">
                  <a:latin typeface="黑体" panose="02010609060101010101" pitchFamily="1" charset="-122"/>
                  <a:ea typeface="黑体" panose="02010609060101010101" pitchFamily="1" charset="-122"/>
                  <a:sym typeface="Symbol" panose="05050102010706020507" pitchFamily="2" charset="2"/>
                </a:rPr>
                <a:t>5</a:t>
              </a:r>
              <a:r>
                <a:rPr lang="ja-JP" altLang="en-US" sz="1400" b="1" dirty="0">
                  <a:latin typeface="黑体" panose="02010609060101010101" pitchFamily="1" charset="-122"/>
                  <a:ea typeface="黑体" panose="02010609060101010101" pitchFamily="1" charset="-122"/>
                  <a:sym typeface="Symbol" panose="05050102010706020507" pitchFamily="2" charset="2"/>
                </a:rPr>
                <a:t>％</a:t>
              </a:r>
              <a:endParaRPr lang="ja-JP" altLang="en-US" sz="1400" b="1" dirty="0">
                <a:latin typeface="黑体" panose="02010609060101010101" pitchFamily="1" charset="-122"/>
                <a:ea typeface="黑体" panose="02010609060101010101" pitchFamily="1" charset="-122"/>
                <a:sym typeface="Symbol" panose="05050102010706020507" pitchFamily="2" charset="2"/>
              </a:endParaRPr>
            </a:p>
          </p:txBody>
        </p:sp>
        <p:sp>
          <p:nvSpPr>
            <p:cNvPr id="63604" name="Rectangle 115"/>
            <p:cNvSpPr/>
            <p:nvPr/>
          </p:nvSpPr>
          <p:spPr>
            <a:xfrm>
              <a:off x="0" y="1976"/>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90</a:t>
              </a:r>
              <a:r>
                <a:rPr lang="ja-JP" altLang="en-US" sz="1400" b="1" dirty="0">
                  <a:latin typeface="黑体" panose="02010609060101010101" pitchFamily="1" charset="-122"/>
                  <a:ea typeface="黑体" panose="02010609060101010101" pitchFamily="1" charset="-122"/>
                  <a:sym typeface="Symbol" panose="05050102010706020507" pitchFamily="2" charset="2"/>
                </a:rPr>
                <a:t>％</a:t>
              </a:r>
              <a:r>
                <a:rPr lang="ja-JP" altLang="en-US" sz="1400" b="1" dirty="0">
                  <a:latin typeface="黑体" panose="02010609060101010101" pitchFamily="1" charset="-122"/>
                  <a:ea typeface="黑体" panose="02010609060101010101" pitchFamily="1" charset="-122"/>
                </a:rPr>
                <a:t>以上</a:t>
              </a:r>
              <a:endParaRPr lang="ja-JP" altLang="en-US" sz="1400" b="1" dirty="0">
                <a:latin typeface="黑体" panose="02010609060101010101" pitchFamily="1" charset="-122"/>
                <a:ea typeface="黑体" panose="02010609060101010101" pitchFamily="1" charset="-122"/>
              </a:endParaRPr>
            </a:p>
          </p:txBody>
        </p:sp>
        <p:sp>
          <p:nvSpPr>
            <p:cNvPr id="63605" name="Rectangle 116"/>
            <p:cNvSpPr/>
            <p:nvPr/>
          </p:nvSpPr>
          <p:spPr>
            <a:xfrm>
              <a:off x="0" y="2107"/>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20</a:t>
              </a:r>
              <a:r>
                <a:rPr lang="en-US" altLang="zh-CN" sz="1400" b="1" dirty="0">
                  <a:latin typeface="黑体" panose="02010609060101010101" pitchFamily="1" charset="-122"/>
                  <a:ea typeface="黑体" panose="02010609060101010101" pitchFamily="1" charset="-122"/>
                  <a:sym typeface="Symbol" panose="05050102010706020507" pitchFamily="2" charset="2"/>
                </a:rPr>
                <a:t>5</a:t>
              </a:r>
              <a:r>
                <a:rPr lang="ja-JP" altLang="en-US" sz="1400" b="1" dirty="0">
                  <a:latin typeface="黑体" panose="02010609060101010101" pitchFamily="1" charset="-122"/>
                  <a:ea typeface="黑体" panose="02010609060101010101" pitchFamily="1" charset="-122"/>
                  <a:sym typeface="Symbol" panose="05050102010706020507" pitchFamily="2" charset="2"/>
                </a:rPr>
                <a:t>％</a:t>
              </a:r>
              <a:endParaRPr lang="ja-JP" altLang="en-US" sz="1400" b="1" dirty="0">
                <a:latin typeface="黑体" panose="02010609060101010101" pitchFamily="1" charset="-122"/>
                <a:ea typeface="黑体" panose="02010609060101010101" pitchFamily="1" charset="-122"/>
                <a:sym typeface="Symbol" panose="05050102010706020507" pitchFamily="2" charset="2"/>
              </a:endParaRPr>
            </a:p>
          </p:txBody>
        </p:sp>
        <p:sp>
          <p:nvSpPr>
            <p:cNvPr id="63606" name="Rectangle 117"/>
            <p:cNvSpPr/>
            <p:nvPr/>
          </p:nvSpPr>
          <p:spPr>
            <a:xfrm>
              <a:off x="0" y="2238"/>
              <a:ext cx="1188"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5</a:t>
              </a:r>
              <a:r>
                <a:rPr lang="ja-JP" altLang="en-US" sz="1400" b="1" dirty="0">
                  <a:latin typeface="黑体" panose="02010609060101010101" pitchFamily="1" charset="-122"/>
                  <a:ea typeface="黑体" panose="02010609060101010101" pitchFamily="1" charset="-122"/>
                  <a:sym typeface="Symbol" panose="05050102010706020507" pitchFamily="2" charset="2"/>
                </a:rPr>
                <a:t>％</a:t>
              </a:r>
              <a:endParaRPr lang="ja-JP" altLang="en-US" sz="1400" b="1" dirty="0">
                <a:latin typeface="黑体" panose="02010609060101010101" pitchFamily="1" charset="-122"/>
                <a:ea typeface="黑体" panose="02010609060101010101" pitchFamily="1" charset="-122"/>
                <a:sym typeface="Symbol" panose="05050102010706020507" pitchFamily="2" charset="2"/>
              </a:endParaRPr>
            </a:p>
          </p:txBody>
        </p:sp>
        <p:sp>
          <p:nvSpPr>
            <p:cNvPr id="63607" name="Rectangle 118"/>
            <p:cNvSpPr/>
            <p:nvPr/>
          </p:nvSpPr>
          <p:spPr>
            <a:xfrm>
              <a:off x="0" y="2366"/>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1</a:t>
              </a:r>
              <a:r>
                <a:rPr lang="ja-JP" altLang="en-US" sz="1400" b="1" dirty="0">
                  <a:latin typeface="黑体" panose="02010609060101010101" pitchFamily="1" charset="-122"/>
                  <a:ea typeface="黑体" panose="02010609060101010101" pitchFamily="1" charset="-122"/>
                  <a:sym typeface="Symbol" panose="05050102010706020507" pitchFamily="2" charset="2"/>
                </a:rPr>
                <a:t>％</a:t>
              </a:r>
              <a:r>
                <a:rPr lang="ja-JP" altLang="en-US" sz="1400" b="1" dirty="0">
                  <a:latin typeface="黑体" panose="02010609060101010101" pitchFamily="1" charset="-122"/>
                  <a:ea typeface="黑体" panose="02010609060101010101" pitchFamily="1" charset="-122"/>
                </a:rPr>
                <a:t>以下</a:t>
              </a:r>
              <a:endParaRPr lang="ja-JP" altLang="en-US" sz="1400" b="1" dirty="0">
                <a:latin typeface="黑体" panose="02010609060101010101" pitchFamily="1" charset="-122"/>
                <a:ea typeface="黑体" panose="02010609060101010101" pitchFamily="1" charset="-122"/>
              </a:endParaRPr>
            </a:p>
          </p:txBody>
        </p:sp>
        <p:sp>
          <p:nvSpPr>
            <p:cNvPr id="63608" name="Rectangle 119"/>
            <p:cNvSpPr/>
            <p:nvPr/>
          </p:nvSpPr>
          <p:spPr>
            <a:xfrm>
              <a:off x="0" y="2497"/>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80</a:t>
              </a:r>
              <a:r>
                <a:rPr lang="ja-JP" altLang="en-US" sz="1400" b="1" dirty="0">
                  <a:latin typeface="黑体" panose="02010609060101010101" pitchFamily="1" charset="-122"/>
                  <a:ea typeface="黑体" panose="02010609060101010101" pitchFamily="1" charset="-122"/>
                </a:rPr>
                <a:t>点以上</a:t>
              </a:r>
              <a:endParaRPr lang="ja-JP" altLang="en-US" sz="1400" b="1" dirty="0">
                <a:latin typeface="黑体" panose="02010609060101010101" pitchFamily="1" charset="-122"/>
                <a:ea typeface="黑体" panose="02010609060101010101" pitchFamily="1" charset="-122"/>
              </a:endParaRPr>
            </a:p>
          </p:txBody>
        </p:sp>
        <p:sp>
          <p:nvSpPr>
            <p:cNvPr id="63609" name="Rectangle 120"/>
            <p:cNvSpPr/>
            <p:nvPr/>
          </p:nvSpPr>
          <p:spPr>
            <a:xfrm>
              <a:off x="0" y="2628"/>
              <a:ext cx="1188"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2</a:t>
              </a:r>
              <a:r>
                <a:rPr lang="ja-JP" altLang="en-US" sz="1400" b="1" dirty="0">
                  <a:latin typeface="黑体" panose="02010609060101010101" pitchFamily="1" charset="-122"/>
                  <a:ea typeface="黑体" panose="02010609060101010101" pitchFamily="1" charset="-122"/>
                </a:rPr>
                <a:t>件以上</a:t>
              </a:r>
              <a:endParaRPr lang="ja-JP" altLang="en-US" sz="1400" b="1" dirty="0">
                <a:latin typeface="黑体" panose="02010609060101010101" pitchFamily="1" charset="-122"/>
                <a:ea typeface="黑体" panose="02010609060101010101" pitchFamily="1" charset="-122"/>
              </a:endParaRPr>
            </a:p>
          </p:txBody>
        </p:sp>
        <p:sp>
          <p:nvSpPr>
            <p:cNvPr id="63610" name="Rectangle 121"/>
            <p:cNvSpPr/>
            <p:nvPr/>
          </p:nvSpPr>
          <p:spPr>
            <a:xfrm>
              <a:off x="0" y="2760"/>
              <a:ext cx="1188"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15</a:t>
              </a:r>
              <a:r>
                <a:rPr lang="ja-JP" altLang="en-US" sz="1400" b="1" dirty="0">
                  <a:latin typeface="黑体" panose="02010609060101010101" pitchFamily="1" charset="-122"/>
                  <a:ea typeface="黑体" panose="02010609060101010101" pitchFamily="1" charset="-122"/>
                  <a:sym typeface="Symbol" panose="05050102010706020507" pitchFamily="2" charset="2"/>
                </a:rPr>
                <a:t>％</a:t>
              </a:r>
              <a:r>
                <a:rPr lang="ja-JP" altLang="en-US" sz="1400" b="1" dirty="0">
                  <a:latin typeface="黑体" panose="02010609060101010101" pitchFamily="1" charset="-122"/>
                  <a:ea typeface="黑体" panose="02010609060101010101" pitchFamily="1" charset="-122"/>
                </a:rPr>
                <a:t>以上</a:t>
              </a:r>
              <a:endParaRPr lang="ja-JP" altLang="en-US" sz="1400" b="1" dirty="0">
                <a:latin typeface="黑体" panose="02010609060101010101" pitchFamily="1" charset="-122"/>
                <a:ea typeface="黑体" panose="02010609060101010101" pitchFamily="1" charset="-122"/>
              </a:endParaRPr>
            </a:p>
          </p:txBody>
        </p:sp>
        <p:grpSp>
          <p:nvGrpSpPr>
            <p:cNvPr id="63611" name="Group 122"/>
            <p:cNvGrpSpPr/>
            <p:nvPr/>
          </p:nvGrpSpPr>
          <p:grpSpPr>
            <a:xfrm>
              <a:off x="2" y="2891"/>
              <a:ext cx="1186" cy="263"/>
              <a:chOff x="0" y="0"/>
              <a:chExt cx="1180" cy="263"/>
            </a:xfrm>
          </p:grpSpPr>
          <p:sp>
            <p:nvSpPr>
              <p:cNvPr id="63612" name="Rectangle 123"/>
              <p:cNvSpPr/>
              <p:nvPr/>
            </p:nvSpPr>
            <p:spPr>
              <a:xfrm>
                <a:off x="0" y="0"/>
                <a:ext cx="1180"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15</a:t>
                </a:r>
                <a:r>
                  <a:rPr lang="ja-JP" altLang="en-US" sz="1400" b="1" dirty="0">
                    <a:latin typeface="黑体" panose="02010609060101010101" pitchFamily="1" charset="-122"/>
                    <a:ea typeface="黑体" panose="02010609060101010101" pitchFamily="1" charset="-122"/>
                    <a:sym typeface="Symbol" panose="05050102010706020507" pitchFamily="2" charset="2"/>
                  </a:rPr>
                  <a:t>％</a:t>
                </a:r>
                <a:r>
                  <a:rPr lang="ja-JP" altLang="en-US" sz="1400" b="1" dirty="0">
                    <a:latin typeface="黑体" panose="02010609060101010101" pitchFamily="1" charset="-122"/>
                    <a:ea typeface="黑体" panose="02010609060101010101" pitchFamily="1" charset="-122"/>
                  </a:rPr>
                  <a:t>以上</a:t>
                </a:r>
                <a:endParaRPr lang="ja-JP" altLang="en-US" sz="1400" b="1" dirty="0">
                  <a:latin typeface="黑体" panose="02010609060101010101" pitchFamily="1" charset="-122"/>
                  <a:ea typeface="黑体" panose="02010609060101010101" pitchFamily="1" charset="-122"/>
                </a:endParaRPr>
              </a:p>
            </p:txBody>
          </p:sp>
          <p:sp>
            <p:nvSpPr>
              <p:cNvPr id="63613" name="Rectangle 124"/>
              <p:cNvSpPr/>
              <p:nvPr/>
            </p:nvSpPr>
            <p:spPr>
              <a:xfrm>
                <a:off x="0" y="132"/>
                <a:ext cx="1180"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100</a:t>
                </a:r>
                <a:r>
                  <a:rPr lang="ja-JP" altLang="en-US" sz="1400" b="1" dirty="0">
                    <a:latin typeface="黑体" panose="02010609060101010101" pitchFamily="1" charset="-122"/>
                    <a:ea typeface="黑体" panose="02010609060101010101" pitchFamily="1" charset="-122"/>
                    <a:sym typeface="Symbol" panose="05050102010706020507" pitchFamily="2" charset="2"/>
                  </a:rPr>
                  <a:t>％</a:t>
                </a:r>
                <a:endParaRPr lang="ja-JP" altLang="en-US" sz="1400" b="1" dirty="0">
                  <a:latin typeface="黑体" panose="02010609060101010101" pitchFamily="1" charset="-122"/>
                  <a:ea typeface="黑体" panose="02010609060101010101" pitchFamily="1" charset="-122"/>
                </a:endParaRPr>
              </a:p>
            </p:txBody>
          </p:sp>
        </p:grpSp>
        <p:sp>
          <p:nvSpPr>
            <p:cNvPr id="63614" name="Rectangle 125"/>
            <p:cNvSpPr/>
            <p:nvPr/>
          </p:nvSpPr>
          <p:spPr>
            <a:xfrm>
              <a:off x="1" y="3154"/>
              <a:ext cx="1187"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95</a:t>
              </a:r>
              <a:r>
                <a:rPr lang="en-US" altLang="zh-CN" sz="1400" b="1" dirty="0">
                  <a:latin typeface="黑体" panose="02010609060101010101" pitchFamily="1" charset="-122"/>
                  <a:ea typeface="黑体" panose="02010609060101010101" pitchFamily="1" charset="-122"/>
                  <a:sym typeface="Symbol" panose="05050102010706020507" pitchFamily="2" charset="2"/>
                </a:rPr>
                <a:t>5</a:t>
              </a:r>
              <a:r>
                <a:rPr lang="ja-JP" altLang="en-US" sz="1400" b="1" dirty="0">
                  <a:latin typeface="黑体" panose="02010609060101010101" pitchFamily="1" charset="-122"/>
                  <a:ea typeface="黑体" panose="02010609060101010101" pitchFamily="1" charset="-122"/>
                  <a:sym typeface="Symbol" panose="05050102010706020507" pitchFamily="2" charset="2"/>
                </a:rPr>
                <a:t>％</a:t>
              </a:r>
              <a:endParaRPr lang="ja-JP" altLang="en-US" sz="1400" b="1" dirty="0">
                <a:latin typeface="黑体" panose="02010609060101010101" pitchFamily="1" charset="-122"/>
                <a:ea typeface="黑体" panose="02010609060101010101" pitchFamily="1" charset="-122"/>
                <a:sym typeface="Symbol" panose="05050102010706020507" pitchFamily="2" charset="2"/>
              </a:endParaRPr>
            </a:p>
          </p:txBody>
        </p:sp>
        <p:sp>
          <p:nvSpPr>
            <p:cNvPr id="63615" name="Rectangle 126"/>
            <p:cNvSpPr/>
            <p:nvPr/>
          </p:nvSpPr>
          <p:spPr>
            <a:xfrm>
              <a:off x="1" y="3285"/>
              <a:ext cx="1187"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20</a:t>
              </a:r>
              <a:r>
                <a:rPr lang="en-US" altLang="zh-CN" sz="1400" b="1" dirty="0">
                  <a:latin typeface="黑体" panose="02010609060101010101" pitchFamily="1" charset="-122"/>
                  <a:ea typeface="黑体" panose="02010609060101010101" pitchFamily="1" charset="-122"/>
                  <a:sym typeface="Symbol" panose="05050102010706020507" pitchFamily="2" charset="2"/>
                </a:rPr>
                <a:t>5</a:t>
              </a:r>
              <a:r>
                <a:rPr lang="ja-JP" altLang="en-US" sz="1400" b="1" dirty="0">
                  <a:latin typeface="黑体" panose="02010609060101010101" pitchFamily="1" charset="-122"/>
                  <a:ea typeface="黑体" panose="02010609060101010101" pitchFamily="1" charset="-122"/>
                  <a:sym typeface="Symbol" panose="05050102010706020507" pitchFamily="2" charset="2"/>
                </a:rPr>
                <a:t>％</a:t>
              </a:r>
              <a:endParaRPr lang="ja-JP" altLang="en-US" sz="1400" b="1" dirty="0">
                <a:latin typeface="黑体" panose="02010609060101010101" pitchFamily="1" charset="-122"/>
                <a:ea typeface="黑体" panose="02010609060101010101" pitchFamily="1" charset="-122"/>
                <a:sym typeface="Symbol" panose="05050102010706020507" pitchFamily="2" charset="2"/>
              </a:endParaRPr>
            </a:p>
          </p:txBody>
        </p:sp>
        <p:sp>
          <p:nvSpPr>
            <p:cNvPr id="63616" name="Rectangle 127"/>
            <p:cNvSpPr/>
            <p:nvPr/>
          </p:nvSpPr>
          <p:spPr>
            <a:xfrm>
              <a:off x="1" y="3416"/>
              <a:ext cx="1187"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1</a:t>
              </a:r>
              <a:r>
                <a:rPr lang="ja-JP" altLang="en-US" sz="1400" b="1" dirty="0">
                  <a:latin typeface="黑体" panose="02010609060101010101" pitchFamily="1" charset="-122"/>
                  <a:ea typeface="黑体" panose="02010609060101010101" pitchFamily="1" charset="-122"/>
                </a:rPr>
                <a:t>件以上</a:t>
              </a:r>
              <a:endParaRPr lang="ja-JP" altLang="en-US" sz="1400" b="1" dirty="0">
                <a:latin typeface="黑体" panose="02010609060101010101" pitchFamily="1" charset="-122"/>
                <a:ea typeface="黑体" panose="02010609060101010101" pitchFamily="1" charset="-122"/>
              </a:endParaRPr>
            </a:p>
          </p:txBody>
        </p:sp>
        <p:sp>
          <p:nvSpPr>
            <p:cNvPr id="63617" name="Rectangle 128"/>
            <p:cNvSpPr/>
            <p:nvPr/>
          </p:nvSpPr>
          <p:spPr>
            <a:xfrm>
              <a:off x="1" y="3547"/>
              <a:ext cx="1187" cy="132"/>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5</a:t>
              </a:r>
              <a:r>
                <a:rPr lang="ja-JP" altLang="en-US" sz="1400" b="1" dirty="0">
                  <a:latin typeface="黑体" panose="02010609060101010101" pitchFamily="1" charset="-122"/>
                  <a:ea typeface="黑体" panose="02010609060101010101" pitchFamily="1" charset="-122"/>
                </a:rPr>
                <a:t>件以上</a:t>
              </a:r>
              <a:endParaRPr lang="ja-JP" altLang="en-US" sz="1400" b="1" dirty="0">
                <a:latin typeface="黑体" panose="02010609060101010101" pitchFamily="1" charset="-122"/>
                <a:ea typeface="黑体" panose="02010609060101010101" pitchFamily="1" charset="-122"/>
              </a:endParaRPr>
            </a:p>
          </p:txBody>
        </p:sp>
        <p:sp>
          <p:nvSpPr>
            <p:cNvPr id="63618" name="Rectangle 129"/>
            <p:cNvSpPr/>
            <p:nvPr/>
          </p:nvSpPr>
          <p:spPr>
            <a:xfrm>
              <a:off x="1" y="3679"/>
              <a:ext cx="1187" cy="131"/>
            </a:xfrm>
            <a:prstGeom prst="rect">
              <a:avLst/>
            </a:prstGeom>
            <a:noFill/>
            <a:ln w="9525" cap="flat" cmpd="sng">
              <a:solidFill>
                <a:schemeClr val="tx1"/>
              </a:solidFill>
              <a:prstDash val="solid"/>
              <a:miter/>
              <a:headEnd type="none" w="med" len="med"/>
              <a:tailEnd type="none" w="med" len="med"/>
            </a:ln>
          </p:spPr>
          <p:txBody>
            <a:bodyPr wrap="none" lIns="90000" anchor="ctr" anchorCtr="0"/>
            <a:p>
              <a:pPr algn="ctr"/>
              <a:r>
                <a:rPr lang="en-US" altLang="zh-CN" sz="1400" b="1" dirty="0">
                  <a:latin typeface="黑体" panose="02010609060101010101" pitchFamily="1" charset="-122"/>
                  <a:ea typeface="黑体" panose="02010609060101010101" pitchFamily="1" charset="-122"/>
                </a:rPr>
                <a:t>2</a:t>
              </a:r>
              <a:r>
                <a:rPr lang="ja-JP" altLang="en-US" sz="1400" b="1" dirty="0">
                  <a:latin typeface="黑体" panose="02010609060101010101" pitchFamily="1" charset="-122"/>
                  <a:ea typeface="黑体" panose="02010609060101010101" pitchFamily="1" charset="-122"/>
                </a:rPr>
                <a:t>件以上</a:t>
              </a:r>
              <a:endParaRPr lang="ja-JP" altLang="en-US" sz="1400" b="1" dirty="0">
                <a:latin typeface="黑体" panose="02010609060101010101" pitchFamily="1" charset="-122"/>
                <a:ea typeface="黑体" panose="02010609060101010101" pitchFamily="1" charset="-122"/>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pic>
        <p:nvPicPr>
          <p:cNvPr id="8195" name="Picture 7"/>
          <p:cNvPicPr>
            <a:picLocks noChangeAspect="1"/>
          </p:cNvPicPr>
          <p:nvPr/>
        </p:nvPicPr>
        <p:blipFill>
          <a:blip r:embed="rId1"/>
          <a:stretch>
            <a:fillRect/>
          </a:stretch>
        </p:blipFill>
        <p:spPr>
          <a:xfrm>
            <a:off x="0" y="625475"/>
            <a:ext cx="8820150" cy="6232525"/>
          </a:xfrm>
          <a:prstGeom prst="rect">
            <a:avLst/>
          </a:prstGeom>
          <a:noFill/>
          <a:ln w="9525">
            <a:noFill/>
          </a:ln>
        </p:spPr>
      </p:pic>
      <p:sp>
        <p:nvSpPr>
          <p:cNvPr id="8196" name="Rectangle 2"/>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8197" name="Text Box 8"/>
          <p:cNvSpPr txBox="1"/>
          <p:nvPr/>
        </p:nvSpPr>
        <p:spPr>
          <a:xfrm>
            <a:off x="1979930" y="71755"/>
            <a:ext cx="8004175" cy="906780"/>
          </a:xfrm>
          <a:prstGeom prst="rect">
            <a:avLst/>
          </a:prstGeom>
          <a:noFill/>
          <a:ln w="9525">
            <a:noFill/>
          </a:ln>
        </p:spPr>
        <p:txBody>
          <a:bodyPr wrap="square">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endParaRPr lang="zh-CN" altLang="en-US" sz="3200" b="1" dirty="0">
              <a:latin typeface="Times New Roman" panose="02020603050405020304" pitchFamily="2" charset="0"/>
              <a:ea typeface="黑体" panose="02010609060101010101" pitchFamily="1" charset="-122"/>
            </a:endParaRPr>
          </a:p>
          <a:p>
            <a:pPr eaLnBrk="0" hangingPunct="0">
              <a:spcBef>
                <a:spcPct val="50000"/>
              </a:spcBef>
            </a:pPr>
            <a:r>
              <a:rPr lang="zh-CN" altLang="en-US" sz="1400" b="1" dirty="0">
                <a:latin typeface="Times New Roman" panose="02020603050405020304" pitchFamily="2" charset="0"/>
                <a:ea typeface="黑体" panose="02010609060101010101" pitchFamily="1" charset="-122"/>
              </a:rPr>
              <a:t>发 生 状 况（现象、投诉内容、发生件数、处置内容）</a:t>
            </a:r>
            <a:r>
              <a:rPr lang="zh-CN" altLang="en-US" sz="1200" b="1" dirty="0">
                <a:latin typeface="Times New Roman" panose="02020603050405020304" pitchFamily="2" charset="0"/>
                <a:ea typeface="黑体" panose="02010609060101010101" pitchFamily="1" charset="-122"/>
              </a:rPr>
              <a:t> </a:t>
            </a:r>
            <a:endParaRPr lang="zh-CN" altLang="en-US" sz="1200" b="1" dirty="0">
              <a:latin typeface="Times New Roman" panose="02020603050405020304" pitchFamily="2" charset="0"/>
              <a:ea typeface="黑体" panose="02010609060101010101" pitchFamily="1" charset="-122"/>
            </a:endParaRPr>
          </a:p>
        </p:txBody>
      </p:sp>
      <p:sp>
        <p:nvSpPr>
          <p:cNvPr id="8198" name="AutoShape 9"/>
          <p:cNvSpPr/>
          <p:nvPr/>
        </p:nvSpPr>
        <p:spPr>
          <a:xfrm>
            <a:off x="323850" y="1989138"/>
            <a:ext cx="2592388" cy="1655762"/>
          </a:xfrm>
          <a:prstGeom prst="roundRect">
            <a:avLst>
              <a:gd name="adj" fmla="val 16667"/>
            </a:avLst>
          </a:prstGeom>
          <a:noFill/>
          <a:ln w="28575" cap="flat" cmpd="sng">
            <a:solidFill>
              <a:srgbClr val="FF0000"/>
            </a:solidFill>
            <a:prstDash val="solid"/>
            <a:headEnd type="none" w="med" len="med"/>
            <a:tailEnd type="none" w="med" len="med"/>
          </a:ln>
        </p:spPr>
        <p:txBody>
          <a:bodyPr anchor="ctr" anchorCtr="0"/>
          <a:p>
            <a:pPr algn="ctr"/>
            <a:endParaRPr lang="zh-CN" altLang="en-US" dirty="0">
              <a:latin typeface="Arial" panose="020B0604020202020204" pitchFamily="34" charset="0"/>
            </a:endParaRPr>
          </a:p>
        </p:txBody>
      </p:sp>
      <p:sp>
        <p:nvSpPr>
          <p:cNvPr id="8199" name="Text Box 11"/>
          <p:cNvSpPr txBox="1"/>
          <p:nvPr/>
        </p:nvSpPr>
        <p:spPr>
          <a:xfrm>
            <a:off x="179388" y="2349500"/>
            <a:ext cx="3095625" cy="1314450"/>
          </a:xfrm>
          <a:prstGeom prst="rect">
            <a:avLst/>
          </a:prstGeom>
          <a:solidFill>
            <a:srgbClr val="66FF33">
              <a:alpha val="92000"/>
            </a:srgbClr>
          </a:solidFill>
          <a:ln w="9525">
            <a:noFill/>
          </a:ln>
        </p:spPr>
        <p:txBody>
          <a:bodyPr>
            <a:spAutoFit/>
          </a:bodyPr>
          <a:p>
            <a:r>
              <a:rPr lang="zh-CN" altLang="en-US" sz="1600" b="1" dirty="0">
                <a:solidFill>
                  <a:schemeClr val="accent2"/>
                </a:solidFill>
                <a:latin typeface="Arial" panose="020B0604020202020204" pitchFamily="34" charset="0"/>
              </a:rPr>
              <a:t>填写目标：</a:t>
            </a:r>
            <a:endParaRPr lang="zh-CN" altLang="en-US" sz="1600" b="1" dirty="0">
              <a:solidFill>
                <a:schemeClr val="accent2"/>
              </a:solidFill>
              <a:latin typeface="Arial" panose="020B0604020202020204" pitchFamily="34" charset="0"/>
            </a:endParaRPr>
          </a:p>
          <a:p>
            <a:r>
              <a:rPr lang="en-US" altLang="zh-CN" sz="1600" b="1" dirty="0">
                <a:latin typeface="Arial" panose="020B0604020202020204" pitchFamily="34" charset="0"/>
              </a:rPr>
              <a:t>1</a:t>
            </a:r>
            <a:r>
              <a:rPr lang="zh-CN" altLang="en-US" sz="1600" b="1" dirty="0">
                <a:latin typeface="Arial" panose="020B0604020202020204" pitchFamily="34" charset="0"/>
              </a:rPr>
              <a:t>、为体现到下一个行动、目标</a:t>
            </a:r>
            <a:endParaRPr lang="zh-CN" altLang="en-US" sz="1600" b="1" dirty="0">
              <a:latin typeface="Arial" panose="020B0604020202020204" pitchFamily="34" charset="0"/>
            </a:endParaRPr>
          </a:p>
          <a:p>
            <a:r>
              <a:rPr lang="en-US" altLang="zh-CN" sz="1600" b="1" dirty="0">
                <a:latin typeface="Arial" panose="020B0604020202020204" pitchFamily="34" charset="0"/>
              </a:rPr>
              <a:t>2</a:t>
            </a:r>
            <a:r>
              <a:rPr lang="zh-CN" altLang="en-US" sz="1600" b="1" dirty="0">
                <a:latin typeface="Arial" panose="020B0604020202020204" pitchFamily="34" charset="0"/>
              </a:rPr>
              <a:t>、为更鲜明体现部品、部位，应直接写下事实现象，并如实写明该时的动机、变化</a:t>
            </a:r>
            <a:endParaRPr lang="zh-CN" altLang="en-US" sz="1600" dirty="0">
              <a:latin typeface="Arial" panose="020B0604020202020204" pitchFamily="34" charset="0"/>
            </a:endParaRPr>
          </a:p>
        </p:txBody>
      </p:sp>
      <p:sp>
        <p:nvSpPr>
          <p:cNvPr id="8200" name="AutoShape 12"/>
          <p:cNvSpPr/>
          <p:nvPr/>
        </p:nvSpPr>
        <p:spPr>
          <a:xfrm>
            <a:off x="1187450" y="3716338"/>
            <a:ext cx="1223963" cy="865187"/>
          </a:xfrm>
          <a:prstGeom prst="downArrow">
            <a:avLst>
              <a:gd name="adj1" fmla="val 50000"/>
              <a:gd name="adj2" fmla="val 25000"/>
            </a:avLst>
          </a:prstGeom>
          <a:gradFill rotWithShape="1">
            <a:gsLst>
              <a:gs pos="0">
                <a:srgbClr val="FFFFFF">
                  <a:alpha val="37000"/>
                </a:srgbClr>
              </a:gs>
              <a:gs pos="100000">
                <a:srgbClr val="FF66FF"/>
              </a:gs>
            </a:gsLst>
            <a:lin ang="5400000" scaled="1"/>
            <a:tileRect/>
          </a:gradFill>
          <a:ln w="9525">
            <a:noFill/>
          </a:ln>
        </p:spPr>
        <p:txBody>
          <a:bodyPr wrap="none" anchor="ctr" anchorCtr="0"/>
          <a:p>
            <a:pPr algn="ctr"/>
            <a:r>
              <a:rPr lang="zh-CN" altLang="en-US" dirty="0">
                <a:latin typeface="Arial" panose="020B0604020202020204" pitchFamily="34" charset="0"/>
              </a:rPr>
              <a:t>见下页</a:t>
            </a:r>
            <a:endParaRPr lang="zh-CN" altLang="en-US" dirty="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8"/>
                                        </p:tgtEl>
                                        <p:attrNameLst>
                                          <p:attrName>style.visibility</p:attrName>
                                        </p:attrNameLst>
                                      </p:cBhvr>
                                      <p:to>
                                        <p:strVal val="visible"/>
                                      </p:to>
                                    </p:set>
                                    <p:anim calcmode="lin" valueType="num">
                                      <p:cBhvr additive="base">
                                        <p:cTn id="7" dur="500" fill="hold"/>
                                        <p:tgtEl>
                                          <p:spTgt spid="8198"/>
                                        </p:tgtEl>
                                        <p:attrNameLst>
                                          <p:attrName>ppt_x</p:attrName>
                                        </p:attrNameLst>
                                      </p:cBhvr>
                                      <p:tavLst>
                                        <p:tav tm="0">
                                          <p:val>
                                            <p:strVal val="#ppt_x"/>
                                          </p:val>
                                        </p:tav>
                                        <p:tav tm="100000">
                                          <p:val>
                                            <p:strVal val="#ppt_x"/>
                                          </p:val>
                                        </p:tav>
                                      </p:tavLst>
                                    </p:anim>
                                    <p:anim calcmode="lin" valueType="num">
                                      <p:cBhvr additive="base">
                                        <p:cTn id="8" dur="500" fill="hold"/>
                                        <p:tgtEl>
                                          <p:spTgt spid="81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9"/>
                                        </p:tgtEl>
                                        <p:attrNameLst>
                                          <p:attrName>style.visibility</p:attrName>
                                        </p:attrNameLst>
                                      </p:cBhvr>
                                      <p:to>
                                        <p:strVal val="visible"/>
                                      </p:to>
                                    </p:set>
                                    <p:anim calcmode="lin" valueType="num">
                                      <p:cBhvr additive="base">
                                        <p:cTn id="13" dur="500" fill="hold"/>
                                        <p:tgtEl>
                                          <p:spTgt spid="8199"/>
                                        </p:tgtEl>
                                        <p:attrNameLst>
                                          <p:attrName>ppt_x</p:attrName>
                                        </p:attrNameLst>
                                      </p:cBhvr>
                                      <p:tavLst>
                                        <p:tav tm="0">
                                          <p:val>
                                            <p:strVal val="#ppt_x"/>
                                          </p:val>
                                        </p:tav>
                                        <p:tav tm="100000">
                                          <p:val>
                                            <p:strVal val="#ppt_x"/>
                                          </p:val>
                                        </p:tav>
                                      </p:tavLst>
                                    </p:anim>
                                    <p:anim calcmode="lin" valueType="num">
                                      <p:cBhvr additive="base">
                                        <p:cTn id="14" dur="500" fill="hold"/>
                                        <p:tgtEl>
                                          <p:spTgt spid="819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00"/>
                                        </p:tgtEl>
                                        <p:attrNameLst>
                                          <p:attrName>style.visibility</p:attrName>
                                        </p:attrNameLst>
                                      </p:cBhvr>
                                      <p:to>
                                        <p:strVal val="visible"/>
                                      </p:to>
                                    </p:set>
                                    <p:anim calcmode="lin" valueType="num">
                                      <p:cBhvr additive="base">
                                        <p:cTn id="19" dur="500" fill="hold"/>
                                        <p:tgtEl>
                                          <p:spTgt spid="8200"/>
                                        </p:tgtEl>
                                        <p:attrNameLst>
                                          <p:attrName>ppt_x</p:attrName>
                                        </p:attrNameLst>
                                      </p:cBhvr>
                                      <p:tavLst>
                                        <p:tav tm="0">
                                          <p:val>
                                            <p:strVal val="#ppt_x"/>
                                          </p:val>
                                        </p:tav>
                                        <p:tav tm="100000">
                                          <p:val>
                                            <p:strVal val="#ppt_x"/>
                                          </p:val>
                                        </p:tav>
                                      </p:tavLst>
                                    </p:anim>
                                    <p:anim calcmode="lin" valueType="num">
                                      <p:cBhvr additive="base">
                                        <p:cTn id="20" dur="500" fill="hold"/>
                                        <p:tgtEl>
                                          <p:spTgt spid="82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nimBg="1"/>
      <p:bldP spid="8199" grpId="0" animBg="1"/>
      <p:bldP spid="8200"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64515" name="Rectangle 2"/>
          <p:cNvSpPr/>
          <p:nvPr/>
        </p:nvSpPr>
        <p:spPr>
          <a:xfrm>
            <a:off x="4260850" y="3441700"/>
            <a:ext cx="4537075" cy="1068388"/>
          </a:xfrm>
          <a:prstGeom prst="rect">
            <a:avLst/>
          </a:prstGeom>
          <a:solidFill>
            <a:srgbClr val="CCFFFF"/>
          </a:solidFill>
          <a:ln w="9525" cap="flat" cmpd="sng">
            <a:solidFill>
              <a:srgbClr val="CCFFFF"/>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16" name="Line 3"/>
          <p:cNvSpPr/>
          <p:nvPr/>
        </p:nvSpPr>
        <p:spPr>
          <a:xfrm>
            <a:off x="5986463" y="4200525"/>
            <a:ext cx="566737" cy="219075"/>
          </a:xfrm>
          <a:prstGeom prst="line">
            <a:avLst/>
          </a:prstGeom>
          <a:ln w="76200" cap="flat" cmpd="sng">
            <a:solidFill>
              <a:schemeClr val="tx1"/>
            </a:solidFill>
            <a:prstDash val="solid"/>
            <a:headEnd type="none" w="med" len="med"/>
            <a:tailEnd type="none" w="med" len="med"/>
          </a:ln>
        </p:spPr>
      </p:sp>
      <p:sp>
        <p:nvSpPr>
          <p:cNvPr id="64517" name="Text Box 4"/>
          <p:cNvSpPr txBox="1"/>
          <p:nvPr/>
        </p:nvSpPr>
        <p:spPr>
          <a:xfrm>
            <a:off x="476250" y="1470025"/>
            <a:ext cx="5207000" cy="946150"/>
          </a:xfrm>
          <a:prstGeom prst="rect">
            <a:avLst/>
          </a:prstGeom>
          <a:noFill/>
          <a:ln w="9525">
            <a:noFill/>
          </a:ln>
        </p:spPr>
        <p:txBody>
          <a:bodyPr>
            <a:spAutoFit/>
          </a:bodyPr>
          <a:p>
            <a:r>
              <a:rPr lang="zh-CN" altLang="en-US" sz="2800" b="1" dirty="0">
                <a:solidFill>
                  <a:srgbClr val="0066FF"/>
                </a:solidFill>
                <a:latin typeface="黑体" panose="02010609060101010101" pitchFamily="1" charset="-122"/>
                <a:ea typeface="黑体" panose="02010609060101010101" pitchFamily="1" charset="-122"/>
              </a:rPr>
              <a:t>设定重点管理项目、管理界限</a:t>
            </a:r>
            <a:endParaRPr lang="ja-JP" altLang="en-US" sz="2800" b="1" dirty="0">
              <a:solidFill>
                <a:srgbClr val="0066FF"/>
              </a:solidFill>
              <a:latin typeface="黑体" panose="02010609060101010101" pitchFamily="1" charset="-122"/>
              <a:ea typeface="黑体" panose="02010609060101010101" pitchFamily="1" charset="-122"/>
            </a:endParaRPr>
          </a:p>
          <a:p>
            <a:r>
              <a:rPr lang="zh-CN" altLang="en-US" sz="2800" b="1" dirty="0">
                <a:solidFill>
                  <a:srgbClr val="0066FF"/>
                </a:solidFill>
                <a:latin typeface="黑体" panose="02010609060101010101" pitchFamily="1" charset="-122"/>
                <a:ea typeface="黑体" panose="02010609060101010101" pitchFamily="1" charset="-122"/>
              </a:rPr>
              <a:t>针对差异，把握事实进行改善</a:t>
            </a:r>
            <a:r>
              <a:rPr lang="ja-JP" altLang="en-US" sz="2800" b="1" dirty="0">
                <a:solidFill>
                  <a:srgbClr val="0066FF"/>
                </a:solidFill>
                <a:latin typeface="黑体" panose="02010609060101010101" pitchFamily="1" charset="-122"/>
                <a:ea typeface="黑体" panose="02010609060101010101" pitchFamily="1" charset="-122"/>
              </a:rPr>
              <a:t>。</a:t>
            </a:r>
            <a:endParaRPr lang="ja-JP" altLang="en-US" sz="2800" b="1" dirty="0">
              <a:solidFill>
                <a:srgbClr val="0066FF"/>
              </a:solidFill>
              <a:latin typeface="黑体" panose="02010609060101010101" pitchFamily="1" charset="-122"/>
              <a:ea typeface="黑体" panose="02010609060101010101" pitchFamily="1" charset="-122"/>
            </a:endParaRPr>
          </a:p>
        </p:txBody>
      </p:sp>
      <p:sp>
        <p:nvSpPr>
          <p:cNvPr id="64518" name="Line 5"/>
          <p:cNvSpPr/>
          <p:nvPr/>
        </p:nvSpPr>
        <p:spPr>
          <a:xfrm flipH="1">
            <a:off x="731838" y="2933700"/>
            <a:ext cx="0" cy="3048000"/>
          </a:xfrm>
          <a:prstGeom prst="line">
            <a:avLst/>
          </a:prstGeom>
          <a:ln w="38100" cap="flat" cmpd="sng">
            <a:solidFill>
              <a:schemeClr val="tx1"/>
            </a:solidFill>
            <a:prstDash val="solid"/>
            <a:headEnd type="none" w="med" len="med"/>
            <a:tailEnd type="none" w="med" len="med"/>
          </a:ln>
        </p:spPr>
      </p:sp>
      <p:sp>
        <p:nvSpPr>
          <p:cNvPr id="64519" name="Line 6"/>
          <p:cNvSpPr/>
          <p:nvPr/>
        </p:nvSpPr>
        <p:spPr>
          <a:xfrm>
            <a:off x="739775" y="5984875"/>
            <a:ext cx="7394575" cy="0"/>
          </a:xfrm>
          <a:prstGeom prst="line">
            <a:avLst/>
          </a:prstGeom>
          <a:ln w="38100" cap="flat" cmpd="sng">
            <a:solidFill>
              <a:schemeClr val="tx1"/>
            </a:solidFill>
            <a:prstDash val="solid"/>
            <a:headEnd type="none" w="med" len="med"/>
            <a:tailEnd type="none" w="med" len="med"/>
          </a:ln>
        </p:spPr>
      </p:sp>
      <p:sp>
        <p:nvSpPr>
          <p:cNvPr id="64520" name="Line 7"/>
          <p:cNvSpPr/>
          <p:nvPr/>
        </p:nvSpPr>
        <p:spPr>
          <a:xfrm>
            <a:off x="739775" y="5541963"/>
            <a:ext cx="92075" cy="0"/>
          </a:xfrm>
          <a:prstGeom prst="line">
            <a:avLst/>
          </a:prstGeom>
          <a:ln w="9525" cap="flat" cmpd="sng">
            <a:solidFill>
              <a:schemeClr val="tx1"/>
            </a:solidFill>
            <a:prstDash val="solid"/>
            <a:headEnd type="none" w="med" len="med"/>
            <a:tailEnd type="none" w="med" len="med"/>
          </a:ln>
        </p:spPr>
      </p:sp>
      <p:sp>
        <p:nvSpPr>
          <p:cNvPr id="64521" name="Line 8"/>
          <p:cNvSpPr/>
          <p:nvPr/>
        </p:nvSpPr>
        <p:spPr>
          <a:xfrm>
            <a:off x="739775" y="5160963"/>
            <a:ext cx="92075" cy="0"/>
          </a:xfrm>
          <a:prstGeom prst="line">
            <a:avLst/>
          </a:prstGeom>
          <a:ln w="9525" cap="flat" cmpd="sng">
            <a:solidFill>
              <a:schemeClr val="tx1"/>
            </a:solidFill>
            <a:prstDash val="solid"/>
            <a:headEnd type="none" w="med" len="med"/>
            <a:tailEnd type="none" w="med" len="med"/>
          </a:ln>
        </p:spPr>
      </p:sp>
      <p:sp>
        <p:nvSpPr>
          <p:cNvPr id="64522" name="Line 9"/>
          <p:cNvSpPr/>
          <p:nvPr/>
        </p:nvSpPr>
        <p:spPr>
          <a:xfrm>
            <a:off x="739775" y="4779963"/>
            <a:ext cx="92075" cy="0"/>
          </a:xfrm>
          <a:prstGeom prst="line">
            <a:avLst/>
          </a:prstGeom>
          <a:ln w="9525" cap="flat" cmpd="sng">
            <a:solidFill>
              <a:schemeClr val="tx1"/>
            </a:solidFill>
            <a:prstDash val="solid"/>
            <a:headEnd type="none" w="med" len="med"/>
            <a:tailEnd type="none" w="med" len="med"/>
          </a:ln>
        </p:spPr>
      </p:sp>
      <p:sp>
        <p:nvSpPr>
          <p:cNvPr id="64523" name="Line 10"/>
          <p:cNvSpPr/>
          <p:nvPr/>
        </p:nvSpPr>
        <p:spPr>
          <a:xfrm>
            <a:off x="739775" y="4398963"/>
            <a:ext cx="92075" cy="0"/>
          </a:xfrm>
          <a:prstGeom prst="line">
            <a:avLst/>
          </a:prstGeom>
          <a:ln w="9525" cap="flat" cmpd="sng">
            <a:solidFill>
              <a:schemeClr val="tx1"/>
            </a:solidFill>
            <a:prstDash val="solid"/>
            <a:headEnd type="none" w="med" len="med"/>
            <a:tailEnd type="none" w="med" len="med"/>
          </a:ln>
        </p:spPr>
      </p:sp>
      <p:sp>
        <p:nvSpPr>
          <p:cNvPr id="64524" name="Line 11"/>
          <p:cNvSpPr/>
          <p:nvPr/>
        </p:nvSpPr>
        <p:spPr>
          <a:xfrm>
            <a:off x="739775" y="4037013"/>
            <a:ext cx="92075" cy="0"/>
          </a:xfrm>
          <a:prstGeom prst="line">
            <a:avLst/>
          </a:prstGeom>
          <a:ln w="9525" cap="flat" cmpd="sng">
            <a:solidFill>
              <a:schemeClr val="tx1"/>
            </a:solidFill>
            <a:prstDash val="solid"/>
            <a:headEnd type="none" w="med" len="med"/>
            <a:tailEnd type="none" w="med" len="med"/>
          </a:ln>
        </p:spPr>
      </p:sp>
      <p:sp>
        <p:nvSpPr>
          <p:cNvPr id="64525" name="Line 12"/>
          <p:cNvSpPr/>
          <p:nvPr/>
        </p:nvSpPr>
        <p:spPr>
          <a:xfrm>
            <a:off x="739775" y="3636963"/>
            <a:ext cx="92075" cy="0"/>
          </a:xfrm>
          <a:prstGeom prst="line">
            <a:avLst/>
          </a:prstGeom>
          <a:ln w="9525" cap="flat" cmpd="sng">
            <a:solidFill>
              <a:schemeClr val="tx1"/>
            </a:solidFill>
            <a:prstDash val="solid"/>
            <a:headEnd type="none" w="med" len="med"/>
            <a:tailEnd type="none" w="med" len="med"/>
          </a:ln>
        </p:spPr>
      </p:sp>
      <p:sp>
        <p:nvSpPr>
          <p:cNvPr id="64526" name="Line 13"/>
          <p:cNvSpPr/>
          <p:nvPr/>
        </p:nvSpPr>
        <p:spPr>
          <a:xfrm>
            <a:off x="739775" y="3255963"/>
            <a:ext cx="92075" cy="0"/>
          </a:xfrm>
          <a:prstGeom prst="line">
            <a:avLst/>
          </a:prstGeom>
          <a:ln w="9525" cap="flat" cmpd="sng">
            <a:solidFill>
              <a:schemeClr val="tx1"/>
            </a:solidFill>
            <a:prstDash val="solid"/>
            <a:headEnd type="none" w="med" len="med"/>
            <a:tailEnd type="none" w="med" len="med"/>
          </a:ln>
        </p:spPr>
      </p:sp>
      <p:sp>
        <p:nvSpPr>
          <p:cNvPr id="64527" name="Text Box 14"/>
          <p:cNvSpPr txBox="1"/>
          <p:nvPr/>
        </p:nvSpPr>
        <p:spPr>
          <a:xfrm>
            <a:off x="68263" y="4616450"/>
            <a:ext cx="628650" cy="304800"/>
          </a:xfrm>
          <a:prstGeom prst="rect">
            <a:avLst/>
          </a:prstGeom>
          <a:noFill/>
          <a:ln w="9525">
            <a:noFill/>
          </a:ln>
        </p:spPr>
        <p:txBody>
          <a:bodyPr wrap="none">
            <a:spAutoFit/>
          </a:bodyPr>
          <a:p>
            <a:r>
              <a:rPr lang="ja-JP" altLang="en-US" sz="1400" b="1" dirty="0">
                <a:latin typeface="黑体" panose="02010609060101010101" pitchFamily="1" charset="-122"/>
                <a:ea typeface="黑体" panose="02010609060101010101" pitchFamily="1" charset="-122"/>
              </a:rPr>
              <a:t>－</a:t>
            </a:r>
            <a:r>
              <a:rPr lang="en-US" altLang="zh-CN" sz="1400" b="1" dirty="0">
                <a:latin typeface="黑体" panose="02010609060101010101" pitchFamily="1" charset="-122"/>
                <a:ea typeface="黑体" panose="02010609060101010101" pitchFamily="1" charset="-122"/>
              </a:rPr>
              <a:t>20%</a:t>
            </a:r>
            <a:endParaRPr lang="en-US" altLang="zh-CN" sz="1400" b="1" dirty="0">
              <a:latin typeface="黑体" panose="02010609060101010101" pitchFamily="1" charset="-122"/>
              <a:ea typeface="黑体" panose="02010609060101010101" pitchFamily="1" charset="-122"/>
            </a:endParaRPr>
          </a:p>
        </p:txBody>
      </p:sp>
      <p:sp>
        <p:nvSpPr>
          <p:cNvPr id="64528" name="Text Box 15"/>
          <p:cNvSpPr txBox="1"/>
          <p:nvPr/>
        </p:nvSpPr>
        <p:spPr>
          <a:xfrm>
            <a:off x="69850" y="3092450"/>
            <a:ext cx="628650" cy="304800"/>
          </a:xfrm>
          <a:prstGeom prst="rect">
            <a:avLst/>
          </a:prstGeom>
          <a:noFill/>
          <a:ln w="9525">
            <a:noFill/>
          </a:ln>
        </p:spPr>
        <p:txBody>
          <a:bodyPr wrap="none">
            <a:spAutoFit/>
          </a:bodyPr>
          <a:p>
            <a:r>
              <a:rPr lang="ja-JP" altLang="en-US" sz="1400" b="1" dirty="0">
                <a:latin typeface="黑体" panose="02010609060101010101" pitchFamily="1" charset="-122"/>
                <a:ea typeface="黑体" panose="02010609060101010101" pitchFamily="1" charset="-122"/>
              </a:rPr>
              <a:t>＋</a:t>
            </a:r>
            <a:r>
              <a:rPr lang="en-US" altLang="zh-CN" sz="1400" b="1" dirty="0">
                <a:latin typeface="黑体" panose="02010609060101010101" pitchFamily="1" charset="-122"/>
                <a:ea typeface="黑体" panose="02010609060101010101" pitchFamily="1" charset="-122"/>
              </a:rPr>
              <a:t>20%</a:t>
            </a:r>
            <a:endParaRPr lang="en-US" altLang="zh-CN" sz="1400" b="1" dirty="0">
              <a:latin typeface="黑体" panose="02010609060101010101" pitchFamily="1" charset="-122"/>
              <a:ea typeface="黑体" panose="02010609060101010101" pitchFamily="1" charset="-122"/>
            </a:endParaRPr>
          </a:p>
        </p:txBody>
      </p:sp>
      <p:sp>
        <p:nvSpPr>
          <p:cNvPr id="64529" name="Text Box 16"/>
          <p:cNvSpPr txBox="1"/>
          <p:nvPr/>
        </p:nvSpPr>
        <p:spPr>
          <a:xfrm>
            <a:off x="68263" y="5378450"/>
            <a:ext cx="628650" cy="304800"/>
          </a:xfrm>
          <a:prstGeom prst="rect">
            <a:avLst/>
          </a:prstGeom>
          <a:noFill/>
          <a:ln w="9525">
            <a:noFill/>
          </a:ln>
        </p:spPr>
        <p:txBody>
          <a:bodyPr wrap="none">
            <a:spAutoFit/>
          </a:bodyPr>
          <a:p>
            <a:r>
              <a:rPr lang="ja-JP" altLang="en-US" sz="1400" b="1" dirty="0">
                <a:latin typeface="黑体" panose="02010609060101010101" pitchFamily="1" charset="-122"/>
                <a:ea typeface="黑体" panose="02010609060101010101" pitchFamily="1" charset="-122"/>
              </a:rPr>
              <a:t>－</a:t>
            </a:r>
            <a:r>
              <a:rPr lang="en-US" altLang="zh-CN" sz="1400" b="1" dirty="0">
                <a:latin typeface="黑体" panose="02010609060101010101" pitchFamily="1" charset="-122"/>
                <a:ea typeface="黑体" panose="02010609060101010101" pitchFamily="1" charset="-122"/>
              </a:rPr>
              <a:t>40%</a:t>
            </a:r>
            <a:endParaRPr lang="en-US" altLang="zh-CN" sz="1400" b="1" dirty="0">
              <a:latin typeface="黑体" panose="02010609060101010101" pitchFamily="1" charset="-122"/>
              <a:ea typeface="黑体" panose="02010609060101010101" pitchFamily="1" charset="-122"/>
            </a:endParaRPr>
          </a:p>
        </p:txBody>
      </p:sp>
      <p:sp>
        <p:nvSpPr>
          <p:cNvPr id="64530" name="Text Box 17"/>
          <p:cNvSpPr txBox="1"/>
          <p:nvPr/>
        </p:nvSpPr>
        <p:spPr>
          <a:xfrm>
            <a:off x="374650" y="3873500"/>
            <a:ext cx="273050" cy="304800"/>
          </a:xfrm>
          <a:prstGeom prst="rect">
            <a:avLst/>
          </a:prstGeom>
          <a:noFill/>
          <a:ln w="9525">
            <a:noFill/>
          </a:ln>
        </p:spPr>
        <p:txBody>
          <a:bodyPr wrap="none">
            <a:spAutoFit/>
          </a:bodyPr>
          <a:p>
            <a:r>
              <a:rPr lang="en-US" altLang="zh-CN" sz="1400" b="1" dirty="0">
                <a:latin typeface="黑体" panose="02010609060101010101" pitchFamily="1" charset="-122"/>
                <a:ea typeface="黑体" panose="02010609060101010101" pitchFamily="1" charset="-122"/>
              </a:rPr>
              <a:t>0</a:t>
            </a:r>
            <a:endParaRPr lang="en-US" altLang="zh-CN" sz="1400" b="1" dirty="0">
              <a:latin typeface="黑体" panose="02010609060101010101" pitchFamily="1" charset="-122"/>
              <a:ea typeface="黑体" panose="02010609060101010101" pitchFamily="1" charset="-122"/>
            </a:endParaRPr>
          </a:p>
        </p:txBody>
      </p:sp>
      <p:sp>
        <p:nvSpPr>
          <p:cNvPr id="64531" name="Text Box 18"/>
          <p:cNvSpPr txBox="1"/>
          <p:nvPr/>
        </p:nvSpPr>
        <p:spPr>
          <a:xfrm>
            <a:off x="-9525" y="3624263"/>
            <a:ext cx="547688" cy="1628775"/>
          </a:xfrm>
          <a:prstGeom prst="rect">
            <a:avLst/>
          </a:prstGeom>
          <a:noFill/>
          <a:ln w="9525">
            <a:noFill/>
          </a:ln>
        </p:spPr>
        <p:txBody>
          <a:bodyPr vert="eaVert" wrap="none">
            <a:spAutoFit/>
          </a:bodyPr>
          <a:p>
            <a:r>
              <a:rPr lang="zh-CN" altLang="en-US" sz="2400" b="1" dirty="0">
                <a:latin typeface="黑体" panose="02010609060101010101" pitchFamily="1" charset="-122"/>
                <a:ea typeface="黑体" panose="02010609060101010101" pitchFamily="1" charset="-122"/>
              </a:rPr>
              <a:t>平      均</a:t>
            </a:r>
            <a:endParaRPr lang="ja-JP" altLang="en-US" sz="2400" b="1" dirty="0">
              <a:latin typeface="黑体" panose="02010609060101010101" pitchFamily="1" charset="-122"/>
              <a:ea typeface="黑体" panose="02010609060101010101" pitchFamily="1" charset="-122"/>
            </a:endParaRPr>
          </a:p>
        </p:txBody>
      </p:sp>
      <p:sp>
        <p:nvSpPr>
          <p:cNvPr id="64532" name="Line 19"/>
          <p:cNvSpPr/>
          <p:nvPr/>
        </p:nvSpPr>
        <p:spPr>
          <a:xfrm flipV="1">
            <a:off x="736600" y="4033838"/>
            <a:ext cx="8061325" cy="3175"/>
          </a:xfrm>
          <a:prstGeom prst="line">
            <a:avLst/>
          </a:prstGeom>
          <a:ln w="9525" cap="flat" cmpd="sng">
            <a:solidFill>
              <a:schemeClr val="tx1"/>
            </a:solidFill>
            <a:prstDash val="dashDot"/>
            <a:headEnd type="none" w="med" len="med"/>
            <a:tailEnd type="none" w="med" len="med"/>
          </a:ln>
        </p:spPr>
      </p:sp>
      <p:sp>
        <p:nvSpPr>
          <p:cNvPr id="64533" name="Line 20"/>
          <p:cNvSpPr/>
          <p:nvPr/>
        </p:nvSpPr>
        <p:spPr>
          <a:xfrm>
            <a:off x="4267200" y="2933700"/>
            <a:ext cx="0" cy="3130550"/>
          </a:xfrm>
          <a:prstGeom prst="line">
            <a:avLst/>
          </a:prstGeom>
          <a:ln w="9525" cap="flat" cmpd="sng">
            <a:solidFill>
              <a:schemeClr val="tx1"/>
            </a:solidFill>
            <a:prstDash val="solid"/>
            <a:headEnd type="none" w="med" len="med"/>
            <a:tailEnd type="none" w="med" len="med"/>
          </a:ln>
        </p:spPr>
      </p:sp>
      <p:sp>
        <p:nvSpPr>
          <p:cNvPr id="64534" name="Line 21"/>
          <p:cNvSpPr/>
          <p:nvPr/>
        </p:nvSpPr>
        <p:spPr>
          <a:xfrm>
            <a:off x="1062038" y="3365500"/>
            <a:ext cx="444500" cy="1779588"/>
          </a:xfrm>
          <a:prstGeom prst="line">
            <a:avLst/>
          </a:prstGeom>
          <a:ln w="76200" cap="flat" cmpd="sng">
            <a:solidFill>
              <a:schemeClr val="tx1"/>
            </a:solidFill>
            <a:prstDash val="solid"/>
            <a:headEnd type="none" w="med" len="med"/>
            <a:tailEnd type="none" w="med" len="med"/>
          </a:ln>
        </p:spPr>
      </p:sp>
      <p:sp>
        <p:nvSpPr>
          <p:cNvPr id="64535" name="Line 22"/>
          <p:cNvSpPr/>
          <p:nvPr/>
        </p:nvSpPr>
        <p:spPr>
          <a:xfrm flipV="1">
            <a:off x="1517650" y="3732213"/>
            <a:ext cx="457200" cy="1411287"/>
          </a:xfrm>
          <a:prstGeom prst="line">
            <a:avLst/>
          </a:prstGeom>
          <a:ln w="76200" cap="flat" cmpd="sng">
            <a:solidFill>
              <a:schemeClr val="tx1"/>
            </a:solidFill>
            <a:prstDash val="solid"/>
            <a:headEnd type="none" w="med" len="med"/>
            <a:tailEnd type="none" w="med" len="med"/>
          </a:ln>
        </p:spPr>
      </p:sp>
      <p:sp>
        <p:nvSpPr>
          <p:cNvPr id="64536" name="Line 23"/>
          <p:cNvSpPr/>
          <p:nvPr/>
        </p:nvSpPr>
        <p:spPr>
          <a:xfrm>
            <a:off x="1974850" y="3732213"/>
            <a:ext cx="477838" cy="895350"/>
          </a:xfrm>
          <a:prstGeom prst="line">
            <a:avLst/>
          </a:prstGeom>
          <a:ln w="76200" cap="flat" cmpd="sng">
            <a:solidFill>
              <a:schemeClr val="tx1"/>
            </a:solidFill>
            <a:prstDash val="solid"/>
            <a:headEnd type="none" w="med" len="med"/>
            <a:tailEnd type="none" w="med" len="med"/>
          </a:ln>
        </p:spPr>
      </p:sp>
      <p:sp>
        <p:nvSpPr>
          <p:cNvPr id="64537" name="Line 24"/>
          <p:cNvSpPr/>
          <p:nvPr/>
        </p:nvSpPr>
        <p:spPr>
          <a:xfrm flipV="1">
            <a:off x="2447925" y="3013075"/>
            <a:ext cx="461963" cy="1608138"/>
          </a:xfrm>
          <a:prstGeom prst="line">
            <a:avLst/>
          </a:prstGeom>
          <a:ln w="76200" cap="flat" cmpd="sng">
            <a:solidFill>
              <a:schemeClr val="tx1"/>
            </a:solidFill>
            <a:prstDash val="solid"/>
            <a:headEnd type="none" w="med" len="med"/>
            <a:tailEnd type="none" w="med" len="med"/>
          </a:ln>
        </p:spPr>
      </p:sp>
      <p:sp>
        <p:nvSpPr>
          <p:cNvPr id="64538" name="Line 25"/>
          <p:cNvSpPr/>
          <p:nvPr/>
        </p:nvSpPr>
        <p:spPr>
          <a:xfrm>
            <a:off x="2903538" y="3017838"/>
            <a:ext cx="452437" cy="1384300"/>
          </a:xfrm>
          <a:prstGeom prst="line">
            <a:avLst/>
          </a:prstGeom>
          <a:ln w="76200" cap="flat" cmpd="sng">
            <a:solidFill>
              <a:schemeClr val="tx1"/>
            </a:solidFill>
            <a:prstDash val="solid"/>
            <a:headEnd type="none" w="med" len="med"/>
            <a:tailEnd type="none" w="med" len="med"/>
          </a:ln>
        </p:spPr>
      </p:sp>
      <p:sp>
        <p:nvSpPr>
          <p:cNvPr id="64539" name="Line 26"/>
          <p:cNvSpPr/>
          <p:nvPr/>
        </p:nvSpPr>
        <p:spPr>
          <a:xfrm>
            <a:off x="3357563" y="4398963"/>
            <a:ext cx="455612" cy="527050"/>
          </a:xfrm>
          <a:prstGeom prst="line">
            <a:avLst/>
          </a:prstGeom>
          <a:ln w="76200" cap="flat" cmpd="sng">
            <a:solidFill>
              <a:schemeClr val="tx1"/>
            </a:solidFill>
            <a:prstDash val="solid"/>
            <a:headEnd type="none" w="med" len="med"/>
            <a:tailEnd type="none" w="med" len="med"/>
          </a:ln>
        </p:spPr>
      </p:sp>
      <p:sp>
        <p:nvSpPr>
          <p:cNvPr id="64540" name="Oval 27"/>
          <p:cNvSpPr/>
          <p:nvPr/>
        </p:nvSpPr>
        <p:spPr>
          <a:xfrm>
            <a:off x="984250" y="3300413"/>
            <a:ext cx="152400" cy="152400"/>
          </a:xfrm>
          <a:prstGeom prst="ellipse">
            <a:avLst/>
          </a:prstGeom>
          <a:solidFill>
            <a:srgbClr val="FF0066"/>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41" name="Oval 28"/>
          <p:cNvSpPr/>
          <p:nvPr/>
        </p:nvSpPr>
        <p:spPr>
          <a:xfrm>
            <a:off x="1446213" y="5084763"/>
            <a:ext cx="152400" cy="152400"/>
          </a:xfrm>
          <a:prstGeom prst="ellipse">
            <a:avLst/>
          </a:prstGeom>
          <a:solidFill>
            <a:srgbClr val="FF0066"/>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42" name="Oval 29"/>
          <p:cNvSpPr/>
          <p:nvPr/>
        </p:nvSpPr>
        <p:spPr>
          <a:xfrm>
            <a:off x="1908175" y="3671888"/>
            <a:ext cx="152400" cy="152400"/>
          </a:xfrm>
          <a:prstGeom prst="ellipse">
            <a:avLst/>
          </a:prstGeom>
          <a:solidFill>
            <a:srgbClr val="FF0066"/>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43" name="Oval 30"/>
          <p:cNvSpPr/>
          <p:nvPr/>
        </p:nvSpPr>
        <p:spPr>
          <a:xfrm>
            <a:off x="2374900" y="4551363"/>
            <a:ext cx="152400" cy="152400"/>
          </a:xfrm>
          <a:prstGeom prst="ellipse">
            <a:avLst/>
          </a:prstGeom>
          <a:solidFill>
            <a:srgbClr val="FF0066"/>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44" name="Oval 31"/>
          <p:cNvSpPr/>
          <p:nvPr/>
        </p:nvSpPr>
        <p:spPr>
          <a:xfrm>
            <a:off x="2827338" y="2951163"/>
            <a:ext cx="152400" cy="152400"/>
          </a:xfrm>
          <a:prstGeom prst="ellipse">
            <a:avLst/>
          </a:prstGeom>
          <a:solidFill>
            <a:srgbClr val="FF0066"/>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45" name="Oval 32"/>
          <p:cNvSpPr/>
          <p:nvPr/>
        </p:nvSpPr>
        <p:spPr>
          <a:xfrm>
            <a:off x="3279775" y="4322763"/>
            <a:ext cx="152400" cy="152400"/>
          </a:xfrm>
          <a:prstGeom prst="ellipse">
            <a:avLst/>
          </a:prstGeom>
          <a:solidFill>
            <a:srgbClr val="FF0066"/>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46" name="Line 33"/>
          <p:cNvSpPr/>
          <p:nvPr/>
        </p:nvSpPr>
        <p:spPr>
          <a:xfrm flipV="1">
            <a:off x="4260850" y="4491038"/>
            <a:ext cx="4537075" cy="22225"/>
          </a:xfrm>
          <a:prstGeom prst="line">
            <a:avLst/>
          </a:prstGeom>
          <a:ln w="9525" cap="flat" cmpd="sng">
            <a:solidFill>
              <a:schemeClr val="tx1"/>
            </a:solidFill>
            <a:prstDash val="dash"/>
            <a:headEnd type="none" w="med" len="med"/>
            <a:tailEnd type="none" w="med" len="med"/>
          </a:ln>
        </p:spPr>
      </p:sp>
      <p:sp>
        <p:nvSpPr>
          <p:cNvPr id="64547" name="Line 34"/>
          <p:cNvSpPr/>
          <p:nvPr/>
        </p:nvSpPr>
        <p:spPr>
          <a:xfrm flipV="1">
            <a:off x="4259263" y="3424238"/>
            <a:ext cx="4538662" cy="19050"/>
          </a:xfrm>
          <a:prstGeom prst="line">
            <a:avLst/>
          </a:prstGeom>
          <a:ln w="9525" cap="flat" cmpd="sng">
            <a:solidFill>
              <a:schemeClr val="tx1"/>
            </a:solidFill>
            <a:prstDash val="dash"/>
            <a:headEnd type="none" w="med" len="med"/>
            <a:tailEnd type="none" w="med" len="med"/>
          </a:ln>
        </p:spPr>
      </p:sp>
      <p:sp>
        <p:nvSpPr>
          <p:cNvPr id="64548" name="Line 35"/>
          <p:cNvSpPr/>
          <p:nvPr/>
        </p:nvSpPr>
        <p:spPr>
          <a:xfrm flipV="1">
            <a:off x="3817938" y="3579813"/>
            <a:ext cx="900112" cy="1346200"/>
          </a:xfrm>
          <a:prstGeom prst="line">
            <a:avLst/>
          </a:prstGeom>
          <a:ln w="76200" cap="flat" cmpd="sng">
            <a:solidFill>
              <a:schemeClr val="tx1"/>
            </a:solidFill>
            <a:prstDash val="solid"/>
            <a:headEnd type="none" w="med" len="med"/>
            <a:tailEnd type="none" w="med" len="med"/>
          </a:ln>
        </p:spPr>
      </p:sp>
      <p:sp>
        <p:nvSpPr>
          <p:cNvPr id="64549" name="Line 36"/>
          <p:cNvSpPr/>
          <p:nvPr/>
        </p:nvSpPr>
        <p:spPr>
          <a:xfrm>
            <a:off x="4718050" y="3579813"/>
            <a:ext cx="584200" cy="433387"/>
          </a:xfrm>
          <a:prstGeom prst="line">
            <a:avLst/>
          </a:prstGeom>
          <a:ln w="76200" cap="flat" cmpd="sng">
            <a:solidFill>
              <a:schemeClr val="tx1"/>
            </a:solidFill>
            <a:prstDash val="solid"/>
            <a:headEnd type="none" w="med" len="med"/>
            <a:tailEnd type="none" w="med" len="med"/>
          </a:ln>
        </p:spPr>
      </p:sp>
      <p:sp>
        <p:nvSpPr>
          <p:cNvPr id="64550" name="Line 37"/>
          <p:cNvSpPr/>
          <p:nvPr/>
        </p:nvSpPr>
        <p:spPr>
          <a:xfrm>
            <a:off x="5300663" y="4025900"/>
            <a:ext cx="601662" cy="160338"/>
          </a:xfrm>
          <a:prstGeom prst="line">
            <a:avLst/>
          </a:prstGeom>
          <a:ln w="76200" cap="flat" cmpd="sng">
            <a:solidFill>
              <a:schemeClr val="tx1"/>
            </a:solidFill>
            <a:prstDash val="solid"/>
            <a:headEnd type="none" w="med" len="med"/>
            <a:tailEnd type="none" w="med" len="med"/>
          </a:ln>
        </p:spPr>
      </p:sp>
      <p:sp>
        <p:nvSpPr>
          <p:cNvPr id="64551" name="Line 38"/>
          <p:cNvSpPr/>
          <p:nvPr/>
        </p:nvSpPr>
        <p:spPr>
          <a:xfrm flipV="1">
            <a:off x="7129463" y="2924175"/>
            <a:ext cx="557212" cy="2157413"/>
          </a:xfrm>
          <a:prstGeom prst="line">
            <a:avLst/>
          </a:prstGeom>
          <a:ln w="76200" cap="flat" cmpd="sng">
            <a:solidFill>
              <a:schemeClr val="tx1"/>
            </a:solidFill>
            <a:prstDash val="solid"/>
            <a:headEnd type="none" w="med" len="med"/>
            <a:tailEnd type="none" w="med" len="med"/>
          </a:ln>
        </p:spPr>
      </p:sp>
      <p:sp>
        <p:nvSpPr>
          <p:cNvPr id="64552" name="Line 39"/>
          <p:cNvSpPr/>
          <p:nvPr/>
        </p:nvSpPr>
        <p:spPr>
          <a:xfrm>
            <a:off x="7685088" y="2922588"/>
            <a:ext cx="573087" cy="1117600"/>
          </a:xfrm>
          <a:prstGeom prst="line">
            <a:avLst/>
          </a:prstGeom>
          <a:ln w="76200" cap="flat" cmpd="sng">
            <a:solidFill>
              <a:schemeClr val="tx1"/>
            </a:solidFill>
            <a:prstDash val="solid"/>
            <a:headEnd type="none" w="med" len="med"/>
            <a:tailEnd type="none" w="med" len="med"/>
          </a:ln>
        </p:spPr>
      </p:sp>
      <p:sp>
        <p:nvSpPr>
          <p:cNvPr id="64553" name="Line 40"/>
          <p:cNvSpPr/>
          <p:nvPr/>
        </p:nvSpPr>
        <p:spPr>
          <a:xfrm flipV="1">
            <a:off x="8255000" y="3819525"/>
            <a:ext cx="457200" cy="212725"/>
          </a:xfrm>
          <a:prstGeom prst="line">
            <a:avLst/>
          </a:prstGeom>
          <a:ln w="76200" cap="flat" cmpd="sng">
            <a:solidFill>
              <a:schemeClr val="tx1"/>
            </a:solidFill>
            <a:prstDash val="solid"/>
            <a:headEnd type="none" w="med" len="med"/>
            <a:tailEnd type="none" w="med" len="med"/>
          </a:ln>
        </p:spPr>
      </p:sp>
      <p:sp>
        <p:nvSpPr>
          <p:cNvPr id="64554" name="Oval 41"/>
          <p:cNvSpPr/>
          <p:nvPr/>
        </p:nvSpPr>
        <p:spPr>
          <a:xfrm>
            <a:off x="3741738" y="4856163"/>
            <a:ext cx="152400" cy="152400"/>
          </a:xfrm>
          <a:prstGeom prst="ellipse">
            <a:avLst/>
          </a:prstGeom>
          <a:solidFill>
            <a:srgbClr val="FF0066"/>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55" name="Oval 42"/>
          <p:cNvSpPr/>
          <p:nvPr/>
        </p:nvSpPr>
        <p:spPr>
          <a:xfrm>
            <a:off x="4641850" y="3503613"/>
            <a:ext cx="152400" cy="152400"/>
          </a:xfrm>
          <a:prstGeom prst="ellipse">
            <a:avLst/>
          </a:prstGeom>
          <a:solidFill>
            <a:srgbClr val="FFFF00"/>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56" name="Oval 43"/>
          <p:cNvSpPr/>
          <p:nvPr/>
        </p:nvSpPr>
        <p:spPr>
          <a:xfrm>
            <a:off x="5224463" y="3949700"/>
            <a:ext cx="152400" cy="152400"/>
          </a:xfrm>
          <a:prstGeom prst="ellipse">
            <a:avLst/>
          </a:prstGeom>
          <a:solidFill>
            <a:srgbClr val="FFFF00"/>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57" name="Oval 44"/>
          <p:cNvSpPr/>
          <p:nvPr/>
        </p:nvSpPr>
        <p:spPr>
          <a:xfrm>
            <a:off x="7602538" y="2852738"/>
            <a:ext cx="152400" cy="152400"/>
          </a:xfrm>
          <a:prstGeom prst="ellipse">
            <a:avLst/>
          </a:prstGeom>
          <a:solidFill>
            <a:srgbClr val="FFFF00"/>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58" name="Oval 45"/>
          <p:cNvSpPr/>
          <p:nvPr/>
        </p:nvSpPr>
        <p:spPr>
          <a:xfrm>
            <a:off x="8178800" y="3957638"/>
            <a:ext cx="152400" cy="152400"/>
          </a:xfrm>
          <a:prstGeom prst="ellipse">
            <a:avLst/>
          </a:prstGeom>
          <a:solidFill>
            <a:srgbClr val="FFFF00"/>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59" name="Oval 46"/>
          <p:cNvSpPr/>
          <p:nvPr/>
        </p:nvSpPr>
        <p:spPr>
          <a:xfrm>
            <a:off x="8636000" y="3732213"/>
            <a:ext cx="152400" cy="152400"/>
          </a:xfrm>
          <a:prstGeom prst="ellipse">
            <a:avLst/>
          </a:prstGeom>
          <a:solidFill>
            <a:srgbClr val="FFFF00"/>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60" name="Text Box 47"/>
          <p:cNvSpPr txBox="1"/>
          <p:nvPr/>
        </p:nvSpPr>
        <p:spPr>
          <a:xfrm>
            <a:off x="731838" y="6110288"/>
            <a:ext cx="1104900" cy="366712"/>
          </a:xfrm>
          <a:prstGeom prst="rect">
            <a:avLst/>
          </a:prstGeom>
          <a:noFill/>
          <a:ln w="9525">
            <a:noFill/>
          </a:ln>
        </p:spPr>
        <p:txBody>
          <a:bodyPr wrap="none">
            <a:spAutoFit/>
          </a:bodyPr>
          <a:p>
            <a:r>
              <a:rPr lang="ja-JP" altLang="en-US" b="1" dirty="0">
                <a:latin typeface="黑体" panose="02010609060101010101" pitchFamily="1" charset="-122"/>
                <a:ea typeface="黑体" panose="02010609060101010101" pitchFamily="1" charset="-122"/>
              </a:rPr>
              <a:t>（</a:t>
            </a:r>
            <a:r>
              <a:rPr lang="zh-CN" altLang="en-US" b="1" dirty="0">
                <a:latin typeface="黑体" panose="02010609060101010101" pitchFamily="1" charset="-122"/>
                <a:ea typeface="黑体" panose="02010609060101010101" pitchFamily="1" charset="-122"/>
              </a:rPr>
              <a:t>月度</a:t>
            </a:r>
            <a:r>
              <a:rPr lang="ja-JP" altLang="en-US" b="1" dirty="0">
                <a:latin typeface="黑体" panose="02010609060101010101" pitchFamily="1" charset="-122"/>
                <a:ea typeface="黑体" panose="02010609060101010101" pitchFamily="1" charset="-122"/>
              </a:rPr>
              <a:t>）</a:t>
            </a:r>
            <a:endParaRPr lang="ja-JP" altLang="en-US" b="1" dirty="0">
              <a:latin typeface="黑体" panose="02010609060101010101" pitchFamily="1" charset="-122"/>
              <a:ea typeface="黑体" panose="02010609060101010101" pitchFamily="1" charset="-122"/>
            </a:endParaRPr>
          </a:p>
        </p:txBody>
      </p:sp>
      <p:sp>
        <p:nvSpPr>
          <p:cNvPr id="64561" name="Text Box 48"/>
          <p:cNvSpPr txBox="1"/>
          <p:nvPr/>
        </p:nvSpPr>
        <p:spPr>
          <a:xfrm>
            <a:off x="1789113" y="6007100"/>
            <a:ext cx="1716087" cy="457200"/>
          </a:xfrm>
          <a:prstGeom prst="rect">
            <a:avLst/>
          </a:prstGeom>
          <a:noFill/>
          <a:ln w="9525">
            <a:noFill/>
          </a:ln>
        </p:spPr>
        <p:txBody>
          <a:bodyPr wrap="none">
            <a:spAutoFit/>
          </a:bodyPr>
          <a:p>
            <a:r>
              <a:rPr lang="zh-CN" altLang="en-US" sz="2400" b="1" dirty="0">
                <a:latin typeface="黑体" panose="02010609060101010101" pitchFamily="1" charset="-122"/>
                <a:ea typeface="黑体" panose="02010609060101010101" pitchFamily="1" charset="-122"/>
              </a:rPr>
              <a:t>非管理状态</a:t>
            </a:r>
            <a:endParaRPr lang="ja-JP" altLang="en-US" sz="2400" b="1" dirty="0">
              <a:latin typeface="黑体" panose="02010609060101010101" pitchFamily="1" charset="-122"/>
              <a:ea typeface="黑体" panose="02010609060101010101" pitchFamily="1" charset="-122"/>
            </a:endParaRPr>
          </a:p>
        </p:txBody>
      </p:sp>
      <p:sp>
        <p:nvSpPr>
          <p:cNvPr id="64562" name="Text Box 49"/>
          <p:cNvSpPr txBox="1"/>
          <p:nvPr/>
        </p:nvSpPr>
        <p:spPr>
          <a:xfrm>
            <a:off x="4610100" y="6019800"/>
            <a:ext cx="3248025" cy="457200"/>
          </a:xfrm>
          <a:prstGeom prst="rect">
            <a:avLst/>
          </a:prstGeom>
          <a:noFill/>
          <a:ln w="9525">
            <a:noFill/>
          </a:ln>
        </p:spPr>
        <p:txBody>
          <a:bodyPr wrap="none">
            <a:spAutoFit/>
          </a:bodyPr>
          <a:p>
            <a:r>
              <a:rPr lang="ja-JP" altLang="en-US" sz="2400" b="1" dirty="0">
                <a:latin typeface="黑体" panose="02010609060101010101" pitchFamily="1" charset="-122"/>
                <a:ea typeface="黑体" panose="02010609060101010101" pitchFamily="1" charset="-122"/>
              </a:rPr>
              <a:t>管理状態（日常管理）</a:t>
            </a:r>
            <a:endParaRPr lang="ja-JP" altLang="en-US" sz="2400" b="1" dirty="0">
              <a:latin typeface="黑体" panose="02010609060101010101" pitchFamily="1" charset="-122"/>
              <a:ea typeface="黑体" panose="02010609060101010101" pitchFamily="1" charset="-122"/>
            </a:endParaRPr>
          </a:p>
        </p:txBody>
      </p:sp>
      <p:sp>
        <p:nvSpPr>
          <p:cNvPr id="64563" name="Rectangle 50"/>
          <p:cNvSpPr/>
          <p:nvPr/>
        </p:nvSpPr>
        <p:spPr>
          <a:xfrm>
            <a:off x="1811338" y="4910138"/>
            <a:ext cx="1676400" cy="774700"/>
          </a:xfrm>
          <a:prstGeom prst="rect">
            <a:avLst/>
          </a:prstGeom>
          <a:solidFill>
            <a:srgbClr val="FFFF66"/>
          </a:solidFill>
          <a:ln w="19050" cap="rnd" cmpd="sng">
            <a:solidFill>
              <a:schemeClr val="tx1"/>
            </a:solidFill>
            <a:prstDash val="sysDot"/>
            <a:miter/>
            <a:headEnd type="none" w="med" len="med"/>
            <a:tailEnd type="none" w="med" len="med"/>
          </a:ln>
        </p:spPr>
        <p:txBody>
          <a:bodyPr wrap="none" anchor="ctr" anchorCtr="0"/>
          <a:p>
            <a:pPr algn="ctr"/>
            <a:r>
              <a:rPr lang="zh-CN" altLang="en-US" b="1" dirty="0">
                <a:latin typeface="黑体" panose="02010609060101010101" pitchFamily="1" charset="-122"/>
                <a:ea typeface="黑体" panose="02010609060101010101" pitchFamily="1" charset="-122"/>
              </a:rPr>
              <a:t>只是某段时间结</a:t>
            </a:r>
            <a:endParaRPr lang="zh-CN" altLang="en-US" b="1" dirty="0">
              <a:latin typeface="黑体" panose="02010609060101010101" pitchFamily="1" charset="-122"/>
              <a:ea typeface="黑体" panose="02010609060101010101" pitchFamily="1" charset="-122"/>
            </a:endParaRPr>
          </a:p>
          <a:p>
            <a:pPr algn="ctr"/>
            <a:r>
              <a:rPr lang="zh-CN" altLang="en-US" b="1" dirty="0">
                <a:latin typeface="黑体" panose="02010609060101010101" pitchFamily="1" charset="-122"/>
                <a:ea typeface="黑体" panose="02010609060101010101" pitchFamily="1" charset="-122"/>
              </a:rPr>
              <a:t>束后的结果管理</a:t>
            </a:r>
            <a:endParaRPr lang="ja-JP" altLang="en-US" b="1" dirty="0">
              <a:latin typeface="黑体" panose="02010609060101010101" pitchFamily="1" charset="-122"/>
              <a:ea typeface="黑体" panose="02010609060101010101" pitchFamily="1" charset="-122"/>
            </a:endParaRPr>
          </a:p>
        </p:txBody>
      </p:sp>
      <p:sp>
        <p:nvSpPr>
          <p:cNvPr id="64564" name="AutoShape 51"/>
          <p:cNvSpPr/>
          <p:nvPr/>
        </p:nvSpPr>
        <p:spPr>
          <a:xfrm>
            <a:off x="7045325" y="1700213"/>
            <a:ext cx="1752600" cy="657225"/>
          </a:xfrm>
          <a:prstGeom prst="wedgeRoundRectCallout">
            <a:avLst>
              <a:gd name="adj1" fmla="val -14310"/>
              <a:gd name="adj2" fmla="val 123671"/>
              <a:gd name="adj3" fmla="val 16667"/>
            </a:avLst>
          </a:prstGeom>
          <a:solidFill>
            <a:srgbClr val="00CCFF"/>
          </a:solidFill>
          <a:ln w="19050" cap="flat" cmpd="sng">
            <a:solidFill>
              <a:schemeClr val="tx1"/>
            </a:solidFill>
            <a:prstDash val="sysDot"/>
            <a:miter/>
            <a:headEnd type="none" w="med" len="med"/>
            <a:tailEnd type="none" w="med" len="med"/>
          </a:ln>
        </p:spPr>
        <p:txBody>
          <a:bodyPr wrap="none" anchor="ctr" anchorCtr="0"/>
          <a:p>
            <a:pPr algn="ctr"/>
            <a:r>
              <a:rPr lang="zh-CN" altLang="en-US" b="1" dirty="0">
                <a:latin typeface="黑体" panose="02010609060101010101" pitchFamily="1" charset="-122"/>
                <a:ea typeface="黑体" panose="02010609060101010101" pitchFamily="1" charset="-122"/>
              </a:rPr>
              <a:t>查明原因并实施</a:t>
            </a:r>
            <a:endParaRPr lang="ja-JP" altLang="en-US" b="1" dirty="0">
              <a:latin typeface="黑体" panose="02010609060101010101" pitchFamily="1" charset="-122"/>
              <a:ea typeface="黑体" panose="02010609060101010101" pitchFamily="1" charset="-122"/>
            </a:endParaRPr>
          </a:p>
          <a:p>
            <a:pPr algn="ctr"/>
            <a:r>
              <a:rPr lang="zh-CN" altLang="en-US" b="1" dirty="0">
                <a:latin typeface="黑体" panose="02010609060101010101" pitchFamily="1" charset="-122"/>
                <a:ea typeface="黑体" panose="02010609060101010101" pitchFamily="1" charset="-122"/>
              </a:rPr>
              <a:t>对策</a:t>
            </a:r>
            <a:r>
              <a:rPr lang="ja-JP" altLang="en-US" b="1" dirty="0">
                <a:latin typeface="黑体" panose="02010609060101010101" pitchFamily="1" charset="-122"/>
                <a:ea typeface="黑体" panose="02010609060101010101" pitchFamily="1" charset="-122"/>
              </a:rPr>
              <a:t>（</a:t>
            </a:r>
            <a:r>
              <a:rPr lang="en-US" altLang="zh-CN" b="1" dirty="0">
                <a:latin typeface="黑体" panose="02010609060101010101" pitchFamily="1" charset="-122"/>
                <a:ea typeface="黑体" panose="02010609060101010101" pitchFamily="1" charset="-122"/>
              </a:rPr>
              <a:t>2Way)</a:t>
            </a:r>
            <a:endParaRPr lang="en-US" altLang="zh-CN" b="1" dirty="0">
              <a:latin typeface="黑体" panose="02010609060101010101" pitchFamily="1" charset="-122"/>
              <a:ea typeface="黑体" panose="02010609060101010101" pitchFamily="1" charset="-122"/>
            </a:endParaRPr>
          </a:p>
        </p:txBody>
      </p:sp>
      <p:sp>
        <p:nvSpPr>
          <p:cNvPr id="64565" name="AutoShape 52"/>
          <p:cNvSpPr/>
          <p:nvPr/>
        </p:nvSpPr>
        <p:spPr>
          <a:xfrm rot="855228">
            <a:off x="7394575" y="4060825"/>
            <a:ext cx="274638" cy="774700"/>
          </a:xfrm>
          <a:prstGeom prst="upArrow">
            <a:avLst>
              <a:gd name="adj1" fmla="val 50000"/>
              <a:gd name="adj2" fmla="val 70520"/>
            </a:avLst>
          </a:prstGeom>
          <a:solidFill>
            <a:srgbClr val="FFFF66"/>
          </a:solidFill>
          <a:ln w="9525" cap="flat" cmpd="sng">
            <a:solidFill>
              <a:schemeClr val="tx1"/>
            </a:solidFill>
            <a:prstDash val="solid"/>
            <a:miter/>
            <a:headEnd type="none" w="med" len="med"/>
            <a:tailEnd type="none" w="med" len="med"/>
          </a:ln>
        </p:spPr>
        <p:txBody>
          <a:bodyPr vert="eaVert" wrap="none" anchor="ctr" anchorCtr="0"/>
          <a:p>
            <a:endParaRPr lang="zh-CN" altLang="en-US" dirty="0">
              <a:latin typeface="Arial" panose="020B0604020202020204" pitchFamily="34" charset="0"/>
            </a:endParaRPr>
          </a:p>
        </p:txBody>
      </p:sp>
      <p:sp>
        <p:nvSpPr>
          <p:cNvPr id="64566" name="AutoShape 53"/>
          <p:cNvSpPr/>
          <p:nvPr/>
        </p:nvSpPr>
        <p:spPr>
          <a:xfrm rot="-1628923" flipV="1">
            <a:off x="8121650" y="3127375"/>
            <a:ext cx="274638" cy="774700"/>
          </a:xfrm>
          <a:prstGeom prst="upArrow">
            <a:avLst>
              <a:gd name="adj1" fmla="val 50000"/>
              <a:gd name="adj2" fmla="val 70520"/>
            </a:avLst>
          </a:prstGeom>
          <a:solidFill>
            <a:srgbClr val="FFFF66"/>
          </a:solidFill>
          <a:ln w="9525" cap="flat" cmpd="sng">
            <a:solidFill>
              <a:schemeClr val="tx1"/>
            </a:solidFill>
            <a:prstDash val="solid"/>
            <a:miter/>
            <a:headEnd type="none" w="med" len="med"/>
            <a:tailEnd type="none" w="med" len="med"/>
          </a:ln>
        </p:spPr>
        <p:txBody>
          <a:bodyPr vert="eaVert" wrap="none" anchor="ctr" anchorCtr="0"/>
          <a:p>
            <a:endParaRPr lang="zh-CN" altLang="en-US" dirty="0">
              <a:latin typeface="Arial" panose="020B0604020202020204" pitchFamily="34" charset="0"/>
            </a:endParaRPr>
          </a:p>
        </p:txBody>
      </p:sp>
      <p:sp>
        <p:nvSpPr>
          <p:cNvPr id="64567" name="Oval 54"/>
          <p:cNvSpPr/>
          <p:nvPr/>
        </p:nvSpPr>
        <p:spPr>
          <a:xfrm>
            <a:off x="6781800" y="4824413"/>
            <a:ext cx="685800" cy="533400"/>
          </a:xfrm>
          <a:prstGeom prst="ellipse">
            <a:avLst/>
          </a:prstGeom>
          <a:no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68" name="Oval 55"/>
          <p:cNvSpPr/>
          <p:nvPr/>
        </p:nvSpPr>
        <p:spPr>
          <a:xfrm>
            <a:off x="7307263" y="2670175"/>
            <a:ext cx="762000" cy="533400"/>
          </a:xfrm>
          <a:prstGeom prst="ellipse">
            <a:avLst/>
          </a:prstGeom>
          <a:no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69" name="Text Box 56"/>
          <p:cNvSpPr txBox="1"/>
          <p:nvPr/>
        </p:nvSpPr>
        <p:spPr>
          <a:xfrm>
            <a:off x="4178300" y="3122613"/>
            <a:ext cx="2287588" cy="336550"/>
          </a:xfrm>
          <a:prstGeom prst="rect">
            <a:avLst/>
          </a:prstGeom>
          <a:noFill/>
          <a:ln w="9525">
            <a:noFill/>
          </a:ln>
        </p:spPr>
        <p:txBody>
          <a:bodyPr wrap="none">
            <a:spAutoFit/>
          </a:bodyPr>
          <a:p>
            <a:r>
              <a:rPr lang="zh-CN" altLang="en-US" sz="1600" b="1" dirty="0">
                <a:latin typeface="黑体" panose="02010609060101010101" pitchFamily="1" charset="-122"/>
                <a:ea typeface="黑体" panose="02010609060101010101" pitchFamily="1" charset="-122"/>
              </a:rPr>
              <a:t>上部 </a:t>
            </a:r>
            <a:r>
              <a:rPr lang="en-US" altLang="zh-CN" sz="1600" b="1" dirty="0">
                <a:latin typeface="Times New Roman" panose="02020603050405020304" pitchFamily="2" charset="0"/>
                <a:ea typeface="黑体" panose="02010609060101010101" pitchFamily="1" charset="-122"/>
              </a:rPr>
              <a:t>·</a:t>
            </a:r>
            <a:r>
              <a:rPr lang="en-US" altLang="zh-CN" sz="1600" b="1" dirty="0">
                <a:latin typeface="黑体" panose="02010609060101010101" pitchFamily="1" charset="-122"/>
                <a:ea typeface="黑体" panose="02010609060101010101" pitchFamily="1" charset="-122"/>
              </a:rPr>
              <a:t> </a:t>
            </a:r>
            <a:r>
              <a:rPr lang="zh-CN" altLang="en-US" sz="1600" b="1" dirty="0">
                <a:latin typeface="黑体" panose="02010609060101010101" pitchFamily="1" charset="-122"/>
                <a:ea typeface="黑体" panose="02010609060101010101" pitchFamily="1" charset="-122"/>
              </a:rPr>
              <a:t>管理界限</a:t>
            </a:r>
            <a:r>
              <a:rPr lang="ja-JP" altLang="en-US" sz="1600" b="1" dirty="0">
                <a:latin typeface="黑体" panose="02010609060101010101" pitchFamily="1" charset="-122"/>
                <a:ea typeface="黑体" panose="02010609060101010101" pitchFamily="1" charset="-122"/>
              </a:rPr>
              <a:t>（</a:t>
            </a:r>
            <a:r>
              <a:rPr lang="en-US" altLang="zh-CN" sz="1600" b="1" dirty="0">
                <a:latin typeface="黑体" panose="02010609060101010101" pitchFamily="1" charset="-122"/>
                <a:ea typeface="黑体" panose="02010609060101010101" pitchFamily="1" charset="-122"/>
              </a:rPr>
              <a:t>UCL)</a:t>
            </a:r>
            <a:endParaRPr lang="en-US" altLang="zh-CN" sz="1600" b="1" dirty="0">
              <a:latin typeface="黑体" panose="02010609060101010101" pitchFamily="1" charset="-122"/>
              <a:ea typeface="黑体" panose="02010609060101010101" pitchFamily="1" charset="-122"/>
            </a:endParaRPr>
          </a:p>
        </p:txBody>
      </p:sp>
      <p:sp>
        <p:nvSpPr>
          <p:cNvPr id="64570" name="Text Box 57"/>
          <p:cNvSpPr txBox="1"/>
          <p:nvPr/>
        </p:nvSpPr>
        <p:spPr>
          <a:xfrm>
            <a:off x="4205288" y="4514850"/>
            <a:ext cx="2287587" cy="336550"/>
          </a:xfrm>
          <a:prstGeom prst="rect">
            <a:avLst/>
          </a:prstGeom>
          <a:noFill/>
          <a:ln w="9525">
            <a:noFill/>
          </a:ln>
        </p:spPr>
        <p:txBody>
          <a:bodyPr wrap="none">
            <a:spAutoFit/>
          </a:bodyPr>
          <a:p>
            <a:r>
              <a:rPr lang="zh-CN" altLang="en-US" sz="1600" b="1" dirty="0">
                <a:latin typeface="黑体" panose="02010609060101010101" pitchFamily="1" charset="-122"/>
                <a:ea typeface="黑体" panose="02010609060101010101" pitchFamily="1" charset="-122"/>
              </a:rPr>
              <a:t>下部 </a:t>
            </a:r>
            <a:r>
              <a:rPr lang="en-US" altLang="zh-CN" sz="1600" b="1" dirty="0">
                <a:latin typeface="Times New Roman" panose="02020603050405020304" pitchFamily="2" charset="0"/>
                <a:ea typeface="黑体" panose="02010609060101010101" pitchFamily="1" charset="-122"/>
              </a:rPr>
              <a:t>·</a:t>
            </a:r>
            <a:r>
              <a:rPr lang="en-US" altLang="zh-CN" sz="1600" b="1" dirty="0">
                <a:latin typeface="黑体" panose="02010609060101010101" pitchFamily="1" charset="-122"/>
                <a:ea typeface="黑体" panose="02010609060101010101" pitchFamily="1" charset="-122"/>
              </a:rPr>
              <a:t> </a:t>
            </a:r>
            <a:r>
              <a:rPr lang="zh-CN" altLang="en-US" sz="1600" b="1" dirty="0">
                <a:latin typeface="黑体" panose="02010609060101010101" pitchFamily="1" charset="-122"/>
                <a:ea typeface="黑体" panose="02010609060101010101" pitchFamily="1" charset="-122"/>
              </a:rPr>
              <a:t>管理界限</a:t>
            </a:r>
            <a:r>
              <a:rPr lang="ja-JP" altLang="en-US" sz="1600" b="1" dirty="0">
                <a:latin typeface="黑体" panose="02010609060101010101" pitchFamily="1" charset="-122"/>
                <a:ea typeface="黑体" panose="02010609060101010101" pitchFamily="1" charset="-122"/>
              </a:rPr>
              <a:t>（</a:t>
            </a:r>
            <a:r>
              <a:rPr lang="en-US" altLang="zh-CN" sz="1600" b="1" dirty="0">
                <a:latin typeface="黑体" panose="02010609060101010101" pitchFamily="1" charset="-122"/>
                <a:ea typeface="黑体" panose="02010609060101010101" pitchFamily="1" charset="-122"/>
              </a:rPr>
              <a:t>LCL)</a:t>
            </a:r>
            <a:endParaRPr lang="en-US" altLang="zh-CN" sz="1600" b="1" dirty="0">
              <a:latin typeface="黑体" panose="02010609060101010101" pitchFamily="1" charset="-122"/>
              <a:ea typeface="黑体" panose="02010609060101010101" pitchFamily="1" charset="-122"/>
            </a:endParaRPr>
          </a:p>
        </p:txBody>
      </p:sp>
      <p:sp>
        <p:nvSpPr>
          <p:cNvPr id="64571" name="Line 58"/>
          <p:cNvSpPr/>
          <p:nvPr/>
        </p:nvSpPr>
        <p:spPr>
          <a:xfrm>
            <a:off x="6588125" y="4414838"/>
            <a:ext cx="527050" cy="677862"/>
          </a:xfrm>
          <a:prstGeom prst="line">
            <a:avLst/>
          </a:prstGeom>
          <a:ln w="76200" cap="flat" cmpd="sng">
            <a:solidFill>
              <a:schemeClr val="tx1"/>
            </a:solidFill>
            <a:prstDash val="solid"/>
            <a:headEnd type="none" w="med" len="med"/>
            <a:tailEnd type="none" w="med" len="med"/>
          </a:ln>
        </p:spPr>
      </p:sp>
      <p:sp>
        <p:nvSpPr>
          <p:cNvPr id="64572" name="Oval 59"/>
          <p:cNvSpPr/>
          <p:nvPr/>
        </p:nvSpPr>
        <p:spPr>
          <a:xfrm>
            <a:off x="7045325" y="5008563"/>
            <a:ext cx="152400" cy="152400"/>
          </a:xfrm>
          <a:prstGeom prst="ellipse">
            <a:avLst/>
          </a:prstGeom>
          <a:solidFill>
            <a:srgbClr val="FFFF00"/>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73" name="Oval 60"/>
          <p:cNvSpPr/>
          <p:nvPr/>
        </p:nvSpPr>
        <p:spPr>
          <a:xfrm>
            <a:off x="6516688" y="4338638"/>
            <a:ext cx="152400" cy="152400"/>
          </a:xfrm>
          <a:prstGeom prst="ellipse">
            <a:avLst/>
          </a:prstGeom>
          <a:solidFill>
            <a:srgbClr val="FFFF00"/>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74" name="Oval 61"/>
          <p:cNvSpPr/>
          <p:nvPr/>
        </p:nvSpPr>
        <p:spPr>
          <a:xfrm>
            <a:off x="5902325" y="4110038"/>
            <a:ext cx="152400" cy="152400"/>
          </a:xfrm>
          <a:prstGeom prst="ellipse">
            <a:avLst/>
          </a:prstGeom>
          <a:solidFill>
            <a:srgbClr val="FFFF00"/>
          </a:solidFill>
          <a:ln w="1270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4575" name="Text Box 62"/>
          <p:cNvSpPr txBox="1"/>
          <p:nvPr/>
        </p:nvSpPr>
        <p:spPr>
          <a:xfrm>
            <a:off x="5094288" y="5189538"/>
            <a:ext cx="1354137" cy="660400"/>
          </a:xfrm>
          <a:prstGeom prst="rect">
            <a:avLst/>
          </a:prstGeom>
          <a:solidFill>
            <a:srgbClr val="99CCFF"/>
          </a:solidFill>
          <a:ln w="19050" cap="flat" cmpd="sng">
            <a:solidFill>
              <a:srgbClr val="333399"/>
            </a:solidFill>
            <a:prstDash val="sysDot"/>
            <a:miter/>
            <a:headEnd type="none" w="med" len="med"/>
            <a:tailEnd type="none" w="med" len="med"/>
          </a:ln>
        </p:spPr>
        <p:txBody>
          <a:bodyPr wrap="none">
            <a:spAutoFit/>
          </a:bodyPr>
          <a:p>
            <a:pPr algn="ctr" eaLnBrk="0" hangingPunct="0"/>
            <a:r>
              <a:rPr lang="zh-CN" altLang="en-US" b="1" dirty="0">
                <a:solidFill>
                  <a:schemeClr val="accent2"/>
                </a:solidFill>
                <a:latin typeface="黑体" panose="02010609060101010101" pitchFamily="1" charset="-122"/>
                <a:ea typeface="黑体" panose="02010609060101010101" pitchFamily="1" charset="-122"/>
              </a:rPr>
              <a:t>抓住预兆</a:t>
            </a:r>
            <a:endParaRPr lang="ja-JP" altLang="en-US" b="1" dirty="0">
              <a:solidFill>
                <a:schemeClr val="accent2"/>
              </a:solidFill>
              <a:latin typeface="黑体" panose="02010609060101010101" pitchFamily="1" charset="-122"/>
              <a:ea typeface="黑体" panose="02010609060101010101" pitchFamily="1" charset="-122"/>
            </a:endParaRPr>
          </a:p>
          <a:p>
            <a:pPr algn="ctr" eaLnBrk="0" hangingPunct="0"/>
            <a:r>
              <a:rPr lang="zh-CN" altLang="en-US" b="1" dirty="0">
                <a:solidFill>
                  <a:schemeClr val="accent2"/>
                </a:solidFill>
                <a:latin typeface="黑体" panose="02010609060101010101" pitchFamily="1" charset="-122"/>
                <a:ea typeface="黑体" panose="02010609060101010101" pitchFamily="1" charset="-122"/>
              </a:rPr>
              <a:t>防患于未然</a:t>
            </a:r>
            <a:endParaRPr lang="ja-JP" altLang="en-US" b="1" dirty="0">
              <a:solidFill>
                <a:schemeClr val="accent2"/>
              </a:solidFill>
              <a:latin typeface="黑体" panose="02010609060101010101" pitchFamily="1" charset="-122"/>
              <a:ea typeface="黑体" panose="02010609060101010101" pitchFamily="1" charset="-122"/>
            </a:endParaRPr>
          </a:p>
        </p:txBody>
      </p:sp>
      <p:sp>
        <p:nvSpPr>
          <p:cNvPr id="64576" name="Line 63"/>
          <p:cNvSpPr/>
          <p:nvPr/>
        </p:nvSpPr>
        <p:spPr>
          <a:xfrm flipV="1">
            <a:off x="6224588" y="4554538"/>
            <a:ext cx="296862" cy="581025"/>
          </a:xfrm>
          <a:prstGeom prst="line">
            <a:avLst/>
          </a:prstGeom>
          <a:ln w="28575" cap="flat" cmpd="sng">
            <a:solidFill>
              <a:schemeClr val="accent2"/>
            </a:solidFill>
            <a:prstDash val="solid"/>
            <a:headEnd type="none" w="med" len="med"/>
            <a:tailEnd type="triangle" w="med" len="med"/>
          </a:ln>
        </p:spPr>
      </p:sp>
      <p:sp>
        <p:nvSpPr>
          <p:cNvPr id="64577" name="AutoShape 64"/>
          <p:cNvSpPr/>
          <p:nvPr/>
        </p:nvSpPr>
        <p:spPr>
          <a:xfrm>
            <a:off x="7369175" y="5411788"/>
            <a:ext cx="1752600" cy="657225"/>
          </a:xfrm>
          <a:prstGeom prst="wedgeRoundRectCallout">
            <a:avLst>
              <a:gd name="adj1" fmla="val -54620"/>
              <a:gd name="adj2" fmla="val -82125"/>
              <a:gd name="adj3" fmla="val 16667"/>
            </a:avLst>
          </a:prstGeom>
          <a:solidFill>
            <a:srgbClr val="00CCFF"/>
          </a:solidFill>
          <a:ln w="19050" cap="flat" cmpd="sng">
            <a:solidFill>
              <a:schemeClr val="tx1"/>
            </a:solidFill>
            <a:prstDash val="sysDot"/>
            <a:miter/>
            <a:headEnd type="none" w="med" len="med"/>
            <a:tailEnd type="none" w="med" len="med"/>
          </a:ln>
        </p:spPr>
        <p:txBody>
          <a:bodyPr wrap="none" anchor="ctr" anchorCtr="0"/>
          <a:p>
            <a:pPr algn="ctr"/>
            <a:r>
              <a:rPr lang="zh-CN" altLang="en-US" b="1" dirty="0">
                <a:latin typeface="黑体" panose="02010609060101010101" pitchFamily="1" charset="-122"/>
                <a:ea typeface="黑体" panose="02010609060101010101" pitchFamily="1" charset="-122"/>
              </a:rPr>
              <a:t>查明原因并实施</a:t>
            </a:r>
            <a:endParaRPr lang="ja-JP" altLang="en-US" b="1" dirty="0">
              <a:latin typeface="黑体" panose="02010609060101010101" pitchFamily="1" charset="-122"/>
              <a:ea typeface="黑体" panose="02010609060101010101" pitchFamily="1" charset="-122"/>
            </a:endParaRPr>
          </a:p>
          <a:p>
            <a:pPr algn="ctr"/>
            <a:r>
              <a:rPr lang="zh-CN" altLang="en-US" b="1" dirty="0">
                <a:latin typeface="黑体" panose="02010609060101010101" pitchFamily="1" charset="-122"/>
                <a:ea typeface="黑体" panose="02010609060101010101" pitchFamily="1" charset="-122"/>
              </a:rPr>
              <a:t>对策</a:t>
            </a:r>
            <a:r>
              <a:rPr lang="ja-JP" altLang="en-US" b="1" dirty="0">
                <a:latin typeface="黑体" panose="02010609060101010101" pitchFamily="1" charset="-122"/>
                <a:ea typeface="黑体" panose="02010609060101010101" pitchFamily="1" charset="-122"/>
              </a:rPr>
              <a:t>（</a:t>
            </a:r>
            <a:r>
              <a:rPr lang="en-US" altLang="zh-CN" b="1" dirty="0">
                <a:latin typeface="黑体" panose="02010609060101010101" pitchFamily="1" charset="-122"/>
                <a:ea typeface="黑体" panose="02010609060101010101" pitchFamily="1" charset="-122"/>
              </a:rPr>
              <a:t>2Way)</a:t>
            </a:r>
            <a:endParaRPr lang="en-US" altLang="zh-CN" b="1" dirty="0">
              <a:latin typeface="黑体" panose="02010609060101010101" pitchFamily="1" charset="-122"/>
              <a:ea typeface="黑体" panose="02010609060101010101" pitchFamily="1" charset="-122"/>
            </a:endParaRPr>
          </a:p>
        </p:txBody>
      </p:sp>
      <p:sp>
        <p:nvSpPr>
          <p:cNvPr id="64578" name="Rectangle 65"/>
          <p:cNvSpPr/>
          <p:nvPr/>
        </p:nvSpPr>
        <p:spPr>
          <a:xfrm>
            <a:off x="2362200" y="152400"/>
            <a:ext cx="3962400" cy="685800"/>
          </a:xfrm>
          <a:prstGeom prst="rect">
            <a:avLst/>
          </a:prstGeom>
          <a:noFill/>
          <a:ln w="9525">
            <a:noFill/>
          </a:ln>
        </p:spPr>
        <p:txBody>
          <a:bodyPr anchor="ctr" anchorCtr="0"/>
          <a:p>
            <a:pPr algn="ctr"/>
            <a:r>
              <a:rPr lang="zh-CN" altLang="en-US" sz="40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rPr>
              <a:t>日常管理的方法</a:t>
            </a:r>
            <a:endParaRPr lang="ja-JP" altLang="en-US" sz="2800" b="1" dirty="0">
              <a:solidFill>
                <a:srgbClr val="3333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64579" name="Rectangle 66"/>
          <p:cNvSpPr/>
          <p:nvPr/>
        </p:nvSpPr>
        <p:spPr>
          <a:xfrm>
            <a:off x="0" y="838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p:sp>
        <p:nvSpPr>
          <p:cNvPr id="65538"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65539" name="Rectangle 2"/>
          <p:cNvSpPr>
            <a:spLocks noGrp="1"/>
          </p:cNvSpPr>
          <p:nvPr>
            <p:ph type="title" idx="4294967295"/>
          </p:nvPr>
        </p:nvSpPr>
        <p:spPr>
          <a:xfrm>
            <a:off x="0" y="139700"/>
            <a:ext cx="7772400" cy="381000"/>
          </a:xfrm>
          <a:ln/>
        </p:spPr>
        <p:txBody>
          <a:bodyPr vert="horz" wrap="square" anchor="ctr" anchorCtr="0"/>
          <a:p>
            <a:pPr eaLnBrk="1" hangingPunct="1"/>
            <a:r>
              <a:rPr lang="zh-CN" altLang="en-US" sz="36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rPr>
              <a:t>生产系统管理图的实例</a:t>
            </a:r>
            <a:endParaRPr lang="ja-JP" altLang="en-US" sz="3600" b="1" dirty="0">
              <a:solidFill>
                <a:srgbClr val="000099"/>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65540" name="Rectangle 3"/>
          <p:cNvSpPr/>
          <p:nvPr/>
        </p:nvSpPr>
        <p:spPr>
          <a:xfrm>
            <a:off x="0" y="6096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grpSp>
        <p:nvGrpSpPr>
          <p:cNvPr id="65541" name="Group 4"/>
          <p:cNvGrpSpPr/>
          <p:nvPr/>
        </p:nvGrpSpPr>
        <p:grpSpPr>
          <a:xfrm>
            <a:off x="200025" y="1143000"/>
            <a:ext cx="8993188" cy="4419600"/>
            <a:chOff x="0" y="0"/>
            <a:chExt cx="5665" cy="2784"/>
          </a:xfrm>
        </p:grpSpPr>
        <p:grpSp>
          <p:nvGrpSpPr>
            <p:cNvPr id="65542" name="Group 5"/>
            <p:cNvGrpSpPr/>
            <p:nvPr/>
          </p:nvGrpSpPr>
          <p:grpSpPr>
            <a:xfrm>
              <a:off x="0" y="0"/>
              <a:ext cx="5394" cy="2784"/>
              <a:chOff x="0" y="0"/>
              <a:chExt cx="5394" cy="2784"/>
            </a:xfrm>
          </p:grpSpPr>
          <p:sp>
            <p:nvSpPr>
              <p:cNvPr id="65543" name="Rectangle 6"/>
              <p:cNvSpPr/>
              <p:nvPr/>
            </p:nvSpPr>
            <p:spPr>
              <a:xfrm>
                <a:off x="210" y="144"/>
                <a:ext cx="336" cy="240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544" name="Line 7"/>
              <p:cNvSpPr/>
              <p:nvPr/>
            </p:nvSpPr>
            <p:spPr>
              <a:xfrm>
                <a:off x="546" y="144"/>
                <a:ext cx="4848" cy="0"/>
              </a:xfrm>
              <a:prstGeom prst="line">
                <a:avLst/>
              </a:prstGeom>
              <a:ln w="28575" cap="flat" cmpd="sng">
                <a:solidFill>
                  <a:srgbClr val="000000"/>
                </a:solidFill>
                <a:prstDash val="solid"/>
                <a:headEnd type="none" w="med" len="med"/>
                <a:tailEnd type="none" w="med" len="med"/>
              </a:ln>
            </p:spPr>
          </p:sp>
          <p:sp>
            <p:nvSpPr>
              <p:cNvPr id="65545" name="Line 8"/>
              <p:cNvSpPr/>
              <p:nvPr/>
            </p:nvSpPr>
            <p:spPr>
              <a:xfrm>
                <a:off x="546" y="240"/>
                <a:ext cx="4848" cy="0"/>
              </a:xfrm>
              <a:prstGeom prst="line">
                <a:avLst/>
              </a:prstGeom>
              <a:ln w="3175" cap="flat" cmpd="sng">
                <a:solidFill>
                  <a:srgbClr val="000000"/>
                </a:solidFill>
                <a:prstDash val="solid"/>
                <a:headEnd type="none" w="med" len="med"/>
                <a:tailEnd type="none" w="med" len="med"/>
              </a:ln>
            </p:spPr>
          </p:sp>
          <p:sp>
            <p:nvSpPr>
              <p:cNvPr id="65546" name="Line 9"/>
              <p:cNvSpPr/>
              <p:nvPr/>
            </p:nvSpPr>
            <p:spPr>
              <a:xfrm>
                <a:off x="546" y="336"/>
                <a:ext cx="4848" cy="0"/>
              </a:xfrm>
              <a:prstGeom prst="line">
                <a:avLst/>
              </a:prstGeom>
              <a:ln w="3175" cap="flat" cmpd="sng">
                <a:solidFill>
                  <a:srgbClr val="000000"/>
                </a:solidFill>
                <a:prstDash val="solid"/>
                <a:headEnd type="none" w="med" len="med"/>
                <a:tailEnd type="none" w="med" len="med"/>
              </a:ln>
            </p:spPr>
          </p:sp>
          <p:sp>
            <p:nvSpPr>
              <p:cNvPr id="65547" name="Line 10"/>
              <p:cNvSpPr/>
              <p:nvPr/>
            </p:nvSpPr>
            <p:spPr>
              <a:xfrm>
                <a:off x="546" y="432"/>
                <a:ext cx="4848" cy="0"/>
              </a:xfrm>
              <a:prstGeom prst="line">
                <a:avLst/>
              </a:prstGeom>
              <a:ln w="3175" cap="flat" cmpd="sng">
                <a:solidFill>
                  <a:srgbClr val="000000"/>
                </a:solidFill>
                <a:prstDash val="solid"/>
                <a:headEnd type="none" w="med" len="med"/>
                <a:tailEnd type="none" w="med" len="med"/>
              </a:ln>
            </p:spPr>
          </p:sp>
          <p:sp>
            <p:nvSpPr>
              <p:cNvPr id="65548" name="Line 11"/>
              <p:cNvSpPr/>
              <p:nvPr/>
            </p:nvSpPr>
            <p:spPr>
              <a:xfrm>
                <a:off x="546" y="528"/>
                <a:ext cx="4848" cy="0"/>
              </a:xfrm>
              <a:prstGeom prst="line">
                <a:avLst/>
              </a:prstGeom>
              <a:ln w="28575" cap="flat" cmpd="sng">
                <a:solidFill>
                  <a:srgbClr val="000000"/>
                </a:solidFill>
                <a:prstDash val="dash"/>
                <a:headEnd type="none" w="med" len="med"/>
                <a:tailEnd type="none" w="med" len="med"/>
              </a:ln>
            </p:spPr>
          </p:sp>
          <p:sp>
            <p:nvSpPr>
              <p:cNvPr id="65549" name="Line 12"/>
              <p:cNvSpPr/>
              <p:nvPr/>
            </p:nvSpPr>
            <p:spPr>
              <a:xfrm>
                <a:off x="498" y="624"/>
                <a:ext cx="4896" cy="0"/>
              </a:xfrm>
              <a:prstGeom prst="line">
                <a:avLst/>
              </a:prstGeom>
              <a:ln w="3175" cap="flat" cmpd="sng">
                <a:solidFill>
                  <a:srgbClr val="000000"/>
                </a:solidFill>
                <a:prstDash val="solid"/>
                <a:headEnd type="none" w="med" len="med"/>
                <a:tailEnd type="none" w="med" len="med"/>
              </a:ln>
            </p:spPr>
          </p:sp>
          <p:sp>
            <p:nvSpPr>
              <p:cNvPr id="65550" name="Line 13"/>
              <p:cNvSpPr/>
              <p:nvPr/>
            </p:nvSpPr>
            <p:spPr>
              <a:xfrm>
                <a:off x="546" y="720"/>
                <a:ext cx="4848" cy="0"/>
              </a:xfrm>
              <a:prstGeom prst="line">
                <a:avLst/>
              </a:prstGeom>
              <a:ln w="3175" cap="flat" cmpd="sng">
                <a:solidFill>
                  <a:srgbClr val="000000"/>
                </a:solidFill>
                <a:prstDash val="solid"/>
                <a:headEnd type="none" w="med" len="med"/>
                <a:tailEnd type="none" w="med" len="med"/>
              </a:ln>
            </p:spPr>
          </p:sp>
          <p:sp>
            <p:nvSpPr>
              <p:cNvPr id="65551" name="Line 14"/>
              <p:cNvSpPr/>
              <p:nvPr/>
            </p:nvSpPr>
            <p:spPr>
              <a:xfrm>
                <a:off x="546" y="816"/>
                <a:ext cx="4848" cy="0"/>
              </a:xfrm>
              <a:prstGeom prst="line">
                <a:avLst/>
              </a:prstGeom>
              <a:ln w="3175" cap="flat" cmpd="sng">
                <a:solidFill>
                  <a:srgbClr val="000000"/>
                </a:solidFill>
                <a:prstDash val="solid"/>
                <a:headEnd type="none" w="med" len="med"/>
                <a:tailEnd type="none" w="med" len="med"/>
              </a:ln>
            </p:spPr>
          </p:sp>
          <p:sp>
            <p:nvSpPr>
              <p:cNvPr id="65552" name="Line 15"/>
              <p:cNvSpPr/>
              <p:nvPr/>
            </p:nvSpPr>
            <p:spPr>
              <a:xfrm>
                <a:off x="546" y="912"/>
                <a:ext cx="4848" cy="0"/>
              </a:xfrm>
              <a:prstGeom prst="line">
                <a:avLst/>
              </a:prstGeom>
              <a:ln w="3175" cap="flat" cmpd="sng">
                <a:solidFill>
                  <a:srgbClr val="000000"/>
                </a:solidFill>
                <a:prstDash val="solid"/>
                <a:headEnd type="none" w="med" len="med"/>
                <a:tailEnd type="none" w="med" len="med"/>
              </a:ln>
            </p:spPr>
          </p:sp>
          <p:sp>
            <p:nvSpPr>
              <p:cNvPr id="65553" name="Line 16"/>
              <p:cNvSpPr/>
              <p:nvPr/>
            </p:nvSpPr>
            <p:spPr>
              <a:xfrm>
                <a:off x="546" y="1008"/>
                <a:ext cx="4848" cy="0"/>
              </a:xfrm>
              <a:prstGeom prst="line">
                <a:avLst/>
              </a:prstGeom>
              <a:ln w="3175" cap="flat" cmpd="sng">
                <a:solidFill>
                  <a:srgbClr val="000000"/>
                </a:solidFill>
                <a:prstDash val="solid"/>
                <a:headEnd type="none" w="med" len="med"/>
                <a:tailEnd type="none" w="med" len="med"/>
              </a:ln>
            </p:spPr>
          </p:sp>
          <p:sp>
            <p:nvSpPr>
              <p:cNvPr id="65554" name="Line 17"/>
              <p:cNvSpPr/>
              <p:nvPr/>
            </p:nvSpPr>
            <p:spPr>
              <a:xfrm>
                <a:off x="498" y="1104"/>
                <a:ext cx="4896" cy="0"/>
              </a:xfrm>
              <a:prstGeom prst="line">
                <a:avLst/>
              </a:prstGeom>
              <a:ln w="3175" cap="flat" cmpd="sng">
                <a:solidFill>
                  <a:srgbClr val="000000"/>
                </a:solidFill>
                <a:prstDash val="solid"/>
                <a:headEnd type="none" w="med" len="med"/>
                <a:tailEnd type="none" w="med" len="med"/>
              </a:ln>
            </p:spPr>
          </p:sp>
          <p:sp>
            <p:nvSpPr>
              <p:cNvPr id="65555" name="Line 18"/>
              <p:cNvSpPr/>
              <p:nvPr/>
            </p:nvSpPr>
            <p:spPr>
              <a:xfrm>
                <a:off x="546" y="1200"/>
                <a:ext cx="4848" cy="0"/>
              </a:xfrm>
              <a:prstGeom prst="line">
                <a:avLst/>
              </a:prstGeom>
              <a:ln w="3175" cap="flat" cmpd="sng">
                <a:solidFill>
                  <a:srgbClr val="000000"/>
                </a:solidFill>
                <a:prstDash val="solid"/>
                <a:headEnd type="none" w="med" len="med"/>
                <a:tailEnd type="none" w="med" len="med"/>
              </a:ln>
            </p:spPr>
          </p:sp>
          <p:sp>
            <p:nvSpPr>
              <p:cNvPr id="65556" name="Line 19"/>
              <p:cNvSpPr/>
              <p:nvPr/>
            </p:nvSpPr>
            <p:spPr>
              <a:xfrm>
                <a:off x="546" y="1296"/>
                <a:ext cx="4848" cy="0"/>
              </a:xfrm>
              <a:prstGeom prst="line">
                <a:avLst/>
              </a:prstGeom>
              <a:ln w="28575" cap="flat" cmpd="sng">
                <a:solidFill>
                  <a:srgbClr val="000000"/>
                </a:solidFill>
                <a:prstDash val="solid"/>
                <a:headEnd type="none" w="med" len="med"/>
                <a:tailEnd type="none" w="med" len="med"/>
              </a:ln>
            </p:spPr>
          </p:sp>
          <p:sp>
            <p:nvSpPr>
              <p:cNvPr id="65557" name="Line 20"/>
              <p:cNvSpPr/>
              <p:nvPr/>
            </p:nvSpPr>
            <p:spPr>
              <a:xfrm>
                <a:off x="546" y="1392"/>
                <a:ext cx="4848" cy="0"/>
              </a:xfrm>
              <a:prstGeom prst="line">
                <a:avLst/>
              </a:prstGeom>
              <a:ln w="3175" cap="flat" cmpd="sng">
                <a:solidFill>
                  <a:srgbClr val="000000"/>
                </a:solidFill>
                <a:prstDash val="solid"/>
                <a:headEnd type="none" w="med" len="med"/>
                <a:tailEnd type="none" w="med" len="med"/>
              </a:ln>
            </p:spPr>
          </p:sp>
          <p:sp>
            <p:nvSpPr>
              <p:cNvPr id="65558" name="Line 21"/>
              <p:cNvSpPr/>
              <p:nvPr/>
            </p:nvSpPr>
            <p:spPr>
              <a:xfrm>
                <a:off x="546" y="1488"/>
                <a:ext cx="4848" cy="0"/>
              </a:xfrm>
              <a:prstGeom prst="line">
                <a:avLst/>
              </a:prstGeom>
              <a:ln w="3175" cap="flat" cmpd="sng">
                <a:solidFill>
                  <a:srgbClr val="000000"/>
                </a:solidFill>
                <a:prstDash val="solid"/>
                <a:headEnd type="none" w="med" len="med"/>
                <a:tailEnd type="none" w="med" len="med"/>
              </a:ln>
            </p:spPr>
          </p:sp>
          <p:sp>
            <p:nvSpPr>
              <p:cNvPr id="65559" name="Line 22"/>
              <p:cNvSpPr/>
              <p:nvPr/>
            </p:nvSpPr>
            <p:spPr>
              <a:xfrm>
                <a:off x="498" y="1584"/>
                <a:ext cx="4896" cy="0"/>
              </a:xfrm>
              <a:prstGeom prst="line">
                <a:avLst/>
              </a:prstGeom>
              <a:ln w="3175" cap="flat" cmpd="sng">
                <a:solidFill>
                  <a:srgbClr val="000000"/>
                </a:solidFill>
                <a:prstDash val="solid"/>
                <a:headEnd type="none" w="med" len="med"/>
                <a:tailEnd type="none" w="med" len="med"/>
              </a:ln>
            </p:spPr>
          </p:sp>
          <p:sp>
            <p:nvSpPr>
              <p:cNvPr id="65560" name="Line 23"/>
              <p:cNvSpPr/>
              <p:nvPr/>
            </p:nvSpPr>
            <p:spPr>
              <a:xfrm>
                <a:off x="546" y="1680"/>
                <a:ext cx="4848" cy="0"/>
              </a:xfrm>
              <a:prstGeom prst="line">
                <a:avLst/>
              </a:prstGeom>
              <a:ln w="3175" cap="flat" cmpd="sng">
                <a:solidFill>
                  <a:srgbClr val="000000"/>
                </a:solidFill>
                <a:prstDash val="solid"/>
                <a:headEnd type="none" w="med" len="med"/>
                <a:tailEnd type="none" w="med" len="med"/>
              </a:ln>
            </p:spPr>
          </p:sp>
          <p:sp>
            <p:nvSpPr>
              <p:cNvPr id="65561" name="Line 24"/>
              <p:cNvSpPr/>
              <p:nvPr/>
            </p:nvSpPr>
            <p:spPr>
              <a:xfrm>
                <a:off x="546" y="1776"/>
                <a:ext cx="4848" cy="0"/>
              </a:xfrm>
              <a:prstGeom prst="line">
                <a:avLst/>
              </a:prstGeom>
              <a:ln w="3175" cap="flat" cmpd="sng">
                <a:solidFill>
                  <a:srgbClr val="000000"/>
                </a:solidFill>
                <a:prstDash val="solid"/>
                <a:headEnd type="none" w="med" len="med"/>
                <a:tailEnd type="none" w="med" len="med"/>
              </a:ln>
            </p:spPr>
          </p:sp>
          <p:sp>
            <p:nvSpPr>
              <p:cNvPr id="65562" name="Line 25"/>
              <p:cNvSpPr/>
              <p:nvPr/>
            </p:nvSpPr>
            <p:spPr>
              <a:xfrm>
                <a:off x="546" y="1872"/>
                <a:ext cx="4848" cy="0"/>
              </a:xfrm>
              <a:prstGeom prst="line">
                <a:avLst/>
              </a:prstGeom>
              <a:ln w="3175" cap="flat" cmpd="sng">
                <a:solidFill>
                  <a:srgbClr val="000000"/>
                </a:solidFill>
                <a:prstDash val="solid"/>
                <a:headEnd type="none" w="med" len="med"/>
                <a:tailEnd type="none" w="med" len="med"/>
              </a:ln>
            </p:spPr>
          </p:sp>
          <p:sp>
            <p:nvSpPr>
              <p:cNvPr id="65563" name="Line 26"/>
              <p:cNvSpPr/>
              <p:nvPr/>
            </p:nvSpPr>
            <p:spPr>
              <a:xfrm>
                <a:off x="546" y="1968"/>
                <a:ext cx="4848" cy="0"/>
              </a:xfrm>
              <a:prstGeom prst="line">
                <a:avLst/>
              </a:prstGeom>
              <a:ln w="3175" cap="flat" cmpd="sng">
                <a:solidFill>
                  <a:srgbClr val="000000"/>
                </a:solidFill>
                <a:prstDash val="solid"/>
                <a:headEnd type="none" w="med" len="med"/>
                <a:tailEnd type="none" w="med" len="med"/>
              </a:ln>
            </p:spPr>
          </p:sp>
          <p:sp>
            <p:nvSpPr>
              <p:cNvPr id="65564" name="Line 27"/>
              <p:cNvSpPr/>
              <p:nvPr/>
            </p:nvSpPr>
            <p:spPr>
              <a:xfrm>
                <a:off x="498" y="2064"/>
                <a:ext cx="4896" cy="0"/>
              </a:xfrm>
              <a:prstGeom prst="line">
                <a:avLst/>
              </a:prstGeom>
              <a:ln w="28575" cap="flat" cmpd="sng">
                <a:solidFill>
                  <a:srgbClr val="000000"/>
                </a:solidFill>
                <a:prstDash val="dash"/>
                <a:headEnd type="none" w="med" len="med"/>
                <a:tailEnd type="none" w="med" len="med"/>
              </a:ln>
            </p:spPr>
          </p:sp>
          <p:sp>
            <p:nvSpPr>
              <p:cNvPr id="65565" name="Line 28"/>
              <p:cNvSpPr/>
              <p:nvPr/>
            </p:nvSpPr>
            <p:spPr>
              <a:xfrm>
                <a:off x="546" y="2160"/>
                <a:ext cx="4848" cy="0"/>
              </a:xfrm>
              <a:prstGeom prst="line">
                <a:avLst/>
              </a:prstGeom>
              <a:ln w="3175" cap="flat" cmpd="sng">
                <a:solidFill>
                  <a:srgbClr val="000000"/>
                </a:solidFill>
                <a:prstDash val="solid"/>
                <a:headEnd type="none" w="med" len="med"/>
                <a:tailEnd type="none" w="med" len="med"/>
              </a:ln>
            </p:spPr>
          </p:sp>
          <p:sp>
            <p:nvSpPr>
              <p:cNvPr id="65566" name="Line 29"/>
              <p:cNvSpPr/>
              <p:nvPr/>
            </p:nvSpPr>
            <p:spPr>
              <a:xfrm>
                <a:off x="546" y="2256"/>
                <a:ext cx="4848" cy="0"/>
              </a:xfrm>
              <a:prstGeom prst="line">
                <a:avLst/>
              </a:prstGeom>
              <a:ln w="3175" cap="flat" cmpd="sng">
                <a:solidFill>
                  <a:srgbClr val="000000"/>
                </a:solidFill>
                <a:prstDash val="solid"/>
                <a:headEnd type="none" w="med" len="med"/>
                <a:tailEnd type="none" w="med" len="med"/>
              </a:ln>
            </p:spPr>
          </p:sp>
          <p:sp>
            <p:nvSpPr>
              <p:cNvPr id="65567" name="Line 30"/>
              <p:cNvSpPr/>
              <p:nvPr/>
            </p:nvSpPr>
            <p:spPr>
              <a:xfrm>
                <a:off x="546" y="2352"/>
                <a:ext cx="4848" cy="0"/>
              </a:xfrm>
              <a:prstGeom prst="line">
                <a:avLst/>
              </a:prstGeom>
              <a:ln w="3175" cap="flat" cmpd="sng">
                <a:solidFill>
                  <a:srgbClr val="000000"/>
                </a:solidFill>
                <a:prstDash val="solid"/>
                <a:headEnd type="none" w="med" len="med"/>
                <a:tailEnd type="none" w="med" len="med"/>
              </a:ln>
            </p:spPr>
          </p:sp>
          <p:sp>
            <p:nvSpPr>
              <p:cNvPr id="65568" name="Line 31"/>
              <p:cNvSpPr/>
              <p:nvPr/>
            </p:nvSpPr>
            <p:spPr>
              <a:xfrm>
                <a:off x="546" y="2448"/>
                <a:ext cx="4848" cy="0"/>
              </a:xfrm>
              <a:prstGeom prst="line">
                <a:avLst/>
              </a:prstGeom>
              <a:ln w="3175" cap="flat" cmpd="sng">
                <a:solidFill>
                  <a:srgbClr val="000000"/>
                </a:solidFill>
                <a:prstDash val="solid"/>
                <a:headEnd type="none" w="med" len="med"/>
                <a:tailEnd type="none" w="med" len="med"/>
              </a:ln>
            </p:spPr>
          </p:sp>
          <p:sp>
            <p:nvSpPr>
              <p:cNvPr id="65569" name="Line 32"/>
              <p:cNvSpPr/>
              <p:nvPr/>
            </p:nvSpPr>
            <p:spPr>
              <a:xfrm>
                <a:off x="114" y="2544"/>
                <a:ext cx="5280" cy="0"/>
              </a:xfrm>
              <a:prstGeom prst="line">
                <a:avLst/>
              </a:prstGeom>
              <a:ln w="3175" cap="flat" cmpd="sng">
                <a:solidFill>
                  <a:srgbClr val="000000"/>
                </a:solidFill>
                <a:prstDash val="solid"/>
                <a:headEnd type="none" w="med" len="med"/>
                <a:tailEnd type="none" w="med" len="med"/>
              </a:ln>
            </p:spPr>
          </p:sp>
          <p:sp>
            <p:nvSpPr>
              <p:cNvPr id="65570" name="Line 33"/>
              <p:cNvSpPr/>
              <p:nvPr/>
            </p:nvSpPr>
            <p:spPr>
              <a:xfrm>
                <a:off x="546" y="144"/>
                <a:ext cx="0" cy="2400"/>
              </a:xfrm>
              <a:prstGeom prst="line">
                <a:avLst/>
              </a:prstGeom>
              <a:ln w="9525" cap="flat" cmpd="sng">
                <a:solidFill>
                  <a:srgbClr val="000000"/>
                </a:solidFill>
                <a:prstDash val="solid"/>
                <a:headEnd type="none" w="med" len="med"/>
                <a:tailEnd type="none" w="med" len="med"/>
              </a:ln>
            </p:spPr>
          </p:sp>
          <p:sp>
            <p:nvSpPr>
              <p:cNvPr id="65571" name="Line 34"/>
              <p:cNvSpPr/>
              <p:nvPr/>
            </p:nvSpPr>
            <p:spPr>
              <a:xfrm>
                <a:off x="642" y="144"/>
                <a:ext cx="0" cy="2400"/>
              </a:xfrm>
              <a:prstGeom prst="line">
                <a:avLst/>
              </a:prstGeom>
              <a:ln w="9525" cap="flat" cmpd="sng">
                <a:solidFill>
                  <a:srgbClr val="000000"/>
                </a:solidFill>
                <a:prstDash val="solid"/>
                <a:headEnd type="none" w="med" len="med"/>
                <a:tailEnd type="none" w="med" len="med"/>
              </a:ln>
            </p:spPr>
          </p:sp>
          <p:sp>
            <p:nvSpPr>
              <p:cNvPr id="65572" name="Line 35"/>
              <p:cNvSpPr/>
              <p:nvPr/>
            </p:nvSpPr>
            <p:spPr>
              <a:xfrm>
                <a:off x="834" y="144"/>
                <a:ext cx="0" cy="2400"/>
              </a:xfrm>
              <a:prstGeom prst="line">
                <a:avLst/>
              </a:prstGeom>
              <a:ln w="9525" cap="flat" cmpd="sng">
                <a:solidFill>
                  <a:srgbClr val="000000"/>
                </a:solidFill>
                <a:prstDash val="solid"/>
                <a:headEnd type="none" w="med" len="med"/>
                <a:tailEnd type="none" w="med" len="med"/>
              </a:ln>
            </p:spPr>
          </p:sp>
          <p:sp>
            <p:nvSpPr>
              <p:cNvPr id="65573" name="Line 36"/>
              <p:cNvSpPr/>
              <p:nvPr/>
            </p:nvSpPr>
            <p:spPr>
              <a:xfrm>
                <a:off x="1026" y="144"/>
                <a:ext cx="0" cy="2400"/>
              </a:xfrm>
              <a:prstGeom prst="line">
                <a:avLst/>
              </a:prstGeom>
              <a:ln w="9525" cap="flat" cmpd="sng">
                <a:solidFill>
                  <a:srgbClr val="000000"/>
                </a:solidFill>
                <a:prstDash val="solid"/>
                <a:headEnd type="none" w="med" len="med"/>
                <a:tailEnd type="none" w="med" len="med"/>
              </a:ln>
            </p:spPr>
          </p:sp>
          <p:sp>
            <p:nvSpPr>
              <p:cNvPr id="65574" name="Line 37"/>
              <p:cNvSpPr/>
              <p:nvPr/>
            </p:nvSpPr>
            <p:spPr>
              <a:xfrm>
                <a:off x="1218" y="144"/>
                <a:ext cx="0" cy="2400"/>
              </a:xfrm>
              <a:prstGeom prst="line">
                <a:avLst/>
              </a:prstGeom>
              <a:ln w="9525" cap="flat" cmpd="sng">
                <a:solidFill>
                  <a:srgbClr val="000000"/>
                </a:solidFill>
                <a:prstDash val="solid"/>
                <a:headEnd type="none" w="med" len="med"/>
                <a:tailEnd type="none" w="med" len="med"/>
              </a:ln>
            </p:spPr>
          </p:sp>
          <p:sp>
            <p:nvSpPr>
              <p:cNvPr id="65575" name="Line 38"/>
              <p:cNvSpPr/>
              <p:nvPr/>
            </p:nvSpPr>
            <p:spPr>
              <a:xfrm>
                <a:off x="1410" y="144"/>
                <a:ext cx="0" cy="2400"/>
              </a:xfrm>
              <a:prstGeom prst="line">
                <a:avLst/>
              </a:prstGeom>
              <a:ln w="9525" cap="flat" cmpd="sng">
                <a:solidFill>
                  <a:srgbClr val="000000"/>
                </a:solidFill>
                <a:prstDash val="solid"/>
                <a:headEnd type="none" w="med" len="med"/>
                <a:tailEnd type="none" w="med" len="med"/>
              </a:ln>
            </p:spPr>
          </p:sp>
          <p:sp>
            <p:nvSpPr>
              <p:cNvPr id="65576" name="Line 39"/>
              <p:cNvSpPr/>
              <p:nvPr/>
            </p:nvSpPr>
            <p:spPr>
              <a:xfrm>
                <a:off x="1602" y="144"/>
                <a:ext cx="0" cy="2400"/>
              </a:xfrm>
              <a:prstGeom prst="line">
                <a:avLst/>
              </a:prstGeom>
              <a:ln w="9525" cap="flat" cmpd="sng">
                <a:solidFill>
                  <a:srgbClr val="000000"/>
                </a:solidFill>
                <a:prstDash val="solid"/>
                <a:headEnd type="none" w="med" len="med"/>
                <a:tailEnd type="none" w="med" len="med"/>
              </a:ln>
            </p:spPr>
          </p:sp>
          <p:sp>
            <p:nvSpPr>
              <p:cNvPr id="65577" name="Line 40"/>
              <p:cNvSpPr/>
              <p:nvPr/>
            </p:nvSpPr>
            <p:spPr>
              <a:xfrm>
                <a:off x="1794" y="144"/>
                <a:ext cx="0" cy="2400"/>
              </a:xfrm>
              <a:prstGeom prst="line">
                <a:avLst/>
              </a:prstGeom>
              <a:ln w="9525" cap="flat" cmpd="sng">
                <a:solidFill>
                  <a:srgbClr val="000000"/>
                </a:solidFill>
                <a:prstDash val="solid"/>
                <a:headEnd type="none" w="med" len="med"/>
                <a:tailEnd type="none" w="med" len="med"/>
              </a:ln>
            </p:spPr>
          </p:sp>
          <p:sp>
            <p:nvSpPr>
              <p:cNvPr id="65578" name="Line 41"/>
              <p:cNvSpPr/>
              <p:nvPr/>
            </p:nvSpPr>
            <p:spPr>
              <a:xfrm>
                <a:off x="1986" y="144"/>
                <a:ext cx="0" cy="2400"/>
              </a:xfrm>
              <a:prstGeom prst="line">
                <a:avLst/>
              </a:prstGeom>
              <a:ln w="9525" cap="flat" cmpd="sng">
                <a:solidFill>
                  <a:srgbClr val="000000"/>
                </a:solidFill>
                <a:prstDash val="solid"/>
                <a:headEnd type="none" w="med" len="med"/>
                <a:tailEnd type="none" w="med" len="med"/>
              </a:ln>
            </p:spPr>
          </p:sp>
          <p:sp>
            <p:nvSpPr>
              <p:cNvPr id="65579" name="Line 42"/>
              <p:cNvSpPr/>
              <p:nvPr/>
            </p:nvSpPr>
            <p:spPr>
              <a:xfrm>
                <a:off x="2178" y="144"/>
                <a:ext cx="0" cy="2400"/>
              </a:xfrm>
              <a:prstGeom prst="line">
                <a:avLst/>
              </a:prstGeom>
              <a:ln w="9525" cap="flat" cmpd="sng">
                <a:solidFill>
                  <a:srgbClr val="000000"/>
                </a:solidFill>
                <a:prstDash val="solid"/>
                <a:headEnd type="none" w="med" len="med"/>
                <a:tailEnd type="none" w="med" len="med"/>
              </a:ln>
            </p:spPr>
          </p:sp>
          <p:sp>
            <p:nvSpPr>
              <p:cNvPr id="65580" name="Line 43"/>
              <p:cNvSpPr/>
              <p:nvPr/>
            </p:nvSpPr>
            <p:spPr>
              <a:xfrm>
                <a:off x="2370" y="144"/>
                <a:ext cx="0" cy="2400"/>
              </a:xfrm>
              <a:prstGeom prst="line">
                <a:avLst/>
              </a:prstGeom>
              <a:ln w="9525" cap="flat" cmpd="sng">
                <a:solidFill>
                  <a:srgbClr val="000000"/>
                </a:solidFill>
                <a:prstDash val="solid"/>
                <a:headEnd type="none" w="med" len="med"/>
                <a:tailEnd type="none" w="med" len="med"/>
              </a:ln>
            </p:spPr>
          </p:sp>
          <p:sp>
            <p:nvSpPr>
              <p:cNvPr id="65581" name="Line 44"/>
              <p:cNvSpPr/>
              <p:nvPr/>
            </p:nvSpPr>
            <p:spPr>
              <a:xfrm>
                <a:off x="2562" y="144"/>
                <a:ext cx="0" cy="2400"/>
              </a:xfrm>
              <a:prstGeom prst="line">
                <a:avLst/>
              </a:prstGeom>
              <a:ln w="9525" cap="flat" cmpd="sng">
                <a:solidFill>
                  <a:srgbClr val="000000"/>
                </a:solidFill>
                <a:prstDash val="solid"/>
                <a:headEnd type="none" w="med" len="med"/>
                <a:tailEnd type="none" w="med" len="med"/>
              </a:ln>
            </p:spPr>
          </p:sp>
          <p:sp>
            <p:nvSpPr>
              <p:cNvPr id="65582" name="Line 45"/>
              <p:cNvSpPr/>
              <p:nvPr/>
            </p:nvSpPr>
            <p:spPr>
              <a:xfrm>
                <a:off x="2754" y="144"/>
                <a:ext cx="0" cy="2400"/>
              </a:xfrm>
              <a:prstGeom prst="line">
                <a:avLst/>
              </a:prstGeom>
              <a:ln w="9525" cap="flat" cmpd="sng">
                <a:solidFill>
                  <a:srgbClr val="000000"/>
                </a:solidFill>
                <a:prstDash val="solid"/>
                <a:headEnd type="none" w="med" len="med"/>
                <a:tailEnd type="none" w="med" len="med"/>
              </a:ln>
            </p:spPr>
          </p:sp>
          <p:sp>
            <p:nvSpPr>
              <p:cNvPr id="65583" name="Line 46"/>
              <p:cNvSpPr/>
              <p:nvPr/>
            </p:nvSpPr>
            <p:spPr>
              <a:xfrm>
                <a:off x="2946" y="144"/>
                <a:ext cx="0" cy="2400"/>
              </a:xfrm>
              <a:prstGeom prst="line">
                <a:avLst/>
              </a:prstGeom>
              <a:ln w="9525" cap="flat" cmpd="sng">
                <a:solidFill>
                  <a:srgbClr val="000000"/>
                </a:solidFill>
                <a:prstDash val="solid"/>
                <a:headEnd type="none" w="med" len="med"/>
                <a:tailEnd type="none" w="med" len="med"/>
              </a:ln>
            </p:spPr>
          </p:sp>
          <p:sp>
            <p:nvSpPr>
              <p:cNvPr id="65584" name="Line 47"/>
              <p:cNvSpPr/>
              <p:nvPr/>
            </p:nvSpPr>
            <p:spPr>
              <a:xfrm>
                <a:off x="3138" y="144"/>
                <a:ext cx="0" cy="2400"/>
              </a:xfrm>
              <a:prstGeom prst="line">
                <a:avLst/>
              </a:prstGeom>
              <a:ln w="9525" cap="flat" cmpd="sng">
                <a:solidFill>
                  <a:srgbClr val="000000"/>
                </a:solidFill>
                <a:prstDash val="solid"/>
                <a:headEnd type="none" w="med" len="med"/>
                <a:tailEnd type="none" w="med" len="med"/>
              </a:ln>
            </p:spPr>
          </p:sp>
          <p:sp>
            <p:nvSpPr>
              <p:cNvPr id="65585" name="Line 48"/>
              <p:cNvSpPr/>
              <p:nvPr/>
            </p:nvSpPr>
            <p:spPr>
              <a:xfrm>
                <a:off x="3330" y="144"/>
                <a:ext cx="0" cy="2400"/>
              </a:xfrm>
              <a:prstGeom prst="line">
                <a:avLst/>
              </a:prstGeom>
              <a:ln w="9525" cap="flat" cmpd="sng">
                <a:solidFill>
                  <a:srgbClr val="000000"/>
                </a:solidFill>
                <a:prstDash val="solid"/>
                <a:headEnd type="none" w="med" len="med"/>
                <a:tailEnd type="none" w="med" len="med"/>
              </a:ln>
            </p:spPr>
          </p:sp>
          <p:sp>
            <p:nvSpPr>
              <p:cNvPr id="65586" name="Line 49"/>
              <p:cNvSpPr/>
              <p:nvPr/>
            </p:nvSpPr>
            <p:spPr>
              <a:xfrm>
                <a:off x="3522" y="144"/>
                <a:ext cx="0" cy="2400"/>
              </a:xfrm>
              <a:prstGeom prst="line">
                <a:avLst/>
              </a:prstGeom>
              <a:ln w="9525" cap="flat" cmpd="sng">
                <a:solidFill>
                  <a:srgbClr val="000000"/>
                </a:solidFill>
                <a:prstDash val="solid"/>
                <a:headEnd type="none" w="med" len="med"/>
                <a:tailEnd type="none" w="med" len="med"/>
              </a:ln>
            </p:spPr>
          </p:sp>
          <p:sp>
            <p:nvSpPr>
              <p:cNvPr id="65587" name="Line 50"/>
              <p:cNvSpPr/>
              <p:nvPr/>
            </p:nvSpPr>
            <p:spPr>
              <a:xfrm>
                <a:off x="3714" y="144"/>
                <a:ext cx="0" cy="2400"/>
              </a:xfrm>
              <a:prstGeom prst="line">
                <a:avLst/>
              </a:prstGeom>
              <a:ln w="9525" cap="flat" cmpd="sng">
                <a:solidFill>
                  <a:srgbClr val="000000"/>
                </a:solidFill>
                <a:prstDash val="solid"/>
                <a:headEnd type="none" w="med" len="med"/>
                <a:tailEnd type="none" w="med" len="med"/>
              </a:ln>
            </p:spPr>
          </p:sp>
          <p:sp>
            <p:nvSpPr>
              <p:cNvPr id="65588" name="Line 51"/>
              <p:cNvSpPr/>
              <p:nvPr/>
            </p:nvSpPr>
            <p:spPr>
              <a:xfrm>
                <a:off x="3906" y="144"/>
                <a:ext cx="0" cy="2400"/>
              </a:xfrm>
              <a:prstGeom prst="line">
                <a:avLst/>
              </a:prstGeom>
              <a:ln w="9525" cap="flat" cmpd="sng">
                <a:solidFill>
                  <a:srgbClr val="000000"/>
                </a:solidFill>
                <a:prstDash val="solid"/>
                <a:headEnd type="none" w="med" len="med"/>
                <a:tailEnd type="none" w="med" len="med"/>
              </a:ln>
            </p:spPr>
          </p:sp>
          <p:sp>
            <p:nvSpPr>
              <p:cNvPr id="65589" name="Line 52"/>
              <p:cNvSpPr/>
              <p:nvPr/>
            </p:nvSpPr>
            <p:spPr>
              <a:xfrm>
                <a:off x="4098" y="144"/>
                <a:ext cx="0" cy="2400"/>
              </a:xfrm>
              <a:prstGeom prst="line">
                <a:avLst/>
              </a:prstGeom>
              <a:ln w="9525" cap="flat" cmpd="sng">
                <a:solidFill>
                  <a:srgbClr val="000000"/>
                </a:solidFill>
                <a:prstDash val="solid"/>
                <a:headEnd type="none" w="med" len="med"/>
                <a:tailEnd type="none" w="med" len="med"/>
              </a:ln>
            </p:spPr>
          </p:sp>
          <p:sp>
            <p:nvSpPr>
              <p:cNvPr id="65590" name="Line 53"/>
              <p:cNvSpPr/>
              <p:nvPr/>
            </p:nvSpPr>
            <p:spPr>
              <a:xfrm>
                <a:off x="4290" y="144"/>
                <a:ext cx="0" cy="2400"/>
              </a:xfrm>
              <a:prstGeom prst="line">
                <a:avLst/>
              </a:prstGeom>
              <a:ln w="9525" cap="flat" cmpd="sng">
                <a:solidFill>
                  <a:srgbClr val="000000"/>
                </a:solidFill>
                <a:prstDash val="solid"/>
                <a:headEnd type="none" w="med" len="med"/>
                <a:tailEnd type="none" w="med" len="med"/>
              </a:ln>
            </p:spPr>
          </p:sp>
          <p:sp>
            <p:nvSpPr>
              <p:cNvPr id="65591" name="Line 54"/>
              <p:cNvSpPr/>
              <p:nvPr/>
            </p:nvSpPr>
            <p:spPr>
              <a:xfrm>
                <a:off x="4482" y="144"/>
                <a:ext cx="0" cy="2400"/>
              </a:xfrm>
              <a:prstGeom prst="line">
                <a:avLst/>
              </a:prstGeom>
              <a:ln w="9525" cap="flat" cmpd="sng">
                <a:solidFill>
                  <a:srgbClr val="000000"/>
                </a:solidFill>
                <a:prstDash val="solid"/>
                <a:headEnd type="none" w="med" len="med"/>
                <a:tailEnd type="none" w="med" len="med"/>
              </a:ln>
            </p:spPr>
          </p:sp>
          <p:sp>
            <p:nvSpPr>
              <p:cNvPr id="65592" name="Line 55"/>
              <p:cNvSpPr/>
              <p:nvPr/>
            </p:nvSpPr>
            <p:spPr>
              <a:xfrm>
                <a:off x="4674" y="144"/>
                <a:ext cx="0" cy="2400"/>
              </a:xfrm>
              <a:prstGeom prst="line">
                <a:avLst/>
              </a:prstGeom>
              <a:ln w="9525" cap="flat" cmpd="sng">
                <a:solidFill>
                  <a:srgbClr val="000000"/>
                </a:solidFill>
                <a:prstDash val="solid"/>
                <a:headEnd type="none" w="med" len="med"/>
                <a:tailEnd type="none" w="med" len="med"/>
              </a:ln>
            </p:spPr>
          </p:sp>
          <p:sp>
            <p:nvSpPr>
              <p:cNvPr id="65593" name="Line 56"/>
              <p:cNvSpPr/>
              <p:nvPr/>
            </p:nvSpPr>
            <p:spPr>
              <a:xfrm>
                <a:off x="4866" y="144"/>
                <a:ext cx="0" cy="2400"/>
              </a:xfrm>
              <a:prstGeom prst="line">
                <a:avLst/>
              </a:prstGeom>
              <a:ln w="9525" cap="flat" cmpd="sng">
                <a:solidFill>
                  <a:srgbClr val="000000"/>
                </a:solidFill>
                <a:prstDash val="solid"/>
                <a:headEnd type="none" w="med" len="med"/>
                <a:tailEnd type="none" w="med" len="med"/>
              </a:ln>
            </p:spPr>
          </p:sp>
          <p:sp>
            <p:nvSpPr>
              <p:cNvPr id="65594" name="Line 57"/>
              <p:cNvSpPr/>
              <p:nvPr/>
            </p:nvSpPr>
            <p:spPr>
              <a:xfrm>
                <a:off x="5058" y="144"/>
                <a:ext cx="0" cy="2400"/>
              </a:xfrm>
              <a:prstGeom prst="line">
                <a:avLst/>
              </a:prstGeom>
              <a:ln w="9525" cap="flat" cmpd="sng">
                <a:solidFill>
                  <a:srgbClr val="000000"/>
                </a:solidFill>
                <a:prstDash val="solid"/>
                <a:headEnd type="none" w="med" len="med"/>
                <a:tailEnd type="none" w="med" len="med"/>
              </a:ln>
            </p:spPr>
          </p:sp>
          <p:sp>
            <p:nvSpPr>
              <p:cNvPr id="65595" name="Line 58"/>
              <p:cNvSpPr/>
              <p:nvPr/>
            </p:nvSpPr>
            <p:spPr>
              <a:xfrm>
                <a:off x="5250" y="144"/>
                <a:ext cx="0" cy="2400"/>
              </a:xfrm>
              <a:prstGeom prst="line">
                <a:avLst/>
              </a:prstGeom>
              <a:ln w="9525" cap="flat" cmpd="sng">
                <a:solidFill>
                  <a:srgbClr val="000000"/>
                </a:solidFill>
                <a:prstDash val="solid"/>
                <a:headEnd type="none" w="med" len="med"/>
                <a:tailEnd type="none" w="med" len="med"/>
              </a:ln>
            </p:spPr>
          </p:sp>
          <p:sp>
            <p:nvSpPr>
              <p:cNvPr id="65596" name="Line 59"/>
              <p:cNvSpPr/>
              <p:nvPr/>
            </p:nvSpPr>
            <p:spPr>
              <a:xfrm>
                <a:off x="5346" y="144"/>
                <a:ext cx="0" cy="2400"/>
              </a:xfrm>
              <a:prstGeom prst="line">
                <a:avLst/>
              </a:prstGeom>
              <a:ln w="9525" cap="flat" cmpd="sng">
                <a:solidFill>
                  <a:srgbClr val="000000"/>
                </a:solidFill>
                <a:prstDash val="solid"/>
                <a:headEnd type="none" w="med" len="med"/>
                <a:tailEnd type="none" w="med" len="med"/>
              </a:ln>
            </p:spPr>
          </p:sp>
          <p:sp>
            <p:nvSpPr>
              <p:cNvPr id="65597" name="Rectangle 60"/>
              <p:cNvSpPr/>
              <p:nvPr/>
            </p:nvSpPr>
            <p:spPr>
              <a:xfrm>
                <a:off x="546"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598" name="Rectangle 61"/>
              <p:cNvSpPr/>
              <p:nvPr/>
            </p:nvSpPr>
            <p:spPr>
              <a:xfrm>
                <a:off x="738"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599" name="Rectangle 62"/>
              <p:cNvSpPr/>
              <p:nvPr/>
            </p:nvSpPr>
            <p:spPr>
              <a:xfrm>
                <a:off x="930"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00" name="Rectangle 63"/>
              <p:cNvSpPr/>
              <p:nvPr/>
            </p:nvSpPr>
            <p:spPr>
              <a:xfrm>
                <a:off x="1122"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01" name="Rectangle 64"/>
              <p:cNvSpPr/>
              <p:nvPr/>
            </p:nvSpPr>
            <p:spPr>
              <a:xfrm>
                <a:off x="1314"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02" name="Rectangle 65"/>
              <p:cNvSpPr/>
              <p:nvPr/>
            </p:nvSpPr>
            <p:spPr>
              <a:xfrm>
                <a:off x="1506"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03" name="Rectangle 66"/>
              <p:cNvSpPr/>
              <p:nvPr/>
            </p:nvSpPr>
            <p:spPr>
              <a:xfrm>
                <a:off x="1698"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04" name="Rectangle 67"/>
              <p:cNvSpPr/>
              <p:nvPr/>
            </p:nvSpPr>
            <p:spPr>
              <a:xfrm>
                <a:off x="1890"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05" name="Rectangle 68"/>
              <p:cNvSpPr/>
              <p:nvPr/>
            </p:nvSpPr>
            <p:spPr>
              <a:xfrm>
                <a:off x="2082"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06" name="Rectangle 69"/>
              <p:cNvSpPr/>
              <p:nvPr/>
            </p:nvSpPr>
            <p:spPr>
              <a:xfrm>
                <a:off x="2274"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07" name="Rectangle 70"/>
              <p:cNvSpPr/>
              <p:nvPr/>
            </p:nvSpPr>
            <p:spPr>
              <a:xfrm>
                <a:off x="2466"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ja-JP" altLang="en-US" sz="1200" b="1" dirty="0">
                    <a:latin typeface="黑体" panose="02010609060101010101" pitchFamily="1" charset="-122"/>
                    <a:ea typeface="黑体" panose="02010609060101010101" pitchFamily="1" charset="-122"/>
                  </a:rPr>
                  <a:t>↑</a:t>
                </a:r>
                <a:endParaRPr lang="ja-JP" altLang="en-US" sz="1200" b="1" dirty="0">
                  <a:latin typeface="黑体" panose="02010609060101010101" pitchFamily="1" charset="-122"/>
                  <a:ea typeface="黑体" panose="02010609060101010101" pitchFamily="1" charset="-122"/>
                </a:endParaRPr>
              </a:p>
            </p:txBody>
          </p:sp>
          <p:sp>
            <p:nvSpPr>
              <p:cNvPr id="65608" name="Rectangle 71"/>
              <p:cNvSpPr/>
              <p:nvPr/>
            </p:nvSpPr>
            <p:spPr>
              <a:xfrm>
                <a:off x="2658"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09" name="Rectangle 72"/>
              <p:cNvSpPr/>
              <p:nvPr/>
            </p:nvSpPr>
            <p:spPr>
              <a:xfrm>
                <a:off x="2850"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10" name="Rectangle 73"/>
              <p:cNvSpPr/>
              <p:nvPr/>
            </p:nvSpPr>
            <p:spPr>
              <a:xfrm>
                <a:off x="3042"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11" name="Rectangle 74"/>
              <p:cNvSpPr/>
              <p:nvPr/>
            </p:nvSpPr>
            <p:spPr>
              <a:xfrm>
                <a:off x="3234"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12" name="Rectangle 75"/>
              <p:cNvSpPr/>
              <p:nvPr/>
            </p:nvSpPr>
            <p:spPr>
              <a:xfrm>
                <a:off x="3426"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13" name="Rectangle 76"/>
              <p:cNvSpPr/>
              <p:nvPr/>
            </p:nvSpPr>
            <p:spPr>
              <a:xfrm>
                <a:off x="3618"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14" name="Rectangle 77"/>
              <p:cNvSpPr/>
              <p:nvPr/>
            </p:nvSpPr>
            <p:spPr>
              <a:xfrm>
                <a:off x="3810"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15" name="Rectangle 78"/>
              <p:cNvSpPr/>
              <p:nvPr/>
            </p:nvSpPr>
            <p:spPr>
              <a:xfrm>
                <a:off x="4002"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16" name="Rectangle 79"/>
              <p:cNvSpPr/>
              <p:nvPr/>
            </p:nvSpPr>
            <p:spPr>
              <a:xfrm>
                <a:off x="4194"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17" name="Rectangle 80"/>
              <p:cNvSpPr/>
              <p:nvPr/>
            </p:nvSpPr>
            <p:spPr>
              <a:xfrm>
                <a:off x="4386"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18" name="Rectangle 81"/>
              <p:cNvSpPr/>
              <p:nvPr/>
            </p:nvSpPr>
            <p:spPr>
              <a:xfrm>
                <a:off x="4578"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19" name="Rectangle 82"/>
              <p:cNvSpPr/>
              <p:nvPr/>
            </p:nvSpPr>
            <p:spPr>
              <a:xfrm>
                <a:off x="4770"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20" name="Rectangle 83"/>
              <p:cNvSpPr/>
              <p:nvPr/>
            </p:nvSpPr>
            <p:spPr>
              <a:xfrm>
                <a:off x="4962"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21" name="Rectangle 84"/>
              <p:cNvSpPr/>
              <p:nvPr/>
            </p:nvSpPr>
            <p:spPr>
              <a:xfrm>
                <a:off x="5154" y="2544"/>
                <a:ext cx="192" cy="24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22" name="Rectangle 85"/>
              <p:cNvSpPr/>
              <p:nvPr/>
            </p:nvSpPr>
            <p:spPr>
              <a:xfrm>
                <a:off x="18" y="0"/>
                <a:ext cx="528"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测量月日</a:t>
                </a:r>
                <a:endParaRPr lang="ja-JP" altLang="en-US" sz="1200" b="1" dirty="0">
                  <a:latin typeface="黑体" panose="02010609060101010101" pitchFamily="1" charset="-122"/>
                  <a:ea typeface="黑体" panose="02010609060101010101" pitchFamily="1" charset="-122"/>
                </a:endParaRPr>
              </a:p>
            </p:txBody>
          </p:sp>
          <p:sp>
            <p:nvSpPr>
              <p:cNvPr id="65623" name="Rectangle 86"/>
              <p:cNvSpPr/>
              <p:nvPr/>
            </p:nvSpPr>
            <p:spPr>
              <a:xfrm>
                <a:off x="546"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200" b="1" dirty="0">
                    <a:latin typeface="黑体" panose="02010609060101010101" pitchFamily="1" charset="-122"/>
                    <a:ea typeface="黑体" panose="02010609060101010101" pitchFamily="1" charset="-122"/>
                  </a:rPr>
                  <a:t>8/18</a:t>
                </a:r>
                <a:endParaRPr lang="en-US" altLang="zh-CN" sz="1200" b="1" dirty="0">
                  <a:latin typeface="黑体" panose="02010609060101010101" pitchFamily="1" charset="-122"/>
                  <a:ea typeface="黑体" panose="02010609060101010101" pitchFamily="1" charset="-122"/>
                </a:endParaRPr>
              </a:p>
            </p:txBody>
          </p:sp>
          <p:sp>
            <p:nvSpPr>
              <p:cNvPr id="65624" name="Rectangle 87"/>
              <p:cNvSpPr/>
              <p:nvPr/>
            </p:nvSpPr>
            <p:spPr>
              <a:xfrm>
                <a:off x="18" y="144"/>
                <a:ext cx="192" cy="240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25" name="Rectangle 88"/>
              <p:cNvSpPr/>
              <p:nvPr/>
            </p:nvSpPr>
            <p:spPr>
              <a:xfrm>
                <a:off x="738"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26" name="Rectangle 89"/>
              <p:cNvSpPr/>
              <p:nvPr/>
            </p:nvSpPr>
            <p:spPr>
              <a:xfrm>
                <a:off x="930"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200" b="1" dirty="0">
                    <a:latin typeface="黑体" panose="02010609060101010101" pitchFamily="1" charset="-122"/>
                    <a:ea typeface="黑体" panose="02010609060101010101" pitchFamily="1" charset="-122"/>
                  </a:rPr>
                  <a:t>19</a:t>
                </a:r>
                <a:endParaRPr lang="en-US" altLang="zh-CN" sz="1200" b="1" dirty="0">
                  <a:latin typeface="黑体" panose="02010609060101010101" pitchFamily="1" charset="-122"/>
                  <a:ea typeface="黑体" panose="02010609060101010101" pitchFamily="1" charset="-122"/>
                </a:endParaRPr>
              </a:p>
            </p:txBody>
          </p:sp>
          <p:sp>
            <p:nvSpPr>
              <p:cNvPr id="65627" name="Rectangle 90"/>
              <p:cNvSpPr/>
              <p:nvPr/>
            </p:nvSpPr>
            <p:spPr>
              <a:xfrm>
                <a:off x="1122"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28" name="Rectangle 91"/>
              <p:cNvSpPr/>
              <p:nvPr/>
            </p:nvSpPr>
            <p:spPr>
              <a:xfrm>
                <a:off x="1314"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200" b="1" dirty="0">
                    <a:latin typeface="黑体" panose="02010609060101010101" pitchFamily="1" charset="-122"/>
                    <a:ea typeface="黑体" panose="02010609060101010101" pitchFamily="1" charset="-122"/>
                  </a:rPr>
                  <a:t>20</a:t>
                </a:r>
                <a:endParaRPr lang="en-US" altLang="zh-CN" sz="1200" b="1" dirty="0">
                  <a:latin typeface="黑体" panose="02010609060101010101" pitchFamily="1" charset="-122"/>
                  <a:ea typeface="黑体" panose="02010609060101010101" pitchFamily="1" charset="-122"/>
                </a:endParaRPr>
              </a:p>
            </p:txBody>
          </p:sp>
          <p:sp>
            <p:nvSpPr>
              <p:cNvPr id="65629" name="Rectangle 92"/>
              <p:cNvSpPr/>
              <p:nvPr/>
            </p:nvSpPr>
            <p:spPr>
              <a:xfrm>
                <a:off x="1506"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30" name="Rectangle 93"/>
              <p:cNvSpPr/>
              <p:nvPr/>
            </p:nvSpPr>
            <p:spPr>
              <a:xfrm>
                <a:off x="1698"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200" b="1" dirty="0">
                    <a:latin typeface="黑体" panose="02010609060101010101" pitchFamily="1" charset="-122"/>
                    <a:ea typeface="黑体" panose="02010609060101010101" pitchFamily="1" charset="-122"/>
                  </a:rPr>
                  <a:t>21</a:t>
                </a:r>
                <a:endParaRPr lang="en-US" altLang="zh-CN" sz="1200" b="1" dirty="0">
                  <a:latin typeface="黑体" panose="02010609060101010101" pitchFamily="1" charset="-122"/>
                  <a:ea typeface="黑体" panose="02010609060101010101" pitchFamily="1" charset="-122"/>
                </a:endParaRPr>
              </a:p>
            </p:txBody>
          </p:sp>
          <p:sp>
            <p:nvSpPr>
              <p:cNvPr id="65631" name="Rectangle 94"/>
              <p:cNvSpPr/>
              <p:nvPr/>
            </p:nvSpPr>
            <p:spPr>
              <a:xfrm>
                <a:off x="1890"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32" name="Rectangle 95"/>
              <p:cNvSpPr/>
              <p:nvPr/>
            </p:nvSpPr>
            <p:spPr>
              <a:xfrm>
                <a:off x="2082"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200" b="1" dirty="0">
                    <a:latin typeface="黑体" panose="02010609060101010101" pitchFamily="1" charset="-122"/>
                    <a:ea typeface="黑体" panose="02010609060101010101" pitchFamily="1" charset="-122"/>
                  </a:rPr>
                  <a:t>22</a:t>
                </a:r>
                <a:endParaRPr lang="en-US" altLang="zh-CN" sz="1200" b="1" dirty="0">
                  <a:latin typeface="黑体" panose="02010609060101010101" pitchFamily="1" charset="-122"/>
                  <a:ea typeface="黑体" panose="02010609060101010101" pitchFamily="1" charset="-122"/>
                </a:endParaRPr>
              </a:p>
            </p:txBody>
          </p:sp>
          <p:sp>
            <p:nvSpPr>
              <p:cNvPr id="65633" name="Rectangle 96"/>
              <p:cNvSpPr/>
              <p:nvPr/>
            </p:nvSpPr>
            <p:spPr>
              <a:xfrm>
                <a:off x="2274"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34" name="Rectangle 97"/>
              <p:cNvSpPr/>
              <p:nvPr/>
            </p:nvSpPr>
            <p:spPr>
              <a:xfrm>
                <a:off x="2466"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200" b="1" dirty="0">
                    <a:latin typeface="黑体" panose="02010609060101010101" pitchFamily="1" charset="-122"/>
                    <a:ea typeface="黑体" panose="02010609060101010101" pitchFamily="1" charset="-122"/>
                  </a:rPr>
                  <a:t>25</a:t>
                </a:r>
                <a:endParaRPr lang="en-US" altLang="zh-CN" sz="1200" b="1" dirty="0">
                  <a:latin typeface="黑体" panose="02010609060101010101" pitchFamily="1" charset="-122"/>
                  <a:ea typeface="黑体" panose="02010609060101010101" pitchFamily="1" charset="-122"/>
                </a:endParaRPr>
              </a:p>
            </p:txBody>
          </p:sp>
          <p:sp>
            <p:nvSpPr>
              <p:cNvPr id="65635" name="Rectangle 98"/>
              <p:cNvSpPr/>
              <p:nvPr/>
            </p:nvSpPr>
            <p:spPr>
              <a:xfrm>
                <a:off x="2658"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36" name="Rectangle 99"/>
              <p:cNvSpPr/>
              <p:nvPr/>
            </p:nvSpPr>
            <p:spPr>
              <a:xfrm>
                <a:off x="2850"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200" b="1" dirty="0">
                    <a:latin typeface="黑体" panose="02010609060101010101" pitchFamily="1" charset="-122"/>
                    <a:ea typeface="黑体" panose="02010609060101010101" pitchFamily="1" charset="-122"/>
                  </a:rPr>
                  <a:t>26</a:t>
                </a:r>
                <a:endParaRPr lang="en-US" altLang="zh-CN" sz="1200" b="1" dirty="0">
                  <a:latin typeface="黑体" panose="02010609060101010101" pitchFamily="1" charset="-122"/>
                  <a:ea typeface="黑体" panose="02010609060101010101" pitchFamily="1" charset="-122"/>
                </a:endParaRPr>
              </a:p>
            </p:txBody>
          </p:sp>
          <p:sp>
            <p:nvSpPr>
              <p:cNvPr id="65637" name="Rectangle 100"/>
              <p:cNvSpPr/>
              <p:nvPr/>
            </p:nvSpPr>
            <p:spPr>
              <a:xfrm>
                <a:off x="3042"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38" name="Rectangle 101"/>
              <p:cNvSpPr/>
              <p:nvPr/>
            </p:nvSpPr>
            <p:spPr>
              <a:xfrm>
                <a:off x="3234"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200" b="1" dirty="0">
                    <a:latin typeface="黑体" panose="02010609060101010101" pitchFamily="1" charset="-122"/>
                    <a:ea typeface="黑体" panose="02010609060101010101" pitchFamily="1" charset="-122"/>
                  </a:rPr>
                  <a:t>27</a:t>
                </a:r>
                <a:endParaRPr lang="en-US" altLang="zh-CN" sz="1200" b="1" dirty="0">
                  <a:latin typeface="黑体" panose="02010609060101010101" pitchFamily="1" charset="-122"/>
                  <a:ea typeface="黑体" panose="02010609060101010101" pitchFamily="1" charset="-122"/>
                </a:endParaRPr>
              </a:p>
            </p:txBody>
          </p:sp>
          <p:sp>
            <p:nvSpPr>
              <p:cNvPr id="65639" name="Rectangle 102"/>
              <p:cNvSpPr/>
              <p:nvPr/>
            </p:nvSpPr>
            <p:spPr>
              <a:xfrm>
                <a:off x="3426"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40" name="Rectangle 103"/>
              <p:cNvSpPr/>
              <p:nvPr/>
            </p:nvSpPr>
            <p:spPr>
              <a:xfrm>
                <a:off x="3618"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200" b="1" dirty="0">
                    <a:latin typeface="黑体" panose="02010609060101010101" pitchFamily="1" charset="-122"/>
                    <a:ea typeface="黑体" panose="02010609060101010101" pitchFamily="1" charset="-122"/>
                  </a:rPr>
                  <a:t>28</a:t>
                </a:r>
                <a:endParaRPr lang="en-US" altLang="zh-CN" sz="1200" b="1" dirty="0">
                  <a:latin typeface="黑体" panose="02010609060101010101" pitchFamily="1" charset="-122"/>
                  <a:ea typeface="黑体" panose="02010609060101010101" pitchFamily="1" charset="-122"/>
                </a:endParaRPr>
              </a:p>
            </p:txBody>
          </p:sp>
          <p:sp>
            <p:nvSpPr>
              <p:cNvPr id="65641" name="Rectangle 104"/>
              <p:cNvSpPr/>
              <p:nvPr/>
            </p:nvSpPr>
            <p:spPr>
              <a:xfrm>
                <a:off x="3810"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42" name="Rectangle 105"/>
              <p:cNvSpPr/>
              <p:nvPr/>
            </p:nvSpPr>
            <p:spPr>
              <a:xfrm>
                <a:off x="4002"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en-US" altLang="zh-CN" sz="1200" b="1" dirty="0">
                    <a:latin typeface="黑体" panose="02010609060101010101" pitchFamily="1" charset="-122"/>
                    <a:ea typeface="黑体" panose="02010609060101010101" pitchFamily="1" charset="-122"/>
                  </a:rPr>
                  <a:t>29</a:t>
                </a:r>
                <a:endParaRPr lang="en-US" altLang="zh-CN" sz="1200" b="1" dirty="0">
                  <a:latin typeface="黑体" panose="02010609060101010101" pitchFamily="1" charset="-122"/>
                  <a:ea typeface="黑体" panose="02010609060101010101" pitchFamily="1" charset="-122"/>
                </a:endParaRPr>
              </a:p>
            </p:txBody>
          </p:sp>
          <p:sp>
            <p:nvSpPr>
              <p:cNvPr id="65643" name="Rectangle 106"/>
              <p:cNvSpPr/>
              <p:nvPr/>
            </p:nvSpPr>
            <p:spPr>
              <a:xfrm>
                <a:off x="4194"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44" name="Rectangle 107"/>
              <p:cNvSpPr/>
              <p:nvPr/>
            </p:nvSpPr>
            <p:spPr>
              <a:xfrm>
                <a:off x="4386"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latin typeface="黑体" panose="02010609060101010101" pitchFamily="1" charset="-122"/>
                  <a:ea typeface="黑体" panose="02010609060101010101" pitchFamily="1" charset="-122"/>
                </a:endParaRPr>
              </a:p>
            </p:txBody>
          </p:sp>
          <p:sp>
            <p:nvSpPr>
              <p:cNvPr id="65645" name="Rectangle 108"/>
              <p:cNvSpPr/>
              <p:nvPr/>
            </p:nvSpPr>
            <p:spPr>
              <a:xfrm>
                <a:off x="4578"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46" name="Rectangle 109"/>
              <p:cNvSpPr/>
              <p:nvPr/>
            </p:nvSpPr>
            <p:spPr>
              <a:xfrm>
                <a:off x="4770"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latin typeface="黑体" panose="02010609060101010101" pitchFamily="1" charset="-122"/>
                  <a:ea typeface="黑体" panose="02010609060101010101" pitchFamily="1" charset="-122"/>
                </a:endParaRPr>
              </a:p>
            </p:txBody>
          </p:sp>
          <p:sp>
            <p:nvSpPr>
              <p:cNvPr id="65647" name="Rectangle 110"/>
              <p:cNvSpPr/>
              <p:nvPr/>
            </p:nvSpPr>
            <p:spPr>
              <a:xfrm>
                <a:off x="4962"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48" name="Rectangle 111"/>
              <p:cNvSpPr/>
              <p:nvPr/>
            </p:nvSpPr>
            <p:spPr>
              <a:xfrm>
                <a:off x="5154" y="0"/>
                <a:ext cx="192"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649" name="Text Box 112"/>
              <p:cNvSpPr txBox="1"/>
              <p:nvPr/>
            </p:nvSpPr>
            <p:spPr>
              <a:xfrm>
                <a:off x="258" y="522"/>
                <a:ext cx="308" cy="173"/>
              </a:xfrm>
              <a:prstGeom prst="rect">
                <a:avLst/>
              </a:prstGeom>
              <a:noFill/>
              <a:ln w="9525">
                <a:noFill/>
              </a:ln>
            </p:spPr>
            <p:txBody>
              <a:bodyPr wrap="none">
                <a:spAutoFit/>
              </a:bodyPr>
              <a:p>
                <a:pPr eaLnBrk="0" hangingPunct="0"/>
                <a:r>
                  <a:rPr lang="en-US" altLang="zh-CN" sz="1200" b="1" dirty="0">
                    <a:latin typeface="黑体" panose="02010609060101010101" pitchFamily="1" charset="-122"/>
                    <a:ea typeface="黑体" panose="02010609060101010101" pitchFamily="1" charset="-122"/>
                  </a:rPr>
                  <a:t>1.70</a:t>
                </a:r>
                <a:endParaRPr lang="en-US" altLang="zh-CN" sz="1200" b="1" dirty="0">
                  <a:latin typeface="黑体" panose="02010609060101010101" pitchFamily="1" charset="-122"/>
                  <a:ea typeface="黑体" panose="02010609060101010101" pitchFamily="1" charset="-122"/>
                </a:endParaRPr>
              </a:p>
            </p:txBody>
          </p:sp>
          <p:sp>
            <p:nvSpPr>
              <p:cNvPr id="65650" name="Text Box 113"/>
              <p:cNvSpPr txBox="1"/>
              <p:nvPr/>
            </p:nvSpPr>
            <p:spPr>
              <a:xfrm>
                <a:off x="258" y="1002"/>
                <a:ext cx="308" cy="173"/>
              </a:xfrm>
              <a:prstGeom prst="rect">
                <a:avLst/>
              </a:prstGeom>
              <a:noFill/>
              <a:ln w="9525">
                <a:noFill/>
              </a:ln>
            </p:spPr>
            <p:txBody>
              <a:bodyPr wrap="none">
                <a:spAutoFit/>
              </a:bodyPr>
              <a:p>
                <a:pPr eaLnBrk="0" hangingPunct="0"/>
                <a:r>
                  <a:rPr lang="en-US" altLang="zh-CN" sz="1200" b="1" dirty="0">
                    <a:latin typeface="黑体" panose="02010609060101010101" pitchFamily="1" charset="-122"/>
                    <a:ea typeface="黑体" panose="02010609060101010101" pitchFamily="1" charset="-122"/>
                  </a:rPr>
                  <a:t>1.65</a:t>
                </a:r>
                <a:endParaRPr lang="en-US" altLang="zh-CN" sz="1200" b="1" dirty="0">
                  <a:latin typeface="黑体" panose="02010609060101010101" pitchFamily="1" charset="-122"/>
                  <a:ea typeface="黑体" panose="02010609060101010101" pitchFamily="1" charset="-122"/>
                </a:endParaRPr>
              </a:p>
            </p:txBody>
          </p:sp>
          <p:sp>
            <p:nvSpPr>
              <p:cNvPr id="65651" name="Text Box 114"/>
              <p:cNvSpPr txBox="1"/>
              <p:nvPr/>
            </p:nvSpPr>
            <p:spPr>
              <a:xfrm>
                <a:off x="258" y="1482"/>
                <a:ext cx="308" cy="173"/>
              </a:xfrm>
              <a:prstGeom prst="rect">
                <a:avLst/>
              </a:prstGeom>
              <a:noFill/>
              <a:ln w="9525">
                <a:noFill/>
              </a:ln>
            </p:spPr>
            <p:txBody>
              <a:bodyPr wrap="none">
                <a:spAutoFit/>
              </a:bodyPr>
              <a:p>
                <a:pPr eaLnBrk="0" hangingPunct="0"/>
                <a:r>
                  <a:rPr lang="en-US" altLang="zh-CN" sz="1200" b="1" dirty="0">
                    <a:latin typeface="黑体" panose="02010609060101010101" pitchFamily="1" charset="-122"/>
                    <a:ea typeface="黑体" panose="02010609060101010101" pitchFamily="1" charset="-122"/>
                  </a:rPr>
                  <a:t>1.60</a:t>
                </a:r>
                <a:endParaRPr lang="en-US" altLang="zh-CN" sz="1200" b="1" dirty="0">
                  <a:latin typeface="黑体" panose="02010609060101010101" pitchFamily="1" charset="-122"/>
                  <a:ea typeface="黑体" panose="02010609060101010101" pitchFamily="1" charset="-122"/>
                </a:endParaRPr>
              </a:p>
            </p:txBody>
          </p:sp>
          <p:sp>
            <p:nvSpPr>
              <p:cNvPr id="65652" name="Text Box 115"/>
              <p:cNvSpPr txBox="1"/>
              <p:nvPr/>
            </p:nvSpPr>
            <p:spPr>
              <a:xfrm>
                <a:off x="258" y="1962"/>
                <a:ext cx="308" cy="173"/>
              </a:xfrm>
              <a:prstGeom prst="rect">
                <a:avLst/>
              </a:prstGeom>
              <a:noFill/>
              <a:ln w="9525">
                <a:noFill/>
              </a:ln>
            </p:spPr>
            <p:txBody>
              <a:bodyPr wrap="none">
                <a:spAutoFit/>
              </a:bodyPr>
              <a:p>
                <a:pPr eaLnBrk="0" hangingPunct="0"/>
                <a:r>
                  <a:rPr lang="en-US" altLang="zh-CN" sz="1200" b="1" dirty="0">
                    <a:latin typeface="黑体" panose="02010609060101010101" pitchFamily="1" charset="-122"/>
                    <a:ea typeface="黑体" panose="02010609060101010101" pitchFamily="1" charset="-122"/>
                  </a:rPr>
                  <a:t>1.55</a:t>
                </a:r>
                <a:endParaRPr lang="en-US" altLang="zh-CN" sz="1200" b="1" dirty="0">
                  <a:latin typeface="黑体" panose="02010609060101010101" pitchFamily="1" charset="-122"/>
                  <a:ea typeface="黑体" panose="02010609060101010101" pitchFamily="1" charset="-122"/>
                </a:endParaRPr>
              </a:p>
            </p:txBody>
          </p:sp>
          <p:sp>
            <p:nvSpPr>
              <p:cNvPr id="65653" name="Text Box 116"/>
              <p:cNvSpPr txBox="1"/>
              <p:nvPr/>
            </p:nvSpPr>
            <p:spPr>
              <a:xfrm>
                <a:off x="210" y="138"/>
                <a:ext cx="308" cy="173"/>
              </a:xfrm>
              <a:prstGeom prst="rect">
                <a:avLst/>
              </a:prstGeom>
              <a:noFill/>
              <a:ln w="9525">
                <a:noFill/>
              </a:ln>
            </p:spPr>
            <p:txBody>
              <a:bodyPr wrap="none">
                <a:spAutoFit/>
              </a:bodyPr>
              <a:p>
                <a:pPr eaLnBrk="0" hangingPunct="0"/>
                <a:r>
                  <a:rPr lang="en-US" altLang="zh-CN" sz="1200" b="1" dirty="0">
                    <a:effectLst>
                      <a:outerShdw blurRad="38100" dist="38100" dir="2700000">
                        <a:srgbClr val="C0C0C0"/>
                      </a:outerShdw>
                    </a:effectLst>
                    <a:latin typeface="黑体" panose="02010609060101010101" pitchFamily="1" charset="-122"/>
                    <a:ea typeface="黑体" panose="02010609060101010101" pitchFamily="1" charset="-122"/>
                  </a:rPr>
                  <a:t>Kg-m</a:t>
                </a:r>
                <a:endParaRPr lang="en-US" altLang="zh-CN" sz="1200" b="1" dirty="0">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65654" name="Text Box 117"/>
              <p:cNvSpPr txBox="1"/>
              <p:nvPr/>
            </p:nvSpPr>
            <p:spPr>
              <a:xfrm>
                <a:off x="7" y="768"/>
                <a:ext cx="250" cy="1178"/>
              </a:xfrm>
              <a:prstGeom prst="rect">
                <a:avLst/>
              </a:prstGeom>
              <a:noFill/>
              <a:ln w="9525">
                <a:noFill/>
              </a:ln>
            </p:spPr>
            <p:txBody>
              <a:bodyPr vert="eaVert" wrap="none">
                <a:spAutoFit/>
              </a:bodyPr>
              <a:p>
                <a:pPr eaLnBrk="0" hangingPunct="0"/>
                <a:r>
                  <a:rPr lang="ja-JP" altLang="en-US" sz="1400" b="1" dirty="0">
                    <a:latin typeface="黑体" panose="02010609060101010101" pitchFamily="1" charset="-122"/>
                    <a:ea typeface="黑体" panose="02010609060101010101" pitchFamily="1" charset="-122"/>
                  </a:rPr>
                  <a:t>Ｘ    </a:t>
                </a:r>
                <a:r>
                  <a:rPr lang="zh-CN" altLang="en-US" sz="1400" b="1" dirty="0">
                    <a:latin typeface="黑体" panose="02010609060101010101" pitchFamily="1" charset="-122"/>
                    <a:ea typeface="黑体" panose="02010609060101010101" pitchFamily="1" charset="-122"/>
                  </a:rPr>
                  <a:t>管    理    图</a:t>
                </a:r>
                <a:endParaRPr lang="ja-JP" altLang="en-US" sz="1400" b="1" dirty="0">
                  <a:latin typeface="黑体" panose="02010609060101010101" pitchFamily="1" charset="-122"/>
                  <a:ea typeface="黑体" panose="02010609060101010101" pitchFamily="1" charset="-122"/>
                </a:endParaRPr>
              </a:p>
            </p:txBody>
          </p:sp>
          <p:sp>
            <p:nvSpPr>
              <p:cNvPr id="65655" name="Text Box 118"/>
              <p:cNvSpPr txBox="1"/>
              <p:nvPr/>
            </p:nvSpPr>
            <p:spPr>
              <a:xfrm>
                <a:off x="0" y="672"/>
                <a:ext cx="229" cy="192"/>
              </a:xfrm>
              <a:prstGeom prst="rect">
                <a:avLst/>
              </a:prstGeom>
              <a:noFill/>
              <a:ln w="9525">
                <a:noFill/>
              </a:ln>
            </p:spPr>
            <p:txBody>
              <a:bodyPr wrap="none">
                <a:spAutoFit/>
              </a:bodyPr>
              <a:p>
                <a:pPr eaLnBrk="0" hangingPunct="0"/>
                <a:r>
                  <a:rPr lang="ja-JP" altLang="en-US" sz="1400" b="1" dirty="0">
                    <a:effectLst>
                      <a:outerShdw blurRad="38100" dist="38100" dir="2700000">
                        <a:srgbClr val="C0C0C0"/>
                      </a:outerShdw>
                    </a:effectLst>
                    <a:latin typeface="黑体" panose="02010609060101010101" pitchFamily="1" charset="-122"/>
                    <a:ea typeface="黑体" panose="02010609060101010101" pitchFamily="1" charset="-122"/>
                  </a:rPr>
                  <a:t>－</a:t>
                </a:r>
                <a:endParaRPr lang="ja-JP" altLang="en-US" sz="1400" b="1" dirty="0">
                  <a:effectLst>
                    <a:outerShdw blurRad="38100" dist="38100" dir="2700000">
                      <a:srgbClr val="C0C0C0"/>
                    </a:outerShdw>
                  </a:effectLst>
                  <a:latin typeface="黑体" panose="02010609060101010101" pitchFamily="1" charset="-122"/>
                  <a:ea typeface="黑体" panose="02010609060101010101" pitchFamily="1" charset="-122"/>
                </a:endParaRPr>
              </a:p>
            </p:txBody>
          </p:sp>
        </p:grpSp>
        <p:grpSp>
          <p:nvGrpSpPr>
            <p:cNvPr id="65656" name="Group 119"/>
            <p:cNvGrpSpPr/>
            <p:nvPr/>
          </p:nvGrpSpPr>
          <p:grpSpPr>
            <a:xfrm>
              <a:off x="558" y="840"/>
              <a:ext cx="4014" cy="1314"/>
              <a:chOff x="0" y="0"/>
              <a:chExt cx="4014" cy="1314"/>
            </a:xfrm>
          </p:grpSpPr>
          <p:sp>
            <p:nvSpPr>
              <p:cNvPr id="65657" name="Text Box 120"/>
              <p:cNvSpPr txBox="1"/>
              <p:nvPr/>
            </p:nvSpPr>
            <p:spPr>
              <a:xfrm>
                <a:off x="0" y="288"/>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58" name="Text Box 121"/>
              <p:cNvSpPr txBox="1"/>
              <p:nvPr/>
            </p:nvSpPr>
            <p:spPr>
              <a:xfrm>
                <a:off x="192" y="105"/>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59" name="Text Box 122"/>
              <p:cNvSpPr txBox="1"/>
              <p:nvPr/>
            </p:nvSpPr>
            <p:spPr>
              <a:xfrm>
                <a:off x="570" y="192"/>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60" name="Text Box 123"/>
              <p:cNvSpPr txBox="1"/>
              <p:nvPr/>
            </p:nvSpPr>
            <p:spPr>
              <a:xfrm>
                <a:off x="762" y="480"/>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61" name="Text Box 124"/>
              <p:cNvSpPr txBox="1"/>
              <p:nvPr/>
            </p:nvSpPr>
            <p:spPr>
              <a:xfrm>
                <a:off x="954" y="390"/>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62" name="Text Box 125"/>
              <p:cNvSpPr txBox="1"/>
              <p:nvPr/>
            </p:nvSpPr>
            <p:spPr>
              <a:xfrm>
                <a:off x="1146" y="0"/>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63" name="Text Box 126"/>
              <p:cNvSpPr txBox="1"/>
              <p:nvPr/>
            </p:nvSpPr>
            <p:spPr>
              <a:xfrm>
                <a:off x="1338" y="51"/>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64" name="Text Box 127"/>
              <p:cNvSpPr txBox="1"/>
              <p:nvPr/>
            </p:nvSpPr>
            <p:spPr>
              <a:xfrm>
                <a:off x="1530" y="207"/>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65" name="Text Box 128"/>
              <p:cNvSpPr txBox="1"/>
              <p:nvPr/>
            </p:nvSpPr>
            <p:spPr>
              <a:xfrm>
                <a:off x="1722" y="681"/>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66" name="Text Box 129"/>
              <p:cNvSpPr txBox="1"/>
              <p:nvPr/>
            </p:nvSpPr>
            <p:spPr>
              <a:xfrm>
                <a:off x="1914" y="1179"/>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67" name="Text Box 130"/>
              <p:cNvSpPr txBox="1"/>
              <p:nvPr/>
            </p:nvSpPr>
            <p:spPr>
              <a:xfrm>
                <a:off x="2106" y="192"/>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68" name="Text Box 131"/>
              <p:cNvSpPr txBox="1"/>
              <p:nvPr/>
            </p:nvSpPr>
            <p:spPr>
              <a:xfrm>
                <a:off x="2298" y="675"/>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69" name="Text Box 132"/>
              <p:cNvSpPr txBox="1"/>
              <p:nvPr/>
            </p:nvSpPr>
            <p:spPr>
              <a:xfrm>
                <a:off x="2490" y="480"/>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70" name="Text Box 133"/>
              <p:cNvSpPr txBox="1"/>
              <p:nvPr/>
            </p:nvSpPr>
            <p:spPr>
              <a:xfrm>
                <a:off x="2682" y="864"/>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71" name="Text Box 134"/>
              <p:cNvSpPr txBox="1"/>
              <p:nvPr/>
            </p:nvSpPr>
            <p:spPr>
              <a:xfrm>
                <a:off x="2874" y="678"/>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72" name="Text Box 135"/>
              <p:cNvSpPr txBox="1"/>
              <p:nvPr/>
            </p:nvSpPr>
            <p:spPr>
              <a:xfrm>
                <a:off x="3066" y="192"/>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73" name="Text Box 136"/>
              <p:cNvSpPr txBox="1"/>
              <p:nvPr/>
            </p:nvSpPr>
            <p:spPr>
              <a:xfrm>
                <a:off x="3258" y="483"/>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74" name="Text Box 137"/>
              <p:cNvSpPr txBox="1"/>
              <p:nvPr/>
            </p:nvSpPr>
            <p:spPr>
              <a:xfrm>
                <a:off x="3450" y="96"/>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75" name="Text Box 138"/>
              <p:cNvSpPr txBox="1"/>
              <p:nvPr/>
            </p:nvSpPr>
            <p:spPr>
              <a:xfrm>
                <a:off x="3642" y="192"/>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76" name="Text Box 139"/>
              <p:cNvSpPr txBox="1"/>
              <p:nvPr/>
            </p:nvSpPr>
            <p:spPr>
              <a:xfrm>
                <a:off x="3834" y="675"/>
                <a:ext cx="180" cy="135"/>
              </a:xfrm>
              <a:prstGeom prst="rect">
                <a:avLst/>
              </a:prstGeom>
              <a:noFill/>
              <a:ln w="9525">
                <a:noFill/>
              </a:ln>
            </p:spPr>
            <p:txBody>
              <a:bodyPr wrap="none">
                <a:spAutoFit/>
              </a:bodyPr>
              <a:p>
                <a:pPr eaLnBrk="0" hangingPunct="0"/>
                <a:r>
                  <a:rPr lang="ja-JP" altLang="en-US" sz="800" b="1" dirty="0">
                    <a:latin typeface="黑体" panose="02010609060101010101" pitchFamily="1" charset="-122"/>
                    <a:ea typeface="黑体" panose="02010609060101010101" pitchFamily="1" charset="-122"/>
                  </a:rPr>
                  <a:t>●</a:t>
                </a:r>
                <a:endParaRPr lang="ja-JP" altLang="en-US" sz="800" b="1" dirty="0">
                  <a:latin typeface="黑体" panose="02010609060101010101" pitchFamily="1" charset="-122"/>
                  <a:ea typeface="黑体" panose="02010609060101010101" pitchFamily="1" charset="-122"/>
                </a:endParaRPr>
              </a:p>
            </p:txBody>
          </p:sp>
          <p:sp>
            <p:nvSpPr>
              <p:cNvPr id="65677" name="Line 140"/>
              <p:cNvSpPr/>
              <p:nvPr/>
            </p:nvSpPr>
            <p:spPr>
              <a:xfrm flipV="1">
                <a:off x="84" y="178"/>
                <a:ext cx="202" cy="182"/>
              </a:xfrm>
              <a:prstGeom prst="line">
                <a:avLst/>
              </a:prstGeom>
              <a:ln w="28575" cap="flat" cmpd="sng">
                <a:solidFill>
                  <a:srgbClr val="000000"/>
                </a:solidFill>
                <a:prstDash val="solid"/>
                <a:headEnd type="none" w="med" len="med"/>
                <a:tailEnd type="none" w="med" len="med"/>
              </a:ln>
            </p:spPr>
          </p:sp>
          <p:sp>
            <p:nvSpPr>
              <p:cNvPr id="65678" name="Line 141"/>
              <p:cNvSpPr/>
              <p:nvPr/>
            </p:nvSpPr>
            <p:spPr>
              <a:xfrm>
                <a:off x="286" y="183"/>
                <a:ext cx="379" cy="86"/>
              </a:xfrm>
              <a:prstGeom prst="line">
                <a:avLst/>
              </a:prstGeom>
              <a:ln w="28575" cap="flat" cmpd="sng">
                <a:solidFill>
                  <a:srgbClr val="000000"/>
                </a:solidFill>
                <a:prstDash val="solid"/>
                <a:headEnd type="none" w="med" len="med"/>
                <a:tailEnd type="none" w="med" len="med"/>
              </a:ln>
            </p:spPr>
          </p:sp>
          <p:sp>
            <p:nvSpPr>
              <p:cNvPr id="65679" name="Line 142"/>
              <p:cNvSpPr/>
              <p:nvPr/>
            </p:nvSpPr>
            <p:spPr>
              <a:xfrm>
                <a:off x="661" y="260"/>
                <a:ext cx="192" cy="298"/>
              </a:xfrm>
              <a:prstGeom prst="line">
                <a:avLst/>
              </a:prstGeom>
              <a:ln w="28575" cap="flat" cmpd="sng">
                <a:solidFill>
                  <a:srgbClr val="000000"/>
                </a:solidFill>
                <a:prstDash val="solid"/>
                <a:headEnd type="none" w="med" len="med"/>
                <a:tailEnd type="none" w="med" len="med"/>
              </a:ln>
            </p:spPr>
          </p:sp>
          <p:sp>
            <p:nvSpPr>
              <p:cNvPr id="65680" name="Line 143"/>
              <p:cNvSpPr/>
              <p:nvPr/>
            </p:nvSpPr>
            <p:spPr>
              <a:xfrm flipV="1">
                <a:off x="852" y="457"/>
                <a:ext cx="197" cy="100"/>
              </a:xfrm>
              <a:prstGeom prst="line">
                <a:avLst/>
              </a:prstGeom>
              <a:ln w="28575" cap="flat" cmpd="sng">
                <a:solidFill>
                  <a:srgbClr val="000000"/>
                </a:solidFill>
                <a:prstDash val="solid"/>
                <a:headEnd type="none" w="med" len="med"/>
                <a:tailEnd type="none" w="med" len="med"/>
              </a:ln>
            </p:spPr>
          </p:sp>
          <p:sp>
            <p:nvSpPr>
              <p:cNvPr id="65681" name="Line 144"/>
              <p:cNvSpPr/>
              <p:nvPr/>
            </p:nvSpPr>
            <p:spPr>
              <a:xfrm flipV="1">
                <a:off x="1053" y="58"/>
                <a:ext cx="188" cy="403"/>
              </a:xfrm>
              <a:prstGeom prst="line">
                <a:avLst/>
              </a:prstGeom>
              <a:ln w="28575" cap="flat" cmpd="sng">
                <a:solidFill>
                  <a:srgbClr val="000000"/>
                </a:solidFill>
                <a:prstDash val="solid"/>
                <a:headEnd type="none" w="med" len="med"/>
                <a:tailEnd type="none" w="med" len="med"/>
              </a:ln>
            </p:spPr>
          </p:sp>
          <p:sp>
            <p:nvSpPr>
              <p:cNvPr id="65682" name="Line 145"/>
              <p:cNvSpPr/>
              <p:nvPr/>
            </p:nvSpPr>
            <p:spPr>
              <a:xfrm>
                <a:off x="1235" y="67"/>
                <a:ext cx="202" cy="43"/>
              </a:xfrm>
              <a:prstGeom prst="line">
                <a:avLst/>
              </a:prstGeom>
              <a:ln w="28575" cap="flat" cmpd="sng">
                <a:solidFill>
                  <a:srgbClr val="000000"/>
                </a:solidFill>
                <a:prstDash val="solid"/>
                <a:headEnd type="none" w="med" len="med"/>
                <a:tailEnd type="none" w="med" len="med"/>
              </a:ln>
            </p:spPr>
          </p:sp>
          <p:sp>
            <p:nvSpPr>
              <p:cNvPr id="65683" name="Line 146"/>
              <p:cNvSpPr/>
              <p:nvPr/>
            </p:nvSpPr>
            <p:spPr>
              <a:xfrm flipH="1" flipV="1">
                <a:off x="1432" y="114"/>
                <a:ext cx="187" cy="168"/>
              </a:xfrm>
              <a:prstGeom prst="line">
                <a:avLst/>
              </a:prstGeom>
              <a:ln w="28575" cap="flat" cmpd="sng">
                <a:solidFill>
                  <a:srgbClr val="000000"/>
                </a:solidFill>
                <a:prstDash val="solid"/>
                <a:headEnd type="none" w="med" len="med"/>
                <a:tailEnd type="none" w="med" len="med"/>
              </a:ln>
            </p:spPr>
          </p:sp>
          <p:sp>
            <p:nvSpPr>
              <p:cNvPr id="65684" name="Line 147"/>
              <p:cNvSpPr/>
              <p:nvPr/>
            </p:nvSpPr>
            <p:spPr>
              <a:xfrm flipH="1" flipV="1">
                <a:off x="1619" y="276"/>
                <a:ext cx="197" cy="485"/>
              </a:xfrm>
              <a:prstGeom prst="line">
                <a:avLst/>
              </a:prstGeom>
              <a:ln w="28575" cap="flat" cmpd="sng">
                <a:solidFill>
                  <a:srgbClr val="000000"/>
                </a:solidFill>
                <a:prstDash val="solid"/>
                <a:headEnd type="none" w="med" len="med"/>
                <a:tailEnd type="none" w="med" len="med"/>
              </a:ln>
            </p:spPr>
          </p:sp>
          <p:sp>
            <p:nvSpPr>
              <p:cNvPr id="65685" name="Line 148"/>
              <p:cNvSpPr/>
              <p:nvPr/>
            </p:nvSpPr>
            <p:spPr>
              <a:xfrm flipH="1" flipV="1">
                <a:off x="1806" y="745"/>
                <a:ext cx="192" cy="505"/>
              </a:xfrm>
              <a:prstGeom prst="line">
                <a:avLst/>
              </a:prstGeom>
              <a:ln w="28575" cap="flat" cmpd="sng">
                <a:solidFill>
                  <a:srgbClr val="000000"/>
                </a:solidFill>
                <a:prstDash val="solid"/>
                <a:headEnd type="none" w="med" len="med"/>
                <a:tailEnd type="none" w="med" len="med"/>
              </a:ln>
            </p:spPr>
          </p:sp>
          <p:sp>
            <p:nvSpPr>
              <p:cNvPr id="65686" name="Line 149"/>
              <p:cNvSpPr/>
              <p:nvPr/>
            </p:nvSpPr>
            <p:spPr>
              <a:xfrm flipH="1">
                <a:off x="2003" y="260"/>
                <a:ext cx="201" cy="988"/>
              </a:xfrm>
              <a:prstGeom prst="line">
                <a:avLst/>
              </a:prstGeom>
              <a:ln w="28575" cap="flat" cmpd="sng">
                <a:solidFill>
                  <a:srgbClr val="000000"/>
                </a:solidFill>
                <a:prstDash val="solid"/>
                <a:headEnd type="none" w="med" len="med"/>
                <a:tailEnd type="none" w="med" len="med"/>
              </a:ln>
            </p:spPr>
          </p:sp>
          <p:sp>
            <p:nvSpPr>
              <p:cNvPr id="65687" name="Line 150"/>
              <p:cNvSpPr/>
              <p:nvPr/>
            </p:nvSpPr>
            <p:spPr>
              <a:xfrm flipH="1" flipV="1">
                <a:off x="2191" y="261"/>
                <a:ext cx="197" cy="485"/>
              </a:xfrm>
              <a:prstGeom prst="line">
                <a:avLst/>
              </a:prstGeom>
              <a:ln w="28575" cap="flat" cmpd="sng">
                <a:solidFill>
                  <a:srgbClr val="000000"/>
                </a:solidFill>
                <a:prstDash val="solid"/>
                <a:headEnd type="none" w="med" len="med"/>
                <a:tailEnd type="none" w="med" len="med"/>
              </a:ln>
            </p:spPr>
          </p:sp>
          <p:sp>
            <p:nvSpPr>
              <p:cNvPr id="65688" name="Line 151"/>
              <p:cNvSpPr/>
              <p:nvPr/>
            </p:nvSpPr>
            <p:spPr>
              <a:xfrm flipV="1">
                <a:off x="2388" y="532"/>
                <a:ext cx="202" cy="206"/>
              </a:xfrm>
              <a:prstGeom prst="line">
                <a:avLst/>
              </a:prstGeom>
              <a:ln w="28575" cap="flat" cmpd="sng">
                <a:solidFill>
                  <a:srgbClr val="000000"/>
                </a:solidFill>
                <a:prstDash val="solid"/>
                <a:headEnd type="none" w="med" len="med"/>
                <a:tailEnd type="none" w="med" len="med"/>
              </a:ln>
            </p:spPr>
          </p:sp>
          <p:sp>
            <p:nvSpPr>
              <p:cNvPr id="65689" name="Line 152"/>
              <p:cNvSpPr/>
              <p:nvPr/>
            </p:nvSpPr>
            <p:spPr>
              <a:xfrm flipH="1" flipV="1">
                <a:off x="2579" y="539"/>
                <a:ext cx="193" cy="404"/>
              </a:xfrm>
              <a:prstGeom prst="line">
                <a:avLst/>
              </a:prstGeom>
              <a:ln w="28575" cap="flat" cmpd="sng">
                <a:solidFill>
                  <a:srgbClr val="000000"/>
                </a:solidFill>
                <a:prstDash val="solid"/>
                <a:headEnd type="none" w="med" len="med"/>
                <a:tailEnd type="none" w="med" len="med"/>
              </a:ln>
            </p:spPr>
          </p:sp>
          <p:sp>
            <p:nvSpPr>
              <p:cNvPr id="65690" name="Line 153"/>
              <p:cNvSpPr/>
              <p:nvPr/>
            </p:nvSpPr>
            <p:spPr>
              <a:xfrm flipV="1">
                <a:off x="2776" y="729"/>
                <a:ext cx="202" cy="206"/>
              </a:xfrm>
              <a:prstGeom prst="line">
                <a:avLst/>
              </a:prstGeom>
              <a:ln w="28575" cap="flat" cmpd="sng">
                <a:solidFill>
                  <a:srgbClr val="000000"/>
                </a:solidFill>
                <a:prstDash val="solid"/>
                <a:headEnd type="none" w="med" len="med"/>
                <a:tailEnd type="none" w="med" len="med"/>
              </a:ln>
            </p:spPr>
          </p:sp>
          <p:sp>
            <p:nvSpPr>
              <p:cNvPr id="65691" name="Line 154"/>
              <p:cNvSpPr/>
              <p:nvPr/>
            </p:nvSpPr>
            <p:spPr>
              <a:xfrm flipV="1">
                <a:off x="2964" y="281"/>
                <a:ext cx="182" cy="470"/>
              </a:xfrm>
              <a:prstGeom prst="line">
                <a:avLst/>
              </a:prstGeom>
              <a:ln w="28575" cap="flat" cmpd="sng">
                <a:solidFill>
                  <a:srgbClr val="000000"/>
                </a:solidFill>
                <a:prstDash val="solid"/>
                <a:headEnd type="none" w="med" len="med"/>
                <a:tailEnd type="none" w="med" len="med"/>
              </a:ln>
            </p:spPr>
          </p:sp>
          <p:sp>
            <p:nvSpPr>
              <p:cNvPr id="65692" name="Line 155"/>
              <p:cNvSpPr/>
              <p:nvPr/>
            </p:nvSpPr>
            <p:spPr>
              <a:xfrm flipH="1" flipV="1">
                <a:off x="3146" y="256"/>
                <a:ext cx="193" cy="284"/>
              </a:xfrm>
              <a:prstGeom prst="line">
                <a:avLst/>
              </a:prstGeom>
              <a:ln w="28575" cap="flat" cmpd="sng">
                <a:solidFill>
                  <a:srgbClr val="000000"/>
                </a:solidFill>
                <a:prstDash val="solid"/>
                <a:headEnd type="none" w="med" len="med"/>
                <a:tailEnd type="none" w="med" len="med"/>
              </a:ln>
            </p:spPr>
          </p:sp>
          <p:sp>
            <p:nvSpPr>
              <p:cNvPr id="65693" name="Line 156"/>
              <p:cNvSpPr/>
              <p:nvPr/>
            </p:nvSpPr>
            <p:spPr>
              <a:xfrm flipV="1">
                <a:off x="3348" y="171"/>
                <a:ext cx="196" cy="379"/>
              </a:xfrm>
              <a:prstGeom prst="line">
                <a:avLst/>
              </a:prstGeom>
              <a:ln w="28575" cap="flat" cmpd="sng">
                <a:solidFill>
                  <a:srgbClr val="000000"/>
                </a:solidFill>
                <a:prstDash val="solid"/>
                <a:headEnd type="none" w="med" len="med"/>
                <a:tailEnd type="none" w="med" len="med"/>
              </a:ln>
            </p:spPr>
          </p:sp>
          <p:sp>
            <p:nvSpPr>
              <p:cNvPr id="65694" name="Line 157"/>
              <p:cNvSpPr/>
              <p:nvPr/>
            </p:nvSpPr>
            <p:spPr>
              <a:xfrm flipH="1" flipV="1">
                <a:off x="3535" y="160"/>
                <a:ext cx="193" cy="107"/>
              </a:xfrm>
              <a:prstGeom prst="line">
                <a:avLst/>
              </a:prstGeom>
              <a:ln w="28575" cap="flat" cmpd="sng">
                <a:solidFill>
                  <a:srgbClr val="000000"/>
                </a:solidFill>
                <a:prstDash val="solid"/>
                <a:headEnd type="none" w="med" len="med"/>
                <a:tailEnd type="none" w="med" len="med"/>
              </a:ln>
            </p:spPr>
          </p:sp>
          <p:sp>
            <p:nvSpPr>
              <p:cNvPr id="65695" name="Line 158"/>
              <p:cNvSpPr/>
              <p:nvPr/>
            </p:nvSpPr>
            <p:spPr>
              <a:xfrm flipH="1" flipV="1">
                <a:off x="3732" y="266"/>
                <a:ext cx="188" cy="477"/>
              </a:xfrm>
              <a:prstGeom prst="line">
                <a:avLst/>
              </a:prstGeom>
              <a:ln w="28575" cap="flat" cmpd="sng">
                <a:solidFill>
                  <a:srgbClr val="000000"/>
                </a:solidFill>
                <a:prstDash val="solid"/>
                <a:headEnd type="none" w="med" len="med"/>
                <a:tailEnd type="none" w="med" len="med"/>
              </a:ln>
            </p:spPr>
          </p:sp>
        </p:grpSp>
        <p:sp>
          <p:nvSpPr>
            <p:cNvPr id="65696" name="Text Box 159"/>
            <p:cNvSpPr txBox="1"/>
            <p:nvPr/>
          </p:nvSpPr>
          <p:spPr>
            <a:xfrm>
              <a:off x="4486" y="267"/>
              <a:ext cx="845" cy="250"/>
            </a:xfrm>
            <a:prstGeom prst="rect">
              <a:avLst/>
            </a:prstGeom>
            <a:solidFill>
              <a:schemeClr val="bg1"/>
            </a:solidFill>
            <a:ln w="9525">
              <a:noFill/>
            </a:ln>
          </p:spPr>
          <p:txBody>
            <a:bodyPr wrap="none">
              <a:spAutoFit/>
            </a:bodyPr>
            <a:p>
              <a:pPr eaLnBrk="0" hangingPunct="0"/>
              <a:r>
                <a:rPr lang="en-US" altLang="zh-CN" sz="2000" b="1" dirty="0">
                  <a:effectLst>
                    <a:outerShdw blurRad="38100" dist="38100" dir="2700000">
                      <a:srgbClr val="C0C0C0"/>
                    </a:outerShdw>
                  </a:effectLst>
                  <a:latin typeface="黑体" panose="02010609060101010101" pitchFamily="1" charset="-122"/>
                  <a:ea typeface="黑体" panose="02010609060101010101" pitchFamily="1" charset="-122"/>
                </a:rPr>
                <a:t>UCL 1.711</a:t>
              </a:r>
              <a:endParaRPr lang="en-US" altLang="zh-CN" sz="2000" b="1" dirty="0">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65697" name="Text Box 160"/>
            <p:cNvSpPr txBox="1"/>
            <p:nvPr/>
          </p:nvSpPr>
          <p:spPr>
            <a:xfrm>
              <a:off x="4459" y="1764"/>
              <a:ext cx="845" cy="250"/>
            </a:xfrm>
            <a:prstGeom prst="rect">
              <a:avLst/>
            </a:prstGeom>
            <a:solidFill>
              <a:schemeClr val="bg1"/>
            </a:solidFill>
            <a:ln w="9525">
              <a:noFill/>
            </a:ln>
          </p:spPr>
          <p:txBody>
            <a:bodyPr wrap="none">
              <a:spAutoFit/>
            </a:bodyPr>
            <a:p>
              <a:pPr eaLnBrk="0" hangingPunct="0"/>
              <a:r>
                <a:rPr lang="en-US" altLang="zh-CN" sz="2000" b="1" dirty="0">
                  <a:effectLst>
                    <a:outerShdw blurRad="38100" dist="38100" dir="2700000">
                      <a:srgbClr val="C0C0C0"/>
                    </a:outerShdw>
                  </a:effectLst>
                  <a:latin typeface="黑体" panose="02010609060101010101" pitchFamily="1" charset="-122"/>
                  <a:ea typeface="黑体" panose="02010609060101010101" pitchFamily="1" charset="-122"/>
                </a:rPr>
                <a:t>LCL 1.552</a:t>
              </a:r>
              <a:endParaRPr lang="en-US" altLang="zh-CN" sz="2000" b="1" dirty="0">
                <a:effectLst>
                  <a:outerShdw blurRad="38100" dist="38100" dir="2700000">
                    <a:srgbClr val="C0C0C0"/>
                  </a:outerShdw>
                </a:effectLst>
                <a:latin typeface="黑体" panose="02010609060101010101" pitchFamily="1" charset="-122"/>
                <a:ea typeface="黑体" panose="02010609060101010101" pitchFamily="1" charset="-122"/>
              </a:endParaRPr>
            </a:p>
          </p:txBody>
        </p:sp>
        <p:grpSp>
          <p:nvGrpSpPr>
            <p:cNvPr id="65698" name="Group 161"/>
            <p:cNvGrpSpPr/>
            <p:nvPr/>
          </p:nvGrpSpPr>
          <p:grpSpPr>
            <a:xfrm>
              <a:off x="4417" y="918"/>
              <a:ext cx="1248" cy="351"/>
              <a:chOff x="0" y="0"/>
              <a:chExt cx="1248" cy="351"/>
            </a:xfrm>
          </p:grpSpPr>
          <p:sp>
            <p:nvSpPr>
              <p:cNvPr id="65699" name="Text Box 162"/>
              <p:cNvSpPr txBox="1"/>
              <p:nvPr/>
            </p:nvSpPr>
            <p:spPr>
              <a:xfrm>
                <a:off x="0" y="101"/>
                <a:ext cx="1248" cy="250"/>
              </a:xfrm>
              <a:prstGeom prst="rect">
                <a:avLst/>
              </a:prstGeom>
              <a:solidFill>
                <a:schemeClr val="bg1"/>
              </a:solidFill>
              <a:ln w="9525">
                <a:noFill/>
              </a:ln>
            </p:spPr>
            <p:txBody>
              <a:bodyPr wrap="none">
                <a:spAutoFit/>
              </a:bodyPr>
              <a:p>
                <a:pPr eaLnBrk="0" hangingPunct="0"/>
                <a:r>
                  <a:rPr lang="en-US" altLang="zh-CN" sz="2000" b="1" dirty="0">
                    <a:effectLst>
                      <a:outerShdw blurRad="38100" dist="38100" dir="2700000">
                        <a:srgbClr val="C0C0C0"/>
                      </a:outerShdw>
                    </a:effectLst>
                    <a:latin typeface="黑体" panose="02010609060101010101" pitchFamily="1" charset="-122"/>
                    <a:ea typeface="黑体" panose="02010609060101010101" pitchFamily="1" charset="-122"/>
                  </a:rPr>
                  <a:t>CL 1.6316</a:t>
                </a:r>
                <a:r>
                  <a:rPr lang="ja-JP" altLang="en-US" sz="2000" b="1" dirty="0">
                    <a:effectLst>
                      <a:outerShdw blurRad="38100" dist="38100" dir="2700000">
                        <a:srgbClr val="C0C0C0"/>
                      </a:outerShdw>
                    </a:effectLst>
                    <a:latin typeface="黑体" panose="02010609060101010101" pitchFamily="1" charset="-122"/>
                    <a:ea typeface="黑体" panose="02010609060101010101" pitchFamily="1" charset="-122"/>
                  </a:rPr>
                  <a:t>（</a:t>
                </a:r>
                <a:r>
                  <a:rPr lang="en-US" altLang="zh-CN" sz="2000" b="1" dirty="0">
                    <a:effectLst>
                      <a:outerShdw blurRad="38100" dist="38100" dir="2700000">
                        <a:srgbClr val="C0C0C0"/>
                      </a:outerShdw>
                    </a:effectLst>
                    <a:latin typeface="黑体" panose="02010609060101010101" pitchFamily="1" charset="-122"/>
                    <a:ea typeface="黑体" panose="02010609060101010101" pitchFamily="1" charset="-122"/>
                  </a:rPr>
                  <a:t>X</a:t>
                </a:r>
                <a:r>
                  <a:rPr lang="ja-JP" altLang="en-US" sz="2000" b="1" dirty="0">
                    <a:effectLst>
                      <a:outerShdw blurRad="38100" dist="38100" dir="2700000">
                        <a:srgbClr val="C0C0C0"/>
                      </a:outerShdw>
                    </a:effectLst>
                    <a:latin typeface="黑体" panose="02010609060101010101" pitchFamily="1" charset="-122"/>
                    <a:ea typeface="黑体" panose="02010609060101010101" pitchFamily="1" charset="-122"/>
                  </a:rPr>
                  <a:t>）</a:t>
                </a:r>
                <a:endParaRPr lang="ja-JP" altLang="en-US" sz="2000" b="1" dirty="0">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65700" name="Text Box 163"/>
              <p:cNvSpPr txBox="1"/>
              <p:nvPr/>
            </p:nvSpPr>
            <p:spPr>
              <a:xfrm>
                <a:off x="834" y="0"/>
                <a:ext cx="277" cy="250"/>
              </a:xfrm>
              <a:prstGeom prst="rect">
                <a:avLst/>
              </a:prstGeom>
              <a:noFill/>
              <a:ln w="9525">
                <a:noFill/>
              </a:ln>
            </p:spPr>
            <p:txBody>
              <a:bodyPr wrap="none">
                <a:spAutoFit/>
              </a:bodyPr>
              <a:p>
                <a:pPr eaLnBrk="0" hangingPunct="0"/>
                <a:r>
                  <a:rPr lang="ja-JP" altLang="en-US" sz="2000" b="1" dirty="0">
                    <a:effectLst>
                      <a:outerShdw blurRad="38100" dist="38100" dir="2700000">
                        <a:srgbClr val="C0C0C0"/>
                      </a:outerShdw>
                    </a:effectLst>
                    <a:latin typeface="黑体" panose="02010609060101010101" pitchFamily="1" charset="-122"/>
                    <a:ea typeface="黑体" panose="02010609060101010101" pitchFamily="1" charset="-122"/>
                  </a:rPr>
                  <a:t>＝</a:t>
                </a:r>
                <a:endParaRPr lang="ja-JP" altLang="en-US" sz="2000" b="1" dirty="0">
                  <a:effectLst>
                    <a:outerShdw blurRad="38100" dist="38100" dir="2700000">
                      <a:srgbClr val="C0C0C0"/>
                    </a:outerShdw>
                  </a:effectLst>
                  <a:latin typeface="黑体" panose="02010609060101010101" pitchFamily="1" charset="-122"/>
                  <a:ea typeface="黑体" panose="02010609060101010101" pitchFamily="1" charset="-122"/>
                </a:endParaRPr>
              </a:p>
            </p:txBody>
          </p:sp>
        </p:grpSp>
      </p:grpSp>
      <p:sp>
        <p:nvSpPr>
          <p:cNvPr id="65701" name="Rectangle 164"/>
          <p:cNvSpPr/>
          <p:nvPr/>
        </p:nvSpPr>
        <p:spPr>
          <a:xfrm>
            <a:off x="228600" y="5181600"/>
            <a:ext cx="838200" cy="381000"/>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latin typeface="黑体" panose="02010609060101010101" pitchFamily="1" charset="-122"/>
              <a:ea typeface="黑体" panose="02010609060101010101" pitchFamily="1" charset="-122"/>
            </a:endParaRPr>
          </a:p>
        </p:txBody>
      </p:sp>
      <p:grpSp>
        <p:nvGrpSpPr>
          <p:cNvPr id="65702" name="Group 165"/>
          <p:cNvGrpSpPr/>
          <p:nvPr/>
        </p:nvGrpSpPr>
        <p:grpSpPr>
          <a:xfrm>
            <a:off x="228600" y="5562600"/>
            <a:ext cx="8458200" cy="1143000"/>
            <a:chOff x="0" y="0"/>
            <a:chExt cx="5328" cy="720"/>
          </a:xfrm>
        </p:grpSpPr>
        <p:sp>
          <p:nvSpPr>
            <p:cNvPr id="65703" name="Rectangle 166"/>
            <p:cNvSpPr/>
            <p:nvPr/>
          </p:nvSpPr>
          <p:spPr>
            <a:xfrm>
              <a:off x="528" y="0"/>
              <a:ext cx="4800" cy="288"/>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latin typeface="黑体" panose="02010609060101010101" pitchFamily="1" charset="-122"/>
                <a:ea typeface="黑体" panose="02010609060101010101" pitchFamily="1" charset="-122"/>
              </a:endParaRPr>
            </a:p>
          </p:txBody>
        </p:sp>
        <p:sp>
          <p:nvSpPr>
            <p:cNvPr id="65704" name="Rectangle 167"/>
            <p:cNvSpPr/>
            <p:nvPr/>
          </p:nvSpPr>
          <p:spPr>
            <a:xfrm>
              <a:off x="768" y="288"/>
              <a:ext cx="576"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零件编号</a:t>
              </a:r>
              <a:endParaRPr lang="ja-JP" altLang="en-US" sz="1200" b="1" dirty="0">
                <a:latin typeface="黑体" panose="02010609060101010101" pitchFamily="1" charset="-122"/>
                <a:ea typeface="黑体" panose="02010609060101010101" pitchFamily="1" charset="-122"/>
              </a:endParaRPr>
            </a:p>
          </p:txBody>
        </p:sp>
        <p:sp>
          <p:nvSpPr>
            <p:cNvPr id="65705" name="Rectangle 168"/>
            <p:cNvSpPr/>
            <p:nvPr/>
          </p:nvSpPr>
          <p:spPr>
            <a:xfrm>
              <a:off x="0" y="288"/>
              <a:ext cx="768"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加工区名</a:t>
              </a:r>
              <a:endParaRPr lang="ja-JP" altLang="en-US" sz="1200" b="1" dirty="0">
                <a:latin typeface="黑体" panose="02010609060101010101" pitchFamily="1" charset="-122"/>
                <a:ea typeface="黑体" panose="02010609060101010101" pitchFamily="1" charset="-122"/>
              </a:endParaRPr>
            </a:p>
          </p:txBody>
        </p:sp>
        <p:sp>
          <p:nvSpPr>
            <p:cNvPr id="65706" name="Rectangle 169"/>
            <p:cNvSpPr/>
            <p:nvPr/>
          </p:nvSpPr>
          <p:spPr>
            <a:xfrm>
              <a:off x="1344" y="288"/>
              <a:ext cx="576"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零件名</a:t>
              </a:r>
              <a:endParaRPr lang="ja-JP" altLang="en-US" sz="1200" b="1" dirty="0">
                <a:latin typeface="黑体" panose="02010609060101010101" pitchFamily="1" charset="-122"/>
                <a:ea typeface="黑体" panose="02010609060101010101" pitchFamily="1" charset="-122"/>
              </a:endParaRPr>
            </a:p>
          </p:txBody>
        </p:sp>
        <p:sp>
          <p:nvSpPr>
            <p:cNvPr id="65707" name="Rectangle 170"/>
            <p:cNvSpPr/>
            <p:nvPr/>
          </p:nvSpPr>
          <p:spPr>
            <a:xfrm>
              <a:off x="1920" y="288"/>
              <a:ext cx="720"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品质特性</a:t>
              </a:r>
              <a:endParaRPr lang="ja-JP" altLang="en-US" sz="1200" b="1" dirty="0">
                <a:latin typeface="黑体" panose="02010609060101010101" pitchFamily="1" charset="-122"/>
                <a:ea typeface="黑体" panose="02010609060101010101" pitchFamily="1" charset="-122"/>
              </a:endParaRPr>
            </a:p>
          </p:txBody>
        </p:sp>
        <p:sp>
          <p:nvSpPr>
            <p:cNvPr id="65708" name="Rectangle 171"/>
            <p:cNvSpPr/>
            <p:nvPr/>
          </p:nvSpPr>
          <p:spPr>
            <a:xfrm>
              <a:off x="2640" y="288"/>
              <a:ext cx="576"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规划</a:t>
              </a:r>
              <a:endParaRPr lang="ja-JP" altLang="en-US" sz="1200" b="1" dirty="0">
                <a:latin typeface="黑体" panose="02010609060101010101" pitchFamily="1" charset="-122"/>
                <a:ea typeface="黑体" panose="02010609060101010101" pitchFamily="1" charset="-122"/>
              </a:endParaRPr>
            </a:p>
          </p:txBody>
        </p:sp>
        <p:sp>
          <p:nvSpPr>
            <p:cNvPr id="65709" name="Rectangle 172"/>
            <p:cNvSpPr/>
            <p:nvPr/>
          </p:nvSpPr>
          <p:spPr>
            <a:xfrm>
              <a:off x="3216" y="288"/>
              <a:ext cx="576"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抽检频度</a:t>
              </a:r>
              <a:endParaRPr lang="ja-JP" altLang="en-US" sz="1200" b="1" dirty="0">
                <a:latin typeface="黑体" panose="02010609060101010101" pitchFamily="1" charset="-122"/>
                <a:ea typeface="黑体" panose="02010609060101010101" pitchFamily="1" charset="-122"/>
              </a:endParaRPr>
            </a:p>
          </p:txBody>
        </p:sp>
        <p:sp>
          <p:nvSpPr>
            <p:cNvPr id="65710" name="Rectangle 173"/>
            <p:cNvSpPr/>
            <p:nvPr/>
          </p:nvSpPr>
          <p:spPr>
            <a:xfrm>
              <a:off x="3792" y="288"/>
              <a:ext cx="720"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测量仪器</a:t>
              </a:r>
              <a:endParaRPr lang="ja-JP" altLang="en-US" sz="1200" b="1" dirty="0">
                <a:latin typeface="黑体" panose="02010609060101010101" pitchFamily="1" charset="-122"/>
                <a:ea typeface="黑体" panose="02010609060101010101" pitchFamily="1" charset="-122"/>
              </a:endParaRPr>
            </a:p>
          </p:txBody>
        </p:sp>
        <p:sp>
          <p:nvSpPr>
            <p:cNvPr id="65711" name="Rectangle 174"/>
            <p:cNvSpPr/>
            <p:nvPr/>
          </p:nvSpPr>
          <p:spPr>
            <a:xfrm>
              <a:off x="4512" y="288"/>
              <a:ext cx="816" cy="144"/>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5712" name="Rectangle 175"/>
            <p:cNvSpPr/>
            <p:nvPr/>
          </p:nvSpPr>
          <p:spPr>
            <a:xfrm>
              <a:off x="768" y="432"/>
              <a:ext cx="576" cy="288"/>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latin typeface="黑体" panose="02010609060101010101" pitchFamily="1" charset="-122"/>
                <a:ea typeface="黑体" panose="02010609060101010101" pitchFamily="1" charset="-122"/>
              </a:endParaRPr>
            </a:p>
          </p:txBody>
        </p:sp>
        <p:sp>
          <p:nvSpPr>
            <p:cNvPr id="65713" name="Rectangle 176"/>
            <p:cNvSpPr/>
            <p:nvPr/>
          </p:nvSpPr>
          <p:spPr>
            <a:xfrm>
              <a:off x="0" y="432"/>
              <a:ext cx="768" cy="288"/>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latin typeface="黑体" panose="02010609060101010101" pitchFamily="1" charset="-122"/>
                <a:ea typeface="黑体" panose="02010609060101010101" pitchFamily="1" charset="-122"/>
              </a:endParaRPr>
            </a:p>
          </p:txBody>
        </p:sp>
        <p:sp>
          <p:nvSpPr>
            <p:cNvPr id="65714" name="Rectangle 177"/>
            <p:cNvSpPr/>
            <p:nvPr/>
          </p:nvSpPr>
          <p:spPr>
            <a:xfrm>
              <a:off x="1344" y="432"/>
              <a:ext cx="576" cy="288"/>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latin typeface="黑体" panose="02010609060101010101" pitchFamily="1" charset="-122"/>
                <a:ea typeface="黑体" panose="02010609060101010101" pitchFamily="1" charset="-122"/>
              </a:endParaRPr>
            </a:p>
          </p:txBody>
        </p:sp>
        <p:sp>
          <p:nvSpPr>
            <p:cNvPr id="65715" name="Rectangle 178"/>
            <p:cNvSpPr/>
            <p:nvPr/>
          </p:nvSpPr>
          <p:spPr>
            <a:xfrm>
              <a:off x="1920" y="432"/>
              <a:ext cx="720" cy="288"/>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安装扭矩</a:t>
              </a:r>
              <a:endParaRPr lang="ja-JP" altLang="en-US" sz="1200" b="1" dirty="0">
                <a:latin typeface="黑体" panose="02010609060101010101" pitchFamily="1" charset="-122"/>
                <a:ea typeface="黑体" panose="02010609060101010101" pitchFamily="1" charset="-122"/>
              </a:endParaRPr>
            </a:p>
          </p:txBody>
        </p:sp>
        <p:sp>
          <p:nvSpPr>
            <p:cNvPr id="65716" name="Rectangle 179"/>
            <p:cNvSpPr/>
            <p:nvPr/>
          </p:nvSpPr>
          <p:spPr>
            <a:xfrm>
              <a:off x="2640" y="432"/>
              <a:ext cx="576" cy="288"/>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eaLnBrk="0" hangingPunct="0"/>
              <a:r>
                <a:rPr lang="en-US" altLang="zh-CN" b="1" dirty="0">
                  <a:latin typeface="黑体" panose="02010609060101010101" pitchFamily="1" charset="-122"/>
                  <a:ea typeface="黑体" panose="02010609060101010101" pitchFamily="1" charset="-122"/>
                </a:rPr>
                <a:t>1.50</a:t>
              </a:r>
              <a:endParaRPr lang="en-US" altLang="zh-CN" sz="1200" b="1" dirty="0">
                <a:latin typeface="黑体" panose="02010609060101010101" pitchFamily="1" charset="-122"/>
                <a:ea typeface="黑体" panose="02010609060101010101" pitchFamily="1" charset="-122"/>
              </a:endParaRPr>
            </a:p>
          </p:txBody>
        </p:sp>
        <p:sp>
          <p:nvSpPr>
            <p:cNvPr id="65717" name="Rectangle 180"/>
            <p:cNvSpPr/>
            <p:nvPr/>
          </p:nvSpPr>
          <p:spPr>
            <a:xfrm>
              <a:off x="3216" y="432"/>
              <a:ext cx="576" cy="288"/>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latin typeface="黑体" panose="02010609060101010101" pitchFamily="1" charset="-122"/>
                <a:ea typeface="黑体" panose="02010609060101010101" pitchFamily="1" charset="-122"/>
              </a:endParaRPr>
            </a:p>
          </p:txBody>
        </p:sp>
        <p:sp>
          <p:nvSpPr>
            <p:cNvPr id="65718" name="Rectangle 181"/>
            <p:cNvSpPr/>
            <p:nvPr/>
          </p:nvSpPr>
          <p:spPr>
            <a:xfrm>
              <a:off x="3792" y="432"/>
              <a:ext cx="720" cy="288"/>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精密扭力扳手</a:t>
              </a:r>
              <a:endParaRPr lang="ja-JP" altLang="en-US" sz="1200" b="1" dirty="0">
                <a:latin typeface="黑体" panose="02010609060101010101" pitchFamily="1" charset="-122"/>
                <a:ea typeface="黑体" panose="02010609060101010101" pitchFamily="1" charset="-122"/>
              </a:endParaRPr>
            </a:p>
          </p:txBody>
        </p:sp>
        <p:sp>
          <p:nvSpPr>
            <p:cNvPr id="65719" name="Rectangle 182"/>
            <p:cNvSpPr/>
            <p:nvPr/>
          </p:nvSpPr>
          <p:spPr>
            <a:xfrm>
              <a:off x="4512" y="432"/>
              <a:ext cx="816" cy="288"/>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解析用管理图</a:t>
              </a:r>
              <a:endParaRPr lang="ja-JP" altLang="en-US" sz="1200" b="1" dirty="0">
                <a:latin typeface="黑体" panose="02010609060101010101" pitchFamily="1" charset="-122"/>
                <a:ea typeface="黑体" panose="02010609060101010101" pitchFamily="1" charset="-122"/>
              </a:endParaRPr>
            </a:p>
          </p:txBody>
        </p:sp>
        <p:sp>
          <p:nvSpPr>
            <p:cNvPr id="65720" name="Rectangle 183"/>
            <p:cNvSpPr/>
            <p:nvPr/>
          </p:nvSpPr>
          <p:spPr>
            <a:xfrm>
              <a:off x="0" y="0"/>
              <a:ext cx="528" cy="288"/>
            </a:xfrm>
            <a:prstGeom prst="rect">
              <a:avLst/>
            </a:prstGeom>
            <a:solidFill>
              <a:srgbClr val="FFFFFF"/>
            </a:solidFill>
            <a:ln w="9525"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latin typeface="黑体" panose="02010609060101010101" pitchFamily="1" charset="-122"/>
                <a:ea typeface="黑体" panose="02010609060101010101" pitchFamily="1" charset="-122"/>
              </a:endParaRPr>
            </a:p>
          </p:txBody>
        </p:sp>
        <p:sp>
          <p:nvSpPr>
            <p:cNvPr id="65721" name="Text Box 184"/>
            <p:cNvSpPr txBox="1"/>
            <p:nvPr/>
          </p:nvSpPr>
          <p:spPr>
            <a:xfrm>
              <a:off x="2928" y="426"/>
              <a:ext cx="357" cy="288"/>
            </a:xfrm>
            <a:prstGeom prst="rect">
              <a:avLst/>
            </a:prstGeom>
            <a:noFill/>
            <a:ln w="9525">
              <a:noFill/>
            </a:ln>
          </p:spPr>
          <p:txBody>
            <a:bodyPr wrap="none">
              <a:spAutoFit/>
            </a:bodyPr>
            <a:p>
              <a:pPr eaLnBrk="0" hangingPunct="0"/>
              <a:r>
                <a:rPr lang="en-US" altLang="zh-CN" sz="1200" b="1" dirty="0">
                  <a:latin typeface="黑体" panose="02010609060101010101" pitchFamily="1" charset="-122"/>
                  <a:ea typeface="黑体" panose="02010609060101010101" pitchFamily="1" charset="-122"/>
                </a:rPr>
                <a:t>±0.5</a:t>
              </a:r>
              <a:endParaRPr lang="en-US" altLang="zh-CN" sz="1200" b="1" dirty="0">
                <a:latin typeface="黑体" panose="02010609060101010101" pitchFamily="1" charset="-122"/>
                <a:ea typeface="黑体" panose="02010609060101010101" pitchFamily="1" charset="-122"/>
              </a:endParaRPr>
            </a:p>
            <a:p>
              <a:pPr eaLnBrk="0" hangingPunct="0"/>
              <a:r>
                <a:rPr lang="en-US" altLang="zh-CN" sz="1200" b="1" dirty="0">
                  <a:latin typeface="黑体" panose="02010609060101010101" pitchFamily="1" charset="-122"/>
                  <a:ea typeface="黑体" panose="02010609060101010101" pitchFamily="1" charset="-122"/>
                </a:rPr>
                <a:t>kg-m</a:t>
              </a:r>
              <a:endParaRPr lang="en-US" altLang="zh-CN" sz="1200" b="1" dirty="0">
                <a:latin typeface="黑体" panose="02010609060101010101" pitchFamily="1" charset="-122"/>
                <a:ea typeface="黑体" panose="02010609060101010101" pitchFamily="1" charset="-122"/>
              </a:endParaRPr>
            </a:p>
          </p:txBody>
        </p:sp>
      </p:gr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2" name="灯片编号占位符 3"/>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66563" name="Rectangle 2"/>
          <p:cNvSpPr/>
          <p:nvPr/>
        </p:nvSpPr>
        <p:spPr>
          <a:xfrm>
            <a:off x="76200" y="838200"/>
            <a:ext cx="914400" cy="609600"/>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重点目标</a:t>
            </a:r>
            <a:endParaRPr lang="ja-JP" altLang="en-US" sz="1200" b="1" dirty="0">
              <a:latin typeface="黑体" panose="02010609060101010101" pitchFamily="1" charset="-122"/>
              <a:ea typeface="黑体" panose="02010609060101010101" pitchFamily="1" charset="-122"/>
            </a:endParaRPr>
          </a:p>
          <a:p>
            <a:pPr algn="ctr" eaLnBrk="0" hangingPunct="0"/>
            <a:r>
              <a:rPr lang="zh-CN" altLang="en-US" sz="1200" b="1" dirty="0">
                <a:latin typeface="黑体" panose="02010609060101010101" pitchFamily="1" charset="-122"/>
                <a:ea typeface="黑体" panose="02010609060101010101" pitchFamily="1" charset="-122"/>
              </a:rPr>
              <a:t>项目</a:t>
            </a:r>
            <a:endParaRPr lang="ja-JP" altLang="en-US" sz="1200" b="1" dirty="0">
              <a:latin typeface="黑体" panose="02010609060101010101" pitchFamily="1" charset="-122"/>
              <a:ea typeface="黑体" panose="02010609060101010101" pitchFamily="1" charset="-122"/>
            </a:endParaRPr>
          </a:p>
        </p:txBody>
      </p:sp>
      <p:sp>
        <p:nvSpPr>
          <p:cNvPr id="66564" name="Rectangle 3"/>
          <p:cNvSpPr/>
          <p:nvPr/>
        </p:nvSpPr>
        <p:spPr>
          <a:xfrm>
            <a:off x="1143000" y="838200"/>
            <a:ext cx="914400" cy="609600"/>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措施水平</a:t>
            </a:r>
            <a:r>
              <a:rPr lang="en-US" altLang="zh-CN" sz="1200" b="1" dirty="0">
                <a:latin typeface="黑体" panose="02010609060101010101" pitchFamily="1" charset="-122"/>
                <a:ea typeface="黑体" panose="02010609060101010101" pitchFamily="1" charset="-122"/>
              </a:rPr>
              <a:t>Ⅰ</a:t>
            </a:r>
            <a:endParaRPr lang="en-US" altLang="zh-CN" sz="1200" b="1" dirty="0">
              <a:latin typeface="黑体" panose="02010609060101010101" pitchFamily="1" charset="-122"/>
              <a:ea typeface="黑体" panose="02010609060101010101" pitchFamily="1" charset="-122"/>
            </a:endParaRPr>
          </a:p>
        </p:txBody>
      </p:sp>
      <p:sp>
        <p:nvSpPr>
          <p:cNvPr id="66565" name="Rectangle 4"/>
          <p:cNvSpPr/>
          <p:nvPr/>
        </p:nvSpPr>
        <p:spPr>
          <a:xfrm>
            <a:off x="2209800" y="838200"/>
            <a:ext cx="914400" cy="609600"/>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措施水平</a:t>
            </a:r>
            <a:r>
              <a:rPr lang="en-US" altLang="zh-CN" sz="1200" b="1" dirty="0">
                <a:latin typeface="黑体" panose="02010609060101010101" pitchFamily="1" charset="-122"/>
                <a:ea typeface="黑体" panose="02010609060101010101" pitchFamily="1" charset="-122"/>
              </a:rPr>
              <a:t>Ⅱ</a:t>
            </a:r>
            <a:endParaRPr lang="en-US" altLang="zh-CN" sz="1200" b="1" dirty="0">
              <a:latin typeface="黑体" panose="02010609060101010101" pitchFamily="1" charset="-122"/>
              <a:ea typeface="黑体" panose="02010609060101010101" pitchFamily="1" charset="-122"/>
            </a:endParaRPr>
          </a:p>
        </p:txBody>
      </p:sp>
      <p:sp>
        <p:nvSpPr>
          <p:cNvPr id="66566" name="Rectangle 5"/>
          <p:cNvSpPr/>
          <p:nvPr/>
        </p:nvSpPr>
        <p:spPr>
          <a:xfrm>
            <a:off x="3276600" y="838200"/>
            <a:ext cx="1295400" cy="609600"/>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主要措施</a:t>
            </a:r>
            <a:endParaRPr lang="ja-JP" altLang="en-US" sz="1200" b="1" dirty="0">
              <a:latin typeface="黑体" panose="02010609060101010101" pitchFamily="1" charset="-122"/>
              <a:ea typeface="黑体" panose="02010609060101010101" pitchFamily="1" charset="-122"/>
            </a:endParaRPr>
          </a:p>
        </p:txBody>
      </p:sp>
      <p:sp>
        <p:nvSpPr>
          <p:cNvPr id="66567" name="Rectangle 6"/>
          <p:cNvSpPr/>
          <p:nvPr/>
        </p:nvSpPr>
        <p:spPr>
          <a:xfrm>
            <a:off x="4572000" y="838200"/>
            <a:ext cx="990600" cy="609600"/>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管理项目</a:t>
            </a:r>
            <a:endParaRPr lang="ja-JP" altLang="en-US" sz="1200" b="1" dirty="0">
              <a:latin typeface="黑体" panose="02010609060101010101" pitchFamily="1" charset="-122"/>
              <a:ea typeface="黑体" panose="02010609060101010101" pitchFamily="1" charset="-122"/>
            </a:endParaRPr>
          </a:p>
        </p:txBody>
      </p:sp>
      <p:sp>
        <p:nvSpPr>
          <p:cNvPr id="66568" name="Rectangle 7"/>
          <p:cNvSpPr/>
          <p:nvPr/>
        </p:nvSpPr>
        <p:spPr>
          <a:xfrm>
            <a:off x="5562600" y="838200"/>
            <a:ext cx="685800" cy="609600"/>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上半年</a:t>
            </a:r>
            <a:endParaRPr lang="ja-JP" altLang="en-US" sz="1200" b="1" dirty="0">
              <a:latin typeface="黑体" panose="02010609060101010101" pitchFamily="1" charset="-122"/>
              <a:ea typeface="黑体" panose="02010609060101010101" pitchFamily="1" charset="-122"/>
            </a:endParaRPr>
          </a:p>
          <a:p>
            <a:pPr algn="ctr" eaLnBrk="0" hangingPunct="0"/>
            <a:r>
              <a:rPr lang="zh-CN" altLang="en-US" sz="1200" b="1" dirty="0">
                <a:latin typeface="黑体" panose="02010609060101010101" pitchFamily="1" charset="-122"/>
                <a:ea typeface="黑体" panose="02010609060101010101" pitchFamily="1" charset="-122"/>
              </a:rPr>
              <a:t>管理标准</a:t>
            </a:r>
            <a:endParaRPr lang="ja-JP" altLang="en-US" sz="1200" b="1" dirty="0">
              <a:latin typeface="黑体" panose="02010609060101010101" pitchFamily="1" charset="-122"/>
              <a:ea typeface="黑体" panose="02010609060101010101" pitchFamily="1" charset="-122"/>
            </a:endParaRPr>
          </a:p>
        </p:txBody>
      </p:sp>
      <p:sp>
        <p:nvSpPr>
          <p:cNvPr id="66569" name="Rectangle 8"/>
          <p:cNvSpPr/>
          <p:nvPr/>
        </p:nvSpPr>
        <p:spPr>
          <a:xfrm>
            <a:off x="6248400" y="838200"/>
            <a:ext cx="685800" cy="609600"/>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全年</a:t>
            </a:r>
            <a:endParaRPr lang="ja-JP" altLang="en-US" sz="1200" b="1" dirty="0">
              <a:latin typeface="黑体" panose="02010609060101010101" pitchFamily="1" charset="-122"/>
              <a:ea typeface="黑体" panose="02010609060101010101" pitchFamily="1" charset="-122"/>
            </a:endParaRPr>
          </a:p>
          <a:p>
            <a:pPr algn="ctr" eaLnBrk="0" hangingPunct="0"/>
            <a:r>
              <a:rPr lang="zh-CN" altLang="en-US" sz="1200" b="1" dirty="0">
                <a:latin typeface="黑体" panose="02010609060101010101" pitchFamily="1" charset="-122"/>
                <a:ea typeface="黑体" panose="02010609060101010101" pitchFamily="1" charset="-122"/>
              </a:rPr>
              <a:t>管理标准</a:t>
            </a:r>
            <a:endParaRPr lang="ja-JP" altLang="en-US" sz="1200" b="1" dirty="0">
              <a:latin typeface="黑体" panose="02010609060101010101" pitchFamily="1" charset="-122"/>
              <a:ea typeface="黑体" panose="02010609060101010101" pitchFamily="1" charset="-122"/>
            </a:endParaRPr>
          </a:p>
        </p:txBody>
      </p:sp>
      <p:sp>
        <p:nvSpPr>
          <p:cNvPr id="66570" name="Rectangle 9"/>
          <p:cNvSpPr/>
          <p:nvPr/>
        </p:nvSpPr>
        <p:spPr>
          <a:xfrm>
            <a:off x="6934200" y="838200"/>
            <a:ext cx="609600" cy="609600"/>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管理</a:t>
            </a:r>
            <a:endParaRPr lang="zh-CN" altLang="en-US" sz="1200" b="1" dirty="0">
              <a:latin typeface="黑体" panose="02010609060101010101" pitchFamily="1" charset="-122"/>
              <a:ea typeface="黑体" panose="02010609060101010101" pitchFamily="1" charset="-122"/>
            </a:endParaRPr>
          </a:p>
          <a:p>
            <a:pPr algn="ctr" eaLnBrk="0" hangingPunct="0"/>
            <a:r>
              <a:rPr lang="zh-CN" altLang="en-US" sz="1200" b="1" dirty="0">
                <a:latin typeface="黑体" panose="02010609060101010101" pitchFamily="1" charset="-122"/>
                <a:ea typeface="黑体" panose="02010609060101010101" pitchFamily="1" charset="-122"/>
              </a:rPr>
              <a:t>界限</a:t>
            </a:r>
            <a:endParaRPr lang="ja-JP" altLang="en-US" sz="1200" b="1" dirty="0">
              <a:latin typeface="黑体" panose="02010609060101010101" pitchFamily="1" charset="-122"/>
              <a:ea typeface="黑体" panose="02010609060101010101" pitchFamily="1" charset="-122"/>
            </a:endParaRPr>
          </a:p>
        </p:txBody>
      </p:sp>
      <p:sp>
        <p:nvSpPr>
          <p:cNvPr id="66571" name="Rectangle 10"/>
          <p:cNvSpPr/>
          <p:nvPr/>
        </p:nvSpPr>
        <p:spPr>
          <a:xfrm>
            <a:off x="7543800" y="838200"/>
            <a:ext cx="609600" cy="609600"/>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负责人</a:t>
            </a:r>
            <a:endParaRPr lang="ja-JP" altLang="en-US" sz="1200" b="1" dirty="0">
              <a:latin typeface="黑体" panose="02010609060101010101" pitchFamily="1" charset="-122"/>
              <a:ea typeface="黑体" panose="02010609060101010101" pitchFamily="1" charset="-122"/>
            </a:endParaRPr>
          </a:p>
        </p:txBody>
      </p:sp>
      <p:sp>
        <p:nvSpPr>
          <p:cNvPr id="66572" name="Rectangle 11"/>
          <p:cNvSpPr/>
          <p:nvPr/>
        </p:nvSpPr>
        <p:spPr>
          <a:xfrm>
            <a:off x="8153400" y="847725"/>
            <a:ext cx="228600" cy="600075"/>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效</a:t>
            </a:r>
            <a:endParaRPr lang="zh-CN" altLang="en-US" sz="1200" b="1" dirty="0">
              <a:latin typeface="黑体" panose="02010609060101010101" pitchFamily="1" charset="-122"/>
              <a:ea typeface="黑体" panose="02010609060101010101" pitchFamily="1" charset="-122"/>
            </a:endParaRPr>
          </a:p>
          <a:p>
            <a:pPr algn="ctr" eaLnBrk="0" hangingPunct="0"/>
            <a:r>
              <a:rPr lang="zh-CN" altLang="en-US" sz="1200" b="1" dirty="0">
                <a:latin typeface="黑体" panose="02010609060101010101" pitchFamily="1" charset="-122"/>
                <a:ea typeface="黑体" panose="02010609060101010101" pitchFamily="1" charset="-122"/>
              </a:rPr>
              <a:t>果</a:t>
            </a:r>
            <a:endParaRPr lang="ja-JP" altLang="en-US" sz="1200" b="1" dirty="0">
              <a:latin typeface="黑体" panose="02010609060101010101" pitchFamily="1" charset="-122"/>
              <a:ea typeface="黑体" panose="02010609060101010101" pitchFamily="1" charset="-122"/>
            </a:endParaRPr>
          </a:p>
        </p:txBody>
      </p:sp>
      <p:sp>
        <p:nvSpPr>
          <p:cNvPr id="66573" name="Rectangle 12"/>
          <p:cNvSpPr/>
          <p:nvPr/>
        </p:nvSpPr>
        <p:spPr>
          <a:xfrm>
            <a:off x="8382000" y="847725"/>
            <a:ext cx="228600" cy="600075"/>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效</a:t>
            </a:r>
            <a:endParaRPr lang="zh-CN" altLang="en-US" sz="1200" b="1" dirty="0">
              <a:latin typeface="黑体" panose="02010609060101010101" pitchFamily="1" charset="-122"/>
              <a:ea typeface="黑体" panose="02010609060101010101" pitchFamily="1" charset="-122"/>
            </a:endParaRPr>
          </a:p>
          <a:p>
            <a:pPr algn="ctr" eaLnBrk="0" hangingPunct="0"/>
            <a:r>
              <a:rPr lang="zh-CN" altLang="en-US" sz="1200" b="1" dirty="0">
                <a:latin typeface="黑体" panose="02010609060101010101" pitchFamily="1" charset="-122"/>
                <a:ea typeface="黑体" panose="02010609060101010101" pitchFamily="1" charset="-122"/>
              </a:rPr>
              <a:t>率</a:t>
            </a:r>
            <a:endParaRPr lang="ja-JP" altLang="en-US" sz="1200" b="1" dirty="0">
              <a:latin typeface="黑体" panose="02010609060101010101" pitchFamily="1" charset="-122"/>
              <a:ea typeface="黑体" panose="02010609060101010101" pitchFamily="1" charset="-122"/>
            </a:endParaRPr>
          </a:p>
        </p:txBody>
      </p:sp>
      <p:sp>
        <p:nvSpPr>
          <p:cNvPr id="66574" name="Rectangle 13"/>
          <p:cNvSpPr/>
          <p:nvPr/>
        </p:nvSpPr>
        <p:spPr>
          <a:xfrm>
            <a:off x="8610600" y="847725"/>
            <a:ext cx="228600" cy="600075"/>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000" b="1" dirty="0">
                <a:latin typeface="黑体" panose="02010609060101010101" pitchFamily="1" charset="-122"/>
                <a:ea typeface="黑体" panose="02010609060101010101" pitchFamily="1" charset="-122"/>
              </a:rPr>
              <a:t>可</a:t>
            </a:r>
            <a:endParaRPr lang="zh-CN" altLang="en-US" sz="1000" b="1" dirty="0">
              <a:latin typeface="黑体" panose="02010609060101010101" pitchFamily="1" charset="-122"/>
              <a:ea typeface="黑体" panose="02010609060101010101" pitchFamily="1" charset="-122"/>
            </a:endParaRPr>
          </a:p>
          <a:p>
            <a:pPr algn="ctr" eaLnBrk="0" hangingPunct="0"/>
            <a:r>
              <a:rPr lang="zh-CN" altLang="en-US" sz="1000" b="1" dirty="0">
                <a:latin typeface="黑体" panose="02010609060101010101" pitchFamily="1" charset="-122"/>
                <a:ea typeface="黑体" panose="02010609060101010101" pitchFamily="1" charset="-122"/>
              </a:rPr>
              <a:t>行</a:t>
            </a:r>
            <a:endParaRPr lang="zh-CN" altLang="en-US" sz="1000" b="1" dirty="0">
              <a:latin typeface="黑体" panose="02010609060101010101" pitchFamily="1" charset="-122"/>
              <a:ea typeface="黑体" panose="02010609060101010101" pitchFamily="1" charset="-122"/>
            </a:endParaRPr>
          </a:p>
          <a:p>
            <a:pPr algn="ctr" eaLnBrk="0" hangingPunct="0"/>
            <a:r>
              <a:rPr lang="zh-CN" altLang="en-US" sz="1000" b="1" dirty="0">
                <a:latin typeface="黑体" panose="02010609060101010101" pitchFamily="1" charset="-122"/>
                <a:ea typeface="黑体" panose="02010609060101010101" pitchFamily="1" charset="-122"/>
              </a:rPr>
              <a:t>性</a:t>
            </a:r>
            <a:endParaRPr lang="ja-JP" altLang="en-US" sz="1200" b="1" dirty="0">
              <a:latin typeface="黑体" panose="02010609060101010101" pitchFamily="1" charset="-122"/>
              <a:ea typeface="黑体" panose="02010609060101010101" pitchFamily="1" charset="-122"/>
            </a:endParaRPr>
          </a:p>
        </p:txBody>
      </p:sp>
      <p:sp>
        <p:nvSpPr>
          <p:cNvPr id="66575" name="Rectangle 14"/>
          <p:cNvSpPr/>
          <p:nvPr/>
        </p:nvSpPr>
        <p:spPr>
          <a:xfrm>
            <a:off x="8839200" y="838200"/>
            <a:ext cx="228600" cy="609600"/>
          </a:xfrm>
          <a:prstGeom prst="rect">
            <a:avLst/>
          </a:prstGeom>
          <a:solidFill>
            <a:srgbClr val="CCFFFF"/>
          </a:solidFill>
          <a:ln w="19050" cap="flat" cmpd="sng">
            <a:solidFill>
              <a:schemeClr val="tx1"/>
            </a:solidFill>
            <a:prstDash val="solid"/>
            <a:miter/>
            <a:headEnd type="none" w="med" len="med"/>
            <a:tailEnd type="none" w="med" len="med"/>
          </a:ln>
        </p:spPr>
        <p:txBody>
          <a:bodyPr wrap="none" anchor="ctr" anchorCtr="0"/>
          <a:p>
            <a:pPr algn="ctr" eaLnBrk="0" hangingPunct="0"/>
            <a:r>
              <a:rPr lang="zh-CN" altLang="en-US" sz="1200" b="1" dirty="0">
                <a:latin typeface="黑体" panose="02010609060101010101" pitchFamily="1" charset="-122"/>
                <a:ea typeface="黑体" panose="02010609060101010101" pitchFamily="1" charset="-122"/>
              </a:rPr>
              <a:t>合</a:t>
            </a:r>
            <a:endParaRPr lang="zh-CN" altLang="en-US" sz="1200" b="1" dirty="0">
              <a:latin typeface="黑体" panose="02010609060101010101" pitchFamily="1" charset="-122"/>
              <a:ea typeface="黑体" panose="02010609060101010101" pitchFamily="1" charset="-122"/>
            </a:endParaRPr>
          </a:p>
          <a:p>
            <a:pPr algn="ctr" eaLnBrk="0" hangingPunct="0"/>
            <a:r>
              <a:rPr lang="zh-CN" altLang="en-US" sz="1200" b="1" dirty="0">
                <a:latin typeface="黑体" panose="02010609060101010101" pitchFamily="1" charset="-122"/>
                <a:ea typeface="黑体" panose="02010609060101010101" pitchFamily="1" charset="-122"/>
              </a:rPr>
              <a:t>计</a:t>
            </a:r>
            <a:endParaRPr lang="ja-JP" altLang="en-US" sz="1200" b="1" dirty="0">
              <a:latin typeface="黑体" panose="02010609060101010101" pitchFamily="1" charset="-122"/>
              <a:ea typeface="黑体" panose="02010609060101010101" pitchFamily="1" charset="-122"/>
            </a:endParaRPr>
          </a:p>
        </p:txBody>
      </p:sp>
      <p:sp>
        <p:nvSpPr>
          <p:cNvPr id="66576" name="Rectangle 15"/>
          <p:cNvSpPr/>
          <p:nvPr/>
        </p:nvSpPr>
        <p:spPr>
          <a:xfrm>
            <a:off x="3276600" y="15240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77" name="Rectangle 16"/>
          <p:cNvSpPr/>
          <p:nvPr/>
        </p:nvSpPr>
        <p:spPr>
          <a:xfrm>
            <a:off x="4572000" y="15240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78" name="Rectangle 17"/>
          <p:cNvSpPr/>
          <p:nvPr/>
        </p:nvSpPr>
        <p:spPr>
          <a:xfrm>
            <a:off x="5562600" y="15240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79" name="Rectangle 18"/>
          <p:cNvSpPr/>
          <p:nvPr/>
        </p:nvSpPr>
        <p:spPr>
          <a:xfrm>
            <a:off x="6248400" y="15240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80" name="Rectangle 19"/>
          <p:cNvSpPr/>
          <p:nvPr/>
        </p:nvSpPr>
        <p:spPr>
          <a:xfrm>
            <a:off x="6934200" y="15240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81" name="Rectangle 20"/>
          <p:cNvSpPr/>
          <p:nvPr/>
        </p:nvSpPr>
        <p:spPr>
          <a:xfrm>
            <a:off x="7543800" y="15240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82" name="Rectangle 21"/>
          <p:cNvSpPr/>
          <p:nvPr/>
        </p:nvSpPr>
        <p:spPr>
          <a:xfrm>
            <a:off x="8153400" y="1524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83" name="Rectangle 22"/>
          <p:cNvSpPr/>
          <p:nvPr/>
        </p:nvSpPr>
        <p:spPr>
          <a:xfrm>
            <a:off x="8382000" y="1524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84" name="Rectangle 23"/>
          <p:cNvSpPr/>
          <p:nvPr/>
        </p:nvSpPr>
        <p:spPr>
          <a:xfrm>
            <a:off x="8610600" y="1524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85" name="Rectangle 24"/>
          <p:cNvSpPr/>
          <p:nvPr/>
        </p:nvSpPr>
        <p:spPr>
          <a:xfrm>
            <a:off x="8839200" y="1524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86" name="Rectangle 25"/>
          <p:cNvSpPr/>
          <p:nvPr/>
        </p:nvSpPr>
        <p:spPr>
          <a:xfrm>
            <a:off x="2209800" y="1676400"/>
            <a:ext cx="914400" cy="533400"/>
          </a:xfrm>
          <a:prstGeom prst="rect">
            <a:avLst/>
          </a:prstGeom>
          <a:solidFill>
            <a:schemeClr val="bg1"/>
          </a:solidFill>
          <a:ln w="1905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87" name="Rectangle 26"/>
          <p:cNvSpPr/>
          <p:nvPr/>
        </p:nvSpPr>
        <p:spPr>
          <a:xfrm>
            <a:off x="2209800" y="2971800"/>
            <a:ext cx="914400" cy="533400"/>
          </a:xfrm>
          <a:prstGeom prst="rect">
            <a:avLst/>
          </a:prstGeom>
          <a:solidFill>
            <a:schemeClr val="bg1"/>
          </a:solidFill>
          <a:ln w="1905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88" name="Rectangle 27"/>
          <p:cNvSpPr/>
          <p:nvPr/>
        </p:nvSpPr>
        <p:spPr>
          <a:xfrm>
            <a:off x="2209800" y="4267200"/>
            <a:ext cx="914400" cy="533400"/>
          </a:xfrm>
          <a:prstGeom prst="rect">
            <a:avLst/>
          </a:prstGeom>
          <a:solidFill>
            <a:schemeClr val="bg1"/>
          </a:solidFill>
          <a:ln w="1905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89" name="Rectangle 28"/>
          <p:cNvSpPr/>
          <p:nvPr/>
        </p:nvSpPr>
        <p:spPr>
          <a:xfrm>
            <a:off x="2209800" y="5486400"/>
            <a:ext cx="914400" cy="533400"/>
          </a:xfrm>
          <a:prstGeom prst="rect">
            <a:avLst/>
          </a:prstGeom>
          <a:solidFill>
            <a:schemeClr val="bg1"/>
          </a:solidFill>
          <a:ln w="1905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90" name="Rectangle 29"/>
          <p:cNvSpPr/>
          <p:nvPr/>
        </p:nvSpPr>
        <p:spPr>
          <a:xfrm>
            <a:off x="2209800" y="2286000"/>
            <a:ext cx="914400" cy="381000"/>
          </a:xfrm>
          <a:prstGeom prst="rect">
            <a:avLst/>
          </a:prstGeom>
          <a:solidFill>
            <a:schemeClr val="bg1"/>
          </a:solidFill>
          <a:ln w="9525" cap="rnd" cmpd="sng">
            <a:solidFill>
              <a:schemeClr val="tx1"/>
            </a:solidFill>
            <a:prstDash val="sysDot"/>
            <a:miter/>
            <a:headEnd type="none" w="med" len="med"/>
            <a:tailEnd type="none" w="med" len="med"/>
          </a:ln>
        </p:spPr>
        <p:txBody>
          <a:bodyPr wrap="none"/>
          <a:p>
            <a:pPr eaLnBrk="0" hangingPunct="0"/>
            <a:r>
              <a:rPr lang="zh-CN" altLang="en-US" sz="800" dirty="0">
                <a:latin typeface="黑体" panose="02010609060101010101" pitchFamily="1" charset="-122"/>
                <a:ea typeface="黑体" panose="02010609060101010101" pitchFamily="1" charset="-122"/>
              </a:rPr>
              <a:t>管理项目</a:t>
            </a:r>
            <a:r>
              <a:rPr lang="en-US" altLang="zh-CN" sz="800" dirty="0">
                <a:latin typeface="Times New Roman" panose="02020603050405020304" pitchFamily="2" charset="0"/>
                <a:ea typeface="黑体" panose="02010609060101010101" pitchFamily="1" charset="-122"/>
              </a:rPr>
              <a:t>·</a:t>
            </a:r>
            <a:r>
              <a:rPr lang="zh-CN" altLang="en-US" sz="800" dirty="0">
                <a:latin typeface="黑体" panose="02010609060101010101" pitchFamily="1" charset="-122"/>
                <a:ea typeface="黑体" panose="02010609060101010101" pitchFamily="1" charset="-122"/>
              </a:rPr>
              <a:t>水准</a:t>
            </a:r>
            <a:endParaRPr lang="ja-JP" altLang="en-US" sz="800" dirty="0">
              <a:latin typeface="黑体" panose="02010609060101010101" pitchFamily="1" charset="-122"/>
              <a:ea typeface="黑体" panose="02010609060101010101" pitchFamily="1" charset="-122"/>
            </a:endParaRPr>
          </a:p>
        </p:txBody>
      </p:sp>
      <p:sp>
        <p:nvSpPr>
          <p:cNvPr id="66591" name="Rectangle 30"/>
          <p:cNvSpPr/>
          <p:nvPr/>
        </p:nvSpPr>
        <p:spPr>
          <a:xfrm>
            <a:off x="2209800" y="3581400"/>
            <a:ext cx="914400" cy="381000"/>
          </a:xfrm>
          <a:prstGeom prst="rect">
            <a:avLst/>
          </a:prstGeom>
          <a:solidFill>
            <a:schemeClr val="bg1"/>
          </a:solidFill>
          <a:ln w="9525" cap="rnd" cmpd="sng">
            <a:solidFill>
              <a:schemeClr val="tx1"/>
            </a:solidFill>
            <a:prstDash val="sysDot"/>
            <a:miter/>
            <a:headEnd type="none" w="med" len="med"/>
            <a:tailEnd type="none" w="med" len="med"/>
          </a:ln>
        </p:spPr>
        <p:txBody>
          <a:bodyPr wrap="none"/>
          <a:p>
            <a:pPr eaLnBrk="0" hangingPunct="0"/>
            <a:r>
              <a:rPr lang="zh-CN" altLang="en-US" sz="800" dirty="0">
                <a:latin typeface="黑体" panose="02010609060101010101" pitchFamily="1" charset="-122"/>
                <a:ea typeface="黑体" panose="02010609060101010101" pitchFamily="1" charset="-122"/>
              </a:rPr>
              <a:t>管理项目</a:t>
            </a:r>
            <a:r>
              <a:rPr lang="en-US" altLang="zh-CN" sz="800" dirty="0">
                <a:latin typeface="Times New Roman" panose="02020603050405020304" pitchFamily="2" charset="0"/>
                <a:ea typeface="黑体" panose="02010609060101010101" pitchFamily="1" charset="-122"/>
              </a:rPr>
              <a:t>·</a:t>
            </a:r>
            <a:r>
              <a:rPr lang="zh-CN" altLang="en-US" sz="800" dirty="0">
                <a:latin typeface="黑体" panose="02010609060101010101" pitchFamily="1" charset="-122"/>
                <a:ea typeface="黑体" panose="02010609060101010101" pitchFamily="1" charset="-122"/>
              </a:rPr>
              <a:t>水准</a:t>
            </a:r>
            <a:endParaRPr lang="ja-JP" altLang="en-US" sz="800" dirty="0">
              <a:latin typeface="黑体" panose="02010609060101010101" pitchFamily="1" charset="-122"/>
              <a:ea typeface="黑体" panose="02010609060101010101" pitchFamily="1" charset="-122"/>
            </a:endParaRPr>
          </a:p>
        </p:txBody>
      </p:sp>
      <p:sp>
        <p:nvSpPr>
          <p:cNvPr id="66592" name="Rectangle 31"/>
          <p:cNvSpPr/>
          <p:nvPr/>
        </p:nvSpPr>
        <p:spPr>
          <a:xfrm>
            <a:off x="2209800" y="4876800"/>
            <a:ext cx="914400" cy="381000"/>
          </a:xfrm>
          <a:prstGeom prst="rect">
            <a:avLst/>
          </a:prstGeom>
          <a:solidFill>
            <a:schemeClr val="bg1"/>
          </a:solidFill>
          <a:ln w="9525" cap="rnd" cmpd="sng">
            <a:solidFill>
              <a:schemeClr val="tx1"/>
            </a:solidFill>
            <a:prstDash val="sysDot"/>
            <a:miter/>
            <a:headEnd type="none" w="med" len="med"/>
            <a:tailEnd type="none" w="med" len="med"/>
          </a:ln>
        </p:spPr>
        <p:txBody>
          <a:bodyPr wrap="none"/>
          <a:p>
            <a:pPr eaLnBrk="0" hangingPunct="0"/>
            <a:r>
              <a:rPr lang="zh-CN" altLang="en-US" sz="800" dirty="0">
                <a:latin typeface="黑体" panose="02010609060101010101" pitchFamily="1" charset="-122"/>
                <a:ea typeface="黑体" panose="02010609060101010101" pitchFamily="1" charset="-122"/>
              </a:rPr>
              <a:t>管理项目</a:t>
            </a:r>
            <a:r>
              <a:rPr lang="en-US" altLang="zh-CN" sz="800" dirty="0">
                <a:latin typeface="Times New Roman" panose="02020603050405020304" pitchFamily="2" charset="0"/>
                <a:ea typeface="黑体" panose="02010609060101010101" pitchFamily="1" charset="-122"/>
              </a:rPr>
              <a:t>·</a:t>
            </a:r>
            <a:r>
              <a:rPr lang="zh-CN" altLang="en-US" sz="800" dirty="0">
                <a:latin typeface="黑体" panose="02010609060101010101" pitchFamily="1" charset="-122"/>
                <a:ea typeface="黑体" panose="02010609060101010101" pitchFamily="1" charset="-122"/>
              </a:rPr>
              <a:t>水准</a:t>
            </a:r>
            <a:endParaRPr lang="ja-JP" altLang="en-US" sz="800" dirty="0">
              <a:latin typeface="黑体" panose="02010609060101010101" pitchFamily="1" charset="-122"/>
              <a:ea typeface="黑体" panose="02010609060101010101" pitchFamily="1" charset="-122"/>
            </a:endParaRPr>
          </a:p>
        </p:txBody>
      </p:sp>
      <p:sp>
        <p:nvSpPr>
          <p:cNvPr id="66593" name="Rectangle 32"/>
          <p:cNvSpPr/>
          <p:nvPr/>
        </p:nvSpPr>
        <p:spPr>
          <a:xfrm>
            <a:off x="2209800" y="6096000"/>
            <a:ext cx="914400" cy="381000"/>
          </a:xfrm>
          <a:prstGeom prst="rect">
            <a:avLst/>
          </a:prstGeom>
          <a:solidFill>
            <a:schemeClr val="bg1"/>
          </a:solidFill>
          <a:ln w="9525" cap="rnd" cmpd="sng">
            <a:solidFill>
              <a:schemeClr val="tx1"/>
            </a:solidFill>
            <a:prstDash val="sysDot"/>
            <a:miter/>
            <a:headEnd type="none" w="med" len="med"/>
            <a:tailEnd type="none" w="med" len="med"/>
          </a:ln>
        </p:spPr>
        <p:txBody>
          <a:bodyPr wrap="none"/>
          <a:p>
            <a:pPr eaLnBrk="0" hangingPunct="0"/>
            <a:r>
              <a:rPr lang="zh-CN" altLang="en-US" sz="800" dirty="0">
                <a:latin typeface="黑体" panose="02010609060101010101" pitchFamily="1" charset="-122"/>
                <a:ea typeface="黑体" panose="02010609060101010101" pitchFamily="1" charset="-122"/>
              </a:rPr>
              <a:t>管理项目</a:t>
            </a:r>
            <a:r>
              <a:rPr lang="en-US" altLang="zh-CN" sz="800" dirty="0">
                <a:latin typeface="Times New Roman" panose="02020603050405020304" pitchFamily="2" charset="0"/>
                <a:ea typeface="黑体" panose="02010609060101010101" pitchFamily="1" charset="-122"/>
              </a:rPr>
              <a:t>·</a:t>
            </a:r>
            <a:r>
              <a:rPr lang="zh-CN" altLang="en-US" sz="800" dirty="0">
                <a:latin typeface="黑体" panose="02010609060101010101" pitchFamily="1" charset="-122"/>
                <a:ea typeface="黑体" panose="02010609060101010101" pitchFamily="1" charset="-122"/>
              </a:rPr>
              <a:t>水准</a:t>
            </a:r>
            <a:endParaRPr lang="ja-JP" altLang="en-US" sz="800" dirty="0">
              <a:latin typeface="黑体" panose="02010609060101010101" pitchFamily="1" charset="-122"/>
              <a:ea typeface="黑体" panose="02010609060101010101" pitchFamily="1" charset="-122"/>
            </a:endParaRPr>
          </a:p>
        </p:txBody>
      </p:sp>
      <p:sp>
        <p:nvSpPr>
          <p:cNvPr id="66594" name="Rectangle 33"/>
          <p:cNvSpPr/>
          <p:nvPr/>
        </p:nvSpPr>
        <p:spPr>
          <a:xfrm>
            <a:off x="3276600" y="18288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95" name="Rectangle 34"/>
          <p:cNvSpPr/>
          <p:nvPr/>
        </p:nvSpPr>
        <p:spPr>
          <a:xfrm>
            <a:off x="4572000" y="18288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96" name="Rectangle 35"/>
          <p:cNvSpPr/>
          <p:nvPr/>
        </p:nvSpPr>
        <p:spPr>
          <a:xfrm>
            <a:off x="5562600" y="18288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97" name="Rectangle 36"/>
          <p:cNvSpPr/>
          <p:nvPr/>
        </p:nvSpPr>
        <p:spPr>
          <a:xfrm>
            <a:off x="6248400" y="18288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98" name="Rectangle 37"/>
          <p:cNvSpPr/>
          <p:nvPr/>
        </p:nvSpPr>
        <p:spPr>
          <a:xfrm>
            <a:off x="6934200" y="18288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599" name="Rectangle 38"/>
          <p:cNvSpPr/>
          <p:nvPr/>
        </p:nvSpPr>
        <p:spPr>
          <a:xfrm>
            <a:off x="7543800" y="18288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00" name="Rectangle 39"/>
          <p:cNvSpPr/>
          <p:nvPr/>
        </p:nvSpPr>
        <p:spPr>
          <a:xfrm>
            <a:off x="8153400" y="1828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01" name="Rectangle 40"/>
          <p:cNvSpPr/>
          <p:nvPr/>
        </p:nvSpPr>
        <p:spPr>
          <a:xfrm>
            <a:off x="8382000" y="1828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02" name="Rectangle 41"/>
          <p:cNvSpPr/>
          <p:nvPr/>
        </p:nvSpPr>
        <p:spPr>
          <a:xfrm>
            <a:off x="8610600" y="1828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03" name="Rectangle 42"/>
          <p:cNvSpPr/>
          <p:nvPr/>
        </p:nvSpPr>
        <p:spPr>
          <a:xfrm>
            <a:off x="8839200" y="1828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04" name="Rectangle 43"/>
          <p:cNvSpPr/>
          <p:nvPr/>
        </p:nvSpPr>
        <p:spPr>
          <a:xfrm>
            <a:off x="3276600" y="21336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05" name="Rectangle 44"/>
          <p:cNvSpPr/>
          <p:nvPr/>
        </p:nvSpPr>
        <p:spPr>
          <a:xfrm>
            <a:off x="4572000" y="21336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06" name="Rectangle 45"/>
          <p:cNvSpPr/>
          <p:nvPr/>
        </p:nvSpPr>
        <p:spPr>
          <a:xfrm>
            <a:off x="5562600" y="21336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07" name="Rectangle 46"/>
          <p:cNvSpPr/>
          <p:nvPr/>
        </p:nvSpPr>
        <p:spPr>
          <a:xfrm>
            <a:off x="6248400" y="21336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08" name="Rectangle 47"/>
          <p:cNvSpPr/>
          <p:nvPr/>
        </p:nvSpPr>
        <p:spPr>
          <a:xfrm>
            <a:off x="6934200" y="21336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09" name="Rectangle 48"/>
          <p:cNvSpPr/>
          <p:nvPr/>
        </p:nvSpPr>
        <p:spPr>
          <a:xfrm>
            <a:off x="7543800" y="21336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10" name="Rectangle 49"/>
          <p:cNvSpPr/>
          <p:nvPr/>
        </p:nvSpPr>
        <p:spPr>
          <a:xfrm>
            <a:off x="8153400" y="2133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11" name="Rectangle 50"/>
          <p:cNvSpPr/>
          <p:nvPr/>
        </p:nvSpPr>
        <p:spPr>
          <a:xfrm>
            <a:off x="8382000" y="2133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12" name="Rectangle 51"/>
          <p:cNvSpPr/>
          <p:nvPr/>
        </p:nvSpPr>
        <p:spPr>
          <a:xfrm>
            <a:off x="8610600" y="2133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13" name="Rectangle 52"/>
          <p:cNvSpPr/>
          <p:nvPr/>
        </p:nvSpPr>
        <p:spPr>
          <a:xfrm>
            <a:off x="8839200" y="2133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14" name="Rectangle 53"/>
          <p:cNvSpPr/>
          <p:nvPr/>
        </p:nvSpPr>
        <p:spPr>
          <a:xfrm>
            <a:off x="3276600" y="24384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15" name="Rectangle 54"/>
          <p:cNvSpPr/>
          <p:nvPr/>
        </p:nvSpPr>
        <p:spPr>
          <a:xfrm>
            <a:off x="4572000" y="24384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16" name="Rectangle 55"/>
          <p:cNvSpPr/>
          <p:nvPr/>
        </p:nvSpPr>
        <p:spPr>
          <a:xfrm>
            <a:off x="5562600" y="24384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17" name="Rectangle 56"/>
          <p:cNvSpPr/>
          <p:nvPr/>
        </p:nvSpPr>
        <p:spPr>
          <a:xfrm>
            <a:off x="6248400" y="24384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18" name="Rectangle 57"/>
          <p:cNvSpPr/>
          <p:nvPr/>
        </p:nvSpPr>
        <p:spPr>
          <a:xfrm>
            <a:off x="6934200" y="24384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19" name="Rectangle 58"/>
          <p:cNvSpPr/>
          <p:nvPr/>
        </p:nvSpPr>
        <p:spPr>
          <a:xfrm>
            <a:off x="7543800" y="24384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20" name="Rectangle 59"/>
          <p:cNvSpPr/>
          <p:nvPr/>
        </p:nvSpPr>
        <p:spPr>
          <a:xfrm>
            <a:off x="8153400" y="2438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21" name="Rectangle 60"/>
          <p:cNvSpPr/>
          <p:nvPr/>
        </p:nvSpPr>
        <p:spPr>
          <a:xfrm>
            <a:off x="8382000" y="2438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22" name="Rectangle 61"/>
          <p:cNvSpPr/>
          <p:nvPr/>
        </p:nvSpPr>
        <p:spPr>
          <a:xfrm>
            <a:off x="8610600" y="2438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23" name="Rectangle 62"/>
          <p:cNvSpPr/>
          <p:nvPr/>
        </p:nvSpPr>
        <p:spPr>
          <a:xfrm>
            <a:off x="8839200" y="2438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24" name="Rectangle 63"/>
          <p:cNvSpPr/>
          <p:nvPr/>
        </p:nvSpPr>
        <p:spPr>
          <a:xfrm>
            <a:off x="3276600" y="27432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25" name="Rectangle 64"/>
          <p:cNvSpPr/>
          <p:nvPr/>
        </p:nvSpPr>
        <p:spPr>
          <a:xfrm>
            <a:off x="4572000" y="27432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26" name="Rectangle 65"/>
          <p:cNvSpPr/>
          <p:nvPr/>
        </p:nvSpPr>
        <p:spPr>
          <a:xfrm>
            <a:off x="5562600" y="27432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27" name="Rectangle 66"/>
          <p:cNvSpPr/>
          <p:nvPr/>
        </p:nvSpPr>
        <p:spPr>
          <a:xfrm>
            <a:off x="6248400" y="27432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28" name="Rectangle 67"/>
          <p:cNvSpPr/>
          <p:nvPr/>
        </p:nvSpPr>
        <p:spPr>
          <a:xfrm>
            <a:off x="6934200" y="27432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29" name="Rectangle 68"/>
          <p:cNvSpPr/>
          <p:nvPr/>
        </p:nvSpPr>
        <p:spPr>
          <a:xfrm>
            <a:off x="7543800" y="27432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30" name="Rectangle 69"/>
          <p:cNvSpPr/>
          <p:nvPr/>
        </p:nvSpPr>
        <p:spPr>
          <a:xfrm>
            <a:off x="8153400" y="2743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31" name="Rectangle 70"/>
          <p:cNvSpPr/>
          <p:nvPr/>
        </p:nvSpPr>
        <p:spPr>
          <a:xfrm>
            <a:off x="8382000" y="2743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32" name="Rectangle 71"/>
          <p:cNvSpPr/>
          <p:nvPr/>
        </p:nvSpPr>
        <p:spPr>
          <a:xfrm>
            <a:off x="8610600" y="2743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33" name="Rectangle 72"/>
          <p:cNvSpPr/>
          <p:nvPr/>
        </p:nvSpPr>
        <p:spPr>
          <a:xfrm>
            <a:off x="8839200" y="2743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34" name="Rectangle 73"/>
          <p:cNvSpPr/>
          <p:nvPr/>
        </p:nvSpPr>
        <p:spPr>
          <a:xfrm>
            <a:off x="3276600" y="30480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35" name="Rectangle 74"/>
          <p:cNvSpPr/>
          <p:nvPr/>
        </p:nvSpPr>
        <p:spPr>
          <a:xfrm>
            <a:off x="4572000" y="30480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36" name="Rectangle 75"/>
          <p:cNvSpPr/>
          <p:nvPr/>
        </p:nvSpPr>
        <p:spPr>
          <a:xfrm>
            <a:off x="5562600" y="30480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37" name="Rectangle 76"/>
          <p:cNvSpPr/>
          <p:nvPr/>
        </p:nvSpPr>
        <p:spPr>
          <a:xfrm>
            <a:off x="6248400" y="30480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38" name="Rectangle 77"/>
          <p:cNvSpPr/>
          <p:nvPr/>
        </p:nvSpPr>
        <p:spPr>
          <a:xfrm>
            <a:off x="6934200" y="30480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39" name="Rectangle 78"/>
          <p:cNvSpPr/>
          <p:nvPr/>
        </p:nvSpPr>
        <p:spPr>
          <a:xfrm>
            <a:off x="7543800" y="30480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40" name="Rectangle 79"/>
          <p:cNvSpPr/>
          <p:nvPr/>
        </p:nvSpPr>
        <p:spPr>
          <a:xfrm>
            <a:off x="8153400" y="3048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41" name="Rectangle 80"/>
          <p:cNvSpPr/>
          <p:nvPr/>
        </p:nvSpPr>
        <p:spPr>
          <a:xfrm>
            <a:off x="8382000" y="3048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42" name="Rectangle 81"/>
          <p:cNvSpPr/>
          <p:nvPr/>
        </p:nvSpPr>
        <p:spPr>
          <a:xfrm>
            <a:off x="8610600" y="3048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43" name="Rectangle 82"/>
          <p:cNvSpPr/>
          <p:nvPr/>
        </p:nvSpPr>
        <p:spPr>
          <a:xfrm>
            <a:off x="8839200" y="3048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44" name="Rectangle 83"/>
          <p:cNvSpPr/>
          <p:nvPr/>
        </p:nvSpPr>
        <p:spPr>
          <a:xfrm>
            <a:off x="3276600" y="33528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45" name="Rectangle 84"/>
          <p:cNvSpPr/>
          <p:nvPr/>
        </p:nvSpPr>
        <p:spPr>
          <a:xfrm>
            <a:off x="4572000" y="33528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46" name="Rectangle 85"/>
          <p:cNvSpPr/>
          <p:nvPr/>
        </p:nvSpPr>
        <p:spPr>
          <a:xfrm>
            <a:off x="5562600" y="33528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47" name="Rectangle 86"/>
          <p:cNvSpPr/>
          <p:nvPr/>
        </p:nvSpPr>
        <p:spPr>
          <a:xfrm>
            <a:off x="6248400" y="33528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48" name="Rectangle 87"/>
          <p:cNvSpPr/>
          <p:nvPr/>
        </p:nvSpPr>
        <p:spPr>
          <a:xfrm>
            <a:off x="6934200" y="33528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49" name="Rectangle 88"/>
          <p:cNvSpPr/>
          <p:nvPr/>
        </p:nvSpPr>
        <p:spPr>
          <a:xfrm>
            <a:off x="7543800" y="33528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50" name="Rectangle 89"/>
          <p:cNvSpPr/>
          <p:nvPr/>
        </p:nvSpPr>
        <p:spPr>
          <a:xfrm>
            <a:off x="8153400" y="3352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51" name="Rectangle 90"/>
          <p:cNvSpPr/>
          <p:nvPr/>
        </p:nvSpPr>
        <p:spPr>
          <a:xfrm>
            <a:off x="8382000" y="3352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52" name="Rectangle 91"/>
          <p:cNvSpPr/>
          <p:nvPr/>
        </p:nvSpPr>
        <p:spPr>
          <a:xfrm>
            <a:off x="8610600" y="3352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53" name="Rectangle 92"/>
          <p:cNvSpPr/>
          <p:nvPr/>
        </p:nvSpPr>
        <p:spPr>
          <a:xfrm>
            <a:off x="8839200" y="3352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54" name="Rectangle 93"/>
          <p:cNvSpPr/>
          <p:nvPr/>
        </p:nvSpPr>
        <p:spPr>
          <a:xfrm>
            <a:off x="3276600" y="36576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55" name="Rectangle 94"/>
          <p:cNvSpPr/>
          <p:nvPr/>
        </p:nvSpPr>
        <p:spPr>
          <a:xfrm>
            <a:off x="4572000" y="36576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56" name="Rectangle 95"/>
          <p:cNvSpPr/>
          <p:nvPr/>
        </p:nvSpPr>
        <p:spPr>
          <a:xfrm>
            <a:off x="5562600" y="36576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57" name="Rectangle 96"/>
          <p:cNvSpPr/>
          <p:nvPr/>
        </p:nvSpPr>
        <p:spPr>
          <a:xfrm>
            <a:off x="6248400" y="36576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58" name="Rectangle 97"/>
          <p:cNvSpPr/>
          <p:nvPr/>
        </p:nvSpPr>
        <p:spPr>
          <a:xfrm>
            <a:off x="6934200" y="36576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59" name="Rectangle 98"/>
          <p:cNvSpPr/>
          <p:nvPr/>
        </p:nvSpPr>
        <p:spPr>
          <a:xfrm>
            <a:off x="7543800" y="36576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60" name="Rectangle 99"/>
          <p:cNvSpPr/>
          <p:nvPr/>
        </p:nvSpPr>
        <p:spPr>
          <a:xfrm>
            <a:off x="8153400" y="3657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61" name="Rectangle 100"/>
          <p:cNvSpPr/>
          <p:nvPr/>
        </p:nvSpPr>
        <p:spPr>
          <a:xfrm>
            <a:off x="8382000" y="3657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62" name="Rectangle 101"/>
          <p:cNvSpPr/>
          <p:nvPr/>
        </p:nvSpPr>
        <p:spPr>
          <a:xfrm>
            <a:off x="8610600" y="3657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63" name="Rectangle 102"/>
          <p:cNvSpPr/>
          <p:nvPr/>
        </p:nvSpPr>
        <p:spPr>
          <a:xfrm>
            <a:off x="8839200" y="3657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64" name="Rectangle 103"/>
          <p:cNvSpPr/>
          <p:nvPr/>
        </p:nvSpPr>
        <p:spPr>
          <a:xfrm>
            <a:off x="3276600" y="39624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65" name="Rectangle 104"/>
          <p:cNvSpPr/>
          <p:nvPr/>
        </p:nvSpPr>
        <p:spPr>
          <a:xfrm>
            <a:off x="4572000" y="39624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66" name="Rectangle 105"/>
          <p:cNvSpPr/>
          <p:nvPr/>
        </p:nvSpPr>
        <p:spPr>
          <a:xfrm>
            <a:off x="5562600" y="39624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67" name="Rectangle 106"/>
          <p:cNvSpPr/>
          <p:nvPr/>
        </p:nvSpPr>
        <p:spPr>
          <a:xfrm>
            <a:off x="6248400" y="39624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68" name="Rectangle 107"/>
          <p:cNvSpPr/>
          <p:nvPr/>
        </p:nvSpPr>
        <p:spPr>
          <a:xfrm>
            <a:off x="6934200" y="39624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69" name="Rectangle 108"/>
          <p:cNvSpPr/>
          <p:nvPr/>
        </p:nvSpPr>
        <p:spPr>
          <a:xfrm>
            <a:off x="7543800" y="39624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70" name="Rectangle 109"/>
          <p:cNvSpPr/>
          <p:nvPr/>
        </p:nvSpPr>
        <p:spPr>
          <a:xfrm>
            <a:off x="8153400" y="3962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71" name="Rectangle 110"/>
          <p:cNvSpPr/>
          <p:nvPr/>
        </p:nvSpPr>
        <p:spPr>
          <a:xfrm>
            <a:off x="8382000" y="3962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72" name="Rectangle 111"/>
          <p:cNvSpPr/>
          <p:nvPr/>
        </p:nvSpPr>
        <p:spPr>
          <a:xfrm>
            <a:off x="8610600" y="3962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73" name="Rectangle 112"/>
          <p:cNvSpPr/>
          <p:nvPr/>
        </p:nvSpPr>
        <p:spPr>
          <a:xfrm>
            <a:off x="8839200" y="3962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74" name="Rectangle 113"/>
          <p:cNvSpPr/>
          <p:nvPr/>
        </p:nvSpPr>
        <p:spPr>
          <a:xfrm>
            <a:off x="3276600" y="42672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75" name="Rectangle 114"/>
          <p:cNvSpPr/>
          <p:nvPr/>
        </p:nvSpPr>
        <p:spPr>
          <a:xfrm>
            <a:off x="4572000" y="42672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76" name="Rectangle 115"/>
          <p:cNvSpPr/>
          <p:nvPr/>
        </p:nvSpPr>
        <p:spPr>
          <a:xfrm>
            <a:off x="5562600" y="42672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77" name="Rectangle 116"/>
          <p:cNvSpPr/>
          <p:nvPr/>
        </p:nvSpPr>
        <p:spPr>
          <a:xfrm>
            <a:off x="6248400" y="42672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78" name="Rectangle 117"/>
          <p:cNvSpPr/>
          <p:nvPr/>
        </p:nvSpPr>
        <p:spPr>
          <a:xfrm>
            <a:off x="6934200" y="42672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79" name="Rectangle 118"/>
          <p:cNvSpPr/>
          <p:nvPr/>
        </p:nvSpPr>
        <p:spPr>
          <a:xfrm>
            <a:off x="7543800" y="42672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80" name="Rectangle 119"/>
          <p:cNvSpPr/>
          <p:nvPr/>
        </p:nvSpPr>
        <p:spPr>
          <a:xfrm>
            <a:off x="8153400" y="4267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81" name="Rectangle 120"/>
          <p:cNvSpPr/>
          <p:nvPr/>
        </p:nvSpPr>
        <p:spPr>
          <a:xfrm>
            <a:off x="8382000" y="4267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82" name="Rectangle 121"/>
          <p:cNvSpPr/>
          <p:nvPr/>
        </p:nvSpPr>
        <p:spPr>
          <a:xfrm>
            <a:off x="8610600" y="4267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83" name="Rectangle 122"/>
          <p:cNvSpPr/>
          <p:nvPr/>
        </p:nvSpPr>
        <p:spPr>
          <a:xfrm>
            <a:off x="8839200" y="4267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84" name="Rectangle 123"/>
          <p:cNvSpPr/>
          <p:nvPr/>
        </p:nvSpPr>
        <p:spPr>
          <a:xfrm>
            <a:off x="3276600" y="45720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85" name="Rectangle 124"/>
          <p:cNvSpPr/>
          <p:nvPr/>
        </p:nvSpPr>
        <p:spPr>
          <a:xfrm>
            <a:off x="4572000" y="45720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86" name="Rectangle 125"/>
          <p:cNvSpPr/>
          <p:nvPr/>
        </p:nvSpPr>
        <p:spPr>
          <a:xfrm>
            <a:off x="5562600" y="45720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87" name="Rectangle 126"/>
          <p:cNvSpPr/>
          <p:nvPr/>
        </p:nvSpPr>
        <p:spPr>
          <a:xfrm>
            <a:off x="6248400" y="45720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88" name="Rectangle 127"/>
          <p:cNvSpPr/>
          <p:nvPr/>
        </p:nvSpPr>
        <p:spPr>
          <a:xfrm>
            <a:off x="6934200" y="45720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89" name="Rectangle 128"/>
          <p:cNvSpPr/>
          <p:nvPr/>
        </p:nvSpPr>
        <p:spPr>
          <a:xfrm>
            <a:off x="7543800" y="45720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90" name="Rectangle 129"/>
          <p:cNvSpPr/>
          <p:nvPr/>
        </p:nvSpPr>
        <p:spPr>
          <a:xfrm>
            <a:off x="8153400" y="4572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91" name="Rectangle 130"/>
          <p:cNvSpPr/>
          <p:nvPr/>
        </p:nvSpPr>
        <p:spPr>
          <a:xfrm>
            <a:off x="8382000" y="4572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92" name="Rectangle 131"/>
          <p:cNvSpPr/>
          <p:nvPr/>
        </p:nvSpPr>
        <p:spPr>
          <a:xfrm>
            <a:off x="8610600" y="4572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93" name="Rectangle 132"/>
          <p:cNvSpPr/>
          <p:nvPr/>
        </p:nvSpPr>
        <p:spPr>
          <a:xfrm>
            <a:off x="8839200" y="4572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94" name="Rectangle 133"/>
          <p:cNvSpPr/>
          <p:nvPr/>
        </p:nvSpPr>
        <p:spPr>
          <a:xfrm>
            <a:off x="3276600" y="48768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95" name="Rectangle 134"/>
          <p:cNvSpPr/>
          <p:nvPr/>
        </p:nvSpPr>
        <p:spPr>
          <a:xfrm>
            <a:off x="4572000" y="48768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96" name="Rectangle 135"/>
          <p:cNvSpPr/>
          <p:nvPr/>
        </p:nvSpPr>
        <p:spPr>
          <a:xfrm>
            <a:off x="5562600" y="48768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97" name="Rectangle 136"/>
          <p:cNvSpPr/>
          <p:nvPr/>
        </p:nvSpPr>
        <p:spPr>
          <a:xfrm>
            <a:off x="6248400" y="48768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98" name="Rectangle 137"/>
          <p:cNvSpPr/>
          <p:nvPr/>
        </p:nvSpPr>
        <p:spPr>
          <a:xfrm>
            <a:off x="6934200" y="48768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699" name="Rectangle 138"/>
          <p:cNvSpPr/>
          <p:nvPr/>
        </p:nvSpPr>
        <p:spPr>
          <a:xfrm>
            <a:off x="7543800" y="48768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00" name="Rectangle 139"/>
          <p:cNvSpPr/>
          <p:nvPr/>
        </p:nvSpPr>
        <p:spPr>
          <a:xfrm>
            <a:off x="8153400" y="4876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01" name="Rectangle 140"/>
          <p:cNvSpPr/>
          <p:nvPr/>
        </p:nvSpPr>
        <p:spPr>
          <a:xfrm>
            <a:off x="8382000" y="4876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02" name="Rectangle 141"/>
          <p:cNvSpPr/>
          <p:nvPr/>
        </p:nvSpPr>
        <p:spPr>
          <a:xfrm>
            <a:off x="8610600" y="4876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03" name="Rectangle 142"/>
          <p:cNvSpPr/>
          <p:nvPr/>
        </p:nvSpPr>
        <p:spPr>
          <a:xfrm>
            <a:off x="8839200" y="4876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04" name="Rectangle 143"/>
          <p:cNvSpPr/>
          <p:nvPr/>
        </p:nvSpPr>
        <p:spPr>
          <a:xfrm>
            <a:off x="3276600" y="51816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05" name="Rectangle 144"/>
          <p:cNvSpPr/>
          <p:nvPr/>
        </p:nvSpPr>
        <p:spPr>
          <a:xfrm>
            <a:off x="4572000" y="51816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06" name="Rectangle 145"/>
          <p:cNvSpPr/>
          <p:nvPr/>
        </p:nvSpPr>
        <p:spPr>
          <a:xfrm>
            <a:off x="5562600" y="51816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07" name="Rectangle 146"/>
          <p:cNvSpPr/>
          <p:nvPr/>
        </p:nvSpPr>
        <p:spPr>
          <a:xfrm>
            <a:off x="6248400" y="51816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08" name="Rectangle 147"/>
          <p:cNvSpPr/>
          <p:nvPr/>
        </p:nvSpPr>
        <p:spPr>
          <a:xfrm>
            <a:off x="6934200" y="51816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09" name="Rectangle 148"/>
          <p:cNvSpPr/>
          <p:nvPr/>
        </p:nvSpPr>
        <p:spPr>
          <a:xfrm>
            <a:off x="7543800" y="51816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10" name="Rectangle 149"/>
          <p:cNvSpPr/>
          <p:nvPr/>
        </p:nvSpPr>
        <p:spPr>
          <a:xfrm>
            <a:off x="8153400" y="5181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11" name="Rectangle 150"/>
          <p:cNvSpPr/>
          <p:nvPr/>
        </p:nvSpPr>
        <p:spPr>
          <a:xfrm>
            <a:off x="8382000" y="5181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12" name="Rectangle 151"/>
          <p:cNvSpPr/>
          <p:nvPr/>
        </p:nvSpPr>
        <p:spPr>
          <a:xfrm>
            <a:off x="8610600" y="5181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13" name="Rectangle 152"/>
          <p:cNvSpPr/>
          <p:nvPr/>
        </p:nvSpPr>
        <p:spPr>
          <a:xfrm>
            <a:off x="8839200" y="51816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14" name="Rectangle 153"/>
          <p:cNvSpPr/>
          <p:nvPr/>
        </p:nvSpPr>
        <p:spPr>
          <a:xfrm>
            <a:off x="3276600" y="54864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15" name="Rectangle 154"/>
          <p:cNvSpPr/>
          <p:nvPr/>
        </p:nvSpPr>
        <p:spPr>
          <a:xfrm>
            <a:off x="4572000" y="54864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16" name="Rectangle 155"/>
          <p:cNvSpPr/>
          <p:nvPr/>
        </p:nvSpPr>
        <p:spPr>
          <a:xfrm>
            <a:off x="5562600" y="54864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17" name="Rectangle 156"/>
          <p:cNvSpPr/>
          <p:nvPr/>
        </p:nvSpPr>
        <p:spPr>
          <a:xfrm>
            <a:off x="6248400" y="54864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18" name="Rectangle 157"/>
          <p:cNvSpPr/>
          <p:nvPr/>
        </p:nvSpPr>
        <p:spPr>
          <a:xfrm>
            <a:off x="6934200" y="54864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19" name="Rectangle 158"/>
          <p:cNvSpPr/>
          <p:nvPr/>
        </p:nvSpPr>
        <p:spPr>
          <a:xfrm>
            <a:off x="7543800" y="54864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20" name="Rectangle 159"/>
          <p:cNvSpPr/>
          <p:nvPr/>
        </p:nvSpPr>
        <p:spPr>
          <a:xfrm>
            <a:off x="8153400" y="5486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21" name="Rectangle 160"/>
          <p:cNvSpPr/>
          <p:nvPr/>
        </p:nvSpPr>
        <p:spPr>
          <a:xfrm>
            <a:off x="8382000" y="5486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22" name="Rectangle 161"/>
          <p:cNvSpPr/>
          <p:nvPr/>
        </p:nvSpPr>
        <p:spPr>
          <a:xfrm>
            <a:off x="8610600" y="5486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23" name="Rectangle 162"/>
          <p:cNvSpPr/>
          <p:nvPr/>
        </p:nvSpPr>
        <p:spPr>
          <a:xfrm>
            <a:off x="8839200" y="54864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24" name="Rectangle 163"/>
          <p:cNvSpPr/>
          <p:nvPr/>
        </p:nvSpPr>
        <p:spPr>
          <a:xfrm>
            <a:off x="3276600" y="57912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25" name="Rectangle 164"/>
          <p:cNvSpPr/>
          <p:nvPr/>
        </p:nvSpPr>
        <p:spPr>
          <a:xfrm>
            <a:off x="4572000" y="57912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26" name="Rectangle 165"/>
          <p:cNvSpPr/>
          <p:nvPr/>
        </p:nvSpPr>
        <p:spPr>
          <a:xfrm>
            <a:off x="5562600" y="57912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27" name="Rectangle 166"/>
          <p:cNvSpPr/>
          <p:nvPr/>
        </p:nvSpPr>
        <p:spPr>
          <a:xfrm>
            <a:off x="6248400" y="57912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28" name="Rectangle 167"/>
          <p:cNvSpPr/>
          <p:nvPr/>
        </p:nvSpPr>
        <p:spPr>
          <a:xfrm>
            <a:off x="6934200" y="57912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29" name="Rectangle 168"/>
          <p:cNvSpPr/>
          <p:nvPr/>
        </p:nvSpPr>
        <p:spPr>
          <a:xfrm>
            <a:off x="7543800" y="57912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30" name="Rectangle 169"/>
          <p:cNvSpPr/>
          <p:nvPr/>
        </p:nvSpPr>
        <p:spPr>
          <a:xfrm>
            <a:off x="8153400" y="5791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31" name="Rectangle 170"/>
          <p:cNvSpPr/>
          <p:nvPr/>
        </p:nvSpPr>
        <p:spPr>
          <a:xfrm>
            <a:off x="8382000" y="5791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32" name="Rectangle 171"/>
          <p:cNvSpPr/>
          <p:nvPr/>
        </p:nvSpPr>
        <p:spPr>
          <a:xfrm>
            <a:off x="8610600" y="5791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33" name="Rectangle 172"/>
          <p:cNvSpPr/>
          <p:nvPr/>
        </p:nvSpPr>
        <p:spPr>
          <a:xfrm>
            <a:off x="8839200" y="57912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34" name="Rectangle 173"/>
          <p:cNvSpPr/>
          <p:nvPr/>
        </p:nvSpPr>
        <p:spPr>
          <a:xfrm>
            <a:off x="3276600" y="60960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35" name="Rectangle 174"/>
          <p:cNvSpPr/>
          <p:nvPr/>
        </p:nvSpPr>
        <p:spPr>
          <a:xfrm>
            <a:off x="4572000" y="60960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36" name="Rectangle 175"/>
          <p:cNvSpPr/>
          <p:nvPr/>
        </p:nvSpPr>
        <p:spPr>
          <a:xfrm>
            <a:off x="5562600" y="60960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37" name="Rectangle 176"/>
          <p:cNvSpPr/>
          <p:nvPr/>
        </p:nvSpPr>
        <p:spPr>
          <a:xfrm>
            <a:off x="6248400" y="60960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38" name="Rectangle 177"/>
          <p:cNvSpPr/>
          <p:nvPr/>
        </p:nvSpPr>
        <p:spPr>
          <a:xfrm>
            <a:off x="6934200" y="60960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39" name="Rectangle 178"/>
          <p:cNvSpPr/>
          <p:nvPr/>
        </p:nvSpPr>
        <p:spPr>
          <a:xfrm>
            <a:off x="7543800" y="60960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40" name="Rectangle 179"/>
          <p:cNvSpPr/>
          <p:nvPr/>
        </p:nvSpPr>
        <p:spPr>
          <a:xfrm>
            <a:off x="8153400" y="6096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41" name="Rectangle 180"/>
          <p:cNvSpPr/>
          <p:nvPr/>
        </p:nvSpPr>
        <p:spPr>
          <a:xfrm>
            <a:off x="8382000" y="6096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42" name="Rectangle 181"/>
          <p:cNvSpPr/>
          <p:nvPr/>
        </p:nvSpPr>
        <p:spPr>
          <a:xfrm>
            <a:off x="8610600" y="6096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43" name="Rectangle 182"/>
          <p:cNvSpPr/>
          <p:nvPr/>
        </p:nvSpPr>
        <p:spPr>
          <a:xfrm>
            <a:off x="8839200" y="60960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44" name="Rectangle 183"/>
          <p:cNvSpPr/>
          <p:nvPr/>
        </p:nvSpPr>
        <p:spPr>
          <a:xfrm>
            <a:off x="3276600" y="6400800"/>
            <a:ext cx="12954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45" name="Rectangle 184"/>
          <p:cNvSpPr/>
          <p:nvPr/>
        </p:nvSpPr>
        <p:spPr>
          <a:xfrm>
            <a:off x="4572000" y="6400800"/>
            <a:ext cx="990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46" name="Rectangle 185"/>
          <p:cNvSpPr/>
          <p:nvPr/>
        </p:nvSpPr>
        <p:spPr>
          <a:xfrm>
            <a:off x="5562600" y="64008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47" name="Rectangle 186"/>
          <p:cNvSpPr/>
          <p:nvPr/>
        </p:nvSpPr>
        <p:spPr>
          <a:xfrm>
            <a:off x="6248400" y="6400800"/>
            <a:ext cx="6858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48" name="Rectangle 187"/>
          <p:cNvSpPr/>
          <p:nvPr/>
        </p:nvSpPr>
        <p:spPr>
          <a:xfrm>
            <a:off x="6934200" y="64008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49" name="Rectangle 188"/>
          <p:cNvSpPr/>
          <p:nvPr/>
        </p:nvSpPr>
        <p:spPr>
          <a:xfrm>
            <a:off x="7543800" y="6400800"/>
            <a:ext cx="609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50" name="Rectangle 189"/>
          <p:cNvSpPr/>
          <p:nvPr/>
        </p:nvSpPr>
        <p:spPr>
          <a:xfrm>
            <a:off x="8153400" y="6400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51" name="Rectangle 190"/>
          <p:cNvSpPr/>
          <p:nvPr/>
        </p:nvSpPr>
        <p:spPr>
          <a:xfrm>
            <a:off x="8382000" y="6400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52" name="Rectangle 191"/>
          <p:cNvSpPr/>
          <p:nvPr/>
        </p:nvSpPr>
        <p:spPr>
          <a:xfrm>
            <a:off x="8610600" y="6400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53" name="Rectangle 192"/>
          <p:cNvSpPr/>
          <p:nvPr/>
        </p:nvSpPr>
        <p:spPr>
          <a:xfrm>
            <a:off x="8839200" y="6400800"/>
            <a:ext cx="228600" cy="304800"/>
          </a:xfrm>
          <a:prstGeom prst="rect">
            <a:avLst/>
          </a:prstGeom>
          <a:solidFill>
            <a:schemeClr val="bg1"/>
          </a:solidFill>
          <a:ln w="1270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54" name="Rectangle 193"/>
          <p:cNvSpPr/>
          <p:nvPr/>
        </p:nvSpPr>
        <p:spPr>
          <a:xfrm>
            <a:off x="1143000" y="2362200"/>
            <a:ext cx="914400" cy="533400"/>
          </a:xfrm>
          <a:prstGeom prst="rect">
            <a:avLst/>
          </a:prstGeom>
          <a:solidFill>
            <a:schemeClr val="bg1"/>
          </a:solidFill>
          <a:ln w="1905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55" name="Rectangle 194"/>
          <p:cNvSpPr/>
          <p:nvPr/>
        </p:nvSpPr>
        <p:spPr>
          <a:xfrm>
            <a:off x="1143000" y="4876800"/>
            <a:ext cx="914400" cy="533400"/>
          </a:xfrm>
          <a:prstGeom prst="rect">
            <a:avLst/>
          </a:prstGeom>
          <a:solidFill>
            <a:schemeClr val="bg1"/>
          </a:solidFill>
          <a:ln w="19050"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56" name="Rectangle 195"/>
          <p:cNvSpPr/>
          <p:nvPr/>
        </p:nvSpPr>
        <p:spPr>
          <a:xfrm>
            <a:off x="1143000" y="2971800"/>
            <a:ext cx="914400" cy="381000"/>
          </a:xfrm>
          <a:prstGeom prst="rect">
            <a:avLst/>
          </a:prstGeom>
          <a:solidFill>
            <a:schemeClr val="bg1"/>
          </a:solidFill>
          <a:ln w="9525" cap="rnd" cmpd="sng">
            <a:solidFill>
              <a:schemeClr val="tx1"/>
            </a:solidFill>
            <a:prstDash val="sysDot"/>
            <a:miter/>
            <a:headEnd type="none" w="med" len="med"/>
            <a:tailEnd type="none" w="med" len="med"/>
          </a:ln>
        </p:spPr>
        <p:txBody>
          <a:bodyPr wrap="none"/>
          <a:p>
            <a:pPr eaLnBrk="0" hangingPunct="0"/>
            <a:r>
              <a:rPr lang="zh-CN" altLang="en-US" sz="800" dirty="0">
                <a:latin typeface="黑体" panose="02010609060101010101" pitchFamily="1" charset="-122"/>
                <a:ea typeface="黑体" panose="02010609060101010101" pitchFamily="1" charset="-122"/>
              </a:rPr>
              <a:t>管理项目</a:t>
            </a:r>
            <a:r>
              <a:rPr lang="en-US" altLang="zh-CN" sz="800" dirty="0">
                <a:latin typeface="Times New Roman" panose="02020603050405020304" pitchFamily="2" charset="0"/>
                <a:ea typeface="黑体" panose="02010609060101010101" pitchFamily="1" charset="-122"/>
              </a:rPr>
              <a:t>·</a:t>
            </a:r>
            <a:r>
              <a:rPr lang="zh-CN" altLang="en-US" sz="800" dirty="0">
                <a:latin typeface="黑体" panose="02010609060101010101" pitchFamily="1" charset="-122"/>
                <a:ea typeface="黑体" panose="02010609060101010101" pitchFamily="1" charset="-122"/>
              </a:rPr>
              <a:t>水准</a:t>
            </a:r>
            <a:endParaRPr lang="ja-JP" altLang="en-US" sz="800" dirty="0">
              <a:latin typeface="黑体" panose="02010609060101010101" pitchFamily="1" charset="-122"/>
              <a:ea typeface="黑体" panose="02010609060101010101" pitchFamily="1" charset="-122"/>
            </a:endParaRPr>
          </a:p>
        </p:txBody>
      </p:sp>
      <p:sp>
        <p:nvSpPr>
          <p:cNvPr id="66757" name="Rectangle 196"/>
          <p:cNvSpPr/>
          <p:nvPr/>
        </p:nvSpPr>
        <p:spPr>
          <a:xfrm>
            <a:off x="1143000" y="3352800"/>
            <a:ext cx="914400" cy="381000"/>
          </a:xfrm>
          <a:prstGeom prst="rect">
            <a:avLst/>
          </a:prstGeom>
          <a:solidFill>
            <a:schemeClr val="bg1"/>
          </a:solidFill>
          <a:ln w="9525" cap="rnd" cmpd="sng">
            <a:solidFill>
              <a:schemeClr val="tx1"/>
            </a:solidFill>
            <a:prstDash val="sysDot"/>
            <a:miter/>
            <a:headEnd type="none" w="med" len="med"/>
            <a:tailEnd type="none" w="med" len="med"/>
          </a:ln>
        </p:spPr>
        <p:txBody>
          <a:bodyPr wrap="none"/>
          <a:p>
            <a:pPr eaLnBrk="0" hangingPunct="0"/>
            <a:r>
              <a:rPr lang="zh-CN" altLang="en-US" sz="800" dirty="0">
                <a:latin typeface="黑体" panose="02010609060101010101" pitchFamily="1" charset="-122"/>
                <a:ea typeface="黑体" panose="02010609060101010101" pitchFamily="1" charset="-122"/>
              </a:rPr>
              <a:t>管理项目</a:t>
            </a:r>
            <a:r>
              <a:rPr lang="en-US" altLang="zh-CN" sz="800" dirty="0">
                <a:latin typeface="Times New Roman" panose="02020603050405020304" pitchFamily="2" charset="0"/>
                <a:ea typeface="黑体" panose="02010609060101010101" pitchFamily="1" charset="-122"/>
              </a:rPr>
              <a:t>·</a:t>
            </a:r>
            <a:r>
              <a:rPr lang="zh-CN" altLang="en-US" sz="800" dirty="0">
                <a:latin typeface="黑体" panose="02010609060101010101" pitchFamily="1" charset="-122"/>
                <a:ea typeface="黑体" panose="02010609060101010101" pitchFamily="1" charset="-122"/>
              </a:rPr>
              <a:t>水准</a:t>
            </a:r>
            <a:endParaRPr lang="ja-JP" altLang="en-US" sz="800" dirty="0">
              <a:latin typeface="黑体" panose="02010609060101010101" pitchFamily="1" charset="-122"/>
              <a:ea typeface="黑体" panose="02010609060101010101" pitchFamily="1" charset="-122"/>
            </a:endParaRPr>
          </a:p>
        </p:txBody>
      </p:sp>
      <p:sp>
        <p:nvSpPr>
          <p:cNvPr id="66758" name="Rectangle 197"/>
          <p:cNvSpPr/>
          <p:nvPr/>
        </p:nvSpPr>
        <p:spPr>
          <a:xfrm>
            <a:off x="1143000" y="5486400"/>
            <a:ext cx="914400" cy="381000"/>
          </a:xfrm>
          <a:prstGeom prst="rect">
            <a:avLst/>
          </a:prstGeom>
          <a:solidFill>
            <a:schemeClr val="bg1"/>
          </a:solidFill>
          <a:ln w="9525" cap="rnd" cmpd="sng">
            <a:solidFill>
              <a:schemeClr val="tx1"/>
            </a:solidFill>
            <a:prstDash val="sysDot"/>
            <a:miter/>
            <a:headEnd type="none" w="med" len="med"/>
            <a:tailEnd type="none" w="med" len="med"/>
          </a:ln>
        </p:spPr>
        <p:txBody>
          <a:bodyPr wrap="none"/>
          <a:p>
            <a:pPr eaLnBrk="0" hangingPunct="0"/>
            <a:r>
              <a:rPr lang="zh-CN" altLang="en-US" sz="800" dirty="0">
                <a:latin typeface="黑体" panose="02010609060101010101" pitchFamily="1" charset="-122"/>
                <a:ea typeface="黑体" panose="02010609060101010101" pitchFamily="1" charset="-122"/>
              </a:rPr>
              <a:t>管理项目</a:t>
            </a:r>
            <a:r>
              <a:rPr lang="en-US" altLang="zh-CN" sz="800" dirty="0">
                <a:latin typeface="Times New Roman" panose="02020603050405020304" pitchFamily="2" charset="0"/>
                <a:ea typeface="黑体" panose="02010609060101010101" pitchFamily="1" charset="-122"/>
              </a:rPr>
              <a:t>·</a:t>
            </a:r>
            <a:r>
              <a:rPr lang="zh-CN" altLang="en-US" sz="800" dirty="0">
                <a:latin typeface="黑体" panose="02010609060101010101" pitchFamily="1" charset="-122"/>
                <a:ea typeface="黑体" panose="02010609060101010101" pitchFamily="1" charset="-122"/>
              </a:rPr>
              <a:t>水准</a:t>
            </a:r>
            <a:endParaRPr lang="ja-JP" altLang="en-US" sz="800" dirty="0">
              <a:latin typeface="黑体" panose="02010609060101010101" pitchFamily="1" charset="-122"/>
              <a:ea typeface="黑体" panose="02010609060101010101" pitchFamily="1" charset="-122"/>
            </a:endParaRPr>
          </a:p>
        </p:txBody>
      </p:sp>
      <p:sp>
        <p:nvSpPr>
          <p:cNvPr id="66759" name="Rectangle 198"/>
          <p:cNvSpPr/>
          <p:nvPr/>
        </p:nvSpPr>
        <p:spPr>
          <a:xfrm>
            <a:off x="76200" y="3581400"/>
            <a:ext cx="914400" cy="685800"/>
          </a:xfrm>
          <a:prstGeom prst="rect">
            <a:avLst/>
          </a:prstGeom>
          <a:solidFill>
            <a:schemeClr val="bg1"/>
          </a:solidFill>
          <a:ln w="28575" cap="flat" cmpd="sng">
            <a:solidFill>
              <a:schemeClr val="tx1"/>
            </a:solidFill>
            <a:prstDash val="solid"/>
            <a:miter/>
            <a:headEnd type="none" w="med" len="med"/>
            <a:tailEnd type="none" w="med" len="med"/>
          </a:ln>
        </p:spPr>
        <p:txBody>
          <a:bodyPr wrap="none" anchor="ctr" anchorCtr="0"/>
          <a:p>
            <a:pPr eaLnBrk="0" hangingPunct="0"/>
            <a:endParaRPr lang="zh-CN" altLang="en-US" sz="1200" dirty="0">
              <a:latin typeface="黑体" panose="02010609060101010101" pitchFamily="1" charset="-122"/>
              <a:ea typeface="黑体" panose="02010609060101010101" pitchFamily="1" charset="-122"/>
            </a:endParaRPr>
          </a:p>
        </p:txBody>
      </p:sp>
      <p:sp>
        <p:nvSpPr>
          <p:cNvPr id="66760" name="Rectangle 199"/>
          <p:cNvSpPr/>
          <p:nvPr/>
        </p:nvSpPr>
        <p:spPr>
          <a:xfrm>
            <a:off x="76200" y="4343400"/>
            <a:ext cx="914400" cy="381000"/>
          </a:xfrm>
          <a:prstGeom prst="rect">
            <a:avLst/>
          </a:prstGeom>
          <a:solidFill>
            <a:schemeClr val="bg1"/>
          </a:solidFill>
          <a:ln w="9525" cap="rnd" cmpd="sng">
            <a:solidFill>
              <a:schemeClr val="tx1"/>
            </a:solidFill>
            <a:prstDash val="sysDot"/>
            <a:miter/>
            <a:headEnd type="none" w="med" len="med"/>
            <a:tailEnd type="none" w="med" len="med"/>
          </a:ln>
        </p:spPr>
        <p:txBody>
          <a:bodyPr wrap="none"/>
          <a:p>
            <a:pPr eaLnBrk="0" hangingPunct="0"/>
            <a:r>
              <a:rPr lang="zh-CN" altLang="en-US" sz="800" dirty="0">
                <a:latin typeface="黑体" panose="02010609060101010101" pitchFamily="1" charset="-122"/>
                <a:ea typeface="黑体" panose="02010609060101010101" pitchFamily="1" charset="-122"/>
              </a:rPr>
              <a:t>管理项目</a:t>
            </a:r>
            <a:r>
              <a:rPr lang="en-US" altLang="zh-CN" sz="800" dirty="0">
                <a:latin typeface="Times New Roman" panose="02020603050405020304" pitchFamily="2" charset="0"/>
                <a:ea typeface="黑体" panose="02010609060101010101" pitchFamily="1" charset="-122"/>
              </a:rPr>
              <a:t>·</a:t>
            </a:r>
            <a:r>
              <a:rPr lang="zh-CN" altLang="en-US" sz="800" dirty="0">
                <a:latin typeface="黑体" panose="02010609060101010101" pitchFamily="1" charset="-122"/>
                <a:ea typeface="黑体" panose="02010609060101010101" pitchFamily="1" charset="-122"/>
              </a:rPr>
              <a:t>水准</a:t>
            </a:r>
            <a:endParaRPr lang="ja-JP" altLang="en-US" sz="800" dirty="0">
              <a:latin typeface="黑体" panose="02010609060101010101" pitchFamily="1" charset="-122"/>
              <a:ea typeface="黑体" panose="02010609060101010101" pitchFamily="1" charset="-122"/>
            </a:endParaRPr>
          </a:p>
        </p:txBody>
      </p:sp>
      <p:cxnSp>
        <p:nvCxnSpPr>
          <p:cNvPr id="66761" name="AutoShape 200"/>
          <p:cNvCxnSpPr>
            <a:stCxn id="66754" idx="1"/>
            <a:endCxn id="66759" idx="3"/>
          </p:cNvCxnSpPr>
          <p:nvPr/>
        </p:nvCxnSpPr>
        <p:spPr>
          <a:xfrm rot="-10800000" flipV="1">
            <a:off x="1004888" y="2628900"/>
            <a:ext cx="128587" cy="1295400"/>
          </a:xfrm>
          <a:prstGeom prst="bentConnector3">
            <a:avLst>
              <a:gd name="adj1" fmla="val 51852"/>
            </a:avLst>
          </a:prstGeom>
          <a:ln w="9525" cap="flat" cmpd="sng">
            <a:solidFill>
              <a:schemeClr val="tx1"/>
            </a:solidFill>
            <a:prstDash val="solid"/>
            <a:miter/>
            <a:headEnd type="none" w="med" len="med"/>
            <a:tailEnd type="none" w="med" len="med"/>
          </a:ln>
        </p:spPr>
      </p:cxnSp>
      <p:cxnSp>
        <p:nvCxnSpPr>
          <p:cNvPr id="66762" name="AutoShape 201"/>
          <p:cNvCxnSpPr>
            <a:stCxn id="66759" idx="3"/>
            <a:endCxn id="66755" idx="1"/>
          </p:cNvCxnSpPr>
          <p:nvPr/>
        </p:nvCxnSpPr>
        <p:spPr>
          <a:xfrm>
            <a:off x="1004888" y="3924300"/>
            <a:ext cx="128587" cy="1219200"/>
          </a:xfrm>
          <a:prstGeom prst="bentConnector3">
            <a:avLst>
              <a:gd name="adj1" fmla="val 48148"/>
            </a:avLst>
          </a:prstGeom>
          <a:ln w="9525" cap="flat" cmpd="sng">
            <a:solidFill>
              <a:schemeClr val="tx1"/>
            </a:solidFill>
            <a:prstDash val="solid"/>
            <a:miter/>
            <a:headEnd type="none" w="med" len="med"/>
            <a:tailEnd type="none" w="med" len="med"/>
          </a:ln>
        </p:spPr>
      </p:cxnSp>
      <p:cxnSp>
        <p:nvCxnSpPr>
          <p:cNvPr id="66763" name="AutoShape 202"/>
          <p:cNvCxnSpPr>
            <a:stCxn id="66754" idx="3"/>
            <a:endCxn id="66586" idx="1"/>
          </p:cNvCxnSpPr>
          <p:nvPr/>
        </p:nvCxnSpPr>
        <p:spPr>
          <a:xfrm flipV="1">
            <a:off x="2066925" y="1943100"/>
            <a:ext cx="133350" cy="68580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66764" name="AutoShape 203"/>
          <p:cNvCxnSpPr>
            <a:stCxn id="66754" idx="3"/>
            <a:endCxn id="66587" idx="1"/>
          </p:cNvCxnSpPr>
          <p:nvPr/>
        </p:nvCxnSpPr>
        <p:spPr>
          <a:xfrm>
            <a:off x="2066925" y="2628900"/>
            <a:ext cx="133350" cy="60960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66765" name="AutoShape 204"/>
          <p:cNvCxnSpPr>
            <a:stCxn id="66755" idx="3"/>
            <a:endCxn id="66588" idx="1"/>
          </p:cNvCxnSpPr>
          <p:nvPr/>
        </p:nvCxnSpPr>
        <p:spPr>
          <a:xfrm flipV="1">
            <a:off x="2066925" y="4533900"/>
            <a:ext cx="133350" cy="609600"/>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66766" name="AutoShape 205"/>
          <p:cNvCxnSpPr>
            <a:stCxn id="66755" idx="3"/>
            <a:endCxn id="66589" idx="1"/>
          </p:cNvCxnSpPr>
          <p:nvPr/>
        </p:nvCxnSpPr>
        <p:spPr>
          <a:xfrm>
            <a:off x="2066925" y="5143500"/>
            <a:ext cx="133350" cy="609600"/>
          </a:xfrm>
          <a:prstGeom prst="bentConnector3">
            <a:avLst>
              <a:gd name="adj1" fmla="val 50000"/>
            </a:avLst>
          </a:prstGeom>
          <a:ln w="9525" cap="flat" cmpd="sng">
            <a:solidFill>
              <a:schemeClr val="tx1"/>
            </a:solidFill>
            <a:prstDash val="solid"/>
            <a:miter/>
            <a:headEnd type="none" w="med" len="med"/>
            <a:tailEnd type="none" w="med" len="med"/>
          </a:ln>
        </p:spPr>
      </p:cxnSp>
      <p:sp>
        <p:nvSpPr>
          <p:cNvPr id="66767" name="AutoShape 206"/>
          <p:cNvSpPr/>
          <p:nvPr/>
        </p:nvSpPr>
        <p:spPr>
          <a:xfrm rot="5400000">
            <a:off x="8534400" y="274638"/>
            <a:ext cx="152400" cy="914400"/>
          </a:xfrm>
          <a:prstGeom prst="leftBrace">
            <a:avLst>
              <a:gd name="adj1" fmla="val 50000"/>
              <a:gd name="adj2" fmla="val 50000"/>
            </a:avLst>
          </a:prstGeom>
          <a:noFill/>
          <a:ln w="19050"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6768" name="Text Box 207"/>
          <p:cNvSpPr txBox="1"/>
          <p:nvPr/>
        </p:nvSpPr>
        <p:spPr>
          <a:xfrm>
            <a:off x="7391400" y="457200"/>
            <a:ext cx="1752600" cy="274638"/>
          </a:xfrm>
          <a:prstGeom prst="rect">
            <a:avLst/>
          </a:prstGeom>
          <a:noFill/>
          <a:ln w="9525">
            <a:noFill/>
          </a:ln>
        </p:spPr>
        <p:txBody>
          <a:bodyPr>
            <a:spAutoFit/>
          </a:bodyPr>
          <a:p>
            <a:pPr algn="r" eaLnBrk="0" hangingPunct="0">
              <a:spcBef>
                <a:spcPct val="50000"/>
              </a:spcBef>
            </a:pPr>
            <a:r>
              <a:rPr lang="zh-CN" altLang="en-US" sz="1200" dirty="0">
                <a:latin typeface="黑体" panose="02010609060101010101" pitchFamily="1" charset="-122"/>
                <a:ea typeface="黑体" panose="02010609060101010101" pitchFamily="1" charset="-122"/>
              </a:rPr>
              <a:t>对措施的优先度的评价</a:t>
            </a:r>
            <a:endParaRPr lang="ja-JP" altLang="en-US" sz="1200" dirty="0">
              <a:latin typeface="黑体" panose="02010609060101010101" pitchFamily="1" charset="-122"/>
              <a:ea typeface="黑体" panose="02010609060101010101" pitchFamily="1" charset="-122"/>
            </a:endParaRPr>
          </a:p>
        </p:txBody>
      </p:sp>
      <p:grpSp>
        <p:nvGrpSpPr>
          <p:cNvPr id="66769" name="Group 208"/>
          <p:cNvGrpSpPr/>
          <p:nvPr/>
        </p:nvGrpSpPr>
        <p:grpSpPr>
          <a:xfrm>
            <a:off x="0" y="0"/>
            <a:ext cx="9144000" cy="6858000"/>
            <a:chOff x="0" y="0"/>
            <a:chExt cx="5760" cy="4320"/>
          </a:xfrm>
        </p:grpSpPr>
        <p:sp>
          <p:nvSpPr>
            <p:cNvPr id="66770" name="Line 209"/>
            <p:cNvSpPr/>
            <p:nvPr/>
          </p:nvSpPr>
          <p:spPr>
            <a:xfrm>
              <a:off x="0" y="0"/>
              <a:ext cx="5760" cy="0"/>
            </a:xfrm>
            <a:prstGeom prst="line">
              <a:avLst/>
            </a:prstGeom>
            <a:ln w="9525" cap="flat" cmpd="sng">
              <a:solidFill>
                <a:schemeClr val="tx1"/>
              </a:solidFill>
              <a:prstDash val="solid"/>
              <a:headEnd type="none" w="med" len="med"/>
              <a:tailEnd type="none" w="med" len="med"/>
            </a:ln>
          </p:spPr>
        </p:sp>
        <p:sp>
          <p:nvSpPr>
            <p:cNvPr id="66771" name="Line 210"/>
            <p:cNvSpPr/>
            <p:nvPr/>
          </p:nvSpPr>
          <p:spPr>
            <a:xfrm>
              <a:off x="0" y="0"/>
              <a:ext cx="0" cy="4320"/>
            </a:xfrm>
            <a:prstGeom prst="line">
              <a:avLst/>
            </a:prstGeom>
            <a:ln w="9525" cap="flat" cmpd="sng">
              <a:solidFill>
                <a:schemeClr val="tx1"/>
              </a:solidFill>
              <a:prstDash val="solid"/>
              <a:headEnd type="none" w="med" len="med"/>
              <a:tailEnd type="none" w="med" len="med"/>
            </a:ln>
          </p:spPr>
        </p:sp>
        <p:sp>
          <p:nvSpPr>
            <p:cNvPr id="66772" name="Line 211"/>
            <p:cNvSpPr/>
            <p:nvPr/>
          </p:nvSpPr>
          <p:spPr>
            <a:xfrm>
              <a:off x="0" y="4320"/>
              <a:ext cx="5760" cy="0"/>
            </a:xfrm>
            <a:prstGeom prst="line">
              <a:avLst/>
            </a:prstGeom>
            <a:ln w="9525" cap="flat" cmpd="sng">
              <a:solidFill>
                <a:schemeClr val="tx1"/>
              </a:solidFill>
              <a:prstDash val="solid"/>
              <a:headEnd type="none" w="med" len="med"/>
              <a:tailEnd type="none" w="med" len="med"/>
            </a:ln>
          </p:spPr>
        </p:sp>
        <p:sp>
          <p:nvSpPr>
            <p:cNvPr id="66773" name="Line 212"/>
            <p:cNvSpPr/>
            <p:nvPr/>
          </p:nvSpPr>
          <p:spPr>
            <a:xfrm flipV="1">
              <a:off x="5760" y="0"/>
              <a:ext cx="0" cy="4320"/>
            </a:xfrm>
            <a:prstGeom prst="line">
              <a:avLst/>
            </a:prstGeom>
            <a:ln w="9525" cap="flat" cmpd="sng">
              <a:solidFill>
                <a:schemeClr val="tx1"/>
              </a:solidFill>
              <a:prstDash val="solid"/>
              <a:headEnd type="none" w="med" len="med"/>
              <a:tailEnd type="none" w="med" len="med"/>
            </a:ln>
          </p:spPr>
        </p:sp>
      </p:grpSp>
      <p:sp>
        <p:nvSpPr>
          <p:cNvPr id="66774" name="Rectangle 213"/>
          <p:cNvSpPr/>
          <p:nvPr/>
        </p:nvSpPr>
        <p:spPr>
          <a:xfrm>
            <a:off x="304800" y="76200"/>
            <a:ext cx="8610600" cy="609600"/>
          </a:xfrm>
          <a:prstGeom prst="rect">
            <a:avLst/>
          </a:prstGeom>
          <a:noFill/>
          <a:ln w="9525">
            <a:noFill/>
          </a:ln>
        </p:spPr>
        <p:txBody>
          <a:bodyPr wrap="none" anchor="ctr" anchorCtr="0"/>
          <a:p>
            <a:pPr eaLnBrk="0" hangingPunct="0"/>
            <a:r>
              <a:rPr lang="zh-CN" altLang="en-US" sz="3200" b="1" dirty="0">
                <a:solidFill>
                  <a:srgbClr val="0033CC"/>
                </a:solidFill>
                <a:effectLst>
                  <a:outerShdw blurRad="38100" dist="38100" dir="2700000">
                    <a:srgbClr val="C0C0C0"/>
                  </a:outerShdw>
                </a:effectLst>
                <a:latin typeface="黑体" panose="02010609060101010101" pitchFamily="1" charset="-122"/>
                <a:ea typeface="黑体" panose="02010609060101010101" pitchFamily="1" charset="-122"/>
              </a:rPr>
              <a:t>措施系统图</a:t>
            </a:r>
            <a:endParaRPr lang="ja-JP" altLang="en-US" sz="3200" b="1" dirty="0">
              <a:solidFill>
                <a:srgbClr val="0033CC"/>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66775" name="Line 214"/>
          <p:cNvSpPr/>
          <p:nvPr/>
        </p:nvSpPr>
        <p:spPr>
          <a:xfrm>
            <a:off x="0" y="685800"/>
            <a:ext cx="7772400" cy="0"/>
          </a:xfrm>
          <a:prstGeom prst="line">
            <a:avLst/>
          </a:prstGeom>
          <a:ln w="38100" cap="flat" cmpd="sng">
            <a:solidFill>
              <a:schemeClr val="accent2"/>
            </a:solidFill>
            <a:prstDash val="solid"/>
            <a:headEnd type="none" w="med" len="med"/>
            <a:tailEnd type="none" w="med" len="med"/>
          </a:ln>
          <a:effectLst>
            <a:outerShdw dist="35921" dir="2699999" algn="ctr" rotWithShape="0">
              <a:schemeClr val="bg2"/>
            </a:outerShdw>
          </a:effectLst>
        </p:spPr>
      </p:sp>
      <p:sp>
        <p:nvSpPr>
          <p:cNvPr id="66776" name="AutoShape 215"/>
          <p:cNvSpPr/>
          <p:nvPr/>
        </p:nvSpPr>
        <p:spPr>
          <a:xfrm>
            <a:off x="3810000" y="1524000"/>
            <a:ext cx="2667000" cy="685800"/>
          </a:xfrm>
          <a:prstGeom prst="wedgeRoundRectCallout">
            <a:avLst>
              <a:gd name="adj1" fmla="val -51069"/>
              <a:gd name="adj2" fmla="val 261111"/>
              <a:gd name="adj3" fmla="val 16667"/>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zh-CN" altLang="en-US" b="1" dirty="0">
                <a:latin typeface="黑体" panose="02010609060101010101" pitchFamily="1" charset="-122"/>
                <a:ea typeface="黑体" panose="02010609060101010101" pitchFamily="1" charset="-122"/>
              </a:rPr>
              <a:t>尽多的提出为达成</a:t>
            </a:r>
            <a:endParaRPr lang="zh-CN" altLang="en-US" b="1" dirty="0">
              <a:latin typeface="黑体" panose="02010609060101010101" pitchFamily="1" charset="-122"/>
              <a:ea typeface="黑体" panose="02010609060101010101" pitchFamily="1" charset="-122"/>
            </a:endParaRPr>
          </a:p>
          <a:p>
            <a:pPr algn="ctr"/>
            <a:r>
              <a:rPr lang="zh-CN" altLang="en-US" b="1" dirty="0">
                <a:latin typeface="黑体" panose="02010609060101010101" pitchFamily="1" charset="-122"/>
                <a:ea typeface="黑体" panose="02010609060101010101" pitchFamily="1" charset="-122"/>
              </a:rPr>
              <a:t>目标的措施</a:t>
            </a:r>
            <a:endParaRPr lang="ja-JP" altLang="en-US" b="1" dirty="0">
              <a:latin typeface="黑体" panose="02010609060101010101" pitchFamily="1" charset="-122"/>
              <a:ea typeface="黑体" panose="02010609060101010101" pitchFamily="1" charset="-122"/>
            </a:endParaRPr>
          </a:p>
        </p:txBody>
      </p:sp>
      <p:sp>
        <p:nvSpPr>
          <p:cNvPr id="66777" name="AutoShape 216"/>
          <p:cNvSpPr/>
          <p:nvPr/>
        </p:nvSpPr>
        <p:spPr>
          <a:xfrm>
            <a:off x="5943600" y="3505200"/>
            <a:ext cx="2590800" cy="685800"/>
          </a:xfrm>
          <a:prstGeom prst="wedgeRoundRectCallout">
            <a:avLst>
              <a:gd name="adj1" fmla="val 46444"/>
              <a:gd name="adj2" fmla="val -265509"/>
              <a:gd name="adj3" fmla="val 16667"/>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zh-CN" altLang="en-US" b="1" dirty="0">
                <a:latin typeface="黑体" panose="02010609060101010101" pitchFamily="1" charset="-122"/>
                <a:ea typeface="黑体" panose="02010609060101010101" pitchFamily="1" charset="-122"/>
              </a:rPr>
              <a:t>只提出重点措施</a:t>
            </a:r>
            <a:endParaRPr lang="ja-JP" altLang="en-US" b="1" dirty="0">
              <a:latin typeface="黑体" panose="02010609060101010101" pitchFamily="1" charset="-122"/>
              <a:ea typeface="黑体" panose="02010609060101010101" pitchFamily="1" charset="-122"/>
            </a:endParaRPr>
          </a:p>
        </p:txBody>
      </p:sp>
      <p:sp>
        <p:nvSpPr>
          <p:cNvPr id="66778" name="AutoShape 217"/>
          <p:cNvSpPr/>
          <p:nvPr/>
        </p:nvSpPr>
        <p:spPr>
          <a:xfrm>
            <a:off x="7015163" y="4922838"/>
            <a:ext cx="1825625" cy="561975"/>
          </a:xfrm>
          <a:prstGeom prst="wedgeRoundRectCallout">
            <a:avLst>
              <a:gd name="adj1" fmla="val 45130"/>
              <a:gd name="adj2" fmla="val -104801"/>
              <a:gd name="adj3" fmla="val 16667"/>
            </a:avLst>
          </a:prstGeom>
          <a:solidFill>
            <a:srgbClr val="FFFF99"/>
          </a:solidFill>
          <a:ln w="9525" cap="flat" cmpd="sng">
            <a:solidFill>
              <a:schemeClr val="tx1"/>
            </a:solidFill>
            <a:prstDash val="solid"/>
            <a:miter/>
            <a:headEnd type="none" w="med" len="med"/>
            <a:tailEnd type="none" w="med" len="med"/>
          </a:ln>
        </p:spPr>
        <p:txBody>
          <a:bodyPr wrap="none" anchor="ctr" anchorCtr="0">
            <a:spAutoFit/>
          </a:bodyPr>
          <a:p>
            <a:pPr algn="ctr"/>
            <a:r>
              <a:rPr lang="zh-CN" altLang="en-US" sz="1400" b="1" dirty="0">
                <a:latin typeface="黑体" panose="02010609060101010101" pitchFamily="1" charset="-122"/>
                <a:ea typeface="黑体" panose="02010609060101010101" pitchFamily="1" charset="-122"/>
              </a:rPr>
              <a:t>评上</a:t>
            </a:r>
            <a:r>
              <a:rPr lang="en-US" altLang="zh-CN" sz="1400" b="1" dirty="0">
                <a:latin typeface="黑体" panose="02010609060101010101" pitchFamily="1" charset="-122"/>
                <a:ea typeface="黑体" panose="02010609060101010101" pitchFamily="1" charset="-122"/>
              </a:rPr>
              <a:t>5</a:t>
            </a:r>
            <a:r>
              <a:rPr lang="zh-CN" altLang="en-US" sz="1400" b="1" dirty="0">
                <a:latin typeface="黑体" panose="02010609060101010101" pitchFamily="1" charset="-122"/>
                <a:ea typeface="黑体" panose="02010609060101010101" pitchFamily="1" charset="-122"/>
              </a:rPr>
              <a:t>分、</a:t>
            </a:r>
            <a:r>
              <a:rPr lang="en-US" altLang="zh-CN" sz="1400" b="1" dirty="0">
                <a:latin typeface="黑体" panose="02010609060101010101" pitchFamily="1" charset="-122"/>
                <a:ea typeface="黑体" panose="02010609060101010101" pitchFamily="1" charset="-122"/>
              </a:rPr>
              <a:t>3</a:t>
            </a:r>
            <a:r>
              <a:rPr lang="zh-CN" altLang="en-US" sz="1400" b="1" dirty="0">
                <a:latin typeface="黑体" panose="02010609060101010101" pitchFamily="1" charset="-122"/>
                <a:ea typeface="黑体" panose="02010609060101010101" pitchFamily="1" charset="-122"/>
              </a:rPr>
              <a:t>分、</a:t>
            </a:r>
            <a:r>
              <a:rPr lang="en-US" altLang="zh-CN" sz="1400" b="1" dirty="0">
                <a:latin typeface="黑体" panose="02010609060101010101" pitchFamily="1" charset="-122"/>
                <a:ea typeface="黑体" panose="02010609060101010101" pitchFamily="1" charset="-122"/>
              </a:rPr>
              <a:t>1</a:t>
            </a:r>
            <a:r>
              <a:rPr lang="zh-CN" altLang="en-US" sz="1400" b="1" dirty="0">
                <a:latin typeface="黑体" panose="02010609060101010101" pitchFamily="1" charset="-122"/>
                <a:ea typeface="黑体" panose="02010609060101010101" pitchFamily="1" charset="-122"/>
              </a:rPr>
              <a:t>分</a:t>
            </a:r>
            <a:endParaRPr lang="zh-CN" altLang="en-US" sz="1400" b="1" dirty="0">
              <a:latin typeface="黑体" panose="02010609060101010101" pitchFamily="1" charset="-122"/>
              <a:ea typeface="黑体" panose="02010609060101010101" pitchFamily="1" charset="-122"/>
            </a:endParaRPr>
          </a:p>
          <a:p>
            <a:pPr algn="ctr"/>
            <a:r>
              <a:rPr lang="zh-CN" altLang="en-US" sz="1400" b="1" dirty="0">
                <a:latin typeface="黑体" panose="02010609060101010101" pitchFamily="1" charset="-122"/>
                <a:ea typeface="黑体" panose="02010609060101010101" pitchFamily="1" charset="-122"/>
              </a:rPr>
              <a:t>选择合计分数高的</a:t>
            </a:r>
            <a:endParaRPr lang="ja-JP" altLang="en-US" sz="1400" b="1" dirty="0">
              <a:latin typeface="黑体" panose="02010609060101010101" pitchFamily="1" charset="-122"/>
              <a:ea typeface="黑体" panose="02010609060101010101" pitchFamily="1" charset="-122"/>
            </a:endParaRPr>
          </a:p>
        </p:txBody>
      </p:sp>
      <p:sp>
        <p:nvSpPr>
          <p:cNvPr id="66779" name="AutoShape 218"/>
          <p:cNvSpPr/>
          <p:nvPr/>
        </p:nvSpPr>
        <p:spPr>
          <a:xfrm>
            <a:off x="228600" y="6019800"/>
            <a:ext cx="1905000" cy="609600"/>
          </a:xfrm>
          <a:prstGeom prst="wedgeRoundRectCallout">
            <a:avLst>
              <a:gd name="adj1" fmla="val 11583"/>
              <a:gd name="adj2" fmla="val -154949"/>
              <a:gd name="adj3" fmla="val 16667"/>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zh-CN" altLang="en-US" b="1" dirty="0">
                <a:latin typeface="黑体" panose="02010609060101010101" pitchFamily="1" charset="-122"/>
                <a:ea typeface="黑体" panose="02010609060101010101" pitchFamily="1" charset="-122"/>
              </a:rPr>
              <a:t>填入从原因分析</a:t>
            </a:r>
            <a:endParaRPr lang="zh-CN" altLang="en-US" b="1" dirty="0">
              <a:latin typeface="黑体" panose="02010609060101010101" pitchFamily="1" charset="-122"/>
              <a:ea typeface="黑体" panose="02010609060101010101" pitchFamily="1" charset="-122"/>
            </a:endParaRPr>
          </a:p>
          <a:p>
            <a:pPr algn="ctr"/>
            <a:r>
              <a:rPr lang="zh-CN" altLang="en-US" b="1" dirty="0">
                <a:latin typeface="黑体" panose="02010609060101010101" pitchFamily="1" charset="-122"/>
                <a:ea typeface="黑体" panose="02010609060101010101" pitchFamily="1" charset="-122"/>
              </a:rPr>
              <a:t>得来的课题</a:t>
            </a:r>
            <a:endParaRPr lang="ja-JP" altLang="en-US" b="1" dirty="0">
              <a:latin typeface="黑体" panose="02010609060101010101" pitchFamily="1" charset="-122"/>
              <a:ea typeface="黑体" panose="02010609060101010101" pitchFamily="1" charset="-122"/>
            </a:endParaRPr>
          </a:p>
        </p:txBody>
      </p:sp>
      <p:sp>
        <p:nvSpPr>
          <p:cNvPr id="66780" name="AutoShape 219"/>
          <p:cNvSpPr/>
          <p:nvPr/>
        </p:nvSpPr>
        <p:spPr>
          <a:xfrm>
            <a:off x="3124200" y="4953000"/>
            <a:ext cx="3657600" cy="1066800"/>
          </a:xfrm>
          <a:prstGeom prst="wedgeRoundRectCallout">
            <a:avLst>
              <a:gd name="adj1" fmla="val -53213"/>
              <a:gd name="adj2" fmla="val -69644"/>
              <a:gd name="adj3" fmla="val 16667"/>
            </a:avLst>
          </a:prstGeom>
          <a:solidFill>
            <a:srgbClr val="FFFF99"/>
          </a:solidFill>
          <a:ln w="9525" cap="flat" cmpd="sng">
            <a:solidFill>
              <a:schemeClr val="tx1"/>
            </a:solidFill>
            <a:prstDash val="solid"/>
            <a:miter/>
            <a:headEnd type="none" w="med" len="med"/>
            <a:tailEnd type="none" w="med" len="med"/>
          </a:ln>
        </p:spPr>
        <p:txBody>
          <a:bodyPr wrap="none" anchor="ctr" anchorCtr="0"/>
          <a:p>
            <a:r>
              <a:rPr lang="zh-CN" altLang="en-US" b="1" dirty="0">
                <a:latin typeface="黑体" panose="02010609060101010101" pitchFamily="1" charset="-122"/>
                <a:ea typeface="黑体" panose="02010609060101010101" pitchFamily="1" charset="-122"/>
              </a:rPr>
              <a:t>对于难于提出措施的课题，可先</a:t>
            </a:r>
            <a:endParaRPr lang="zh-CN" altLang="en-US" b="1" dirty="0">
              <a:latin typeface="黑体" panose="02010609060101010101" pitchFamily="1" charset="-122"/>
              <a:ea typeface="黑体" panose="02010609060101010101" pitchFamily="1" charset="-122"/>
            </a:endParaRPr>
          </a:p>
          <a:p>
            <a:r>
              <a:rPr lang="zh-CN" altLang="en-US" b="1" dirty="0">
                <a:latin typeface="黑体" panose="02010609060101010101" pitchFamily="1" charset="-122"/>
                <a:ea typeface="黑体" panose="02010609060101010101" pitchFamily="1" charset="-122"/>
              </a:rPr>
              <a:t>把课题分解，再细分出具体措施</a:t>
            </a:r>
            <a:r>
              <a:rPr lang="ja-JP" altLang="en-US" b="1" dirty="0">
                <a:latin typeface="黑体" panose="02010609060101010101" pitchFamily="1" charset="-122"/>
                <a:ea typeface="黑体" panose="02010609060101010101" pitchFamily="1" charset="-122"/>
              </a:rPr>
              <a:t>。</a:t>
            </a:r>
            <a:endParaRPr lang="ja-JP" altLang="en-US" b="1" dirty="0">
              <a:latin typeface="黑体" panose="02010609060101010101" pitchFamily="1" charset="-122"/>
              <a:ea typeface="黑体" panose="02010609060101010101" pitchFamily="1" charset="-122"/>
            </a:endParaRPr>
          </a:p>
        </p:txBody>
      </p:sp>
      <p:sp>
        <p:nvSpPr>
          <p:cNvPr id="66781" name="AutoShape 220"/>
          <p:cNvSpPr/>
          <p:nvPr/>
        </p:nvSpPr>
        <p:spPr>
          <a:xfrm>
            <a:off x="152400" y="1600200"/>
            <a:ext cx="1828800" cy="457200"/>
          </a:xfrm>
          <a:prstGeom prst="wedgeRoundRectCallout">
            <a:avLst>
              <a:gd name="adj1" fmla="val -26824"/>
              <a:gd name="adj2" fmla="val 423958"/>
              <a:gd name="adj3" fmla="val 16667"/>
            </a:avLst>
          </a:prstGeom>
          <a:solidFill>
            <a:srgbClr val="FFFF99"/>
          </a:solidFill>
          <a:ln w="9525" cap="flat" cmpd="sng">
            <a:solidFill>
              <a:schemeClr val="tx1"/>
            </a:solidFill>
            <a:prstDash val="solid"/>
            <a:miter/>
            <a:headEnd type="none" w="med" len="med"/>
            <a:tailEnd type="none" w="med" len="med"/>
          </a:ln>
        </p:spPr>
        <p:txBody>
          <a:bodyPr wrap="none" anchor="ctr" anchorCtr="0"/>
          <a:p>
            <a:pPr algn="ctr"/>
            <a:r>
              <a:rPr lang="zh-CN" altLang="en-US" b="1" dirty="0">
                <a:latin typeface="黑体" panose="02010609060101010101" pitchFamily="1" charset="-122"/>
                <a:ea typeface="黑体" panose="02010609060101010101" pitchFamily="1" charset="-122"/>
              </a:rPr>
              <a:t>填入目标</a:t>
            </a:r>
            <a:endParaRPr lang="ja-JP" altLang="en-US" b="1" dirty="0">
              <a:latin typeface="黑体" panose="02010609060101010101" pitchFamily="1" charset="-122"/>
              <a:ea typeface="黑体" panose="02010609060101010101" pitchFamily="1" charset="-122"/>
            </a:endParaRPr>
          </a:p>
        </p:txBody>
      </p:sp>
      <p:sp>
        <p:nvSpPr>
          <p:cNvPr id="66782" name="AutoShape 221"/>
          <p:cNvSpPr/>
          <p:nvPr/>
        </p:nvSpPr>
        <p:spPr>
          <a:xfrm>
            <a:off x="6921500" y="1752600"/>
            <a:ext cx="1155700" cy="561975"/>
          </a:xfrm>
          <a:prstGeom prst="wedgeRoundRectCallout">
            <a:avLst>
              <a:gd name="adj1" fmla="val 89148"/>
              <a:gd name="adj2" fmla="val -118644"/>
              <a:gd name="adj3" fmla="val 16667"/>
            </a:avLst>
          </a:prstGeom>
          <a:solidFill>
            <a:srgbClr val="FFFF99"/>
          </a:solidFill>
          <a:ln w="9525" cap="flat" cmpd="sng">
            <a:solidFill>
              <a:schemeClr val="tx1"/>
            </a:solidFill>
            <a:prstDash val="solid"/>
            <a:miter/>
            <a:headEnd type="none" w="med" len="med"/>
            <a:tailEnd type="none" w="med" len="med"/>
          </a:ln>
        </p:spPr>
        <p:txBody>
          <a:bodyPr wrap="none" anchor="ctr" anchorCtr="0">
            <a:spAutoFit/>
          </a:bodyPr>
          <a:p>
            <a:pPr algn="ctr"/>
            <a:r>
              <a:rPr lang="zh-CN" altLang="en-US" sz="1400" b="1" dirty="0">
                <a:latin typeface="黑体" panose="02010609060101010101" pitchFamily="1" charset="-122"/>
                <a:ea typeface="黑体" panose="02010609060101010101" pitchFamily="1" charset="-122"/>
              </a:rPr>
              <a:t>效率分</a:t>
            </a:r>
            <a:endParaRPr lang="zh-CN" altLang="en-US" sz="1400" b="1" dirty="0">
              <a:latin typeface="黑体" panose="02010609060101010101" pitchFamily="1" charset="-122"/>
              <a:ea typeface="黑体" panose="02010609060101010101" pitchFamily="1" charset="-122"/>
            </a:endParaRPr>
          </a:p>
          <a:p>
            <a:pPr algn="ctr"/>
            <a:r>
              <a:rPr lang="zh-CN" altLang="en-US" sz="1400" b="1" dirty="0">
                <a:latin typeface="黑体" panose="02010609060101010101" pitchFamily="1" charset="-122"/>
                <a:ea typeface="黑体" panose="02010609060101010101" pitchFamily="1" charset="-122"/>
              </a:rPr>
              <a:t>投入和产出</a:t>
            </a:r>
            <a:endParaRPr lang="ja-JP" altLang="en-US" sz="1400" b="1" dirty="0">
              <a:latin typeface="黑体" panose="02010609060101010101" pitchFamily="1" charset="-122"/>
              <a:ea typeface="黑体" panose="02010609060101010101" pitchFamily="1" charset="-122"/>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6" name="灯片编号占位符 3"/>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67587" name="AutoShape 2"/>
          <p:cNvSpPr/>
          <p:nvPr/>
        </p:nvSpPr>
        <p:spPr>
          <a:xfrm>
            <a:off x="177800" y="781050"/>
            <a:ext cx="4341813" cy="3302000"/>
          </a:xfrm>
          <a:prstGeom prst="foldedCorner">
            <a:avLst>
              <a:gd name="adj" fmla="val 12500"/>
            </a:avLst>
          </a:prstGeom>
          <a:solidFill>
            <a:schemeClr val="bg1"/>
          </a:solidFill>
          <a:ln w="9525" cap="flat" cmpd="sng">
            <a:solidFill>
              <a:schemeClr val="tx1"/>
            </a:solidFill>
            <a:prstDash val="solid"/>
            <a:headEnd type="none" w="med" len="med"/>
            <a:tailEnd type="none" w="med" len="med"/>
          </a:ln>
        </p:spPr>
        <p:txBody>
          <a:bodyPr wrap="none" anchor="ctr" anchorCtr="0"/>
          <a:p>
            <a:pPr algn="ctr"/>
            <a:endParaRPr lang="en-US" altLang="x-none" sz="1400" b="1" dirty="0">
              <a:latin typeface="Times New Roman" panose="02020603050405020304" pitchFamily="2" charset="0"/>
              <a:ea typeface="MS PGothic" panose="020B0600070205080204" pitchFamily="2" charset="-128"/>
            </a:endParaRPr>
          </a:p>
        </p:txBody>
      </p:sp>
      <p:sp>
        <p:nvSpPr>
          <p:cNvPr id="67588" name="AutoShape 3"/>
          <p:cNvSpPr/>
          <p:nvPr/>
        </p:nvSpPr>
        <p:spPr>
          <a:xfrm>
            <a:off x="1060450" y="1506538"/>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589" name="AutoShape 4"/>
          <p:cNvSpPr/>
          <p:nvPr/>
        </p:nvSpPr>
        <p:spPr>
          <a:xfrm>
            <a:off x="1093788" y="2693988"/>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590" name="AutoShape 5"/>
          <p:cNvSpPr/>
          <p:nvPr/>
        </p:nvSpPr>
        <p:spPr>
          <a:xfrm>
            <a:off x="1936750" y="1549400"/>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591" name="AutoShape 6"/>
          <p:cNvSpPr/>
          <p:nvPr/>
        </p:nvSpPr>
        <p:spPr>
          <a:xfrm>
            <a:off x="1946275" y="2063750"/>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592" name="AutoShape 7"/>
          <p:cNvSpPr/>
          <p:nvPr/>
        </p:nvSpPr>
        <p:spPr>
          <a:xfrm>
            <a:off x="352425" y="2028825"/>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593" name="AutoShape 8"/>
          <p:cNvSpPr/>
          <p:nvPr/>
        </p:nvSpPr>
        <p:spPr>
          <a:xfrm>
            <a:off x="1901825" y="1011238"/>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594" name="AutoShape 9"/>
          <p:cNvSpPr/>
          <p:nvPr/>
        </p:nvSpPr>
        <p:spPr>
          <a:xfrm>
            <a:off x="1970088" y="2705100"/>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595" name="AutoShape 10"/>
          <p:cNvSpPr/>
          <p:nvPr/>
        </p:nvSpPr>
        <p:spPr>
          <a:xfrm>
            <a:off x="1992313" y="3195638"/>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596" name="AutoShape 11"/>
          <p:cNvSpPr/>
          <p:nvPr/>
        </p:nvSpPr>
        <p:spPr>
          <a:xfrm>
            <a:off x="5538788" y="1298575"/>
            <a:ext cx="3268662" cy="2066925"/>
          </a:xfrm>
          <a:prstGeom prst="foldedCorner">
            <a:avLst>
              <a:gd name="adj" fmla="val 12500"/>
            </a:avLst>
          </a:prstGeom>
          <a:solidFill>
            <a:schemeClr val="bg1"/>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graphicFrame>
        <p:nvGraphicFramePr>
          <p:cNvPr id="67597" name="Object 12"/>
          <p:cNvGraphicFramePr>
            <a:graphicFrameLocks noChangeAspect="1"/>
          </p:cNvGraphicFramePr>
          <p:nvPr/>
        </p:nvGraphicFramePr>
        <p:xfrm>
          <a:off x="5888038" y="1439863"/>
          <a:ext cx="2536825" cy="1822450"/>
        </p:xfrm>
        <a:graphic>
          <a:graphicData uri="http://schemas.openxmlformats.org/presentationml/2006/ole">
            <mc:AlternateContent xmlns:mc="http://schemas.openxmlformats.org/markup-compatibility/2006">
              <mc:Choice xmlns:v="urn:schemas-microsoft-com:vml" Requires="v">
                <p:oleObj spid="_x0000_s3076" name="" r:id="rId1" imgW="4391660" imgH="3294380" progId="PowerPoint.Slide.8">
                  <p:embed/>
                </p:oleObj>
              </mc:Choice>
              <mc:Fallback>
                <p:oleObj name="" r:id="rId1" imgW="4391660" imgH="3294380" progId="PowerPoint.Slide.8">
                  <p:embed/>
                  <p:pic>
                    <p:nvPicPr>
                      <p:cNvPr id="0" name="图片 3075"/>
                      <p:cNvPicPr/>
                      <p:nvPr/>
                    </p:nvPicPr>
                    <p:blipFill>
                      <a:blip r:embed="rId2"/>
                      <a:stretch>
                        <a:fillRect/>
                      </a:stretch>
                    </p:blipFill>
                    <p:spPr>
                      <a:xfrm>
                        <a:off x="5888038" y="1439863"/>
                        <a:ext cx="2536825" cy="1822450"/>
                      </a:xfrm>
                      <a:prstGeom prst="rect">
                        <a:avLst/>
                      </a:prstGeom>
                      <a:noFill/>
                      <a:ln w="38100">
                        <a:noFill/>
                        <a:miter/>
                      </a:ln>
                    </p:spPr>
                  </p:pic>
                </p:oleObj>
              </mc:Fallback>
            </mc:AlternateContent>
          </a:graphicData>
        </a:graphic>
      </p:graphicFrame>
      <p:sp>
        <p:nvSpPr>
          <p:cNvPr id="67598" name="AutoShape 13"/>
          <p:cNvSpPr/>
          <p:nvPr/>
        </p:nvSpPr>
        <p:spPr>
          <a:xfrm>
            <a:off x="2284413" y="1677988"/>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599" name="AutoShape 14"/>
          <p:cNvSpPr/>
          <p:nvPr/>
        </p:nvSpPr>
        <p:spPr>
          <a:xfrm>
            <a:off x="2305050" y="2192338"/>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00" name="AutoShape 15"/>
          <p:cNvSpPr/>
          <p:nvPr/>
        </p:nvSpPr>
        <p:spPr>
          <a:xfrm>
            <a:off x="2260600" y="1139825"/>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01" name="AutoShape 16"/>
          <p:cNvSpPr/>
          <p:nvPr/>
        </p:nvSpPr>
        <p:spPr>
          <a:xfrm>
            <a:off x="2328863" y="2833688"/>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02" name="AutoShape 17"/>
          <p:cNvSpPr/>
          <p:nvPr/>
        </p:nvSpPr>
        <p:spPr>
          <a:xfrm>
            <a:off x="2351088" y="3324225"/>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03" name="AutoShape 18"/>
          <p:cNvSpPr/>
          <p:nvPr/>
        </p:nvSpPr>
        <p:spPr>
          <a:xfrm>
            <a:off x="2708275" y="1792288"/>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04" name="AutoShape 19"/>
          <p:cNvSpPr/>
          <p:nvPr/>
        </p:nvSpPr>
        <p:spPr>
          <a:xfrm>
            <a:off x="2728913" y="2306638"/>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05" name="AutoShape 20"/>
          <p:cNvSpPr/>
          <p:nvPr/>
        </p:nvSpPr>
        <p:spPr>
          <a:xfrm>
            <a:off x="2684463" y="1254125"/>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06" name="AutoShape 21"/>
          <p:cNvSpPr/>
          <p:nvPr/>
        </p:nvSpPr>
        <p:spPr>
          <a:xfrm>
            <a:off x="2752725" y="2947988"/>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07" name="AutoShape 22"/>
          <p:cNvSpPr/>
          <p:nvPr/>
        </p:nvSpPr>
        <p:spPr>
          <a:xfrm>
            <a:off x="2774950" y="3438525"/>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08" name="AutoShape 23"/>
          <p:cNvSpPr/>
          <p:nvPr/>
        </p:nvSpPr>
        <p:spPr>
          <a:xfrm>
            <a:off x="3141663" y="1941513"/>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09" name="AutoShape 24"/>
          <p:cNvSpPr/>
          <p:nvPr/>
        </p:nvSpPr>
        <p:spPr>
          <a:xfrm>
            <a:off x="3162300" y="2455863"/>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10" name="AutoShape 25"/>
          <p:cNvSpPr/>
          <p:nvPr/>
        </p:nvSpPr>
        <p:spPr>
          <a:xfrm>
            <a:off x="3117850" y="1403350"/>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11" name="AutoShape 26"/>
          <p:cNvSpPr/>
          <p:nvPr/>
        </p:nvSpPr>
        <p:spPr>
          <a:xfrm>
            <a:off x="3186113" y="3097213"/>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12" name="AutoShape 27"/>
          <p:cNvSpPr/>
          <p:nvPr/>
        </p:nvSpPr>
        <p:spPr>
          <a:xfrm>
            <a:off x="3208338" y="3587750"/>
            <a:ext cx="571500" cy="342900"/>
          </a:xfrm>
          <a:prstGeom prst="foldedCorner">
            <a:avLst>
              <a:gd name="adj" fmla="val 12500"/>
            </a:avLst>
          </a:prstGeom>
          <a:solidFill>
            <a:srgbClr val="FFFF66"/>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13" name="Text Box 29"/>
          <p:cNvSpPr txBox="1"/>
          <p:nvPr/>
        </p:nvSpPr>
        <p:spPr>
          <a:xfrm>
            <a:off x="250825" y="188913"/>
            <a:ext cx="2478088" cy="641350"/>
          </a:xfrm>
          <a:prstGeom prst="rect">
            <a:avLst/>
          </a:prstGeom>
          <a:noFill/>
          <a:ln w="9525">
            <a:noFill/>
          </a:ln>
        </p:spPr>
        <p:txBody>
          <a:bodyPr wrap="none">
            <a:spAutoFit/>
          </a:bodyPr>
          <a:p>
            <a:r>
              <a:rPr lang="zh-CN" altLang="en-US" sz="3600" b="1" dirty="0">
                <a:solidFill>
                  <a:schemeClr val="accent2"/>
                </a:solidFill>
                <a:latin typeface="Times New Roman" panose="02020603050405020304" pitchFamily="2" charset="0"/>
              </a:rPr>
              <a:t>措施系统图</a:t>
            </a:r>
            <a:endParaRPr lang="ja-JP" altLang="en-US" sz="3600" b="1" dirty="0">
              <a:solidFill>
                <a:schemeClr val="accent2"/>
              </a:solidFill>
              <a:latin typeface="Times New Roman" panose="02020603050405020304" pitchFamily="2" charset="0"/>
              <a:ea typeface="MS PGothic" panose="020B0600070205080204" pitchFamily="2" charset="-128"/>
            </a:endParaRPr>
          </a:p>
        </p:txBody>
      </p:sp>
      <p:sp>
        <p:nvSpPr>
          <p:cNvPr id="67614" name="AutoShape 30"/>
          <p:cNvSpPr/>
          <p:nvPr/>
        </p:nvSpPr>
        <p:spPr>
          <a:xfrm>
            <a:off x="4594225" y="1928813"/>
            <a:ext cx="879475" cy="868362"/>
          </a:xfrm>
          <a:prstGeom prst="rightArrow">
            <a:avLst>
              <a:gd name="adj1" fmla="val 50000"/>
              <a:gd name="adj2" fmla="val 25319"/>
            </a:avLst>
          </a:prstGeom>
          <a:solidFill>
            <a:srgbClr val="FFFF66"/>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15" name="AutoShape 31"/>
          <p:cNvSpPr/>
          <p:nvPr/>
        </p:nvSpPr>
        <p:spPr>
          <a:xfrm>
            <a:off x="6529388" y="3514725"/>
            <a:ext cx="1119187" cy="874713"/>
          </a:xfrm>
          <a:prstGeom prst="downArrow">
            <a:avLst>
              <a:gd name="adj1" fmla="val 50074"/>
              <a:gd name="adj2" fmla="val 36444"/>
            </a:avLst>
          </a:prstGeom>
          <a:solidFill>
            <a:srgbClr val="FFFF66"/>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7616" name="AutoShape 32"/>
          <p:cNvSpPr/>
          <p:nvPr/>
        </p:nvSpPr>
        <p:spPr>
          <a:xfrm>
            <a:off x="5534025" y="4584700"/>
            <a:ext cx="3268663" cy="2066925"/>
          </a:xfrm>
          <a:prstGeom prst="foldedCorner">
            <a:avLst>
              <a:gd name="adj" fmla="val 12500"/>
            </a:avLst>
          </a:prstGeom>
          <a:solidFill>
            <a:schemeClr val="bg1"/>
          </a:solidFill>
          <a:ln w="9525" cap="flat" cmpd="sng">
            <a:solidFill>
              <a:schemeClr val="tx1"/>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graphicFrame>
        <p:nvGraphicFramePr>
          <p:cNvPr id="67617" name="Object 33"/>
          <p:cNvGraphicFramePr>
            <a:graphicFrameLocks noChangeAspect="1"/>
          </p:cNvGraphicFramePr>
          <p:nvPr/>
        </p:nvGraphicFramePr>
        <p:xfrm>
          <a:off x="5857875" y="4705350"/>
          <a:ext cx="2570163" cy="1927225"/>
        </p:xfrm>
        <a:graphic>
          <a:graphicData uri="http://schemas.openxmlformats.org/presentationml/2006/ole">
            <mc:AlternateContent xmlns:mc="http://schemas.openxmlformats.org/markup-compatibility/2006">
              <mc:Choice xmlns:v="urn:schemas-microsoft-com:vml" Requires="v">
                <p:oleObj spid="_x0000_s3077" name="" r:id="rId3" imgW="4572000" imgH="3429000" progId="PowerPoint.Slide.8">
                  <p:embed/>
                </p:oleObj>
              </mc:Choice>
              <mc:Fallback>
                <p:oleObj name="" r:id="rId3" imgW="4572000" imgH="3429000" progId="PowerPoint.Slide.8">
                  <p:embed/>
                  <p:pic>
                    <p:nvPicPr>
                      <p:cNvPr id="0" name="图片 3076"/>
                      <p:cNvPicPr/>
                      <p:nvPr/>
                    </p:nvPicPr>
                    <p:blipFill>
                      <a:blip r:embed="rId4"/>
                      <a:stretch>
                        <a:fillRect/>
                      </a:stretch>
                    </p:blipFill>
                    <p:spPr>
                      <a:xfrm>
                        <a:off x="5857875" y="4705350"/>
                        <a:ext cx="2570163" cy="1927225"/>
                      </a:xfrm>
                      <a:prstGeom prst="rect">
                        <a:avLst/>
                      </a:prstGeom>
                      <a:noFill/>
                      <a:ln w="38100">
                        <a:noFill/>
                        <a:miter/>
                      </a:ln>
                    </p:spPr>
                  </p:pic>
                </p:oleObj>
              </mc:Fallback>
            </mc:AlternateContent>
          </a:graphicData>
        </a:graphic>
      </p:graphicFrame>
      <p:sp>
        <p:nvSpPr>
          <p:cNvPr id="67618" name="Text Box 34"/>
          <p:cNvSpPr txBox="1"/>
          <p:nvPr/>
        </p:nvSpPr>
        <p:spPr>
          <a:xfrm>
            <a:off x="3203575" y="5229225"/>
            <a:ext cx="2016125" cy="579438"/>
          </a:xfrm>
          <a:prstGeom prst="rect">
            <a:avLst/>
          </a:prstGeom>
          <a:noFill/>
          <a:ln w="9525">
            <a:noFill/>
          </a:ln>
        </p:spPr>
        <p:txBody>
          <a:bodyPr>
            <a:spAutoFit/>
          </a:bodyPr>
          <a:p>
            <a:r>
              <a:rPr lang="ja-JP" altLang="en-US" sz="3200" b="1" dirty="0">
                <a:solidFill>
                  <a:schemeClr val="accent2"/>
                </a:solidFill>
                <a:latin typeface="Times New Roman" panose="02020603050405020304" pitchFamily="2" charset="0"/>
                <a:ea typeface="MS PGothic" panose="020B0600070205080204" pitchFamily="2" charset="-128"/>
              </a:rPr>
              <a:t>Ｐ</a:t>
            </a:r>
            <a:r>
              <a:rPr lang="zh-CN" altLang="en-US" sz="3200" b="1" dirty="0">
                <a:solidFill>
                  <a:schemeClr val="accent2"/>
                </a:solidFill>
                <a:latin typeface="Times New Roman" panose="02020603050405020304" pitchFamily="2" charset="0"/>
              </a:rPr>
              <a:t>（计划）</a:t>
            </a:r>
            <a:endParaRPr lang="ja-JP" altLang="en-US" sz="3200" b="1" dirty="0">
              <a:solidFill>
                <a:schemeClr val="accent2"/>
              </a:solidFill>
              <a:latin typeface="Times New Roman" panose="02020603050405020304" pitchFamily="2" charset="0"/>
              <a:ea typeface="MS PGothic" panose="020B0600070205080204" pitchFamily="2" charset="-128"/>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0"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grpSp>
        <p:nvGrpSpPr>
          <p:cNvPr id="68611" name="Group 2"/>
          <p:cNvGrpSpPr/>
          <p:nvPr/>
        </p:nvGrpSpPr>
        <p:grpSpPr>
          <a:xfrm>
            <a:off x="3894138" y="2984500"/>
            <a:ext cx="4962525" cy="1166813"/>
            <a:chOff x="0" y="0"/>
            <a:chExt cx="3126" cy="735"/>
          </a:xfrm>
        </p:grpSpPr>
        <p:sp>
          <p:nvSpPr>
            <p:cNvPr id="68612" name="Line 3"/>
            <p:cNvSpPr/>
            <p:nvPr/>
          </p:nvSpPr>
          <p:spPr>
            <a:xfrm>
              <a:off x="720" y="417"/>
              <a:ext cx="210" cy="0"/>
            </a:xfrm>
            <a:prstGeom prst="line">
              <a:avLst/>
            </a:prstGeom>
            <a:ln w="28575" cap="flat" cmpd="sng">
              <a:solidFill>
                <a:srgbClr val="000000"/>
              </a:solidFill>
              <a:prstDash val="solid"/>
              <a:headEnd type="none" w="med" len="med"/>
              <a:tailEnd type="none" w="med" len="med"/>
            </a:ln>
          </p:spPr>
        </p:sp>
        <p:sp>
          <p:nvSpPr>
            <p:cNvPr id="68613" name="Oval 4"/>
            <p:cNvSpPr/>
            <p:nvPr/>
          </p:nvSpPr>
          <p:spPr>
            <a:xfrm>
              <a:off x="0" y="255"/>
              <a:ext cx="720" cy="336"/>
            </a:xfrm>
            <a:prstGeom prst="ellipse">
              <a:avLst/>
            </a:prstGeom>
            <a:noFill/>
            <a:ln w="28575" cap="flat" cmpd="sng">
              <a:solidFill>
                <a:schemeClr val="bg2"/>
              </a:solidFill>
              <a:prstDash val="solid"/>
              <a:headEnd type="none" w="med" len="med"/>
              <a:tailEnd type="none" w="med" len="med"/>
            </a:ln>
          </p:spPr>
          <p:txBody>
            <a:bodyPr wrap="none" anchor="ctr" anchorCtr="0"/>
            <a:p>
              <a:pPr algn="ctr"/>
              <a:r>
                <a:rPr lang="zh-CN" altLang="en-US" sz="2800" b="1" dirty="0">
                  <a:solidFill>
                    <a:srgbClr val="5F5F5F"/>
                  </a:solidFill>
                  <a:latin typeface="黑体" panose="02010609060101010101" pitchFamily="1" charset="-122"/>
                  <a:ea typeface="黑体" panose="02010609060101010101" pitchFamily="1" charset="-122"/>
                </a:rPr>
                <a:t>问题</a:t>
              </a:r>
              <a:endParaRPr lang="ja-JP" altLang="en-US" sz="2800" b="1" dirty="0">
                <a:solidFill>
                  <a:srgbClr val="5F5F5F"/>
                </a:solidFill>
                <a:latin typeface="黑体" panose="02010609060101010101" pitchFamily="1" charset="-122"/>
                <a:ea typeface="黑体" panose="02010609060101010101" pitchFamily="1" charset="-122"/>
              </a:endParaRPr>
            </a:p>
          </p:txBody>
        </p:sp>
        <p:sp>
          <p:nvSpPr>
            <p:cNvPr id="68614" name="Rectangle 5"/>
            <p:cNvSpPr/>
            <p:nvPr/>
          </p:nvSpPr>
          <p:spPr>
            <a:xfrm>
              <a:off x="930" y="291"/>
              <a:ext cx="720" cy="276"/>
            </a:xfrm>
            <a:prstGeom prst="rect">
              <a:avLst/>
            </a:prstGeom>
            <a:noFill/>
            <a:ln w="28575" cap="flat" cmpd="sng">
              <a:solidFill>
                <a:schemeClr val="bg2"/>
              </a:solidFill>
              <a:prstDash val="solid"/>
              <a:miter/>
              <a:headEnd type="none" w="med" len="med"/>
              <a:tailEnd type="none" w="med" len="med"/>
            </a:ln>
          </p:spPr>
          <p:txBody>
            <a:bodyPr wrap="none" anchor="ctr" anchorCtr="0"/>
            <a:p>
              <a:pPr algn="ctr"/>
              <a:r>
                <a:rPr lang="zh-CN" altLang="en-US" sz="2800" b="1" dirty="0">
                  <a:solidFill>
                    <a:srgbClr val="5F5F5F"/>
                  </a:solidFill>
                  <a:latin typeface="黑体" panose="02010609060101010101" pitchFamily="1" charset="-122"/>
                  <a:ea typeface="黑体" panose="02010609060101010101" pitchFamily="1" charset="-122"/>
                </a:rPr>
                <a:t>措施</a:t>
              </a:r>
              <a:endParaRPr lang="ja-JP" altLang="en-US" sz="2800" b="1" dirty="0">
                <a:solidFill>
                  <a:srgbClr val="5F5F5F"/>
                </a:solidFill>
                <a:latin typeface="黑体" panose="02010609060101010101" pitchFamily="1" charset="-122"/>
                <a:ea typeface="黑体" panose="02010609060101010101" pitchFamily="1" charset="-122"/>
              </a:endParaRPr>
            </a:p>
          </p:txBody>
        </p:sp>
        <p:sp>
          <p:nvSpPr>
            <p:cNvPr id="68615" name="AutoShape 6"/>
            <p:cNvSpPr/>
            <p:nvPr/>
          </p:nvSpPr>
          <p:spPr>
            <a:xfrm>
              <a:off x="1794" y="303"/>
              <a:ext cx="462" cy="247"/>
            </a:xfrm>
            <a:prstGeom prst="rightArrow">
              <a:avLst>
                <a:gd name="adj1" fmla="val 50000"/>
                <a:gd name="adj2" fmla="val 46761"/>
              </a:avLst>
            </a:prstGeom>
            <a:noFill/>
            <a:ln w="28575" cap="flat" cmpd="sng">
              <a:solidFill>
                <a:schemeClr val="bg2"/>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grpSp>
          <p:nvGrpSpPr>
            <p:cNvPr id="68616" name="Group 7"/>
            <p:cNvGrpSpPr/>
            <p:nvPr/>
          </p:nvGrpSpPr>
          <p:grpSpPr>
            <a:xfrm>
              <a:off x="2400" y="0"/>
              <a:ext cx="726" cy="735"/>
              <a:chOff x="0" y="0"/>
              <a:chExt cx="726" cy="735"/>
            </a:xfrm>
          </p:grpSpPr>
          <p:sp>
            <p:nvSpPr>
              <p:cNvPr id="68617" name="Oval 8"/>
              <p:cNvSpPr/>
              <p:nvPr/>
            </p:nvSpPr>
            <p:spPr>
              <a:xfrm>
                <a:off x="0" y="15"/>
                <a:ext cx="720" cy="720"/>
              </a:xfrm>
              <a:prstGeom prst="ellipse">
                <a:avLst/>
              </a:prstGeom>
              <a:noFill/>
              <a:ln w="28575" cap="flat" cmpd="sng">
                <a:solidFill>
                  <a:schemeClr val="bg2"/>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8618" name="Line 9"/>
              <p:cNvSpPr/>
              <p:nvPr/>
            </p:nvSpPr>
            <p:spPr>
              <a:xfrm>
                <a:off x="0" y="381"/>
                <a:ext cx="720" cy="0"/>
              </a:xfrm>
              <a:prstGeom prst="line">
                <a:avLst/>
              </a:prstGeom>
              <a:ln w="28575" cap="flat" cmpd="sng">
                <a:solidFill>
                  <a:schemeClr val="bg2"/>
                </a:solidFill>
                <a:prstDash val="solid"/>
                <a:headEnd type="none" w="med" len="med"/>
                <a:tailEnd type="none" w="med" len="med"/>
              </a:ln>
            </p:spPr>
          </p:sp>
          <p:sp>
            <p:nvSpPr>
              <p:cNvPr id="68619" name="Line 10"/>
              <p:cNvSpPr/>
              <p:nvPr/>
            </p:nvSpPr>
            <p:spPr>
              <a:xfrm>
                <a:off x="354" y="15"/>
                <a:ext cx="0" cy="720"/>
              </a:xfrm>
              <a:prstGeom prst="line">
                <a:avLst/>
              </a:prstGeom>
              <a:ln w="28575" cap="flat" cmpd="sng">
                <a:solidFill>
                  <a:schemeClr val="bg2"/>
                </a:solidFill>
                <a:prstDash val="solid"/>
                <a:headEnd type="none" w="med" len="med"/>
                <a:tailEnd type="none" w="med" len="med"/>
              </a:ln>
            </p:spPr>
          </p:sp>
          <p:sp>
            <p:nvSpPr>
              <p:cNvPr id="68620" name="Text Box 11"/>
              <p:cNvSpPr txBox="1"/>
              <p:nvPr/>
            </p:nvSpPr>
            <p:spPr>
              <a:xfrm>
                <a:off x="386" y="45"/>
                <a:ext cx="340" cy="327"/>
              </a:xfrm>
              <a:prstGeom prst="rect">
                <a:avLst/>
              </a:prstGeom>
              <a:noFill/>
              <a:ln w="9525">
                <a:noFill/>
              </a:ln>
            </p:spPr>
            <p:txBody>
              <a:bodyPr wrap="none">
                <a:spAutoFit/>
              </a:bodyPr>
              <a:p>
                <a:r>
                  <a:rPr lang="ja-JP" altLang="en-US" sz="2800" b="1" dirty="0">
                    <a:solidFill>
                      <a:srgbClr val="5F5F5F"/>
                    </a:solidFill>
                    <a:latin typeface="黑体" panose="02010609060101010101" pitchFamily="1" charset="-122"/>
                    <a:ea typeface="黑体" panose="02010609060101010101" pitchFamily="1" charset="-122"/>
                  </a:rPr>
                  <a:t>Ｐ</a:t>
                </a:r>
                <a:endParaRPr lang="ja-JP" altLang="en-US" sz="2800" b="1" dirty="0">
                  <a:solidFill>
                    <a:srgbClr val="5F5F5F"/>
                  </a:solidFill>
                  <a:latin typeface="黑体" panose="02010609060101010101" pitchFamily="1" charset="-122"/>
                  <a:ea typeface="黑体" panose="02010609060101010101" pitchFamily="1" charset="-122"/>
                </a:endParaRPr>
              </a:p>
            </p:txBody>
          </p:sp>
          <p:sp>
            <p:nvSpPr>
              <p:cNvPr id="68621" name="Text Box 12"/>
              <p:cNvSpPr txBox="1"/>
              <p:nvPr/>
            </p:nvSpPr>
            <p:spPr>
              <a:xfrm>
                <a:off x="381" y="363"/>
                <a:ext cx="340" cy="327"/>
              </a:xfrm>
              <a:prstGeom prst="rect">
                <a:avLst/>
              </a:prstGeom>
              <a:noFill/>
              <a:ln w="9525">
                <a:noFill/>
              </a:ln>
            </p:spPr>
            <p:txBody>
              <a:bodyPr wrap="none">
                <a:spAutoFit/>
              </a:bodyPr>
              <a:p>
                <a:r>
                  <a:rPr lang="ja-JP" altLang="en-US" sz="2800" b="1" dirty="0">
                    <a:solidFill>
                      <a:srgbClr val="5F5F5F"/>
                    </a:solidFill>
                    <a:latin typeface="黑体" panose="02010609060101010101" pitchFamily="1" charset="-122"/>
                    <a:ea typeface="黑体" panose="02010609060101010101" pitchFamily="1" charset="-122"/>
                  </a:rPr>
                  <a:t>Ｄ</a:t>
                </a:r>
                <a:endParaRPr lang="ja-JP" altLang="en-US" sz="2800" b="1" dirty="0">
                  <a:solidFill>
                    <a:srgbClr val="5F5F5F"/>
                  </a:solidFill>
                  <a:latin typeface="黑体" panose="02010609060101010101" pitchFamily="1" charset="-122"/>
                  <a:ea typeface="黑体" panose="02010609060101010101" pitchFamily="1" charset="-122"/>
                </a:endParaRPr>
              </a:p>
            </p:txBody>
          </p:sp>
          <p:sp>
            <p:nvSpPr>
              <p:cNvPr id="68622" name="Text Box 13"/>
              <p:cNvSpPr txBox="1"/>
              <p:nvPr/>
            </p:nvSpPr>
            <p:spPr>
              <a:xfrm>
                <a:off x="70" y="360"/>
                <a:ext cx="358" cy="345"/>
              </a:xfrm>
              <a:prstGeom prst="rect">
                <a:avLst/>
              </a:prstGeom>
              <a:noFill/>
              <a:ln w="28575" cap="flat" cmpd="sng">
                <a:solidFill>
                  <a:schemeClr val="tx1"/>
                </a:solidFill>
                <a:prstDash val="solid"/>
                <a:miter/>
                <a:headEnd type="none" w="med" len="med"/>
                <a:tailEnd type="none" w="med" len="med"/>
              </a:ln>
            </p:spPr>
            <p:txBody>
              <a:bodyPr wrap="none">
                <a:spAutoFit/>
              </a:bodyPr>
              <a:p>
                <a:r>
                  <a:rPr lang="ja-JP" altLang="en-US" sz="2800" b="1" dirty="0">
                    <a:solidFill>
                      <a:srgbClr val="5F5F5F"/>
                    </a:solidFill>
                    <a:latin typeface="黑体" panose="02010609060101010101" pitchFamily="1" charset="-122"/>
                    <a:ea typeface="黑体" panose="02010609060101010101" pitchFamily="1" charset="-122"/>
                  </a:rPr>
                  <a:t>Ｃ</a:t>
                </a:r>
                <a:endParaRPr lang="ja-JP" altLang="en-US" sz="2800" b="1" dirty="0">
                  <a:solidFill>
                    <a:srgbClr val="5F5F5F"/>
                  </a:solidFill>
                  <a:latin typeface="黑体" panose="02010609060101010101" pitchFamily="1" charset="-122"/>
                  <a:ea typeface="黑体" panose="02010609060101010101" pitchFamily="1" charset="-122"/>
                </a:endParaRPr>
              </a:p>
            </p:txBody>
          </p:sp>
          <p:sp>
            <p:nvSpPr>
              <p:cNvPr id="68623" name="Text Box 14"/>
              <p:cNvSpPr txBox="1"/>
              <p:nvPr/>
            </p:nvSpPr>
            <p:spPr>
              <a:xfrm>
                <a:off x="70" y="0"/>
                <a:ext cx="372" cy="365"/>
              </a:xfrm>
              <a:prstGeom prst="rect">
                <a:avLst/>
              </a:prstGeom>
              <a:noFill/>
              <a:ln w="9525">
                <a:noFill/>
              </a:ln>
            </p:spPr>
            <p:txBody>
              <a:bodyPr wrap="none">
                <a:spAutoFit/>
              </a:bodyPr>
              <a:p>
                <a:r>
                  <a:rPr lang="ja-JP" altLang="en-US" sz="3200" b="1" dirty="0">
                    <a:solidFill>
                      <a:srgbClr val="5F5F5F"/>
                    </a:solidFill>
                    <a:latin typeface="黑体" panose="02010609060101010101" pitchFamily="1" charset="-122"/>
                    <a:ea typeface="黑体" panose="02010609060101010101" pitchFamily="1" charset="-122"/>
                  </a:rPr>
                  <a:t>Ａ</a:t>
                </a:r>
                <a:endParaRPr lang="ja-JP" altLang="en-US" sz="3200" b="1" dirty="0">
                  <a:solidFill>
                    <a:srgbClr val="5F5F5F"/>
                  </a:solidFill>
                  <a:latin typeface="黑体" panose="02010609060101010101" pitchFamily="1" charset="-122"/>
                  <a:ea typeface="黑体" panose="02010609060101010101" pitchFamily="1" charset="-122"/>
                </a:endParaRPr>
              </a:p>
            </p:txBody>
          </p:sp>
        </p:grpSp>
      </p:grpSp>
      <p:sp>
        <p:nvSpPr>
          <p:cNvPr id="68624" name="Rectangle 15"/>
          <p:cNvSpPr>
            <a:spLocks noGrp="1"/>
          </p:cNvSpPr>
          <p:nvPr>
            <p:ph type="title" idx="4294967295"/>
          </p:nvPr>
        </p:nvSpPr>
        <p:spPr>
          <a:xfrm>
            <a:off x="1152525" y="189230"/>
            <a:ext cx="7991475" cy="685800"/>
          </a:xfrm>
          <a:ln/>
        </p:spPr>
        <p:txBody>
          <a:bodyPr vert="horz" wrap="square" anchor="ctr" anchorCtr="0"/>
          <a:p>
            <a:pPr eaLnBrk="1" hangingPunct="1"/>
            <a:r>
              <a:rPr lang="zh-CN" altLang="en-US" sz="3600" b="1" dirty="0">
                <a:solidFill>
                  <a:srgbClr val="0066FF"/>
                </a:solidFill>
                <a:effectLst>
                  <a:outerShdw blurRad="38100" dist="38100" dir="2700000">
                    <a:srgbClr val="C0C0C0"/>
                  </a:outerShdw>
                </a:effectLst>
              </a:rPr>
              <a:t>不断进行</a:t>
            </a:r>
            <a:r>
              <a:rPr lang="ja-JP" altLang="en-US" sz="3600" b="1" dirty="0">
                <a:solidFill>
                  <a:srgbClr val="0066FF"/>
                </a:solidFill>
                <a:effectLst>
                  <a:outerShdw blurRad="38100" dist="38100" dir="2700000">
                    <a:srgbClr val="C0C0C0"/>
                  </a:outerShdw>
                </a:effectLst>
              </a:rPr>
              <a:t>ＰＤＣＡ</a:t>
            </a:r>
            <a:r>
              <a:rPr lang="zh-CN" altLang="en-US" sz="3600" b="1" dirty="0">
                <a:solidFill>
                  <a:srgbClr val="0066FF"/>
                </a:solidFill>
                <a:effectLst>
                  <a:outerShdw blurRad="38100" dist="38100" dir="2700000">
                    <a:srgbClr val="C0C0C0"/>
                  </a:outerShdw>
                </a:effectLst>
              </a:rPr>
              <a:t>循环直到达到目标</a:t>
            </a:r>
            <a:endParaRPr lang="ja-JP" altLang="en-US" sz="3600" b="1" dirty="0">
              <a:solidFill>
                <a:srgbClr val="0066FF"/>
              </a:solidFill>
              <a:effectLst>
                <a:outerShdw blurRad="38100" dist="38100" dir="2700000">
                  <a:srgbClr val="C0C0C0"/>
                </a:outerShdw>
              </a:effectLst>
            </a:endParaRPr>
          </a:p>
        </p:txBody>
      </p:sp>
      <p:sp>
        <p:nvSpPr>
          <p:cNvPr id="68625" name="Text Box 16"/>
          <p:cNvSpPr txBox="1"/>
          <p:nvPr/>
        </p:nvSpPr>
        <p:spPr>
          <a:xfrm>
            <a:off x="1187450" y="5734050"/>
            <a:ext cx="1204913" cy="579438"/>
          </a:xfrm>
          <a:prstGeom prst="rect">
            <a:avLst/>
          </a:prstGeom>
          <a:noFill/>
          <a:ln w="9525">
            <a:noFill/>
          </a:ln>
        </p:spPr>
        <p:txBody>
          <a:bodyPr wrap="none">
            <a:spAutoFit/>
          </a:bodyPr>
          <a:p>
            <a:r>
              <a:rPr lang="zh-CN" altLang="en-US" sz="3200" b="1" dirty="0">
                <a:latin typeface="黑体" panose="02010609060101010101" pitchFamily="1" charset="-122"/>
                <a:ea typeface="黑体" panose="02010609060101010101" pitchFamily="1" charset="-122"/>
              </a:rPr>
              <a:t>现 状</a:t>
            </a:r>
            <a:endParaRPr lang="ja-JP" altLang="en-US" sz="3200" b="1" dirty="0">
              <a:latin typeface="黑体" panose="02010609060101010101" pitchFamily="1" charset="-122"/>
              <a:ea typeface="黑体" panose="02010609060101010101" pitchFamily="1" charset="-122"/>
            </a:endParaRPr>
          </a:p>
        </p:txBody>
      </p:sp>
      <p:sp>
        <p:nvSpPr>
          <p:cNvPr id="68626" name="Line 17"/>
          <p:cNvSpPr/>
          <p:nvPr/>
        </p:nvSpPr>
        <p:spPr>
          <a:xfrm>
            <a:off x="3970338" y="2551113"/>
            <a:ext cx="0" cy="2971800"/>
          </a:xfrm>
          <a:prstGeom prst="line">
            <a:avLst/>
          </a:prstGeom>
          <a:ln w="12700" cap="flat" cmpd="sng">
            <a:solidFill>
              <a:schemeClr val="tx1"/>
            </a:solidFill>
            <a:prstDash val="solid"/>
            <a:headEnd type="triangle" w="med" len="med"/>
            <a:tailEnd type="triangle" w="med" len="med"/>
          </a:ln>
        </p:spPr>
      </p:sp>
      <p:sp>
        <p:nvSpPr>
          <p:cNvPr id="68627" name="Line 18"/>
          <p:cNvSpPr/>
          <p:nvPr/>
        </p:nvSpPr>
        <p:spPr>
          <a:xfrm>
            <a:off x="1544638" y="4862513"/>
            <a:ext cx="4254500" cy="0"/>
          </a:xfrm>
          <a:prstGeom prst="line">
            <a:avLst/>
          </a:prstGeom>
          <a:ln w="28575" cap="flat" cmpd="sng">
            <a:solidFill>
              <a:schemeClr val="accent2"/>
            </a:solidFill>
            <a:prstDash val="sysDot"/>
            <a:headEnd type="none" w="med" len="med"/>
            <a:tailEnd type="none" w="med" len="med"/>
          </a:ln>
        </p:spPr>
      </p:sp>
      <p:sp>
        <p:nvSpPr>
          <p:cNvPr id="68628" name="Line 19"/>
          <p:cNvSpPr/>
          <p:nvPr/>
        </p:nvSpPr>
        <p:spPr>
          <a:xfrm>
            <a:off x="1303338" y="5522913"/>
            <a:ext cx="7620000" cy="0"/>
          </a:xfrm>
          <a:prstGeom prst="line">
            <a:avLst/>
          </a:prstGeom>
          <a:ln w="38100" cap="flat" cmpd="sng">
            <a:solidFill>
              <a:schemeClr val="tx1"/>
            </a:solidFill>
            <a:prstDash val="solid"/>
            <a:headEnd type="none" w="med" len="med"/>
            <a:tailEnd type="none" w="med" len="med"/>
          </a:ln>
        </p:spPr>
      </p:sp>
      <p:sp>
        <p:nvSpPr>
          <p:cNvPr id="68629" name="Line 20"/>
          <p:cNvSpPr/>
          <p:nvPr/>
        </p:nvSpPr>
        <p:spPr>
          <a:xfrm flipV="1">
            <a:off x="3970338" y="4862513"/>
            <a:ext cx="228600" cy="660400"/>
          </a:xfrm>
          <a:prstGeom prst="line">
            <a:avLst/>
          </a:prstGeom>
          <a:ln w="38100" cap="rnd" cmpd="sng">
            <a:solidFill>
              <a:schemeClr val="accent2"/>
            </a:solidFill>
            <a:prstDash val="sysDot"/>
            <a:headEnd type="none" w="med" len="med"/>
            <a:tailEnd type="triangle" w="med" len="med"/>
          </a:ln>
        </p:spPr>
      </p:sp>
      <p:sp>
        <p:nvSpPr>
          <p:cNvPr id="68630" name="Line 21"/>
          <p:cNvSpPr/>
          <p:nvPr/>
        </p:nvSpPr>
        <p:spPr>
          <a:xfrm flipV="1">
            <a:off x="4427538" y="2551113"/>
            <a:ext cx="0" cy="2311400"/>
          </a:xfrm>
          <a:prstGeom prst="line">
            <a:avLst/>
          </a:prstGeom>
          <a:ln w="38100" cap="rnd" cmpd="sng">
            <a:solidFill>
              <a:srgbClr val="5F5F5F"/>
            </a:solidFill>
            <a:prstDash val="sysDot"/>
            <a:headEnd type="triangle" w="med" len="med"/>
            <a:tailEnd type="triangle" w="med" len="med"/>
          </a:ln>
        </p:spPr>
      </p:sp>
      <p:sp>
        <p:nvSpPr>
          <p:cNvPr id="68631" name="Oval 22"/>
          <p:cNvSpPr/>
          <p:nvPr/>
        </p:nvSpPr>
        <p:spPr>
          <a:xfrm>
            <a:off x="3513138" y="3770313"/>
            <a:ext cx="1143000" cy="533400"/>
          </a:xfrm>
          <a:prstGeom prst="ellipse">
            <a:avLst/>
          </a:prstGeom>
          <a:solidFill>
            <a:srgbClr val="66FFFF"/>
          </a:solidFill>
          <a:ln w="28575" cap="flat" cmpd="sng">
            <a:solidFill>
              <a:srgbClr val="000000"/>
            </a:solidFill>
            <a:prstDash val="solid"/>
            <a:headEnd type="none" w="med" len="med"/>
            <a:tailEnd type="none" w="med" len="med"/>
          </a:ln>
        </p:spPr>
        <p:txBody>
          <a:bodyPr wrap="none" anchor="ctr" anchorCtr="0"/>
          <a:p>
            <a:pPr algn="ctr"/>
            <a:r>
              <a:rPr lang="zh-CN" altLang="en-US" sz="2800" b="1" dirty="0">
                <a:solidFill>
                  <a:srgbClr val="000000"/>
                </a:solidFill>
                <a:latin typeface="黑体" panose="02010609060101010101" pitchFamily="1" charset="-122"/>
                <a:ea typeface="黑体" panose="02010609060101010101" pitchFamily="1" charset="-122"/>
              </a:rPr>
              <a:t>问题</a:t>
            </a:r>
            <a:endParaRPr lang="ja-JP" altLang="en-US" sz="2800" b="1" dirty="0">
              <a:solidFill>
                <a:srgbClr val="000000"/>
              </a:solidFill>
              <a:latin typeface="黑体" panose="02010609060101010101" pitchFamily="1" charset="-122"/>
              <a:ea typeface="黑体" panose="02010609060101010101" pitchFamily="1" charset="-122"/>
            </a:endParaRPr>
          </a:p>
        </p:txBody>
      </p:sp>
      <p:grpSp>
        <p:nvGrpSpPr>
          <p:cNvPr id="68632" name="Group 23"/>
          <p:cNvGrpSpPr/>
          <p:nvPr/>
        </p:nvGrpSpPr>
        <p:grpSpPr>
          <a:xfrm>
            <a:off x="4656138" y="3389313"/>
            <a:ext cx="3819525" cy="1166812"/>
            <a:chOff x="0" y="0"/>
            <a:chExt cx="2406" cy="735"/>
          </a:xfrm>
        </p:grpSpPr>
        <p:sp>
          <p:nvSpPr>
            <p:cNvPr id="68633" name="Line 24"/>
            <p:cNvSpPr/>
            <p:nvPr/>
          </p:nvSpPr>
          <p:spPr>
            <a:xfrm>
              <a:off x="0" y="402"/>
              <a:ext cx="210" cy="0"/>
            </a:xfrm>
            <a:prstGeom prst="line">
              <a:avLst/>
            </a:prstGeom>
            <a:ln w="38100" cap="flat" cmpd="sng">
              <a:solidFill>
                <a:schemeClr val="tx1"/>
              </a:solidFill>
              <a:prstDash val="solid"/>
              <a:headEnd type="none" w="med" len="med"/>
              <a:tailEnd type="none" w="med" len="med"/>
            </a:ln>
          </p:spPr>
        </p:sp>
        <p:sp>
          <p:nvSpPr>
            <p:cNvPr id="68634" name="Rectangle 25"/>
            <p:cNvSpPr/>
            <p:nvPr/>
          </p:nvSpPr>
          <p:spPr>
            <a:xfrm>
              <a:off x="210" y="276"/>
              <a:ext cx="720" cy="276"/>
            </a:xfrm>
            <a:prstGeom prst="rect">
              <a:avLst/>
            </a:prstGeom>
            <a:solidFill>
              <a:srgbClr val="66FFFF"/>
            </a:solidFill>
            <a:ln w="28575" cap="flat" cmpd="sng">
              <a:solidFill>
                <a:srgbClr val="000000"/>
              </a:solidFill>
              <a:prstDash val="solid"/>
              <a:miter/>
              <a:headEnd type="none" w="med" len="med"/>
              <a:tailEnd type="none" w="med" len="med"/>
            </a:ln>
          </p:spPr>
          <p:txBody>
            <a:bodyPr wrap="none" anchor="ctr" anchorCtr="0"/>
            <a:p>
              <a:pPr algn="ctr"/>
              <a:r>
                <a:rPr lang="zh-CN" altLang="en-US" sz="2800" b="1" dirty="0">
                  <a:solidFill>
                    <a:srgbClr val="000000"/>
                  </a:solidFill>
                  <a:latin typeface="黑体" panose="02010609060101010101" pitchFamily="1" charset="-122"/>
                  <a:ea typeface="黑体" panose="02010609060101010101" pitchFamily="1" charset="-122"/>
                </a:rPr>
                <a:t>措施</a:t>
              </a:r>
              <a:endParaRPr lang="ja-JP" altLang="en-US" sz="2800" b="1" dirty="0">
                <a:solidFill>
                  <a:srgbClr val="000000"/>
                </a:solidFill>
                <a:latin typeface="黑体" panose="02010609060101010101" pitchFamily="1" charset="-122"/>
                <a:ea typeface="黑体" panose="02010609060101010101" pitchFamily="1" charset="-122"/>
              </a:endParaRPr>
            </a:p>
          </p:txBody>
        </p:sp>
        <p:sp>
          <p:nvSpPr>
            <p:cNvPr id="68635" name="AutoShape 26"/>
            <p:cNvSpPr/>
            <p:nvPr/>
          </p:nvSpPr>
          <p:spPr>
            <a:xfrm>
              <a:off x="1074" y="288"/>
              <a:ext cx="462" cy="247"/>
            </a:xfrm>
            <a:prstGeom prst="rightArrow">
              <a:avLst>
                <a:gd name="adj1" fmla="val 50000"/>
                <a:gd name="adj2" fmla="val 46761"/>
              </a:avLst>
            </a:prstGeom>
            <a:solidFill>
              <a:srgbClr val="C0C0C0"/>
            </a:solidFill>
            <a:ln w="9525" cap="flat" cmpd="sng">
              <a:solidFill>
                <a:schemeClr val="tx1"/>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grpSp>
          <p:nvGrpSpPr>
            <p:cNvPr id="68636" name="Group 27"/>
            <p:cNvGrpSpPr/>
            <p:nvPr/>
          </p:nvGrpSpPr>
          <p:grpSpPr>
            <a:xfrm>
              <a:off x="1680" y="0"/>
              <a:ext cx="726" cy="735"/>
              <a:chOff x="0" y="0"/>
              <a:chExt cx="726" cy="735"/>
            </a:xfrm>
          </p:grpSpPr>
          <p:sp>
            <p:nvSpPr>
              <p:cNvPr id="68637" name="Oval 28"/>
              <p:cNvSpPr/>
              <p:nvPr/>
            </p:nvSpPr>
            <p:spPr>
              <a:xfrm>
                <a:off x="0" y="15"/>
                <a:ext cx="720" cy="720"/>
              </a:xfrm>
              <a:prstGeom prst="ellipse">
                <a:avLst/>
              </a:prstGeom>
              <a:solidFill>
                <a:srgbClr val="66FFFF"/>
              </a:solidFill>
              <a:ln w="28575" cap="flat" cmpd="sng">
                <a:solidFill>
                  <a:srgbClr val="000000"/>
                </a:solidFill>
                <a:prstDash val="solid"/>
                <a:headEnd type="none" w="med" len="med"/>
                <a:tailEnd type="none" w="med" len="med"/>
              </a:ln>
            </p:spPr>
            <p:txBody>
              <a:bodyPr wrap="none" anchor="ctr" anchorCtr="0"/>
              <a:p>
                <a:endParaRPr lang="zh-CN" altLang="en-US" dirty="0">
                  <a:latin typeface="Arial" panose="020B0604020202020204" pitchFamily="34" charset="0"/>
                </a:endParaRPr>
              </a:p>
            </p:txBody>
          </p:sp>
          <p:sp>
            <p:nvSpPr>
              <p:cNvPr id="68638" name="Line 29"/>
              <p:cNvSpPr/>
              <p:nvPr/>
            </p:nvSpPr>
            <p:spPr>
              <a:xfrm>
                <a:off x="0" y="381"/>
                <a:ext cx="720" cy="0"/>
              </a:xfrm>
              <a:prstGeom prst="line">
                <a:avLst/>
              </a:prstGeom>
              <a:ln w="9525" cap="flat" cmpd="sng">
                <a:solidFill>
                  <a:srgbClr val="000000"/>
                </a:solidFill>
                <a:prstDash val="solid"/>
                <a:headEnd type="none" w="med" len="med"/>
                <a:tailEnd type="none" w="med" len="med"/>
              </a:ln>
            </p:spPr>
          </p:sp>
          <p:sp>
            <p:nvSpPr>
              <p:cNvPr id="68639" name="Line 30"/>
              <p:cNvSpPr/>
              <p:nvPr/>
            </p:nvSpPr>
            <p:spPr>
              <a:xfrm>
                <a:off x="354" y="15"/>
                <a:ext cx="0" cy="720"/>
              </a:xfrm>
              <a:prstGeom prst="line">
                <a:avLst/>
              </a:prstGeom>
              <a:ln w="9525" cap="flat" cmpd="sng">
                <a:solidFill>
                  <a:srgbClr val="000000"/>
                </a:solidFill>
                <a:prstDash val="solid"/>
                <a:headEnd type="none" w="med" len="med"/>
                <a:tailEnd type="none" w="med" len="med"/>
              </a:ln>
            </p:spPr>
          </p:sp>
          <p:sp>
            <p:nvSpPr>
              <p:cNvPr id="68640" name="Text Box 31"/>
              <p:cNvSpPr txBox="1"/>
              <p:nvPr/>
            </p:nvSpPr>
            <p:spPr>
              <a:xfrm>
                <a:off x="386" y="45"/>
                <a:ext cx="340" cy="327"/>
              </a:xfrm>
              <a:prstGeom prst="rect">
                <a:avLst/>
              </a:prstGeom>
              <a:noFill/>
              <a:ln w="9525">
                <a:noFill/>
              </a:ln>
            </p:spPr>
            <p:txBody>
              <a:bodyPr wrap="none">
                <a:spAutoFit/>
              </a:bodyPr>
              <a:p>
                <a:r>
                  <a:rPr lang="ja-JP" altLang="en-US" sz="2800" b="1" dirty="0">
                    <a:solidFill>
                      <a:srgbClr val="000000"/>
                    </a:solidFill>
                    <a:latin typeface="黑体" panose="02010609060101010101" pitchFamily="1" charset="-122"/>
                    <a:ea typeface="黑体" panose="02010609060101010101" pitchFamily="1" charset="-122"/>
                  </a:rPr>
                  <a:t>Ｐ</a:t>
                </a:r>
                <a:endParaRPr lang="ja-JP" altLang="en-US" sz="2800" b="1" dirty="0">
                  <a:solidFill>
                    <a:srgbClr val="000000"/>
                  </a:solidFill>
                  <a:latin typeface="黑体" panose="02010609060101010101" pitchFamily="1" charset="-122"/>
                  <a:ea typeface="黑体" panose="02010609060101010101" pitchFamily="1" charset="-122"/>
                </a:endParaRPr>
              </a:p>
            </p:txBody>
          </p:sp>
          <p:sp>
            <p:nvSpPr>
              <p:cNvPr id="68641" name="Text Box 32"/>
              <p:cNvSpPr txBox="1"/>
              <p:nvPr/>
            </p:nvSpPr>
            <p:spPr>
              <a:xfrm>
                <a:off x="381" y="363"/>
                <a:ext cx="340" cy="327"/>
              </a:xfrm>
              <a:prstGeom prst="rect">
                <a:avLst/>
              </a:prstGeom>
              <a:noFill/>
              <a:ln w="9525">
                <a:noFill/>
              </a:ln>
            </p:spPr>
            <p:txBody>
              <a:bodyPr wrap="none">
                <a:spAutoFit/>
              </a:bodyPr>
              <a:p>
                <a:r>
                  <a:rPr lang="ja-JP" altLang="en-US" sz="2800" b="1" dirty="0">
                    <a:solidFill>
                      <a:srgbClr val="000000"/>
                    </a:solidFill>
                    <a:latin typeface="黑体" panose="02010609060101010101" pitchFamily="1" charset="-122"/>
                    <a:ea typeface="黑体" panose="02010609060101010101" pitchFamily="1" charset="-122"/>
                  </a:rPr>
                  <a:t>Ｄ</a:t>
                </a:r>
                <a:endParaRPr lang="ja-JP" altLang="en-US" sz="2800" b="1" dirty="0">
                  <a:solidFill>
                    <a:srgbClr val="000000"/>
                  </a:solidFill>
                  <a:latin typeface="黑体" panose="02010609060101010101" pitchFamily="1" charset="-122"/>
                  <a:ea typeface="黑体" panose="02010609060101010101" pitchFamily="1" charset="-122"/>
                </a:endParaRPr>
              </a:p>
            </p:txBody>
          </p:sp>
          <p:sp>
            <p:nvSpPr>
              <p:cNvPr id="68642" name="Text Box 33"/>
              <p:cNvSpPr txBox="1"/>
              <p:nvPr/>
            </p:nvSpPr>
            <p:spPr>
              <a:xfrm>
                <a:off x="70" y="360"/>
                <a:ext cx="340" cy="327"/>
              </a:xfrm>
              <a:prstGeom prst="rect">
                <a:avLst/>
              </a:prstGeom>
              <a:noFill/>
              <a:ln w="9525">
                <a:noFill/>
              </a:ln>
            </p:spPr>
            <p:txBody>
              <a:bodyPr wrap="none">
                <a:spAutoFit/>
              </a:bodyPr>
              <a:p>
                <a:r>
                  <a:rPr lang="ja-JP" altLang="en-US" sz="2800" b="1" dirty="0">
                    <a:solidFill>
                      <a:srgbClr val="000000"/>
                    </a:solidFill>
                    <a:latin typeface="黑体" panose="02010609060101010101" pitchFamily="1" charset="-122"/>
                    <a:ea typeface="黑体" panose="02010609060101010101" pitchFamily="1" charset="-122"/>
                  </a:rPr>
                  <a:t>Ｃ</a:t>
                </a:r>
                <a:endParaRPr lang="ja-JP" altLang="en-US" sz="2800" b="1" dirty="0">
                  <a:solidFill>
                    <a:srgbClr val="000000"/>
                  </a:solidFill>
                  <a:latin typeface="黑体" panose="02010609060101010101" pitchFamily="1" charset="-122"/>
                  <a:ea typeface="黑体" panose="02010609060101010101" pitchFamily="1" charset="-122"/>
                </a:endParaRPr>
              </a:p>
            </p:txBody>
          </p:sp>
          <p:sp>
            <p:nvSpPr>
              <p:cNvPr id="68643" name="Text Box 34"/>
              <p:cNvSpPr txBox="1"/>
              <p:nvPr/>
            </p:nvSpPr>
            <p:spPr>
              <a:xfrm>
                <a:off x="70" y="0"/>
                <a:ext cx="372" cy="365"/>
              </a:xfrm>
              <a:prstGeom prst="rect">
                <a:avLst/>
              </a:prstGeom>
              <a:noFill/>
              <a:ln w="9525">
                <a:noFill/>
              </a:ln>
            </p:spPr>
            <p:txBody>
              <a:bodyPr wrap="none">
                <a:spAutoFit/>
              </a:bodyPr>
              <a:p>
                <a:r>
                  <a:rPr lang="ja-JP" altLang="en-US" sz="3200" b="1" dirty="0">
                    <a:solidFill>
                      <a:srgbClr val="0066FF"/>
                    </a:solidFill>
                    <a:effectLst>
                      <a:outerShdw blurRad="38100" dist="38100" dir="2700000">
                        <a:srgbClr val="C0C0C0"/>
                      </a:outerShdw>
                    </a:effectLst>
                    <a:latin typeface="黑体" panose="02010609060101010101" pitchFamily="1" charset="-122"/>
                    <a:ea typeface="黑体" panose="02010609060101010101" pitchFamily="1" charset="-122"/>
                  </a:rPr>
                  <a:t>Ａ</a:t>
                </a:r>
                <a:endParaRPr lang="ja-JP" altLang="en-US" sz="3200" b="1" dirty="0">
                  <a:solidFill>
                    <a:srgbClr val="FFFF00"/>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grpSp>
      <p:sp>
        <p:nvSpPr>
          <p:cNvPr id="68644" name="Line 35"/>
          <p:cNvSpPr/>
          <p:nvPr/>
        </p:nvSpPr>
        <p:spPr>
          <a:xfrm>
            <a:off x="1836738" y="4208463"/>
            <a:ext cx="1676400" cy="0"/>
          </a:xfrm>
          <a:prstGeom prst="line">
            <a:avLst/>
          </a:prstGeom>
          <a:ln w="28575" cap="flat" cmpd="sng">
            <a:solidFill>
              <a:schemeClr val="tx1"/>
            </a:solidFill>
            <a:prstDash val="sysDot"/>
            <a:headEnd type="none" w="med" len="med"/>
            <a:tailEnd type="none" w="med" len="med"/>
          </a:ln>
        </p:spPr>
      </p:sp>
      <p:sp>
        <p:nvSpPr>
          <p:cNvPr id="68645" name="Line 36"/>
          <p:cNvSpPr/>
          <p:nvPr/>
        </p:nvSpPr>
        <p:spPr>
          <a:xfrm>
            <a:off x="2128838" y="3554413"/>
            <a:ext cx="1609725" cy="0"/>
          </a:xfrm>
          <a:prstGeom prst="line">
            <a:avLst/>
          </a:prstGeom>
          <a:ln w="28575" cap="flat" cmpd="sng">
            <a:solidFill>
              <a:schemeClr val="tx1"/>
            </a:solidFill>
            <a:prstDash val="sysDot"/>
            <a:headEnd type="none" w="med" len="med"/>
            <a:tailEnd type="none" w="med" len="med"/>
          </a:ln>
        </p:spPr>
      </p:sp>
      <p:sp>
        <p:nvSpPr>
          <p:cNvPr id="68646" name="Line 37"/>
          <p:cNvSpPr/>
          <p:nvPr/>
        </p:nvSpPr>
        <p:spPr>
          <a:xfrm>
            <a:off x="2420938" y="2900363"/>
            <a:ext cx="1473200" cy="0"/>
          </a:xfrm>
          <a:prstGeom prst="line">
            <a:avLst/>
          </a:prstGeom>
          <a:ln w="28575" cap="flat" cmpd="sng">
            <a:solidFill>
              <a:schemeClr val="tx1"/>
            </a:solidFill>
            <a:prstDash val="sysDot"/>
            <a:headEnd type="none" w="med" len="med"/>
            <a:tailEnd type="none" w="med" len="med"/>
          </a:ln>
        </p:spPr>
      </p:sp>
      <p:sp>
        <p:nvSpPr>
          <p:cNvPr id="68647" name="Text Box 38"/>
          <p:cNvSpPr txBox="1"/>
          <p:nvPr/>
        </p:nvSpPr>
        <p:spPr>
          <a:xfrm>
            <a:off x="2627313" y="5516563"/>
            <a:ext cx="6265862" cy="519112"/>
          </a:xfrm>
          <a:prstGeom prst="rect">
            <a:avLst/>
          </a:prstGeom>
          <a:noFill/>
          <a:ln w="9525">
            <a:noFill/>
          </a:ln>
        </p:spPr>
        <p:txBody>
          <a:bodyPr wrap="none">
            <a:spAutoFit/>
          </a:bodyPr>
          <a:p>
            <a:r>
              <a:rPr lang="zh-CN" altLang="en-US" sz="2800" b="1" dirty="0">
                <a:solidFill>
                  <a:schemeClr val="accent2"/>
                </a:solidFill>
                <a:effectLst>
                  <a:outerShdw blurRad="38100" dist="38100" dir="2700000">
                    <a:srgbClr val="C0C0C0"/>
                  </a:outerShdw>
                </a:effectLst>
                <a:latin typeface="黑体" panose="02010609060101010101" pitchFamily="1" charset="-122"/>
                <a:ea typeface="黑体" panose="02010609060101010101" pitchFamily="1" charset="-122"/>
              </a:rPr>
              <a:t>通过</a:t>
            </a:r>
            <a:r>
              <a:rPr lang="en-US" altLang="zh-CN" sz="2800" b="1" dirty="0">
                <a:solidFill>
                  <a:schemeClr val="accent2"/>
                </a:solidFill>
                <a:effectLst>
                  <a:outerShdw blurRad="38100" dist="38100" dir="2700000">
                    <a:srgbClr val="C0C0C0"/>
                  </a:outerShdw>
                </a:effectLst>
                <a:latin typeface="黑体" panose="02010609060101010101" pitchFamily="1" charset="-122"/>
                <a:ea typeface="黑体" panose="02010609060101010101" pitchFamily="1" charset="-122"/>
              </a:rPr>
              <a:t>ACT(IMPROVE)</a:t>
            </a:r>
            <a:r>
              <a:rPr lang="zh-CN" altLang="en-US" sz="2800" b="1" dirty="0">
                <a:solidFill>
                  <a:schemeClr val="accent2"/>
                </a:solidFill>
                <a:effectLst>
                  <a:outerShdw blurRad="38100" dist="38100" dir="2700000">
                    <a:srgbClr val="C0C0C0"/>
                  </a:outerShdw>
                </a:effectLst>
                <a:latin typeface="黑体" panose="02010609060101010101" pitchFamily="1" charset="-122"/>
                <a:ea typeface="黑体" panose="02010609060101010101" pitchFamily="1" charset="-122"/>
              </a:rPr>
              <a:t>改善工作的推进方法</a:t>
            </a:r>
            <a:endParaRPr lang="ja-JP" altLang="en-US" sz="2800" b="1" dirty="0">
              <a:solidFill>
                <a:schemeClr val="accent2"/>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grpSp>
        <p:nvGrpSpPr>
          <p:cNvPr id="68648" name="Group 39"/>
          <p:cNvGrpSpPr/>
          <p:nvPr/>
        </p:nvGrpSpPr>
        <p:grpSpPr>
          <a:xfrm>
            <a:off x="4818063" y="2093913"/>
            <a:ext cx="4257675" cy="1271587"/>
            <a:chOff x="0" y="0"/>
            <a:chExt cx="2682" cy="801"/>
          </a:xfrm>
        </p:grpSpPr>
        <p:sp>
          <p:nvSpPr>
            <p:cNvPr id="68649" name="Rectangle 40"/>
            <p:cNvSpPr/>
            <p:nvPr/>
          </p:nvSpPr>
          <p:spPr>
            <a:xfrm>
              <a:off x="474" y="0"/>
              <a:ext cx="2208" cy="288"/>
            </a:xfrm>
            <a:prstGeom prst="rect">
              <a:avLst/>
            </a:prstGeom>
            <a:solidFill>
              <a:srgbClr val="C0C0C0"/>
            </a:solidFill>
            <a:ln w="9525" cap="flat" cmpd="sng">
              <a:solidFill>
                <a:schemeClr val="tx1"/>
              </a:solidFill>
              <a:prstDash val="solid"/>
              <a:miter/>
              <a:headEnd type="none" w="med" len="med"/>
              <a:tailEnd type="none" w="med" len="med"/>
            </a:ln>
          </p:spPr>
          <p:txBody>
            <a:bodyPr wrap="none" anchor="ctr" anchorCtr="0"/>
            <a:p>
              <a:pPr algn="ctr"/>
              <a:r>
                <a:rPr lang="zh-CN" altLang="en-US" sz="2400" b="1" dirty="0">
                  <a:solidFill>
                    <a:srgbClr val="000000"/>
                  </a:solidFill>
                  <a:latin typeface="黑体" panose="02010609060101010101" pitchFamily="1" charset="-122"/>
                  <a:ea typeface="黑体" panose="02010609060101010101" pitchFamily="1" charset="-122"/>
                </a:rPr>
                <a:t>螺旋上升</a:t>
              </a:r>
              <a:endParaRPr lang="ja-JP" altLang="en-US" sz="2400" b="1" dirty="0">
                <a:solidFill>
                  <a:srgbClr val="000000"/>
                </a:solidFill>
                <a:latin typeface="黑体" panose="02010609060101010101" pitchFamily="1" charset="-122"/>
                <a:ea typeface="黑体" panose="02010609060101010101" pitchFamily="1" charset="-122"/>
              </a:endParaRPr>
            </a:p>
          </p:txBody>
        </p:sp>
        <p:sp>
          <p:nvSpPr>
            <p:cNvPr id="68650" name="AutoShape 41"/>
            <p:cNvSpPr/>
            <p:nvPr/>
          </p:nvSpPr>
          <p:spPr>
            <a:xfrm flipV="1">
              <a:off x="544" y="389"/>
              <a:ext cx="284" cy="412"/>
            </a:xfrm>
            <a:prstGeom prst="upArrow">
              <a:avLst>
                <a:gd name="adj1" fmla="val 50000"/>
                <a:gd name="adj2" fmla="val 36267"/>
              </a:avLst>
            </a:prstGeom>
            <a:solidFill>
              <a:srgbClr val="C0C0C0"/>
            </a:solidFill>
            <a:ln w="9525" cap="flat" cmpd="sng">
              <a:solidFill>
                <a:schemeClr val="tx1"/>
              </a:solidFill>
              <a:prstDash val="solid"/>
              <a:miter/>
              <a:headEnd type="none" w="med" len="med"/>
              <a:tailEnd type="none" w="med" len="med"/>
            </a:ln>
          </p:spPr>
          <p:txBody>
            <a:bodyPr vert="eaVert" wrap="none" anchor="ctr" anchorCtr="0"/>
            <a:p>
              <a:endParaRPr lang="zh-CN" altLang="en-US" dirty="0">
                <a:latin typeface="Arial" panose="020B0604020202020204" pitchFamily="34" charset="0"/>
              </a:endParaRPr>
            </a:p>
          </p:txBody>
        </p:sp>
        <p:sp>
          <p:nvSpPr>
            <p:cNvPr id="68651" name="AutoShape 42"/>
            <p:cNvSpPr/>
            <p:nvPr/>
          </p:nvSpPr>
          <p:spPr>
            <a:xfrm rot="-16200000" flipV="1">
              <a:off x="64" y="-64"/>
              <a:ext cx="284" cy="412"/>
            </a:xfrm>
            <a:prstGeom prst="upArrow">
              <a:avLst>
                <a:gd name="adj1" fmla="val 50000"/>
                <a:gd name="adj2" fmla="val 36267"/>
              </a:avLst>
            </a:prstGeom>
            <a:solidFill>
              <a:srgbClr val="C0C0C0"/>
            </a:solidFill>
            <a:ln w="9525" cap="flat" cmpd="sng">
              <a:solidFill>
                <a:schemeClr val="tx1"/>
              </a:solidFill>
              <a:prstDash val="solid"/>
              <a:miter/>
              <a:headEnd type="none" w="med" len="med"/>
              <a:tailEnd type="none" w="med" len="med"/>
            </a:ln>
          </p:spPr>
          <p:txBody>
            <a:bodyPr vert="eaVert" wrap="none" anchor="ctr" anchorCtr="0"/>
            <a:p>
              <a:endParaRPr lang="zh-CN" altLang="en-US" dirty="0">
                <a:latin typeface="Arial" panose="020B0604020202020204" pitchFamily="34" charset="0"/>
              </a:endParaRPr>
            </a:p>
          </p:txBody>
        </p:sp>
        <p:sp>
          <p:nvSpPr>
            <p:cNvPr id="68652" name="AutoShape 43"/>
            <p:cNvSpPr/>
            <p:nvPr/>
          </p:nvSpPr>
          <p:spPr>
            <a:xfrm>
              <a:off x="1578" y="389"/>
              <a:ext cx="284" cy="412"/>
            </a:xfrm>
            <a:prstGeom prst="upArrow">
              <a:avLst>
                <a:gd name="adj1" fmla="val 50000"/>
                <a:gd name="adj2" fmla="val 36267"/>
              </a:avLst>
            </a:prstGeom>
            <a:solidFill>
              <a:srgbClr val="C0C0C0"/>
            </a:solidFill>
            <a:ln w="9525" cap="flat" cmpd="sng">
              <a:solidFill>
                <a:schemeClr val="tx1"/>
              </a:solidFill>
              <a:prstDash val="solid"/>
              <a:miter/>
              <a:headEnd type="none" w="med" len="med"/>
              <a:tailEnd type="none" w="med" len="med"/>
            </a:ln>
          </p:spPr>
          <p:txBody>
            <a:bodyPr vert="eaVert" wrap="none" anchor="ctr" anchorCtr="0"/>
            <a:p>
              <a:endParaRPr lang="zh-CN" altLang="en-US" dirty="0">
                <a:latin typeface="Arial" panose="020B0604020202020204" pitchFamily="34" charset="0"/>
              </a:endParaRPr>
            </a:p>
          </p:txBody>
        </p:sp>
      </p:grpSp>
      <p:sp>
        <p:nvSpPr>
          <p:cNvPr id="68653" name="Rectangle 44"/>
          <p:cNvSpPr/>
          <p:nvPr/>
        </p:nvSpPr>
        <p:spPr>
          <a:xfrm>
            <a:off x="2827338" y="2093913"/>
            <a:ext cx="1371600" cy="457200"/>
          </a:xfrm>
          <a:prstGeom prst="rect">
            <a:avLst/>
          </a:prstGeom>
          <a:solidFill>
            <a:srgbClr val="FFFF00"/>
          </a:solidFill>
          <a:ln w="28575" cap="flat" cmpd="sng">
            <a:solidFill>
              <a:schemeClr val="tx1"/>
            </a:solidFill>
            <a:prstDash val="solid"/>
            <a:miter/>
            <a:headEnd type="none" w="med" len="med"/>
            <a:tailEnd type="none" w="med" len="med"/>
          </a:ln>
        </p:spPr>
        <p:txBody>
          <a:bodyPr wrap="none" anchor="ctr" anchorCtr="0"/>
          <a:p>
            <a:pPr algn="ctr"/>
            <a:r>
              <a:rPr lang="zh-CN" altLang="en-US" sz="3200" b="1" dirty="0">
                <a:latin typeface="黑体" panose="02010609060101010101" pitchFamily="1" charset="-122"/>
                <a:ea typeface="黑体" panose="02010609060101010101" pitchFamily="1" charset="-122"/>
              </a:rPr>
              <a:t>目 标</a:t>
            </a:r>
            <a:endParaRPr lang="ja-JP" altLang="en-US" sz="3200" b="1" dirty="0">
              <a:latin typeface="黑体" panose="02010609060101010101" pitchFamily="1" charset="-122"/>
              <a:ea typeface="黑体" panose="02010609060101010101" pitchFamily="1" charset="-122"/>
            </a:endParaRPr>
          </a:p>
        </p:txBody>
      </p:sp>
      <p:sp>
        <p:nvSpPr>
          <p:cNvPr id="68654" name="Freeform 45"/>
          <p:cNvSpPr/>
          <p:nvPr/>
        </p:nvSpPr>
        <p:spPr>
          <a:xfrm>
            <a:off x="1298575" y="5202238"/>
            <a:ext cx="1112838" cy="312737"/>
          </a:xfrm>
          <a:custGeom>
            <a:avLst/>
            <a:gdLst>
              <a:gd name="txL" fmla="*/ 0 w 701"/>
              <a:gd name="txT" fmla="*/ 0 h 197"/>
              <a:gd name="txR" fmla="*/ 701 w 701"/>
              <a:gd name="txB" fmla="*/ 197 h 197"/>
            </a:gdLst>
            <a:ahLst/>
            <a:cxnLst>
              <a:cxn ang="0">
                <a:pos x="2147483647" y="2147483647"/>
              </a:cxn>
              <a:cxn ang="0">
                <a:pos x="2147483647" y="2147483647"/>
              </a:cxn>
              <a:cxn ang="0">
                <a:pos x="2147483647" y="2147483647"/>
              </a:cxn>
              <a:cxn ang="0">
                <a:pos x="2147483647" y="2147483647"/>
              </a:cxn>
            </a:cxnLst>
            <a:rect l="txL" t="txT" r="txR" b="txB"/>
            <a:pathLst>
              <a:path w="701" h="197">
                <a:moveTo>
                  <a:pt x="701" y="197"/>
                </a:moveTo>
                <a:cubicBezTo>
                  <a:pt x="662" y="96"/>
                  <a:pt x="600" y="72"/>
                  <a:pt x="441" y="29"/>
                </a:cubicBezTo>
                <a:cubicBezTo>
                  <a:pt x="283" y="0"/>
                  <a:pt x="192" y="20"/>
                  <a:pt x="120" y="53"/>
                </a:cubicBezTo>
                <a:cubicBezTo>
                  <a:pt x="48" y="92"/>
                  <a:pt x="0" y="117"/>
                  <a:pt x="6" y="191"/>
                </a:cubicBezTo>
              </a:path>
            </a:pathLst>
          </a:custGeom>
          <a:noFill/>
          <a:ln w="38100" cap="flat" cmpd="sng">
            <a:solidFill>
              <a:srgbClr val="FF0000"/>
            </a:solidFill>
            <a:prstDash val="solid"/>
            <a:bevel/>
            <a:headEnd type="none" w="med" len="med"/>
            <a:tailEnd type="none" w="med" len="med"/>
          </a:ln>
        </p:spPr>
        <p:txBody>
          <a:bodyPr/>
          <a:p>
            <a:endParaRPr lang="zh-CN" altLang="en-US"/>
          </a:p>
        </p:txBody>
      </p:sp>
      <p:sp>
        <p:nvSpPr>
          <p:cNvPr id="68655" name="Freeform 46"/>
          <p:cNvSpPr/>
          <p:nvPr/>
        </p:nvSpPr>
        <p:spPr>
          <a:xfrm>
            <a:off x="1604963" y="4532313"/>
            <a:ext cx="1141412" cy="320675"/>
          </a:xfrm>
          <a:custGeom>
            <a:avLst/>
            <a:gdLst>
              <a:gd name="txL" fmla="*/ 0 w 719"/>
              <a:gd name="txT" fmla="*/ 0 h 202"/>
              <a:gd name="txR" fmla="*/ 719 w 719"/>
              <a:gd name="txB" fmla="*/ 202 h 202"/>
            </a:gdLst>
            <a:ahLst/>
            <a:cxnLst>
              <a:cxn ang="0">
                <a:pos x="2147483647" y="2147483647"/>
              </a:cxn>
              <a:cxn ang="0">
                <a:pos x="2147483647" y="2147483647"/>
              </a:cxn>
              <a:cxn ang="0">
                <a:pos x="2147483647" y="2147483647"/>
              </a:cxn>
              <a:cxn ang="0">
                <a:pos x="2147483647" y="2147483647"/>
              </a:cxn>
            </a:cxnLst>
            <a:rect l="txL" t="txT" r="txR" b="txB"/>
            <a:pathLst>
              <a:path w="719" h="202">
                <a:moveTo>
                  <a:pt x="719" y="202"/>
                </a:moveTo>
                <a:cubicBezTo>
                  <a:pt x="618" y="82"/>
                  <a:pt x="446" y="20"/>
                  <a:pt x="388" y="14"/>
                </a:cubicBezTo>
                <a:cubicBezTo>
                  <a:pt x="301" y="0"/>
                  <a:pt x="210" y="14"/>
                  <a:pt x="124" y="38"/>
                </a:cubicBezTo>
                <a:cubicBezTo>
                  <a:pt x="53" y="61"/>
                  <a:pt x="0" y="125"/>
                  <a:pt x="6" y="199"/>
                </a:cubicBezTo>
              </a:path>
            </a:pathLst>
          </a:custGeom>
          <a:noFill/>
          <a:ln w="38100" cap="flat" cmpd="sng">
            <a:solidFill>
              <a:srgbClr val="FF0000"/>
            </a:solidFill>
            <a:prstDash val="solid"/>
            <a:bevel/>
            <a:headEnd type="none" w="med" len="med"/>
            <a:tailEnd type="none" w="med" len="med"/>
          </a:ln>
        </p:spPr>
        <p:txBody>
          <a:bodyPr/>
          <a:p>
            <a:endParaRPr lang="zh-CN" altLang="en-US"/>
          </a:p>
        </p:txBody>
      </p:sp>
      <p:sp>
        <p:nvSpPr>
          <p:cNvPr id="68656" name="Freeform 47"/>
          <p:cNvSpPr/>
          <p:nvPr/>
        </p:nvSpPr>
        <p:spPr>
          <a:xfrm>
            <a:off x="1906588" y="3892550"/>
            <a:ext cx="1201737" cy="544513"/>
          </a:xfrm>
          <a:custGeom>
            <a:avLst/>
            <a:gdLst>
              <a:gd name="txL" fmla="*/ 0 w 757"/>
              <a:gd name="txT" fmla="*/ 0 h 343"/>
              <a:gd name="txR" fmla="*/ 757 w 757"/>
              <a:gd name="txB" fmla="*/ 343 h 343"/>
            </a:gdLst>
            <a:ahLst/>
            <a:cxnLst>
              <a:cxn ang="0">
                <a:pos x="2147483647" y="2147483647"/>
              </a:cxn>
              <a:cxn ang="0">
                <a:pos x="2147483647" y="2147483647"/>
              </a:cxn>
              <a:cxn ang="0">
                <a:pos x="2147483647" y="2147483647"/>
              </a:cxn>
              <a:cxn ang="0">
                <a:pos x="2147483647" y="2147483647"/>
              </a:cxn>
            </a:cxnLst>
            <a:rect l="txL" t="txT" r="txR" b="txB"/>
            <a:pathLst>
              <a:path w="757" h="343">
                <a:moveTo>
                  <a:pt x="757" y="343"/>
                </a:moveTo>
                <a:cubicBezTo>
                  <a:pt x="742" y="166"/>
                  <a:pt x="524" y="67"/>
                  <a:pt x="438" y="29"/>
                </a:cubicBezTo>
                <a:cubicBezTo>
                  <a:pt x="298" y="0"/>
                  <a:pt x="198" y="18"/>
                  <a:pt x="121" y="48"/>
                </a:cubicBezTo>
                <a:cubicBezTo>
                  <a:pt x="50" y="71"/>
                  <a:pt x="0" y="119"/>
                  <a:pt x="6" y="193"/>
                </a:cubicBezTo>
              </a:path>
            </a:pathLst>
          </a:custGeom>
          <a:noFill/>
          <a:ln w="38100" cap="flat" cmpd="sng">
            <a:solidFill>
              <a:srgbClr val="FF0000"/>
            </a:solidFill>
            <a:prstDash val="solid"/>
            <a:bevel/>
            <a:headEnd type="none" w="med" len="med"/>
            <a:tailEnd type="none" w="med" len="med"/>
          </a:ln>
        </p:spPr>
        <p:txBody>
          <a:bodyPr/>
          <a:p>
            <a:endParaRPr lang="zh-CN" altLang="en-US"/>
          </a:p>
        </p:txBody>
      </p:sp>
      <p:sp>
        <p:nvSpPr>
          <p:cNvPr id="68657" name="Freeform 48"/>
          <p:cNvSpPr/>
          <p:nvPr/>
        </p:nvSpPr>
        <p:spPr>
          <a:xfrm>
            <a:off x="2209800" y="3263900"/>
            <a:ext cx="1206500" cy="525463"/>
          </a:xfrm>
          <a:custGeom>
            <a:avLst/>
            <a:gdLst>
              <a:gd name="txL" fmla="*/ 0 w 760"/>
              <a:gd name="txT" fmla="*/ 0 h 331"/>
              <a:gd name="txR" fmla="*/ 760 w 760"/>
              <a:gd name="txB" fmla="*/ 331 h 331"/>
            </a:gdLst>
            <a:ahLst/>
            <a:cxnLst>
              <a:cxn ang="0">
                <a:pos x="2147483647" y="2147483647"/>
              </a:cxn>
              <a:cxn ang="0">
                <a:pos x="2147483647" y="2147483647"/>
              </a:cxn>
              <a:cxn ang="0">
                <a:pos x="2147483647" y="2147483647"/>
              </a:cxn>
              <a:cxn ang="0">
                <a:pos x="2147483647" y="2147483647"/>
              </a:cxn>
            </a:cxnLst>
            <a:rect l="txL" t="txT" r="txR" b="txB"/>
            <a:pathLst>
              <a:path w="760" h="331">
                <a:moveTo>
                  <a:pt x="753" y="331"/>
                </a:moveTo>
                <a:cubicBezTo>
                  <a:pt x="760" y="124"/>
                  <a:pt x="487" y="20"/>
                  <a:pt x="429" y="14"/>
                </a:cubicBezTo>
                <a:cubicBezTo>
                  <a:pt x="316" y="0"/>
                  <a:pt x="207" y="19"/>
                  <a:pt x="127" y="36"/>
                </a:cubicBezTo>
                <a:cubicBezTo>
                  <a:pt x="56" y="59"/>
                  <a:pt x="0" y="102"/>
                  <a:pt x="6" y="176"/>
                </a:cubicBezTo>
              </a:path>
            </a:pathLst>
          </a:custGeom>
          <a:noFill/>
          <a:ln w="38100" cap="flat" cmpd="sng">
            <a:solidFill>
              <a:srgbClr val="FF0000"/>
            </a:solidFill>
            <a:prstDash val="solid"/>
            <a:bevel/>
            <a:headEnd type="none" w="med" len="med"/>
            <a:tailEnd type="none" w="med" len="med"/>
          </a:ln>
        </p:spPr>
        <p:txBody>
          <a:bodyPr/>
          <a:p>
            <a:endParaRPr lang="zh-CN" altLang="en-US"/>
          </a:p>
        </p:txBody>
      </p:sp>
      <p:sp>
        <p:nvSpPr>
          <p:cNvPr id="68658" name="Freeform 49"/>
          <p:cNvSpPr/>
          <p:nvPr/>
        </p:nvSpPr>
        <p:spPr>
          <a:xfrm>
            <a:off x="2500313" y="2616200"/>
            <a:ext cx="1223962" cy="547688"/>
          </a:xfrm>
          <a:custGeom>
            <a:avLst/>
            <a:gdLst>
              <a:gd name="txL" fmla="*/ 0 w 771"/>
              <a:gd name="txT" fmla="*/ 0 h 345"/>
              <a:gd name="txR" fmla="*/ 771 w 771"/>
              <a:gd name="txB" fmla="*/ 345 h 345"/>
            </a:gdLst>
            <a:ahLst/>
            <a:cxnLst>
              <a:cxn ang="0">
                <a:pos x="2147483647" y="2147483647"/>
              </a:cxn>
              <a:cxn ang="0">
                <a:pos x="2147483647" y="2147483647"/>
              </a:cxn>
              <a:cxn ang="0">
                <a:pos x="2147483647" y="2147483647"/>
              </a:cxn>
              <a:cxn ang="0">
                <a:pos x="2147483647" y="2147483647"/>
              </a:cxn>
            </a:cxnLst>
            <a:rect l="txL" t="txT" r="txR" b="txB"/>
            <a:pathLst>
              <a:path w="771" h="345">
                <a:moveTo>
                  <a:pt x="769" y="345"/>
                </a:moveTo>
                <a:cubicBezTo>
                  <a:pt x="771" y="182"/>
                  <a:pt x="599" y="72"/>
                  <a:pt x="443" y="31"/>
                </a:cubicBezTo>
                <a:cubicBezTo>
                  <a:pt x="265" y="0"/>
                  <a:pt x="203" y="14"/>
                  <a:pt x="126" y="38"/>
                </a:cubicBezTo>
                <a:cubicBezTo>
                  <a:pt x="55" y="61"/>
                  <a:pt x="0" y="100"/>
                  <a:pt x="6" y="174"/>
                </a:cubicBezTo>
              </a:path>
            </a:pathLst>
          </a:custGeom>
          <a:noFill/>
          <a:ln w="38100" cap="flat" cmpd="sng">
            <a:solidFill>
              <a:srgbClr val="FF0000"/>
            </a:solidFill>
            <a:prstDash val="solid"/>
            <a:bevel/>
            <a:headEnd type="none" w="med" len="med"/>
            <a:tailEnd type="none" w="med" len="med"/>
          </a:ln>
        </p:spPr>
        <p:txBody>
          <a:bodyPr/>
          <a:p>
            <a:endParaRPr lang="zh-CN" altLang="en-US"/>
          </a:p>
        </p:txBody>
      </p:sp>
      <p:sp>
        <p:nvSpPr>
          <p:cNvPr id="68659" name="Line 50"/>
          <p:cNvSpPr/>
          <p:nvPr/>
        </p:nvSpPr>
        <p:spPr>
          <a:xfrm flipV="1">
            <a:off x="1912938" y="2551113"/>
            <a:ext cx="1371600" cy="2971800"/>
          </a:xfrm>
          <a:prstGeom prst="line">
            <a:avLst/>
          </a:prstGeom>
          <a:ln w="38100" cap="flat" cmpd="sng">
            <a:solidFill>
              <a:schemeClr val="tx1"/>
            </a:solidFill>
            <a:prstDash val="solid"/>
            <a:headEnd type="none" w="med" len="med"/>
            <a:tailEnd type="triangle" w="med" len="med"/>
          </a:ln>
        </p:spPr>
      </p:sp>
      <p:sp>
        <p:nvSpPr>
          <p:cNvPr id="68660" name="Freeform 51"/>
          <p:cNvSpPr/>
          <p:nvPr/>
        </p:nvSpPr>
        <p:spPr>
          <a:xfrm>
            <a:off x="1916113" y="3778250"/>
            <a:ext cx="1485900" cy="642938"/>
          </a:xfrm>
          <a:custGeom>
            <a:avLst/>
            <a:gdLst>
              <a:gd name="txL" fmla="*/ 0 w 936"/>
              <a:gd name="txT" fmla="*/ 0 h 405"/>
              <a:gd name="txR" fmla="*/ 936 w 936"/>
              <a:gd name="txB" fmla="*/ 405 h 405"/>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936" h="405">
                <a:moveTo>
                  <a:pt x="0" y="264"/>
                </a:moveTo>
                <a:cubicBezTo>
                  <a:pt x="6" y="306"/>
                  <a:pt x="15" y="334"/>
                  <a:pt x="78" y="365"/>
                </a:cubicBezTo>
                <a:cubicBezTo>
                  <a:pt x="137" y="393"/>
                  <a:pt x="159" y="390"/>
                  <a:pt x="210" y="396"/>
                </a:cubicBezTo>
                <a:cubicBezTo>
                  <a:pt x="272" y="405"/>
                  <a:pt x="276" y="402"/>
                  <a:pt x="347" y="401"/>
                </a:cubicBezTo>
                <a:cubicBezTo>
                  <a:pt x="400" y="397"/>
                  <a:pt x="483" y="387"/>
                  <a:pt x="527" y="376"/>
                </a:cubicBezTo>
                <a:cubicBezTo>
                  <a:pt x="585" y="361"/>
                  <a:pt x="619" y="349"/>
                  <a:pt x="648" y="338"/>
                </a:cubicBezTo>
                <a:cubicBezTo>
                  <a:pt x="687" y="322"/>
                  <a:pt x="734" y="293"/>
                  <a:pt x="762" y="276"/>
                </a:cubicBezTo>
                <a:cubicBezTo>
                  <a:pt x="784" y="260"/>
                  <a:pt x="807" y="242"/>
                  <a:pt x="827" y="224"/>
                </a:cubicBezTo>
                <a:cubicBezTo>
                  <a:pt x="880" y="190"/>
                  <a:pt x="932" y="74"/>
                  <a:pt x="936" y="0"/>
                </a:cubicBezTo>
              </a:path>
            </a:pathLst>
          </a:custGeom>
          <a:noFill/>
          <a:ln w="38100" cap="flat" cmpd="sng">
            <a:solidFill>
              <a:srgbClr val="FF0000"/>
            </a:solidFill>
            <a:prstDash val="solid"/>
            <a:bevel/>
            <a:headEnd type="none" w="med" len="med"/>
            <a:tailEnd type="none" w="med" len="med"/>
          </a:ln>
        </p:spPr>
        <p:txBody>
          <a:bodyPr/>
          <a:p>
            <a:endParaRPr lang="zh-CN" altLang="en-US"/>
          </a:p>
        </p:txBody>
      </p:sp>
      <p:sp>
        <p:nvSpPr>
          <p:cNvPr id="68661" name="Freeform 52"/>
          <p:cNvSpPr/>
          <p:nvPr/>
        </p:nvSpPr>
        <p:spPr>
          <a:xfrm>
            <a:off x="2217738" y="3133725"/>
            <a:ext cx="1503362" cy="633413"/>
          </a:xfrm>
          <a:custGeom>
            <a:avLst/>
            <a:gdLst>
              <a:gd name="txL" fmla="*/ 0 w 947"/>
              <a:gd name="txT" fmla="*/ 0 h 399"/>
              <a:gd name="txR" fmla="*/ 947 w 947"/>
              <a:gd name="txB" fmla="*/ 399 h 399"/>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947" h="399">
                <a:moveTo>
                  <a:pt x="0" y="258"/>
                </a:moveTo>
                <a:cubicBezTo>
                  <a:pt x="6" y="300"/>
                  <a:pt x="15" y="328"/>
                  <a:pt x="78" y="359"/>
                </a:cubicBezTo>
                <a:cubicBezTo>
                  <a:pt x="137" y="387"/>
                  <a:pt x="159" y="384"/>
                  <a:pt x="210" y="390"/>
                </a:cubicBezTo>
                <a:cubicBezTo>
                  <a:pt x="272" y="399"/>
                  <a:pt x="276" y="396"/>
                  <a:pt x="347" y="395"/>
                </a:cubicBezTo>
                <a:cubicBezTo>
                  <a:pt x="400" y="391"/>
                  <a:pt x="483" y="381"/>
                  <a:pt x="527" y="370"/>
                </a:cubicBezTo>
                <a:cubicBezTo>
                  <a:pt x="585" y="355"/>
                  <a:pt x="619" y="343"/>
                  <a:pt x="648" y="332"/>
                </a:cubicBezTo>
                <a:cubicBezTo>
                  <a:pt x="687" y="316"/>
                  <a:pt x="734" y="287"/>
                  <a:pt x="762" y="270"/>
                </a:cubicBezTo>
                <a:cubicBezTo>
                  <a:pt x="784" y="254"/>
                  <a:pt x="807" y="236"/>
                  <a:pt x="827" y="218"/>
                </a:cubicBezTo>
                <a:cubicBezTo>
                  <a:pt x="854" y="187"/>
                  <a:pt x="907" y="131"/>
                  <a:pt x="929" y="84"/>
                </a:cubicBezTo>
                <a:cubicBezTo>
                  <a:pt x="947" y="48"/>
                  <a:pt x="947" y="29"/>
                  <a:pt x="947" y="0"/>
                </a:cubicBezTo>
              </a:path>
            </a:pathLst>
          </a:custGeom>
          <a:noFill/>
          <a:ln w="38100" cap="flat" cmpd="sng">
            <a:solidFill>
              <a:srgbClr val="FF0000"/>
            </a:solidFill>
            <a:prstDash val="solid"/>
            <a:bevel/>
            <a:headEnd type="none" w="med" len="med"/>
            <a:tailEnd type="none" w="med" len="med"/>
          </a:ln>
        </p:spPr>
        <p:txBody>
          <a:bodyPr/>
          <a:p>
            <a:endParaRPr lang="zh-CN" altLang="en-US"/>
          </a:p>
        </p:txBody>
      </p:sp>
      <p:sp>
        <p:nvSpPr>
          <p:cNvPr id="68662" name="Freeform 53"/>
          <p:cNvSpPr/>
          <p:nvPr/>
        </p:nvSpPr>
        <p:spPr>
          <a:xfrm>
            <a:off x="1614488" y="4425950"/>
            <a:ext cx="1530350" cy="649288"/>
          </a:xfrm>
          <a:custGeom>
            <a:avLst/>
            <a:gdLst>
              <a:gd name="txL" fmla="*/ 0 w 964"/>
              <a:gd name="txT" fmla="*/ 0 h 409"/>
              <a:gd name="txR" fmla="*/ 964 w 964"/>
              <a:gd name="txB" fmla="*/ 409 h 409"/>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964" h="409">
                <a:moveTo>
                  <a:pt x="0" y="268"/>
                </a:moveTo>
                <a:cubicBezTo>
                  <a:pt x="6" y="310"/>
                  <a:pt x="15" y="338"/>
                  <a:pt x="78" y="369"/>
                </a:cubicBezTo>
                <a:cubicBezTo>
                  <a:pt x="137" y="397"/>
                  <a:pt x="159" y="394"/>
                  <a:pt x="210" y="400"/>
                </a:cubicBezTo>
                <a:cubicBezTo>
                  <a:pt x="272" y="409"/>
                  <a:pt x="276" y="406"/>
                  <a:pt x="347" y="405"/>
                </a:cubicBezTo>
                <a:cubicBezTo>
                  <a:pt x="400" y="401"/>
                  <a:pt x="483" y="391"/>
                  <a:pt x="527" y="380"/>
                </a:cubicBezTo>
                <a:cubicBezTo>
                  <a:pt x="585" y="365"/>
                  <a:pt x="619" y="353"/>
                  <a:pt x="648" y="342"/>
                </a:cubicBezTo>
                <a:cubicBezTo>
                  <a:pt x="687" y="326"/>
                  <a:pt x="734" y="297"/>
                  <a:pt x="762" y="280"/>
                </a:cubicBezTo>
                <a:cubicBezTo>
                  <a:pt x="964" y="163"/>
                  <a:pt x="935" y="61"/>
                  <a:pt x="938" y="0"/>
                </a:cubicBezTo>
              </a:path>
            </a:pathLst>
          </a:custGeom>
          <a:noFill/>
          <a:ln w="38100" cap="flat" cmpd="sng">
            <a:solidFill>
              <a:srgbClr val="FF0000"/>
            </a:solidFill>
            <a:prstDash val="solid"/>
            <a:bevel/>
            <a:headEnd type="none" w="med" len="med"/>
            <a:tailEnd type="none" w="med" len="med"/>
          </a:ln>
        </p:spPr>
        <p:txBody>
          <a:bodyPr/>
          <a:p>
            <a:endParaRPr lang="zh-CN" altLang="en-US"/>
          </a:p>
        </p:txBody>
      </p:sp>
      <p:sp>
        <p:nvSpPr>
          <p:cNvPr id="68663" name="Freeform 54"/>
          <p:cNvSpPr/>
          <p:nvPr/>
        </p:nvSpPr>
        <p:spPr>
          <a:xfrm>
            <a:off x="2508250" y="2566988"/>
            <a:ext cx="1498600" cy="549275"/>
          </a:xfrm>
          <a:custGeom>
            <a:avLst/>
            <a:gdLst>
              <a:gd name="txL" fmla="*/ 0 w 944"/>
              <a:gd name="txT" fmla="*/ 0 h 346"/>
              <a:gd name="txR" fmla="*/ 944 w 944"/>
              <a:gd name="txB" fmla="*/ 346 h 346"/>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944" h="346">
                <a:moveTo>
                  <a:pt x="0" y="205"/>
                </a:moveTo>
                <a:cubicBezTo>
                  <a:pt x="6" y="247"/>
                  <a:pt x="15" y="275"/>
                  <a:pt x="78" y="306"/>
                </a:cubicBezTo>
                <a:cubicBezTo>
                  <a:pt x="137" y="334"/>
                  <a:pt x="159" y="331"/>
                  <a:pt x="210" y="337"/>
                </a:cubicBezTo>
                <a:cubicBezTo>
                  <a:pt x="272" y="346"/>
                  <a:pt x="276" y="343"/>
                  <a:pt x="347" y="342"/>
                </a:cubicBezTo>
                <a:cubicBezTo>
                  <a:pt x="400" y="338"/>
                  <a:pt x="483" y="328"/>
                  <a:pt x="527" y="317"/>
                </a:cubicBezTo>
                <a:cubicBezTo>
                  <a:pt x="585" y="302"/>
                  <a:pt x="624" y="287"/>
                  <a:pt x="653" y="276"/>
                </a:cubicBezTo>
                <a:cubicBezTo>
                  <a:pt x="698" y="255"/>
                  <a:pt x="705" y="247"/>
                  <a:pt x="761" y="211"/>
                </a:cubicBezTo>
                <a:cubicBezTo>
                  <a:pt x="878" y="102"/>
                  <a:pt x="914" y="36"/>
                  <a:pt x="944" y="0"/>
                </a:cubicBezTo>
              </a:path>
            </a:pathLst>
          </a:custGeom>
          <a:noFill/>
          <a:ln w="38100" cap="flat" cmpd="sng">
            <a:solidFill>
              <a:srgbClr val="FF0000"/>
            </a:solidFill>
            <a:prstDash val="solid"/>
            <a:bevel/>
            <a:headEnd type="none" w="med" len="med"/>
            <a:tailEnd type="triangle" w="med" len="med"/>
          </a:ln>
        </p:spPr>
        <p:txBody>
          <a:bodyPr/>
          <a:p>
            <a:endParaRPr lang="zh-CN" altLang="en-US"/>
          </a:p>
        </p:txBody>
      </p:sp>
      <p:sp>
        <p:nvSpPr>
          <p:cNvPr id="68664" name="Freeform 55"/>
          <p:cNvSpPr/>
          <p:nvPr/>
        </p:nvSpPr>
        <p:spPr>
          <a:xfrm>
            <a:off x="1303338" y="4862513"/>
            <a:ext cx="1562100" cy="868362"/>
          </a:xfrm>
          <a:custGeom>
            <a:avLst/>
            <a:gdLst>
              <a:gd name="txL" fmla="*/ 0 w 984"/>
              <a:gd name="txT" fmla="*/ 0 h 547"/>
              <a:gd name="txR" fmla="*/ 984 w 984"/>
              <a:gd name="txB" fmla="*/ 547 h 547"/>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984" h="547">
                <a:moveTo>
                  <a:pt x="0" y="399"/>
                </a:moveTo>
                <a:cubicBezTo>
                  <a:pt x="6" y="441"/>
                  <a:pt x="18" y="476"/>
                  <a:pt x="81" y="507"/>
                </a:cubicBezTo>
                <a:cubicBezTo>
                  <a:pt x="140" y="535"/>
                  <a:pt x="162" y="532"/>
                  <a:pt x="213" y="538"/>
                </a:cubicBezTo>
                <a:cubicBezTo>
                  <a:pt x="275" y="547"/>
                  <a:pt x="279" y="544"/>
                  <a:pt x="350" y="543"/>
                </a:cubicBezTo>
                <a:cubicBezTo>
                  <a:pt x="403" y="539"/>
                  <a:pt x="486" y="529"/>
                  <a:pt x="530" y="518"/>
                </a:cubicBezTo>
                <a:cubicBezTo>
                  <a:pt x="588" y="503"/>
                  <a:pt x="622" y="491"/>
                  <a:pt x="651" y="480"/>
                </a:cubicBezTo>
                <a:cubicBezTo>
                  <a:pt x="690" y="464"/>
                  <a:pt x="737" y="435"/>
                  <a:pt x="765" y="418"/>
                </a:cubicBezTo>
                <a:cubicBezTo>
                  <a:pt x="787" y="402"/>
                  <a:pt x="810" y="384"/>
                  <a:pt x="830" y="366"/>
                </a:cubicBezTo>
                <a:cubicBezTo>
                  <a:pt x="857" y="335"/>
                  <a:pt x="910" y="279"/>
                  <a:pt x="932" y="232"/>
                </a:cubicBezTo>
                <a:cubicBezTo>
                  <a:pt x="950" y="196"/>
                  <a:pt x="984" y="74"/>
                  <a:pt x="907" y="0"/>
                </a:cubicBezTo>
              </a:path>
            </a:pathLst>
          </a:custGeom>
          <a:noFill/>
          <a:ln w="38100" cap="flat" cmpd="sng">
            <a:solidFill>
              <a:srgbClr val="FF0000"/>
            </a:solidFill>
            <a:prstDash val="solid"/>
            <a:bevel/>
            <a:headEnd type="none" w="med" len="med"/>
            <a:tailEnd type="none" w="med" len="med"/>
          </a:ln>
        </p:spPr>
        <p:txBody>
          <a:bodyPr/>
          <a:p>
            <a:endParaRPr lang="zh-CN" altLang="en-US"/>
          </a:p>
        </p:txBody>
      </p:sp>
      <p:sp>
        <p:nvSpPr>
          <p:cNvPr id="68665" name="Text Box 56"/>
          <p:cNvSpPr txBox="1"/>
          <p:nvPr/>
        </p:nvSpPr>
        <p:spPr>
          <a:xfrm>
            <a:off x="3348038" y="6092825"/>
            <a:ext cx="4529137" cy="396875"/>
          </a:xfrm>
          <a:prstGeom prst="rect">
            <a:avLst/>
          </a:prstGeom>
          <a:noFill/>
          <a:ln w="9525">
            <a:noFill/>
          </a:ln>
        </p:spPr>
        <p:txBody>
          <a:bodyPr wrap="none">
            <a:spAutoFit/>
          </a:bodyPr>
          <a:p>
            <a:pPr algn="ctr" eaLnBrk="0" hangingPunct="0"/>
            <a:r>
              <a:rPr lang="ja-JP" altLang="en-US" sz="2000" b="1" dirty="0">
                <a:latin typeface="黑体" panose="02010609060101010101" pitchFamily="1" charset="-122"/>
                <a:ea typeface="黑体" panose="02010609060101010101" pitchFamily="1" charset="-122"/>
              </a:rPr>
              <a:t>（</a:t>
            </a:r>
            <a:r>
              <a:rPr lang="zh-CN" altLang="en-US" sz="2000" b="1" dirty="0">
                <a:latin typeface="黑体" panose="02010609060101010101" pitchFamily="1" charset="-122"/>
                <a:ea typeface="黑体" panose="02010609060101010101" pitchFamily="1" charset="-122"/>
              </a:rPr>
              <a:t>为了解决问题，不断改善工作程序</a:t>
            </a:r>
            <a:r>
              <a:rPr lang="ja-JP" altLang="en-US" sz="2000" b="1" dirty="0">
                <a:latin typeface="黑体" panose="02010609060101010101" pitchFamily="1" charset="-122"/>
                <a:ea typeface="黑体" panose="02010609060101010101" pitchFamily="1" charset="-122"/>
              </a:rPr>
              <a:t>）</a:t>
            </a:r>
            <a:endParaRPr lang="ja-JP" altLang="en-US" sz="2000" b="1" dirty="0">
              <a:latin typeface="黑体" panose="02010609060101010101" pitchFamily="1" charset="-122"/>
              <a:ea typeface="黑体" panose="02010609060101010101" pitchFamily="1" charset="-122"/>
            </a:endParaRPr>
          </a:p>
        </p:txBody>
      </p:sp>
      <p:sp>
        <p:nvSpPr>
          <p:cNvPr id="68666" name="Rectangle 57"/>
          <p:cNvSpPr/>
          <p:nvPr/>
        </p:nvSpPr>
        <p:spPr>
          <a:xfrm>
            <a:off x="0" y="838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grpSp>
        <p:nvGrpSpPr>
          <p:cNvPr id="68667" name="Group 58"/>
          <p:cNvGrpSpPr/>
          <p:nvPr/>
        </p:nvGrpSpPr>
        <p:grpSpPr>
          <a:xfrm>
            <a:off x="0" y="1125538"/>
            <a:ext cx="1965325" cy="1963737"/>
            <a:chOff x="0" y="0"/>
            <a:chExt cx="1556" cy="1555"/>
          </a:xfrm>
        </p:grpSpPr>
        <p:sp>
          <p:nvSpPr>
            <p:cNvPr id="68668" name="Oval 59"/>
            <p:cNvSpPr/>
            <p:nvPr/>
          </p:nvSpPr>
          <p:spPr>
            <a:xfrm>
              <a:off x="82" y="81"/>
              <a:ext cx="1474" cy="1474"/>
            </a:xfrm>
            <a:prstGeom prst="ellipse">
              <a:avLst/>
            </a:prstGeom>
            <a:solidFill>
              <a:srgbClr val="FFFF00"/>
            </a:solidFill>
            <a:ln w="9525" cap="flat" cmpd="sng">
              <a:solidFill>
                <a:srgbClr val="0000FF"/>
              </a:solidFill>
              <a:prstDash val="solid"/>
              <a:headEnd type="none" w="med" len="med"/>
              <a:tailEnd type="none" w="med" len="med"/>
            </a:ln>
          </p:spPr>
          <p:txBody>
            <a:bodyPr wrap="none" anchor="ctr" anchorCtr="0"/>
            <a:p>
              <a:pPr algn="ctr"/>
              <a:r>
                <a:rPr lang="en-US" altLang="zh-CN" b="1" dirty="0">
                  <a:solidFill>
                    <a:srgbClr val="000000"/>
                  </a:solidFill>
                  <a:latin typeface="Arial" panose="020B0604020202020204" pitchFamily="34" charset="0"/>
                </a:rPr>
                <a:t>A  P</a:t>
              </a:r>
              <a:endParaRPr lang="en-US" altLang="zh-CN" b="1" dirty="0">
                <a:solidFill>
                  <a:srgbClr val="000000"/>
                </a:solidFill>
                <a:latin typeface="Arial" panose="020B0604020202020204" pitchFamily="34" charset="0"/>
              </a:endParaRPr>
            </a:p>
            <a:p>
              <a:pPr algn="ctr"/>
              <a:r>
                <a:rPr lang="en-US" altLang="zh-CN" b="1" dirty="0">
                  <a:solidFill>
                    <a:srgbClr val="000000"/>
                  </a:solidFill>
                  <a:latin typeface="Arial" panose="020B0604020202020204" pitchFamily="34" charset="0"/>
                </a:rPr>
                <a:t>C  D</a:t>
              </a:r>
              <a:endParaRPr lang="en-US" altLang="zh-CN" b="1" dirty="0">
                <a:solidFill>
                  <a:srgbClr val="000000"/>
                </a:solidFill>
                <a:latin typeface="Arial" panose="020B0604020202020204" pitchFamily="34" charset="0"/>
              </a:endParaRPr>
            </a:p>
          </p:txBody>
        </p:sp>
        <p:sp>
          <p:nvSpPr>
            <p:cNvPr id="68669" name="Line 60"/>
            <p:cNvSpPr/>
            <p:nvPr/>
          </p:nvSpPr>
          <p:spPr>
            <a:xfrm>
              <a:off x="82" y="818"/>
              <a:ext cx="1474" cy="0"/>
            </a:xfrm>
            <a:prstGeom prst="line">
              <a:avLst/>
            </a:prstGeom>
            <a:ln w="9525" cap="flat" cmpd="sng">
              <a:solidFill>
                <a:srgbClr val="0000FF"/>
              </a:solidFill>
              <a:prstDash val="solid"/>
              <a:headEnd type="none" w="med" len="med"/>
              <a:tailEnd type="none" w="med" len="med"/>
            </a:ln>
          </p:spPr>
        </p:sp>
        <p:sp>
          <p:nvSpPr>
            <p:cNvPr id="68670" name="Line 61"/>
            <p:cNvSpPr/>
            <p:nvPr/>
          </p:nvSpPr>
          <p:spPr>
            <a:xfrm>
              <a:off x="819" y="81"/>
              <a:ext cx="0" cy="1474"/>
            </a:xfrm>
            <a:prstGeom prst="line">
              <a:avLst/>
            </a:prstGeom>
            <a:ln w="9525" cap="flat" cmpd="sng">
              <a:solidFill>
                <a:srgbClr val="0000FF"/>
              </a:solidFill>
              <a:prstDash val="solid"/>
              <a:headEnd type="none" w="med" len="med"/>
              <a:tailEnd type="none" w="med" len="med"/>
            </a:ln>
          </p:spPr>
        </p:sp>
        <p:sp>
          <p:nvSpPr>
            <p:cNvPr id="68671" name="Arc 62"/>
            <p:cNvSpPr/>
            <p:nvPr/>
          </p:nvSpPr>
          <p:spPr>
            <a:xfrm rot="16200000">
              <a:off x="0" y="0"/>
              <a:ext cx="816" cy="816"/>
            </a:xfrm>
            <a:custGeom>
              <a:avLst/>
              <a:gdLst>
                <a:gd name="txL" fmla="*/ 0 w 21600"/>
                <a:gd name="txT" fmla="*/ 0 h 21600"/>
                <a:gd name="txR" fmla="*/ 21600 w 21600"/>
                <a:gd name="txB" fmla="*/ 21600 h 21600"/>
              </a:gdLst>
              <a:ahLst/>
              <a:cxnLst>
                <a:cxn ang="0">
                  <a:pos x="0" y="0"/>
                </a:cxn>
                <a:cxn ang="0">
                  <a:pos x="0" y="0"/>
                </a:cxn>
                <a:cxn ang="0">
                  <a:pos x="0" y="0"/>
                </a:cxn>
              </a:cxnLst>
              <a:rect l="txL" t="txT" r="txR" b="txB"/>
              <a:pathLst>
                <a:path w="21600" h="21600" fill="none">
                  <a:moveTo>
                    <a:pt x="-1" y="0"/>
                  </a:moveTo>
                  <a:cubicBezTo>
                    <a:pt x="11929" y="0"/>
                    <a:pt x="21600" y="9670"/>
                    <a:pt x="21600" y="21600"/>
                  </a:cubicBezTo>
                </a:path>
                <a:path w="21600" h="21600" stroke="0">
                  <a:moveTo>
                    <a:pt x="-1" y="0"/>
                  </a:moveTo>
                  <a:cubicBezTo>
                    <a:pt x="11929" y="0"/>
                    <a:pt x="21600" y="9670"/>
                    <a:pt x="21600" y="21600"/>
                  </a:cubicBezTo>
                  <a:lnTo>
                    <a:pt x="0" y="21600"/>
                  </a:lnTo>
                  <a:close/>
                </a:path>
              </a:pathLst>
            </a:custGeom>
            <a:noFill/>
            <a:ln w="9525" cap="flat" cmpd="sng">
              <a:solidFill>
                <a:srgbClr val="0000FF"/>
              </a:solidFill>
              <a:prstDash val="solid"/>
              <a:bevel/>
              <a:headEnd type="none" w="med" len="med"/>
              <a:tailEnd type="triangle" w="med" len="med"/>
            </a:ln>
          </p:spPr>
          <p:txBody>
            <a:bodyPr/>
            <a:p>
              <a:endParaRPr lang="zh-CN" altLang="en-US"/>
            </a:p>
          </p:txBody>
        </p:sp>
        <p:sp>
          <p:nvSpPr>
            <p:cNvPr id="68672" name="Oval 63"/>
            <p:cNvSpPr/>
            <p:nvPr/>
          </p:nvSpPr>
          <p:spPr>
            <a:xfrm>
              <a:off x="272" y="272"/>
              <a:ext cx="453" cy="453"/>
            </a:xfrm>
            <a:prstGeom prst="ellipse">
              <a:avLst/>
            </a:prstGeom>
            <a:gradFill rotWithShape="1">
              <a:gsLst>
                <a:gs pos="0">
                  <a:schemeClr val="hlink"/>
                </a:gs>
                <a:gs pos="100000">
                  <a:schemeClr val="bg1"/>
                </a:gs>
              </a:gsLst>
              <a:lin ang="5400000" scaled="1"/>
              <a:tileRect/>
            </a:gradFill>
            <a:ln w="9525" cap="flat" cmpd="sng">
              <a:solidFill>
                <a:srgbClr val="CC99FF"/>
              </a:solidFill>
              <a:prstDash val="solid"/>
              <a:headEnd type="none" w="med" len="med"/>
              <a:tailEnd type="none" w="med" len="med"/>
            </a:ln>
          </p:spPr>
          <p:txBody>
            <a:bodyPr wrap="none" anchor="ctr" anchorCtr="0"/>
            <a:p>
              <a:pPr algn="ctr"/>
              <a:r>
                <a:rPr lang="en-US" altLang="zh-CN" sz="1600" b="1" dirty="0">
                  <a:solidFill>
                    <a:srgbClr val="000000"/>
                  </a:solidFill>
                  <a:latin typeface="Arial" panose="020B0604020202020204" pitchFamily="34" charset="0"/>
                </a:rPr>
                <a:t>A   P</a:t>
              </a:r>
              <a:endParaRPr lang="en-US" altLang="zh-CN" sz="1600" b="1" dirty="0">
                <a:solidFill>
                  <a:srgbClr val="000000"/>
                </a:solidFill>
                <a:latin typeface="Arial" panose="020B0604020202020204" pitchFamily="34" charset="0"/>
              </a:endParaRPr>
            </a:p>
            <a:p>
              <a:pPr algn="ctr"/>
              <a:endParaRPr lang="en-US" altLang="zh-CN" sz="500" b="1" dirty="0">
                <a:solidFill>
                  <a:srgbClr val="000000"/>
                </a:solidFill>
                <a:latin typeface="Arial" panose="020B0604020202020204" pitchFamily="34" charset="0"/>
              </a:endParaRPr>
            </a:p>
            <a:p>
              <a:pPr algn="ctr"/>
              <a:r>
                <a:rPr lang="en-US" altLang="zh-CN" sz="1600" b="1" dirty="0">
                  <a:solidFill>
                    <a:srgbClr val="000000"/>
                  </a:solidFill>
                  <a:latin typeface="Arial" panose="020B0604020202020204" pitchFamily="34" charset="0"/>
                </a:rPr>
                <a:t>C   D</a:t>
              </a:r>
              <a:endParaRPr lang="en-US" altLang="zh-CN" sz="1600" b="1" dirty="0">
                <a:solidFill>
                  <a:srgbClr val="000000"/>
                </a:solidFill>
                <a:latin typeface="Arial" panose="020B0604020202020204" pitchFamily="34" charset="0"/>
              </a:endParaRPr>
            </a:p>
          </p:txBody>
        </p:sp>
        <p:sp>
          <p:nvSpPr>
            <p:cNvPr id="68673" name="Line 64"/>
            <p:cNvSpPr/>
            <p:nvPr/>
          </p:nvSpPr>
          <p:spPr>
            <a:xfrm>
              <a:off x="272" y="499"/>
              <a:ext cx="453" cy="0"/>
            </a:xfrm>
            <a:prstGeom prst="line">
              <a:avLst/>
            </a:prstGeom>
            <a:ln w="9525" cap="flat" cmpd="sng">
              <a:solidFill>
                <a:srgbClr val="0000FF"/>
              </a:solidFill>
              <a:prstDash val="solid"/>
              <a:headEnd type="none" w="med" len="med"/>
              <a:tailEnd type="none" w="med" len="med"/>
            </a:ln>
          </p:spPr>
        </p:sp>
        <p:sp>
          <p:nvSpPr>
            <p:cNvPr id="68674" name="Line 65"/>
            <p:cNvSpPr/>
            <p:nvPr/>
          </p:nvSpPr>
          <p:spPr>
            <a:xfrm>
              <a:off x="499" y="272"/>
              <a:ext cx="0" cy="453"/>
            </a:xfrm>
            <a:prstGeom prst="line">
              <a:avLst/>
            </a:prstGeom>
            <a:ln w="9525" cap="flat" cmpd="sng">
              <a:solidFill>
                <a:srgbClr val="0000FF"/>
              </a:solidFill>
              <a:prstDash val="solid"/>
              <a:headEnd type="none" w="med" len="med"/>
              <a:tailEnd type="none" w="med" len="med"/>
            </a:ln>
          </p:spPr>
        </p:sp>
        <p:sp>
          <p:nvSpPr>
            <p:cNvPr id="68675" name="Arc 66"/>
            <p:cNvSpPr/>
            <p:nvPr/>
          </p:nvSpPr>
          <p:spPr>
            <a:xfrm>
              <a:off x="499" y="218"/>
              <a:ext cx="272" cy="272"/>
            </a:xfrm>
            <a:custGeom>
              <a:avLst/>
              <a:gdLst>
                <a:gd name="txL" fmla="*/ 0 w 21600"/>
                <a:gd name="txT" fmla="*/ 0 h 21600"/>
                <a:gd name="txR" fmla="*/ 21600 w 21600"/>
                <a:gd name="txB" fmla="*/ 21600 h 21600"/>
              </a:gdLst>
              <a:ahLst/>
              <a:cxnLst>
                <a:cxn ang="0">
                  <a:pos x="0" y="0"/>
                </a:cxn>
                <a:cxn ang="0">
                  <a:pos x="0" y="0"/>
                </a:cxn>
                <a:cxn ang="0">
                  <a:pos x="0" y="0"/>
                </a:cxn>
              </a:cxnLst>
              <a:rect l="txL" t="txT" r="txR" b="txB"/>
              <a:pathLst>
                <a:path w="21600" h="21600" fill="none">
                  <a:moveTo>
                    <a:pt x="-1" y="0"/>
                  </a:moveTo>
                  <a:cubicBezTo>
                    <a:pt x="11929" y="0"/>
                    <a:pt x="21600" y="9670"/>
                    <a:pt x="21600" y="21600"/>
                  </a:cubicBezTo>
                </a:path>
                <a:path w="21600" h="21600" stroke="0">
                  <a:moveTo>
                    <a:pt x="-1" y="0"/>
                  </a:moveTo>
                  <a:cubicBezTo>
                    <a:pt x="11929" y="0"/>
                    <a:pt x="21600" y="9670"/>
                    <a:pt x="21600" y="21600"/>
                  </a:cubicBezTo>
                  <a:lnTo>
                    <a:pt x="0" y="21600"/>
                  </a:lnTo>
                  <a:close/>
                </a:path>
              </a:pathLst>
            </a:custGeom>
            <a:noFill/>
            <a:ln w="9525" cap="flat" cmpd="sng">
              <a:solidFill>
                <a:srgbClr val="0000FF"/>
              </a:solidFill>
              <a:prstDash val="solid"/>
              <a:bevel/>
              <a:headEnd type="none" w="med" len="med"/>
              <a:tailEnd type="triangle" w="med" len="med"/>
            </a:ln>
          </p:spPr>
          <p:txBody>
            <a:bodyPr/>
            <a:p>
              <a:endParaRPr lang="zh-CN" altLang="en-US"/>
            </a:p>
          </p:txBody>
        </p:sp>
        <p:sp>
          <p:nvSpPr>
            <p:cNvPr id="68676" name="Oval 67"/>
            <p:cNvSpPr/>
            <p:nvPr/>
          </p:nvSpPr>
          <p:spPr>
            <a:xfrm>
              <a:off x="907" y="281"/>
              <a:ext cx="453" cy="453"/>
            </a:xfrm>
            <a:prstGeom prst="ellipse">
              <a:avLst/>
            </a:prstGeom>
            <a:gradFill rotWithShape="1">
              <a:gsLst>
                <a:gs pos="0">
                  <a:schemeClr val="hlink"/>
                </a:gs>
                <a:gs pos="100000">
                  <a:schemeClr val="bg1"/>
                </a:gs>
              </a:gsLst>
              <a:lin ang="5400000" scaled="1"/>
              <a:tileRect/>
            </a:gradFill>
            <a:ln w="9525" cap="flat" cmpd="sng">
              <a:solidFill>
                <a:srgbClr val="CC99FF"/>
              </a:solidFill>
              <a:prstDash val="solid"/>
              <a:headEnd type="none" w="med" len="med"/>
              <a:tailEnd type="none" w="med" len="med"/>
            </a:ln>
          </p:spPr>
          <p:txBody>
            <a:bodyPr wrap="none" anchor="ctr" anchorCtr="0"/>
            <a:p>
              <a:pPr algn="ctr"/>
              <a:r>
                <a:rPr lang="en-US" altLang="zh-CN" sz="1600" b="1" dirty="0">
                  <a:solidFill>
                    <a:srgbClr val="000000"/>
                  </a:solidFill>
                  <a:latin typeface="Arial" panose="020B0604020202020204" pitchFamily="34" charset="0"/>
                </a:rPr>
                <a:t>A   P</a:t>
              </a:r>
              <a:endParaRPr lang="en-US" altLang="zh-CN" sz="1600" b="1" dirty="0">
                <a:solidFill>
                  <a:srgbClr val="000000"/>
                </a:solidFill>
                <a:latin typeface="Arial" panose="020B0604020202020204" pitchFamily="34" charset="0"/>
              </a:endParaRPr>
            </a:p>
            <a:p>
              <a:pPr algn="ctr"/>
              <a:endParaRPr lang="en-US" altLang="zh-CN" sz="500" b="1" dirty="0">
                <a:solidFill>
                  <a:srgbClr val="000000"/>
                </a:solidFill>
                <a:latin typeface="Arial" panose="020B0604020202020204" pitchFamily="34" charset="0"/>
              </a:endParaRPr>
            </a:p>
            <a:p>
              <a:pPr algn="ctr"/>
              <a:r>
                <a:rPr lang="en-US" altLang="zh-CN" sz="1600" b="1" dirty="0">
                  <a:solidFill>
                    <a:srgbClr val="000000"/>
                  </a:solidFill>
                  <a:latin typeface="Arial" panose="020B0604020202020204" pitchFamily="34" charset="0"/>
                </a:rPr>
                <a:t>C   D</a:t>
              </a:r>
              <a:endParaRPr lang="en-US" altLang="zh-CN" sz="1600" b="1" dirty="0">
                <a:solidFill>
                  <a:srgbClr val="000000"/>
                </a:solidFill>
                <a:latin typeface="Arial" panose="020B0604020202020204" pitchFamily="34" charset="0"/>
              </a:endParaRPr>
            </a:p>
          </p:txBody>
        </p:sp>
        <p:sp>
          <p:nvSpPr>
            <p:cNvPr id="68677" name="Line 68"/>
            <p:cNvSpPr/>
            <p:nvPr/>
          </p:nvSpPr>
          <p:spPr>
            <a:xfrm>
              <a:off x="907" y="508"/>
              <a:ext cx="453" cy="0"/>
            </a:xfrm>
            <a:prstGeom prst="line">
              <a:avLst/>
            </a:prstGeom>
            <a:ln w="9525" cap="flat" cmpd="sng">
              <a:solidFill>
                <a:srgbClr val="0000FF"/>
              </a:solidFill>
              <a:prstDash val="solid"/>
              <a:headEnd type="none" w="med" len="med"/>
              <a:tailEnd type="none" w="med" len="med"/>
            </a:ln>
          </p:spPr>
        </p:sp>
        <p:sp>
          <p:nvSpPr>
            <p:cNvPr id="68678" name="Line 69"/>
            <p:cNvSpPr/>
            <p:nvPr/>
          </p:nvSpPr>
          <p:spPr>
            <a:xfrm>
              <a:off x="1134" y="281"/>
              <a:ext cx="0" cy="453"/>
            </a:xfrm>
            <a:prstGeom prst="line">
              <a:avLst/>
            </a:prstGeom>
            <a:ln w="9525" cap="flat" cmpd="sng">
              <a:solidFill>
                <a:srgbClr val="0000FF"/>
              </a:solidFill>
              <a:prstDash val="solid"/>
              <a:headEnd type="none" w="med" len="med"/>
              <a:tailEnd type="none" w="med" len="med"/>
            </a:ln>
          </p:spPr>
        </p:sp>
        <p:sp>
          <p:nvSpPr>
            <p:cNvPr id="68679" name="Arc 70"/>
            <p:cNvSpPr/>
            <p:nvPr/>
          </p:nvSpPr>
          <p:spPr>
            <a:xfrm>
              <a:off x="1134" y="227"/>
              <a:ext cx="272" cy="272"/>
            </a:xfrm>
            <a:custGeom>
              <a:avLst/>
              <a:gdLst>
                <a:gd name="txL" fmla="*/ 0 w 21600"/>
                <a:gd name="txT" fmla="*/ 0 h 21600"/>
                <a:gd name="txR" fmla="*/ 21600 w 21600"/>
                <a:gd name="txB" fmla="*/ 21600 h 21600"/>
              </a:gdLst>
              <a:ahLst/>
              <a:cxnLst>
                <a:cxn ang="0">
                  <a:pos x="0" y="0"/>
                </a:cxn>
                <a:cxn ang="0">
                  <a:pos x="0" y="0"/>
                </a:cxn>
                <a:cxn ang="0">
                  <a:pos x="0" y="0"/>
                </a:cxn>
              </a:cxnLst>
              <a:rect l="txL" t="txT" r="txR" b="txB"/>
              <a:pathLst>
                <a:path w="21600" h="21600" fill="none">
                  <a:moveTo>
                    <a:pt x="-1" y="0"/>
                  </a:moveTo>
                  <a:cubicBezTo>
                    <a:pt x="11929" y="0"/>
                    <a:pt x="21600" y="9670"/>
                    <a:pt x="21600" y="21600"/>
                  </a:cubicBezTo>
                </a:path>
                <a:path w="21600" h="21600" stroke="0">
                  <a:moveTo>
                    <a:pt x="-1" y="0"/>
                  </a:moveTo>
                  <a:cubicBezTo>
                    <a:pt x="11929" y="0"/>
                    <a:pt x="21600" y="9670"/>
                    <a:pt x="21600" y="21600"/>
                  </a:cubicBezTo>
                  <a:lnTo>
                    <a:pt x="0" y="21600"/>
                  </a:lnTo>
                  <a:close/>
                </a:path>
              </a:pathLst>
            </a:custGeom>
            <a:noFill/>
            <a:ln w="9525" cap="flat" cmpd="sng">
              <a:solidFill>
                <a:srgbClr val="0000FF"/>
              </a:solidFill>
              <a:prstDash val="solid"/>
              <a:bevel/>
              <a:headEnd type="none" w="med" len="med"/>
              <a:tailEnd type="triangle" w="med" len="med"/>
            </a:ln>
          </p:spPr>
          <p:txBody>
            <a:bodyPr/>
            <a:p>
              <a:endParaRPr lang="zh-CN" altLang="en-US"/>
            </a:p>
          </p:txBody>
        </p:sp>
        <p:sp>
          <p:nvSpPr>
            <p:cNvPr id="68680" name="Oval 71"/>
            <p:cNvSpPr/>
            <p:nvPr/>
          </p:nvSpPr>
          <p:spPr>
            <a:xfrm>
              <a:off x="272" y="916"/>
              <a:ext cx="453" cy="453"/>
            </a:xfrm>
            <a:prstGeom prst="ellipse">
              <a:avLst/>
            </a:prstGeom>
            <a:gradFill rotWithShape="1">
              <a:gsLst>
                <a:gs pos="0">
                  <a:schemeClr val="hlink"/>
                </a:gs>
                <a:gs pos="100000">
                  <a:schemeClr val="bg1"/>
                </a:gs>
              </a:gsLst>
              <a:lin ang="5400000" scaled="1"/>
              <a:tileRect/>
            </a:gradFill>
            <a:ln w="9525" cap="flat" cmpd="sng">
              <a:solidFill>
                <a:srgbClr val="CC99FF"/>
              </a:solidFill>
              <a:prstDash val="solid"/>
              <a:headEnd type="none" w="med" len="med"/>
              <a:tailEnd type="none" w="med" len="med"/>
            </a:ln>
          </p:spPr>
          <p:txBody>
            <a:bodyPr wrap="none" anchor="ctr" anchorCtr="0"/>
            <a:p>
              <a:pPr algn="ctr"/>
              <a:r>
                <a:rPr lang="en-US" altLang="zh-CN" sz="1600" b="1" dirty="0">
                  <a:solidFill>
                    <a:srgbClr val="000000"/>
                  </a:solidFill>
                  <a:latin typeface="Arial" panose="020B0604020202020204" pitchFamily="34" charset="0"/>
                </a:rPr>
                <a:t>A   P</a:t>
              </a:r>
              <a:endParaRPr lang="en-US" altLang="zh-CN" sz="1600" b="1" dirty="0">
                <a:solidFill>
                  <a:srgbClr val="000000"/>
                </a:solidFill>
                <a:latin typeface="Arial" panose="020B0604020202020204" pitchFamily="34" charset="0"/>
              </a:endParaRPr>
            </a:p>
            <a:p>
              <a:pPr algn="ctr"/>
              <a:endParaRPr lang="en-US" altLang="zh-CN" sz="500" b="1" dirty="0">
                <a:solidFill>
                  <a:srgbClr val="000000"/>
                </a:solidFill>
                <a:latin typeface="Arial" panose="020B0604020202020204" pitchFamily="34" charset="0"/>
              </a:endParaRPr>
            </a:p>
            <a:p>
              <a:pPr algn="ctr"/>
              <a:r>
                <a:rPr lang="en-US" altLang="zh-CN" sz="1600" b="1" dirty="0">
                  <a:solidFill>
                    <a:srgbClr val="000000"/>
                  </a:solidFill>
                  <a:latin typeface="Arial" panose="020B0604020202020204" pitchFamily="34" charset="0"/>
                </a:rPr>
                <a:t>C   D</a:t>
              </a:r>
              <a:endParaRPr lang="en-US" altLang="zh-CN" sz="1600" b="1" dirty="0">
                <a:solidFill>
                  <a:srgbClr val="000000"/>
                </a:solidFill>
                <a:latin typeface="Arial" panose="020B0604020202020204" pitchFamily="34" charset="0"/>
              </a:endParaRPr>
            </a:p>
          </p:txBody>
        </p:sp>
        <p:sp>
          <p:nvSpPr>
            <p:cNvPr id="68681" name="Line 72"/>
            <p:cNvSpPr/>
            <p:nvPr/>
          </p:nvSpPr>
          <p:spPr>
            <a:xfrm>
              <a:off x="272" y="1143"/>
              <a:ext cx="453" cy="0"/>
            </a:xfrm>
            <a:prstGeom prst="line">
              <a:avLst/>
            </a:prstGeom>
            <a:ln w="9525" cap="flat" cmpd="sng">
              <a:solidFill>
                <a:srgbClr val="0000FF"/>
              </a:solidFill>
              <a:prstDash val="solid"/>
              <a:headEnd type="none" w="med" len="med"/>
              <a:tailEnd type="none" w="med" len="med"/>
            </a:ln>
          </p:spPr>
        </p:sp>
        <p:sp>
          <p:nvSpPr>
            <p:cNvPr id="68682" name="Line 73"/>
            <p:cNvSpPr/>
            <p:nvPr/>
          </p:nvSpPr>
          <p:spPr>
            <a:xfrm>
              <a:off x="499" y="916"/>
              <a:ext cx="0" cy="453"/>
            </a:xfrm>
            <a:prstGeom prst="line">
              <a:avLst/>
            </a:prstGeom>
            <a:ln w="9525" cap="flat" cmpd="sng">
              <a:solidFill>
                <a:srgbClr val="0000FF"/>
              </a:solidFill>
              <a:prstDash val="solid"/>
              <a:headEnd type="none" w="med" len="med"/>
              <a:tailEnd type="none" w="med" len="med"/>
            </a:ln>
          </p:spPr>
        </p:sp>
        <p:sp>
          <p:nvSpPr>
            <p:cNvPr id="68683" name="Arc 74"/>
            <p:cNvSpPr/>
            <p:nvPr/>
          </p:nvSpPr>
          <p:spPr>
            <a:xfrm>
              <a:off x="499" y="862"/>
              <a:ext cx="272" cy="272"/>
            </a:xfrm>
            <a:custGeom>
              <a:avLst/>
              <a:gdLst>
                <a:gd name="txL" fmla="*/ 0 w 21600"/>
                <a:gd name="txT" fmla="*/ 0 h 21600"/>
                <a:gd name="txR" fmla="*/ 21600 w 21600"/>
                <a:gd name="txB" fmla="*/ 21600 h 21600"/>
              </a:gdLst>
              <a:ahLst/>
              <a:cxnLst>
                <a:cxn ang="0">
                  <a:pos x="0" y="0"/>
                </a:cxn>
                <a:cxn ang="0">
                  <a:pos x="0" y="0"/>
                </a:cxn>
                <a:cxn ang="0">
                  <a:pos x="0" y="0"/>
                </a:cxn>
              </a:cxnLst>
              <a:rect l="txL" t="txT" r="txR" b="txB"/>
              <a:pathLst>
                <a:path w="21600" h="21600" fill="none">
                  <a:moveTo>
                    <a:pt x="-1" y="0"/>
                  </a:moveTo>
                  <a:cubicBezTo>
                    <a:pt x="11929" y="0"/>
                    <a:pt x="21600" y="9670"/>
                    <a:pt x="21600" y="21600"/>
                  </a:cubicBezTo>
                </a:path>
                <a:path w="21600" h="21600" stroke="0">
                  <a:moveTo>
                    <a:pt x="-1" y="0"/>
                  </a:moveTo>
                  <a:cubicBezTo>
                    <a:pt x="11929" y="0"/>
                    <a:pt x="21600" y="9670"/>
                    <a:pt x="21600" y="21600"/>
                  </a:cubicBezTo>
                  <a:lnTo>
                    <a:pt x="0" y="21600"/>
                  </a:lnTo>
                  <a:close/>
                </a:path>
              </a:pathLst>
            </a:custGeom>
            <a:noFill/>
            <a:ln w="9525" cap="flat" cmpd="sng">
              <a:solidFill>
                <a:srgbClr val="0000FF"/>
              </a:solidFill>
              <a:prstDash val="solid"/>
              <a:bevel/>
              <a:headEnd type="none" w="med" len="med"/>
              <a:tailEnd type="triangle" w="med" len="med"/>
            </a:ln>
          </p:spPr>
          <p:txBody>
            <a:bodyPr/>
            <a:p>
              <a:endParaRPr lang="zh-CN" altLang="en-US"/>
            </a:p>
          </p:txBody>
        </p:sp>
        <p:sp>
          <p:nvSpPr>
            <p:cNvPr id="68684" name="Oval 75"/>
            <p:cNvSpPr/>
            <p:nvPr/>
          </p:nvSpPr>
          <p:spPr>
            <a:xfrm>
              <a:off x="907" y="925"/>
              <a:ext cx="453" cy="453"/>
            </a:xfrm>
            <a:prstGeom prst="ellipse">
              <a:avLst/>
            </a:prstGeom>
            <a:gradFill rotWithShape="1">
              <a:gsLst>
                <a:gs pos="0">
                  <a:schemeClr val="hlink"/>
                </a:gs>
                <a:gs pos="100000">
                  <a:schemeClr val="bg1"/>
                </a:gs>
              </a:gsLst>
              <a:lin ang="5400000" scaled="1"/>
              <a:tileRect/>
            </a:gradFill>
            <a:ln w="9525" cap="flat" cmpd="sng">
              <a:solidFill>
                <a:srgbClr val="CC99FF"/>
              </a:solidFill>
              <a:prstDash val="solid"/>
              <a:headEnd type="none" w="med" len="med"/>
              <a:tailEnd type="none" w="med" len="med"/>
            </a:ln>
          </p:spPr>
          <p:txBody>
            <a:bodyPr wrap="none" anchor="ctr" anchorCtr="0"/>
            <a:p>
              <a:pPr algn="ctr"/>
              <a:r>
                <a:rPr lang="en-US" altLang="zh-CN" sz="1600" b="1" dirty="0">
                  <a:solidFill>
                    <a:srgbClr val="000000"/>
                  </a:solidFill>
                  <a:latin typeface="Arial" panose="020B0604020202020204" pitchFamily="34" charset="0"/>
                </a:rPr>
                <a:t>A   P</a:t>
              </a:r>
              <a:endParaRPr lang="en-US" altLang="zh-CN" sz="1600" b="1" dirty="0">
                <a:solidFill>
                  <a:srgbClr val="000000"/>
                </a:solidFill>
                <a:latin typeface="Arial" panose="020B0604020202020204" pitchFamily="34" charset="0"/>
              </a:endParaRPr>
            </a:p>
            <a:p>
              <a:pPr algn="ctr"/>
              <a:endParaRPr lang="en-US" altLang="zh-CN" sz="500" b="1" dirty="0">
                <a:solidFill>
                  <a:srgbClr val="000000"/>
                </a:solidFill>
                <a:latin typeface="Arial" panose="020B0604020202020204" pitchFamily="34" charset="0"/>
              </a:endParaRPr>
            </a:p>
            <a:p>
              <a:pPr algn="ctr"/>
              <a:r>
                <a:rPr lang="en-US" altLang="zh-CN" sz="1600" b="1" dirty="0">
                  <a:solidFill>
                    <a:srgbClr val="000000"/>
                  </a:solidFill>
                  <a:latin typeface="Arial" panose="020B0604020202020204" pitchFamily="34" charset="0"/>
                </a:rPr>
                <a:t>C   D</a:t>
              </a:r>
              <a:endParaRPr lang="en-US" altLang="zh-CN" sz="1600" b="1" dirty="0">
                <a:solidFill>
                  <a:srgbClr val="000000"/>
                </a:solidFill>
                <a:latin typeface="Arial" panose="020B0604020202020204" pitchFamily="34" charset="0"/>
              </a:endParaRPr>
            </a:p>
          </p:txBody>
        </p:sp>
        <p:sp>
          <p:nvSpPr>
            <p:cNvPr id="68685" name="Line 76"/>
            <p:cNvSpPr/>
            <p:nvPr/>
          </p:nvSpPr>
          <p:spPr>
            <a:xfrm>
              <a:off x="907" y="1152"/>
              <a:ext cx="453" cy="0"/>
            </a:xfrm>
            <a:prstGeom prst="line">
              <a:avLst/>
            </a:prstGeom>
            <a:ln w="9525" cap="flat" cmpd="sng">
              <a:solidFill>
                <a:srgbClr val="0000FF"/>
              </a:solidFill>
              <a:prstDash val="solid"/>
              <a:headEnd type="none" w="med" len="med"/>
              <a:tailEnd type="none" w="med" len="med"/>
            </a:ln>
          </p:spPr>
        </p:sp>
        <p:sp>
          <p:nvSpPr>
            <p:cNvPr id="68686" name="Line 77"/>
            <p:cNvSpPr/>
            <p:nvPr/>
          </p:nvSpPr>
          <p:spPr>
            <a:xfrm>
              <a:off x="1134" y="925"/>
              <a:ext cx="0" cy="453"/>
            </a:xfrm>
            <a:prstGeom prst="line">
              <a:avLst/>
            </a:prstGeom>
            <a:ln w="9525" cap="flat" cmpd="sng">
              <a:solidFill>
                <a:srgbClr val="0000FF"/>
              </a:solidFill>
              <a:prstDash val="solid"/>
              <a:headEnd type="none" w="med" len="med"/>
              <a:tailEnd type="none" w="med" len="med"/>
            </a:ln>
          </p:spPr>
        </p:sp>
        <p:sp>
          <p:nvSpPr>
            <p:cNvPr id="68687" name="Arc 78"/>
            <p:cNvSpPr/>
            <p:nvPr/>
          </p:nvSpPr>
          <p:spPr>
            <a:xfrm>
              <a:off x="1134" y="871"/>
              <a:ext cx="272" cy="272"/>
            </a:xfrm>
            <a:custGeom>
              <a:avLst/>
              <a:gdLst>
                <a:gd name="txL" fmla="*/ 0 w 21600"/>
                <a:gd name="txT" fmla="*/ 0 h 21600"/>
                <a:gd name="txR" fmla="*/ 21600 w 21600"/>
                <a:gd name="txB" fmla="*/ 21600 h 21600"/>
              </a:gdLst>
              <a:ahLst/>
              <a:cxnLst>
                <a:cxn ang="0">
                  <a:pos x="0" y="0"/>
                </a:cxn>
                <a:cxn ang="0">
                  <a:pos x="0" y="0"/>
                </a:cxn>
                <a:cxn ang="0">
                  <a:pos x="0" y="0"/>
                </a:cxn>
              </a:cxnLst>
              <a:rect l="txL" t="txT" r="txR" b="txB"/>
              <a:pathLst>
                <a:path w="21600" h="21600" fill="none">
                  <a:moveTo>
                    <a:pt x="-1" y="0"/>
                  </a:moveTo>
                  <a:cubicBezTo>
                    <a:pt x="11929" y="0"/>
                    <a:pt x="21600" y="9670"/>
                    <a:pt x="21600" y="21600"/>
                  </a:cubicBezTo>
                </a:path>
                <a:path w="21600" h="21600" stroke="0">
                  <a:moveTo>
                    <a:pt x="-1" y="0"/>
                  </a:moveTo>
                  <a:cubicBezTo>
                    <a:pt x="11929" y="0"/>
                    <a:pt x="21600" y="9670"/>
                    <a:pt x="21600" y="21600"/>
                  </a:cubicBezTo>
                  <a:lnTo>
                    <a:pt x="0" y="21600"/>
                  </a:lnTo>
                  <a:close/>
                </a:path>
              </a:pathLst>
            </a:custGeom>
            <a:noFill/>
            <a:ln w="9525" cap="flat" cmpd="sng">
              <a:solidFill>
                <a:srgbClr val="0000FF"/>
              </a:solidFill>
              <a:prstDash val="solid"/>
              <a:bevel/>
              <a:headEnd type="none" w="med" len="med"/>
              <a:tailEnd type="triangle" w="med" len="med"/>
            </a:ln>
          </p:spPr>
          <p:txBody>
            <a:bodyPr/>
            <a:p>
              <a:endParaRPr lang="zh-CN" altLang="en-US"/>
            </a:p>
          </p:txBody>
        </p:sp>
      </p:grpSp>
      <p:sp>
        <p:nvSpPr>
          <p:cNvPr id="68688" name="Text Box 79"/>
          <p:cNvSpPr txBox="1"/>
          <p:nvPr/>
        </p:nvSpPr>
        <p:spPr>
          <a:xfrm>
            <a:off x="1258888" y="981075"/>
            <a:ext cx="1366837" cy="366713"/>
          </a:xfrm>
          <a:prstGeom prst="rect">
            <a:avLst/>
          </a:prstGeom>
          <a:noFill/>
          <a:ln w="9525">
            <a:noFill/>
          </a:ln>
        </p:spPr>
        <p:txBody>
          <a:bodyPr>
            <a:spAutoFit/>
          </a:bodyPr>
          <a:p>
            <a:pPr>
              <a:spcBef>
                <a:spcPct val="50000"/>
              </a:spcBef>
            </a:pPr>
            <a:r>
              <a:rPr lang="zh-CN" altLang="en-US" b="1" dirty="0">
                <a:latin typeface="黑体" panose="02010609060101010101" pitchFamily="1" charset="-122"/>
                <a:ea typeface="黑体" panose="02010609060101010101" pitchFamily="1" charset="-122"/>
              </a:rPr>
              <a:t>大环套小环</a:t>
            </a:r>
            <a:endParaRPr lang="zh-CN" altLang="en-US" b="1" dirty="0">
              <a:latin typeface="黑体" panose="02010609060101010101" pitchFamily="1" charset="-122"/>
              <a:ea typeface="黑体" panose="02010609060101010101" pitchFamily="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8632"/>
                                        </p:tgtEl>
                                        <p:attrNameLst>
                                          <p:attrName>style.visibility</p:attrName>
                                        </p:attrNameLst>
                                      </p:cBhvr>
                                      <p:to>
                                        <p:strVal val="visible"/>
                                      </p:to>
                                    </p:set>
                                    <p:animEffect transition="in" filter="wipe(left)">
                                      <p:cBhvr>
                                        <p:cTn id="7" dur="500"/>
                                        <p:tgtEl>
                                          <p:spTgt spid="68632"/>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68654"/>
                                        </p:tgtEl>
                                        <p:attrNameLst>
                                          <p:attrName>style.visibility</p:attrName>
                                        </p:attrNameLst>
                                      </p:cBhvr>
                                      <p:to>
                                        <p:strVal val="visible"/>
                                      </p:to>
                                    </p:set>
                                    <p:animEffect transition="in" filter="wipe(right)">
                                      <p:cBhvr>
                                        <p:cTn id="11" dur="500"/>
                                        <p:tgtEl>
                                          <p:spTgt spid="68654"/>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68664"/>
                                        </p:tgtEl>
                                        <p:attrNameLst>
                                          <p:attrName>style.visibility</p:attrName>
                                        </p:attrNameLst>
                                      </p:cBhvr>
                                      <p:to>
                                        <p:strVal val="visible"/>
                                      </p:to>
                                    </p:set>
                                    <p:animEffect transition="in" filter="wipe(left)">
                                      <p:cBhvr>
                                        <p:cTn id="15" dur="500"/>
                                        <p:tgtEl>
                                          <p:spTgt spid="68664"/>
                                        </p:tgtEl>
                                      </p:cBhvr>
                                    </p:animEffect>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499"/>
                                          </p:stCondLst>
                                        </p:cTn>
                                        <p:tgtEl>
                                          <p:spTgt spid="686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68629"/>
                                        </p:tgtEl>
                                        <p:attrNameLst>
                                          <p:attrName>style.visibility</p:attrName>
                                        </p:attrNameLst>
                                      </p:cBhvr>
                                      <p:to>
                                        <p:strVal val="visible"/>
                                      </p:to>
                                    </p:set>
                                  </p:childTnLst>
                                </p:cTn>
                              </p:par>
                            </p:childTnLst>
                          </p:cTn>
                        </p:par>
                        <p:par>
                          <p:cTn id="23" fill="hold">
                            <p:stCondLst>
                              <p:cond delay="500"/>
                            </p:stCondLst>
                            <p:childTnLst>
                              <p:par>
                                <p:cTn id="24" presetID="1" presetClass="entr" presetSubtype="0" fill="hold" grpId="0" nodeType="afterEffect">
                                  <p:stCondLst>
                                    <p:cond delay="0"/>
                                  </p:stCondLst>
                                  <p:childTnLst>
                                    <p:set>
                                      <p:cBhvr>
                                        <p:cTn id="25" dur="1" fill="hold">
                                          <p:stCondLst>
                                            <p:cond delay="499"/>
                                          </p:stCondLst>
                                        </p:cTn>
                                        <p:tgtEl>
                                          <p:spTgt spid="6864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499"/>
                                          </p:stCondLst>
                                        </p:cTn>
                                        <p:tgtEl>
                                          <p:spTgt spid="6863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499"/>
                                          </p:stCondLst>
                                        </p:cTn>
                                        <p:tgtEl>
                                          <p:spTgt spid="68611"/>
                                        </p:tgtEl>
                                        <p:attrNameLst>
                                          <p:attrName>style.visibility</p:attrName>
                                        </p:attrNameLst>
                                      </p:cBhvr>
                                      <p:to>
                                        <p:strVal val="visible"/>
                                      </p:to>
                                    </p:set>
                                  </p:childTnLst>
                                </p:cTn>
                              </p:par>
                            </p:childTnLst>
                          </p:cTn>
                        </p:par>
                        <p:par>
                          <p:cTn id="34" fill="hold">
                            <p:stCondLst>
                              <p:cond delay="500"/>
                            </p:stCondLst>
                            <p:childTnLst>
                              <p:par>
                                <p:cTn id="35" presetID="1" presetClass="entr" presetSubtype="0" fill="hold" nodeType="afterEffect">
                                  <p:stCondLst>
                                    <p:cond delay="0"/>
                                  </p:stCondLst>
                                  <p:childTnLst>
                                    <p:set>
                                      <p:cBhvr>
                                        <p:cTn id="36" dur="1" fill="hold">
                                          <p:stCondLst>
                                            <p:cond delay="499"/>
                                          </p:stCondLst>
                                        </p:cTn>
                                        <p:tgtEl>
                                          <p:spTgt spid="68644"/>
                                        </p:tgtEl>
                                        <p:attrNameLst>
                                          <p:attrName>style.visibility</p:attrName>
                                        </p:attrNameLst>
                                      </p:cBhvr>
                                      <p:to>
                                        <p:strVal val="visible"/>
                                      </p:to>
                                    </p:set>
                                  </p:childTnLst>
                                </p:cTn>
                              </p:par>
                            </p:childTnLst>
                          </p:cTn>
                        </p:par>
                        <p:par>
                          <p:cTn id="37" fill="hold">
                            <p:stCondLst>
                              <p:cond delay="1000"/>
                            </p:stCondLst>
                            <p:childTnLst>
                              <p:par>
                                <p:cTn id="38" presetID="1" presetClass="entr" presetSubtype="0" fill="hold" nodeType="afterEffect">
                                  <p:stCondLst>
                                    <p:cond delay="0"/>
                                  </p:stCondLst>
                                  <p:childTnLst>
                                    <p:set>
                                      <p:cBhvr>
                                        <p:cTn id="39" dur="1" fill="hold">
                                          <p:stCondLst>
                                            <p:cond delay="499"/>
                                          </p:stCondLst>
                                        </p:cTn>
                                        <p:tgtEl>
                                          <p:spTgt spid="68645"/>
                                        </p:tgtEl>
                                        <p:attrNameLst>
                                          <p:attrName>style.visibility</p:attrName>
                                        </p:attrNameLst>
                                      </p:cBhvr>
                                      <p:to>
                                        <p:strVal val="visible"/>
                                      </p:to>
                                    </p:set>
                                  </p:childTnLst>
                                </p:cTn>
                              </p:par>
                            </p:childTnLst>
                          </p:cTn>
                        </p:par>
                        <p:par>
                          <p:cTn id="40" fill="hold">
                            <p:stCondLst>
                              <p:cond delay="1500"/>
                            </p:stCondLst>
                            <p:childTnLst>
                              <p:par>
                                <p:cTn id="41" presetID="1" presetClass="entr" presetSubtype="0" fill="hold" nodeType="afterEffect">
                                  <p:stCondLst>
                                    <p:cond delay="0"/>
                                  </p:stCondLst>
                                  <p:childTnLst>
                                    <p:set>
                                      <p:cBhvr>
                                        <p:cTn id="42" dur="1" fill="hold">
                                          <p:stCondLst>
                                            <p:cond delay="499"/>
                                          </p:stCondLst>
                                        </p:cTn>
                                        <p:tgtEl>
                                          <p:spTgt spid="686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nodeType="clickEffect">
                                  <p:stCondLst>
                                    <p:cond delay="0"/>
                                  </p:stCondLst>
                                  <p:childTnLst>
                                    <p:set>
                                      <p:cBhvr>
                                        <p:cTn id="46" dur="1" fill="hold">
                                          <p:stCondLst>
                                            <p:cond delay="0"/>
                                          </p:stCondLst>
                                        </p:cTn>
                                        <p:tgtEl>
                                          <p:spTgt spid="68648"/>
                                        </p:tgtEl>
                                        <p:attrNameLst>
                                          <p:attrName>style.visibility</p:attrName>
                                        </p:attrNameLst>
                                      </p:cBhvr>
                                      <p:to>
                                        <p:strVal val="visible"/>
                                      </p:to>
                                    </p:set>
                                    <p:animEffect transition="in" filter="slide(fromBottom)">
                                      <p:cBhvr>
                                        <p:cTn id="47" dur="500"/>
                                        <p:tgtEl>
                                          <p:spTgt spid="68648"/>
                                        </p:tgtEl>
                                      </p:cBhvr>
                                    </p:animEffect>
                                  </p:childTnLst>
                                </p:cTn>
                              </p:par>
                            </p:childTnLst>
                          </p:cTn>
                        </p:par>
                        <p:par>
                          <p:cTn id="48" fill="hold">
                            <p:stCondLst>
                              <p:cond delay="500"/>
                            </p:stCondLst>
                            <p:childTnLst>
                              <p:par>
                                <p:cTn id="49" presetID="22" presetClass="entr" presetSubtype="2" fill="hold" nodeType="afterEffect">
                                  <p:stCondLst>
                                    <p:cond delay="0"/>
                                  </p:stCondLst>
                                  <p:childTnLst>
                                    <p:set>
                                      <p:cBhvr>
                                        <p:cTn id="50" dur="1" fill="hold">
                                          <p:stCondLst>
                                            <p:cond delay="0"/>
                                          </p:stCondLst>
                                        </p:cTn>
                                        <p:tgtEl>
                                          <p:spTgt spid="68655"/>
                                        </p:tgtEl>
                                        <p:attrNameLst>
                                          <p:attrName>style.visibility</p:attrName>
                                        </p:attrNameLst>
                                      </p:cBhvr>
                                      <p:to>
                                        <p:strVal val="visible"/>
                                      </p:to>
                                    </p:set>
                                    <p:animEffect transition="in" filter="wipe(right)">
                                      <p:cBhvr>
                                        <p:cTn id="51" dur="500"/>
                                        <p:tgtEl>
                                          <p:spTgt spid="68655"/>
                                        </p:tgtEl>
                                      </p:cBhvr>
                                    </p:animEffect>
                                  </p:childTnLst>
                                </p:cTn>
                              </p:par>
                            </p:childTnLst>
                          </p:cTn>
                        </p:par>
                        <p:par>
                          <p:cTn id="52" fill="hold">
                            <p:stCondLst>
                              <p:cond delay="1000"/>
                            </p:stCondLst>
                            <p:childTnLst>
                              <p:par>
                                <p:cTn id="53" presetID="22" presetClass="entr" presetSubtype="8" fill="hold" nodeType="afterEffect">
                                  <p:stCondLst>
                                    <p:cond delay="0"/>
                                  </p:stCondLst>
                                  <p:childTnLst>
                                    <p:set>
                                      <p:cBhvr>
                                        <p:cTn id="54" dur="1" fill="hold">
                                          <p:stCondLst>
                                            <p:cond delay="0"/>
                                          </p:stCondLst>
                                        </p:cTn>
                                        <p:tgtEl>
                                          <p:spTgt spid="68662"/>
                                        </p:tgtEl>
                                        <p:attrNameLst>
                                          <p:attrName>style.visibility</p:attrName>
                                        </p:attrNameLst>
                                      </p:cBhvr>
                                      <p:to>
                                        <p:strVal val="visible"/>
                                      </p:to>
                                    </p:set>
                                    <p:animEffect transition="in" filter="wipe(left)">
                                      <p:cBhvr>
                                        <p:cTn id="55" dur="500"/>
                                        <p:tgtEl>
                                          <p:spTgt spid="68662"/>
                                        </p:tgtEl>
                                      </p:cBhvr>
                                    </p:animEffect>
                                  </p:childTnLst>
                                </p:cTn>
                              </p:par>
                            </p:childTnLst>
                          </p:cTn>
                        </p:par>
                        <p:par>
                          <p:cTn id="56" fill="hold">
                            <p:stCondLst>
                              <p:cond delay="1500"/>
                            </p:stCondLst>
                            <p:childTnLst>
                              <p:par>
                                <p:cTn id="57" presetID="22" presetClass="entr" presetSubtype="2" fill="hold" nodeType="afterEffect">
                                  <p:stCondLst>
                                    <p:cond delay="0"/>
                                  </p:stCondLst>
                                  <p:childTnLst>
                                    <p:set>
                                      <p:cBhvr>
                                        <p:cTn id="58" dur="1" fill="hold">
                                          <p:stCondLst>
                                            <p:cond delay="0"/>
                                          </p:stCondLst>
                                        </p:cTn>
                                        <p:tgtEl>
                                          <p:spTgt spid="68656"/>
                                        </p:tgtEl>
                                        <p:attrNameLst>
                                          <p:attrName>style.visibility</p:attrName>
                                        </p:attrNameLst>
                                      </p:cBhvr>
                                      <p:to>
                                        <p:strVal val="visible"/>
                                      </p:to>
                                    </p:set>
                                    <p:animEffect transition="in" filter="wipe(right)">
                                      <p:cBhvr>
                                        <p:cTn id="59" dur="500"/>
                                        <p:tgtEl>
                                          <p:spTgt spid="68656"/>
                                        </p:tgtEl>
                                      </p:cBhvr>
                                    </p:animEffect>
                                  </p:childTnLst>
                                </p:cTn>
                              </p:par>
                            </p:childTnLst>
                          </p:cTn>
                        </p:par>
                        <p:par>
                          <p:cTn id="60" fill="hold">
                            <p:stCondLst>
                              <p:cond delay="2000"/>
                            </p:stCondLst>
                            <p:childTnLst>
                              <p:par>
                                <p:cTn id="61" presetID="22" presetClass="entr" presetSubtype="8" fill="hold" nodeType="afterEffect">
                                  <p:stCondLst>
                                    <p:cond delay="0"/>
                                  </p:stCondLst>
                                  <p:childTnLst>
                                    <p:set>
                                      <p:cBhvr>
                                        <p:cTn id="62" dur="1" fill="hold">
                                          <p:stCondLst>
                                            <p:cond delay="0"/>
                                          </p:stCondLst>
                                        </p:cTn>
                                        <p:tgtEl>
                                          <p:spTgt spid="68660"/>
                                        </p:tgtEl>
                                        <p:attrNameLst>
                                          <p:attrName>style.visibility</p:attrName>
                                        </p:attrNameLst>
                                      </p:cBhvr>
                                      <p:to>
                                        <p:strVal val="visible"/>
                                      </p:to>
                                    </p:set>
                                    <p:animEffect transition="in" filter="wipe(left)">
                                      <p:cBhvr>
                                        <p:cTn id="63" dur="500"/>
                                        <p:tgtEl>
                                          <p:spTgt spid="68660"/>
                                        </p:tgtEl>
                                      </p:cBhvr>
                                    </p:animEffect>
                                  </p:childTnLst>
                                </p:cTn>
                              </p:par>
                            </p:childTnLst>
                          </p:cTn>
                        </p:par>
                        <p:par>
                          <p:cTn id="64" fill="hold">
                            <p:stCondLst>
                              <p:cond delay="2500"/>
                            </p:stCondLst>
                            <p:childTnLst>
                              <p:par>
                                <p:cTn id="65" presetID="22" presetClass="entr" presetSubtype="2" fill="hold" nodeType="afterEffect">
                                  <p:stCondLst>
                                    <p:cond delay="0"/>
                                  </p:stCondLst>
                                  <p:childTnLst>
                                    <p:set>
                                      <p:cBhvr>
                                        <p:cTn id="66" dur="1" fill="hold">
                                          <p:stCondLst>
                                            <p:cond delay="0"/>
                                          </p:stCondLst>
                                        </p:cTn>
                                        <p:tgtEl>
                                          <p:spTgt spid="68657"/>
                                        </p:tgtEl>
                                        <p:attrNameLst>
                                          <p:attrName>style.visibility</p:attrName>
                                        </p:attrNameLst>
                                      </p:cBhvr>
                                      <p:to>
                                        <p:strVal val="visible"/>
                                      </p:to>
                                    </p:set>
                                    <p:animEffect transition="in" filter="wipe(right)">
                                      <p:cBhvr>
                                        <p:cTn id="67" dur="500"/>
                                        <p:tgtEl>
                                          <p:spTgt spid="68657"/>
                                        </p:tgtEl>
                                      </p:cBhvr>
                                    </p:animEffect>
                                  </p:childTnLst>
                                </p:cTn>
                              </p:par>
                            </p:childTnLst>
                          </p:cTn>
                        </p:par>
                        <p:par>
                          <p:cTn id="68" fill="hold">
                            <p:stCondLst>
                              <p:cond delay="3000"/>
                            </p:stCondLst>
                            <p:childTnLst>
                              <p:par>
                                <p:cTn id="69" presetID="22" presetClass="entr" presetSubtype="8" fill="hold" nodeType="afterEffect">
                                  <p:stCondLst>
                                    <p:cond delay="0"/>
                                  </p:stCondLst>
                                  <p:childTnLst>
                                    <p:set>
                                      <p:cBhvr>
                                        <p:cTn id="70" dur="1" fill="hold">
                                          <p:stCondLst>
                                            <p:cond delay="0"/>
                                          </p:stCondLst>
                                        </p:cTn>
                                        <p:tgtEl>
                                          <p:spTgt spid="68661"/>
                                        </p:tgtEl>
                                        <p:attrNameLst>
                                          <p:attrName>style.visibility</p:attrName>
                                        </p:attrNameLst>
                                      </p:cBhvr>
                                      <p:to>
                                        <p:strVal val="visible"/>
                                      </p:to>
                                    </p:set>
                                    <p:animEffect transition="in" filter="wipe(left)">
                                      <p:cBhvr>
                                        <p:cTn id="71" dur="500"/>
                                        <p:tgtEl>
                                          <p:spTgt spid="68661"/>
                                        </p:tgtEl>
                                      </p:cBhvr>
                                    </p:animEffect>
                                  </p:childTnLst>
                                </p:cTn>
                              </p:par>
                            </p:childTnLst>
                          </p:cTn>
                        </p:par>
                        <p:par>
                          <p:cTn id="72" fill="hold">
                            <p:stCondLst>
                              <p:cond delay="3500"/>
                            </p:stCondLst>
                            <p:childTnLst>
                              <p:par>
                                <p:cTn id="73" presetID="22" presetClass="entr" presetSubtype="2" fill="hold" nodeType="afterEffect">
                                  <p:stCondLst>
                                    <p:cond delay="0"/>
                                  </p:stCondLst>
                                  <p:childTnLst>
                                    <p:set>
                                      <p:cBhvr>
                                        <p:cTn id="74" dur="1" fill="hold">
                                          <p:stCondLst>
                                            <p:cond delay="0"/>
                                          </p:stCondLst>
                                        </p:cTn>
                                        <p:tgtEl>
                                          <p:spTgt spid="68658"/>
                                        </p:tgtEl>
                                        <p:attrNameLst>
                                          <p:attrName>style.visibility</p:attrName>
                                        </p:attrNameLst>
                                      </p:cBhvr>
                                      <p:to>
                                        <p:strVal val="visible"/>
                                      </p:to>
                                    </p:set>
                                    <p:animEffect transition="in" filter="wipe(right)">
                                      <p:cBhvr>
                                        <p:cTn id="75" dur="500"/>
                                        <p:tgtEl>
                                          <p:spTgt spid="68658"/>
                                        </p:tgtEl>
                                      </p:cBhvr>
                                    </p:animEffect>
                                  </p:childTnLst>
                                </p:cTn>
                              </p:par>
                            </p:childTnLst>
                          </p:cTn>
                        </p:par>
                        <p:par>
                          <p:cTn id="76" fill="hold">
                            <p:stCondLst>
                              <p:cond delay="4000"/>
                            </p:stCondLst>
                            <p:childTnLst>
                              <p:par>
                                <p:cTn id="77" presetID="22" presetClass="entr" presetSubtype="8" fill="hold" nodeType="afterEffect">
                                  <p:stCondLst>
                                    <p:cond delay="0"/>
                                  </p:stCondLst>
                                  <p:childTnLst>
                                    <p:set>
                                      <p:cBhvr>
                                        <p:cTn id="78" dur="1" fill="hold">
                                          <p:stCondLst>
                                            <p:cond delay="0"/>
                                          </p:stCondLst>
                                        </p:cTn>
                                        <p:tgtEl>
                                          <p:spTgt spid="68663"/>
                                        </p:tgtEl>
                                        <p:attrNameLst>
                                          <p:attrName>style.visibility</p:attrName>
                                        </p:attrNameLst>
                                      </p:cBhvr>
                                      <p:to>
                                        <p:strVal val="visible"/>
                                      </p:to>
                                    </p:set>
                                    <p:animEffect transition="in" filter="wipe(left)">
                                      <p:cBhvr>
                                        <p:cTn id="79" dur="500"/>
                                        <p:tgtEl>
                                          <p:spTgt spid="68663"/>
                                        </p:tgtEl>
                                      </p:cBhvr>
                                    </p:animEffect>
                                  </p:childTnLst>
                                </p:cTn>
                              </p:par>
                            </p:childTnLst>
                          </p:cTn>
                        </p:par>
                        <p:par>
                          <p:cTn id="80" fill="hold">
                            <p:stCondLst>
                              <p:cond delay="4500"/>
                            </p:stCondLst>
                            <p:childTnLst>
                              <p:par>
                                <p:cTn id="81" presetID="1" presetClass="entr" presetSubtype="0" fill="hold" grpId="0" nodeType="afterEffect">
                                  <p:stCondLst>
                                    <p:cond delay="0"/>
                                  </p:stCondLst>
                                  <p:childTnLst>
                                    <p:set>
                                      <p:cBhvr>
                                        <p:cTn id="82" dur="1" fill="hold">
                                          <p:stCondLst>
                                            <p:cond delay="499"/>
                                          </p:stCondLst>
                                        </p:cTn>
                                        <p:tgtEl>
                                          <p:spTgt spid="686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47" grpId="0"/>
      <p:bldP spid="68665"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4"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69635" name="Rectangle 2"/>
          <p:cNvSpPr>
            <a:spLocks noGrp="1"/>
          </p:cNvSpPr>
          <p:nvPr>
            <p:ph type="title" idx="4294967295"/>
          </p:nvPr>
        </p:nvSpPr>
        <p:spPr>
          <a:xfrm>
            <a:off x="0" y="0"/>
            <a:ext cx="9144000" cy="685800"/>
          </a:xfrm>
          <a:ln/>
        </p:spPr>
        <p:txBody>
          <a:bodyPr vert="horz" wrap="square" anchor="ctr" anchorCtr="0"/>
          <a:p>
            <a:pPr eaLnBrk="1" hangingPunct="1"/>
            <a:r>
              <a:rPr lang="zh-CN" altLang="en-US" sz="36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两次</a:t>
            </a:r>
            <a:r>
              <a:rPr lang="en-US" altLang="zh-CN" sz="36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PDCA</a:t>
            </a:r>
            <a:r>
              <a:rPr lang="zh-CN" altLang="en-US" sz="36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循环中计划的对比</a:t>
            </a:r>
            <a:endParaRPr lang="zh-CN" altLang="en-US" sz="36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69636" name="Rectangle 3"/>
          <p:cNvSpPr/>
          <p:nvPr/>
        </p:nvSpPr>
        <p:spPr>
          <a:xfrm>
            <a:off x="457200" y="1219200"/>
            <a:ext cx="1868488" cy="6096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eaLnBrk="0" hangingPunct="0"/>
            <a:r>
              <a:rPr lang="zh-CN" altLang="en-US" sz="1500" b="1" dirty="0">
                <a:solidFill>
                  <a:srgbClr val="000000"/>
                </a:solidFill>
                <a:latin typeface="黑体" panose="02010609060101010101" pitchFamily="1" charset="-122"/>
                <a:ea typeface="黑体" panose="02010609060101010101" pitchFamily="1" charset="-122"/>
              </a:rPr>
              <a:t>目标 </a:t>
            </a:r>
            <a:r>
              <a:rPr lang="en-US" altLang="zh-CN" sz="1500" b="1" dirty="0">
                <a:solidFill>
                  <a:srgbClr val="000000"/>
                </a:solidFill>
                <a:latin typeface="Times New Roman" panose="02020603050405020304" pitchFamily="2" charset="0"/>
                <a:ea typeface="黑体" panose="02010609060101010101" pitchFamily="1" charset="-122"/>
              </a:rPr>
              <a:t>·</a:t>
            </a:r>
            <a:r>
              <a:rPr lang="en-US" altLang="zh-CN" sz="1500" b="1" dirty="0">
                <a:solidFill>
                  <a:srgbClr val="000000"/>
                </a:solidFill>
                <a:latin typeface="黑体" panose="02010609060101010101" pitchFamily="1" charset="-122"/>
                <a:ea typeface="黑体" panose="02010609060101010101" pitchFamily="1" charset="-122"/>
              </a:rPr>
              <a:t> </a:t>
            </a:r>
            <a:r>
              <a:rPr lang="zh-CN" altLang="en-US" sz="1500" b="1" dirty="0">
                <a:solidFill>
                  <a:srgbClr val="000000"/>
                </a:solidFill>
                <a:latin typeface="黑体" panose="02010609060101010101" pitchFamily="1" charset="-122"/>
                <a:ea typeface="黑体" panose="02010609060101010101" pitchFamily="1" charset="-122"/>
              </a:rPr>
              <a:t>课题</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69637" name="Rectangle 4"/>
          <p:cNvSpPr/>
          <p:nvPr/>
        </p:nvSpPr>
        <p:spPr>
          <a:xfrm>
            <a:off x="2325688" y="1219200"/>
            <a:ext cx="935037"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管理项目</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69638" name="Rectangle 5"/>
          <p:cNvSpPr/>
          <p:nvPr/>
        </p:nvSpPr>
        <p:spPr>
          <a:xfrm>
            <a:off x="3260725" y="1219200"/>
            <a:ext cx="777875"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管理水准</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69639" name="Rectangle 6"/>
          <p:cNvSpPr/>
          <p:nvPr/>
        </p:nvSpPr>
        <p:spPr>
          <a:xfrm>
            <a:off x="457200" y="838200"/>
            <a:ext cx="3581400" cy="3810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algn="ctr" eaLnBrk="0" fontAlgn="t" hangingPunct="0"/>
            <a:r>
              <a:rPr lang="ja-JP" altLang="en-US" b="1" dirty="0">
                <a:solidFill>
                  <a:srgbClr val="000000"/>
                </a:solidFill>
                <a:latin typeface="黑体" panose="02010609060101010101" pitchFamily="1" charset="-122"/>
                <a:ea typeface="黑体" panose="02010609060101010101" pitchFamily="1" charset="-122"/>
              </a:rPr>
              <a:t>Ｐｌａｎ</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69640" name="Rectangle 7"/>
          <p:cNvSpPr/>
          <p:nvPr/>
        </p:nvSpPr>
        <p:spPr>
          <a:xfrm>
            <a:off x="768350" y="1524000"/>
            <a:ext cx="1557338" cy="304800"/>
          </a:xfrm>
          <a:prstGeom prst="rect">
            <a:avLst/>
          </a:prstGeom>
          <a:solidFill>
            <a:srgbClr val="DDDDDD"/>
          </a:solidFill>
          <a:ln w="12700" cap="flat" cmpd="sng">
            <a:solidFill>
              <a:srgbClr val="000066"/>
            </a:solidFill>
            <a:prstDash val="solid"/>
            <a:miter/>
            <a:headEnd type="none" w="med" len="med"/>
            <a:tailEnd type="none" w="med" len="med"/>
          </a:ln>
        </p:spPr>
        <p:txBody>
          <a:bodyPr wrap="none" anchor="ctr" anchorCtr="0"/>
          <a:p>
            <a:pPr eaLnBrk="0" hangingPunct="0"/>
            <a:r>
              <a:rPr lang="ja-JP" altLang="en-US" sz="1400" b="1" dirty="0">
                <a:solidFill>
                  <a:srgbClr val="000000"/>
                </a:solidFill>
                <a:latin typeface="黑体" panose="02010609060101010101" pitchFamily="1" charset="-122"/>
                <a:ea typeface="黑体" panose="02010609060101010101" pitchFamily="1" charset="-122"/>
              </a:rPr>
              <a:t>主要施策</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69641" name="Rectangle 8"/>
          <p:cNvSpPr/>
          <p:nvPr/>
        </p:nvSpPr>
        <p:spPr>
          <a:xfrm>
            <a:off x="457200" y="1828800"/>
            <a:ext cx="1868488" cy="495300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eaLnBrk="0" hangingPunct="0"/>
            <a:r>
              <a:rPr lang="zh-CN" altLang="en-US" sz="1400" b="1" dirty="0">
                <a:solidFill>
                  <a:srgbClr val="000000"/>
                </a:solidFill>
                <a:latin typeface="黑体" panose="02010609060101010101" pitchFamily="1" charset="-122"/>
                <a:ea typeface="黑体" panose="02010609060101010101" pitchFamily="1" charset="-122"/>
              </a:rPr>
              <a:t>目标</a:t>
            </a:r>
            <a:r>
              <a:rPr lang="ja-JP" altLang="en-US" sz="1400" b="1" dirty="0">
                <a:solidFill>
                  <a:srgbClr val="000000"/>
                </a:solidFill>
                <a:latin typeface="黑体" panose="02010609060101010101" pitchFamily="1" charset="-122"/>
                <a:ea typeface="黑体" panose="02010609060101010101" pitchFamily="1" charset="-122"/>
              </a:rPr>
              <a:t>      </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在期末考试中自己</a:t>
            </a:r>
            <a:endParaRPr lang="zh-CN"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不擅长的数学要</a:t>
            </a:r>
            <a:endParaRPr lang="zh-CN"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400" b="1" dirty="0">
                <a:solidFill>
                  <a:srgbClr val="000000"/>
                </a:solidFill>
                <a:latin typeface="黑体" panose="02010609060101010101" pitchFamily="1" charset="-122"/>
                <a:ea typeface="黑体" panose="02010609060101010101" pitchFamily="1" charset="-122"/>
              </a:rPr>
              <a:t>达到</a:t>
            </a:r>
            <a:r>
              <a:rPr lang="ja-JP" altLang="en-US" sz="1400" b="1" dirty="0">
                <a:solidFill>
                  <a:srgbClr val="CC0000"/>
                </a:solidFill>
                <a:latin typeface="黑体" panose="02010609060101010101" pitchFamily="1" charset="-122"/>
                <a:ea typeface="黑体" panose="02010609060101010101" pitchFamily="1" charset="-122"/>
              </a:rPr>
              <a:t>８０</a:t>
            </a:r>
            <a:r>
              <a:rPr lang="zh-CN" altLang="en-US" sz="1400" b="1" dirty="0">
                <a:solidFill>
                  <a:srgbClr val="CC0000"/>
                </a:solidFill>
                <a:latin typeface="黑体" panose="02010609060101010101" pitchFamily="1" charset="-122"/>
                <a:ea typeface="黑体" panose="02010609060101010101" pitchFamily="1" charset="-122"/>
              </a:rPr>
              <a:t>分</a:t>
            </a:r>
            <a:r>
              <a:rPr lang="zh-CN" altLang="en-US" sz="1400" b="1" dirty="0">
                <a:latin typeface="黑体" panose="02010609060101010101" pitchFamily="1" charset="-122"/>
                <a:ea typeface="黑体" panose="02010609060101010101" pitchFamily="1" charset="-122"/>
              </a:rPr>
              <a:t>以上</a:t>
            </a:r>
            <a:endParaRPr lang="ja-JP" altLang="en-US" sz="1400" b="1" dirty="0">
              <a:latin typeface="黑体" panose="02010609060101010101" pitchFamily="1" charset="-122"/>
              <a:ea typeface="黑体" panose="02010609060101010101" pitchFamily="1" charset="-122"/>
            </a:endParaRPr>
          </a:p>
          <a:p>
            <a:pPr eaLnBrk="0" hangingPunct="0"/>
            <a:r>
              <a:rPr lang="ja-JP" altLang="en-US" sz="1400" b="1" dirty="0">
                <a:solidFill>
                  <a:srgbClr val="000099"/>
                </a:solidFill>
                <a:latin typeface="黑体" panose="02010609060101010101" pitchFamily="1" charset="-122"/>
                <a:ea typeface="黑体" panose="02010609060101010101" pitchFamily="1" charset="-122"/>
              </a:rPr>
              <a:t>（</a:t>
            </a:r>
            <a:r>
              <a:rPr lang="zh-CN" altLang="en-US" sz="1400" b="1" dirty="0">
                <a:solidFill>
                  <a:srgbClr val="000099"/>
                </a:solidFill>
                <a:latin typeface="黑体" panose="02010609060101010101" pitchFamily="1" charset="-122"/>
                <a:ea typeface="黑体" panose="02010609060101010101" pitchFamily="1" charset="-122"/>
              </a:rPr>
              <a:t>现状</a:t>
            </a:r>
            <a:r>
              <a:rPr lang="ja-JP" altLang="en-US" sz="1400" b="1" dirty="0">
                <a:solidFill>
                  <a:srgbClr val="000099"/>
                </a:solidFill>
                <a:latin typeface="黑体" panose="02010609060101010101" pitchFamily="1" charset="-122"/>
                <a:ea typeface="黑体" panose="02010609060101010101" pitchFamily="1" charset="-122"/>
              </a:rPr>
              <a:t>６０</a:t>
            </a:r>
            <a:r>
              <a:rPr lang="zh-CN" altLang="en-US" sz="1400" b="1" dirty="0">
                <a:solidFill>
                  <a:srgbClr val="000099"/>
                </a:solidFill>
                <a:latin typeface="黑体" panose="02010609060101010101" pitchFamily="1" charset="-122"/>
                <a:ea typeface="黑体" panose="02010609060101010101" pitchFamily="1" charset="-122"/>
              </a:rPr>
              <a:t>分</a:t>
            </a:r>
            <a:r>
              <a:rPr lang="ja-JP" altLang="en-US" sz="1400" b="1" dirty="0">
                <a:solidFill>
                  <a:srgbClr val="000099"/>
                </a:solidFill>
                <a:latin typeface="黑体" panose="02010609060101010101" pitchFamily="1" charset="-122"/>
                <a:ea typeface="黑体" panose="02010609060101010101" pitchFamily="1" charset="-122"/>
              </a:rPr>
              <a:t>）</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69642" name="Rectangle 9"/>
          <p:cNvSpPr/>
          <p:nvPr/>
        </p:nvSpPr>
        <p:spPr>
          <a:xfrm>
            <a:off x="768350" y="3067050"/>
            <a:ext cx="1557338"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nchor="ctr" anchorCtr="0"/>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ja-JP" altLang="en-US" sz="1600" b="1" dirty="0">
                <a:solidFill>
                  <a:srgbClr val="000000"/>
                </a:solidFill>
                <a:latin typeface="黑体" panose="02010609060101010101" pitchFamily="1" charset="-122"/>
                <a:ea typeface="黑体" panose="02010609060101010101" pitchFamily="1" charset="-122"/>
              </a:rPr>
              <a:t>１．</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b="1" dirty="0">
                <a:solidFill>
                  <a:srgbClr val="000000"/>
                </a:solidFill>
                <a:latin typeface="黑体" panose="02010609060101010101" pitchFamily="1" charset="-122"/>
                <a:ea typeface="黑体" panose="02010609060101010101" pitchFamily="1" charset="-122"/>
              </a:rPr>
              <a:t>每天</a:t>
            </a:r>
            <a:r>
              <a:rPr lang="zh-CN" altLang="en-US" b="1" dirty="0">
                <a:solidFill>
                  <a:srgbClr val="000099"/>
                </a:solidFill>
                <a:latin typeface="黑体" panose="02010609060101010101" pitchFamily="1" charset="-122"/>
                <a:ea typeface="黑体" panose="02010609060101010101" pitchFamily="1" charset="-122"/>
              </a:rPr>
              <a:t>预习</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en-US" altLang="zh-CN" sz="1600" b="1" dirty="0">
                <a:solidFill>
                  <a:srgbClr val="000000"/>
                </a:solidFill>
                <a:latin typeface="黑体" panose="02010609060101010101" pitchFamily="1" charset="-122"/>
                <a:ea typeface="黑体" panose="02010609060101010101" pitchFamily="1" charset="-122"/>
              </a:rPr>
              <a:t>2</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b="1" dirty="0">
                <a:solidFill>
                  <a:srgbClr val="000000"/>
                </a:solidFill>
                <a:latin typeface="黑体" panose="02010609060101010101" pitchFamily="1" charset="-122"/>
                <a:ea typeface="黑体" panose="02010609060101010101" pitchFamily="1" charset="-122"/>
              </a:rPr>
              <a:t>每天</a:t>
            </a:r>
            <a:r>
              <a:rPr lang="zh-CN" altLang="en-US" b="1" dirty="0">
                <a:solidFill>
                  <a:srgbClr val="000099"/>
                </a:solidFill>
                <a:latin typeface="黑体" panose="02010609060101010101" pitchFamily="1" charset="-122"/>
                <a:ea typeface="黑体" panose="02010609060101010101" pitchFamily="1" charset="-122"/>
              </a:rPr>
              <a:t>复习</a:t>
            </a:r>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en-US" altLang="zh-CN" sz="1600" b="1" dirty="0">
                <a:solidFill>
                  <a:srgbClr val="000000"/>
                </a:solidFill>
                <a:latin typeface="黑体" panose="02010609060101010101" pitchFamily="1" charset="-122"/>
                <a:ea typeface="黑体" panose="02010609060101010101" pitchFamily="1" charset="-122"/>
              </a:rPr>
              <a:t>3</a:t>
            </a:r>
            <a:r>
              <a:rPr lang="ja-JP" altLang="en-US" sz="1600" b="1" dirty="0">
                <a:solidFill>
                  <a:srgbClr val="000000"/>
                </a:solidFill>
                <a:latin typeface="黑体" panose="02010609060101010101" pitchFamily="1" charset="-122"/>
                <a:ea typeface="黑体" panose="02010609060101010101" pitchFamily="1" charset="-122"/>
              </a:rPr>
              <a:t>．</a:t>
            </a:r>
            <a:endParaRPr lang="ja-JP"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将每次讲课</a:t>
            </a:r>
            <a:endParaRPr lang="zh-CN"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内容的重点</a:t>
            </a:r>
            <a:endParaRPr lang="ja-JP"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都记在笔记</a:t>
            </a:r>
            <a:endParaRPr lang="zh-CN" altLang="en-US" b="1" dirty="0">
              <a:solidFill>
                <a:srgbClr val="000099"/>
              </a:solidFill>
              <a:latin typeface="黑体" panose="02010609060101010101" pitchFamily="1" charset="-122"/>
              <a:ea typeface="黑体" panose="02010609060101010101" pitchFamily="1" charset="-122"/>
            </a:endParaRPr>
          </a:p>
          <a:p>
            <a:pPr eaLnBrk="0" hangingPunct="0"/>
            <a:r>
              <a:rPr lang="zh-CN" altLang="en-US" b="1" dirty="0">
                <a:solidFill>
                  <a:srgbClr val="000099"/>
                </a:solidFill>
                <a:latin typeface="黑体" panose="02010609060101010101" pitchFamily="1" charset="-122"/>
                <a:ea typeface="黑体" panose="02010609060101010101" pitchFamily="1" charset="-122"/>
              </a:rPr>
              <a:t>本上</a:t>
            </a:r>
            <a:endParaRPr lang="ja-JP" altLang="en-US" b="1" dirty="0">
              <a:solidFill>
                <a:srgbClr val="000099"/>
              </a:solidFill>
              <a:latin typeface="黑体" panose="02010609060101010101" pitchFamily="1" charset="-122"/>
              <a:ea typeface="黑体" panose="02010609060101010101" pitchFamily="1" charset="-122"/>
            </a:endParaRPr>
          </a:p>
        </p:txBody>
      </p:sp>
      <p:sp>
        <p:nvSpPr>
          <p:cNvPr id="69643" name="Rectangle 10"/>
          <p:cNvSpPr/>
          <p:nvPr/>
        </p:nvSpPr>
        <p:spPr>
          <a:xfrm>
            <a:off x="2325688" y="3067050"/>
            <a:ext cx="935037"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lnSpc>
                <a:spcPct val="130000"/>
              </a:lnSpc>
            </a:pP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投入时间</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lnSpc>
                <a:spcPct val="150000"/>
              </a:lnSpc>
            </a:pPr>
            <a:r>
              <a:rPr lang="zh-CN" altLang="en-US" sz="1400" b="1" dirty="0">
                <a:solidFill>
                  <a:srgbClr val="000000"/>
                </a:solidFill>
                <a:latin typeface="黑体" panose="02010609060101010101" pitchFamily="1" charset="-122"/>
                <a:ea typeface="黑体" panose="02010609060101010101" pitchFamily="1" charset="-122"/>
              </a:rPr>
              <a:t>投入时间</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讲义要点</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笔记记录率</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69644" name="Rectangle 11"/>
          <p:cNvSpPr/>
          <p:nvPr/>
        </p:nvSpPr>
        <p:spPr>
          <a:xfrm>
            <a:off x="3260725" y="3067050"/>
            <a:ext cx="777875"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a:t>
            </a:r>
            <a:r>
              <a:rPr lang="zh-CN" altLang="en-US" sz="1200" b="1" dirty="0">
                <a:solidFill>
                  <a:srgbClr val="000099"/>
                </a:solidFill>
                <a:latin typeface="黑体" panose="02010609060101010101" pitchFamily="1" charset="-122"/>
                <a:ea typeface="黑体" panose="02010609060101010101" pitchFamily="1" charset="-122"/>
              </a:rPr>
              <a:t>小时</a:t>
            </a:r>
            <a:r>
              <a:rPr lang="ja-JP" altLang="en-US" sz="1200" b="1" dirty="0">
                <a:solidFill>
                  <a:srgbClr val="000099"/>
                </a:solidFill>
                <a:latin typeface="黑体" panose="02010609060101010101" pitchFamily="1" charset="-122"/>
                <a:ea typeface="黑体" panose="02010609060101010101" pitchFamily="1" charset="-122"/>
              </a:rPr>
              <a:t>    </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   ／</a:t>
            </a:r>
            <a:r>
              <a:rPr lang="zh-CN" altLang="en-US" sz="1200" b="1" dirty="0">
                <a:solidFill>
                  <a:srgbClr val="000099"/>
                </a:solidFill>
                <a:latin typeface="黑体" panose="02010609060101010101" pitchFamily="1" charset="-122"/>
                <a:ea typeface="黑体" panose="02010609060101010101" pitchFamily="1" charset="-122"/>
              </a:rPr>
              <a:t>每天</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a:t>
            </a:r>
            <a:r>
              <a:rPr lang="zh-CN" altLang="en-US" sz="1200" b="1" dirty="0">
                <a:solidFill>
                  <a:srgbClr val="000099"/>
                </a:solidFill>
                <a:latin typeface="黑体" panose="02010609060101010101" pitchFamily="1" charset="-122"/>
                <a:ea typeface="黑体" panose="02010609060101010101" pitchFamily="1" charset="-122"/>
              </a:rPr>
              <a:t>小时</a:t>
            </a:r>
            <a:r>
              <a:rPr lang="ja-JP" altLang="en-US" sz="1200" b="1" dirty="0">
                <a:solidFill>
                  <a:srgbClr val="000099"/>
                </a:solidFill>
                <a:latin typeface="黑体" panose="02010609060101010101" pitchFamily="1" charset="-122"/>
                <a:ea typeface="黑体" panose="02010609060101010101" pitchFamily="1" charset="-122"/>
              </a:rPr>
              <a:t>    </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   ／</a:t>
            </a:r>
            <a:r>
              <a:rPr lang="zh-CN" altLang="en-US" sz="1200" b="1" dirty="0">
                <a:solidFill>
                  <a:srgbClr val="000099"/>
                </a:solidFill>
                <a:latin typeface="黑体" panose="02010609060101010101" pitchFamily="1" charset="-122"/>
                <a:ea typeface="黑体" panose="02010609060101010101" pitchFamily="1" charset="-122"/>
              </a:rPr>
              <a:t>每天</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lnSpc>
                <a:spcPct val="90000"/>
              </a:lnSpc>
            </a:pP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lnSpc>
                <a:spcPct val="90000"/>
              </a:lnSpc>
            </a:pPr>
            <a:r>
              <a:rPr lang="ja-JP" altLang="en-US" sz="1200" b="1" dirty="0">
                <a:solidFill>
                  <a:srgbClr val="000099"/>
                </a:solidFill>
                <a:latin typeface="黑体" panose="02010609060101010101" pitchFamily="1" charset="-122"/>
                <a:ea typeface="黑体" panose="02010609060101010101" pitchFamily="1" charset="-122"/>
              </a:rPr>
              <a:t>１００％</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p:txBody>
      </p:sp>
      <p:sp>
        <p:nvSpPr>
          <p:cNvPr id="69645" name="Rectangle 12"/>
          <p:cNvSpPr/>
          <p:nvPr/>
        </p:nvSpPr>
        <p:spPr>
          <a:xfrm>
            <a:off x="2320925" y="1828800"/>
            <a:ext cx="935038"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期末考试</a:t>
            </a:r>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算术分数</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69646" name="Rectangle 13"/>
          <p:cNvSpPr/>
          <p:nvPr/>
        </p:nvSpPr>
        <p:spPr>
          <a:xfrm>
            <a:off x="3260725" y="1828800"/>
            <a:ext cx="777875"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ja-JP" altLang="en-US" sz="1600" b="1" dirty="0">
                <a:solidFill>
                  <a:srgbClr val="000000"/>
                </a:solidFill>
                <a:latin typeface="黑体" panose="02010609060101010101" pitchFamily="1" charset="-122"/>
                <a:ea typeface="黑体" panose="02010609060101010101" pitchFamily="1" charset="-122"/>
              </a:rPr>
              <a:t>８０点</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69647" name="Line 14"/>
          <p:cNvSpPr/>
          <p:nvPr/>
        </p:nvSpPr>
        <p:spPr>
          <a:xfrm>
            <a:off x="768350" y="4114800"/>
            <a:ext cx="3270250" cy="1588"/>
          </a:xfrm>
          <a:prstGeom prst="line">
            <a:avLst/>
          </a:prstGeom>
          <a:ln w="12700" cap="flat" cmpd="sng">
            <a:solidFill>
              <a:srgbClr val="000000"/>
            </a:solidFill>
            <a:prstDash val="solid"/>
            <a:headEnd type="none" w="med" len="med"/>
            <a:tailEnd type="none" w="med" len="med"/>
          </a:ln>
        </p:spPr>
      </p:sp>
      <p:sp>
        <p:nvSpPr>
          <p:cNvPr id="69648" name="Line 15"/>
          <p:cNvSpPr/>
          <p:nvPr/>
        </p:nvSpPr>
        <p:spPr>
          <a:xfrm>
            <a:off x="762000" y="5410200"/>
            <a:ext cx="3276600" cy="1588"/>
          </a:xfrm>
          <a:prstGeom prst="line">
            <a:avLst/>
          </a:prstGeom>
          <a:ln w="12700" cap="flat" cmpd="sng">
            <a:solidFill>
              <a:srgbClr val="000000"/>
            </a:solidFill>
            <a:prstDash val="solid"/>
            <a:headEnd type="none" w="med" len="med"/>
            <a:tailEnd type="none" w="med" len="med"/>
          </a:ln>
        </p:spPr>
      </p:sp>
      <p:sp>
        <p:nvSpPr>
          <p:cNvPr id="69649" name="Rectangle 16"/>
          <p:cNvSpPr/>
          <p:nvPr/>
        </p:nvSpPr>
        <p:spPr>
          <a:xfrm>
            <a:off x="5029200" y="1219200"/>
            <a:ext cx="1868488" cy="6096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eaLnBrk="0" hangingPunct="0"/>
            <a:r>
              <a:rPr lang="zh-CN" altLang="en-US" sz="1500" b="1" dirty="0">
                <a:solidFill>
                  <a:srgbClr val="000000"/>
                </a:solidFill>
                <a:latin typeface="黑体" panose="02010609060101010101" pitchFamily="1" charset="-122"/>
                <a:ea typeface="黑体" panose="02010609060101010101" pitchFamily="1" charset="-122"/>
              </a:rPr>
              <a:t>目标 </a:t>
            </a:r>
            <a:r>
              <a:rPr lang="en-US" altLang="zh-CN" sz="1500" b="1" dirty="0">
                <a:solidFill>
                  <a:srgbClr val="000000"/>
                </a:solidFill>
                <a:latin typeface="Times New Roman" panose="02020603050405020304" pitchFamily="2" charset="0"/>
                <a:ea typeface="黑体" panose="02010609060101010101" pitchFamily="1" charset="-122"/>
              </a:rPr>
              <a:t>·</a:t>
            </a:r>
            <a:r>
              <a:rPr lang="en-US" altLang="zh-CN" sz="1500" b="1" dirty="0">
                <a:solidFill>
                  <a:srgbClr val="000000"/>
                </a:solidFill>
                <a:latin typeface="黑体" panose="02010609060101010101" pitchFamily="1" charset="-122"/>
                <a:ea typeface="黑体" panose="02010609060101010101" pitchFamily="1" charset="-122"/>
              </a:rPr>
              <a:t> </a:t>
            </a:r>
            <a:r>
              <a:rPr lang="zh-CN" altLang="en-US" sz="1500" b="1" dirty="0">
                <a:solidFill>
                  <a:srgbClr val="000000"/>
                </a:solidFill>
                <a:latin typeface="黑体" panose="02010609060101010101" pitchFamily="1" charset="-122"/>
                <a:ea typeface="黑体" panose="02010609060101010101" pitchFamily="1" charset="-122"/>
              </a:rPr>
              <a:t>课题</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69650" name="Rectangle 17"/>
          <p:cNvSpPr/>
          <p:nvPr/>
        </p:nvSpPr>
        <p:spPr>
          <a:xfrm>
            <a:off x="6897688" y="1219200"/>
            <a:ext cx="935037"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管理项目</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69651" name="Rectangle 18"/>
          <p:cNvSpPr/>
          <p:nvPr/>
        </p:nvSpPr>
        <p:spPr>
          <a:xfrm>
            <a:off x="7832725" y="1219200"/>
            <a:ext cx="777875"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管理水准</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69652" name="Rectangle 19"/>
          <p:cNvSpPr/>
          <p:nvPr/>
        </p:nvSpPr>
        <p:spPr>
          <a:xfrm>
            <a:off x="5029200" y="838200"/>
            <a:ext cx="3581400" cy="3810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algn="ctr" eaLnBrk="0" fontAlgn="t" hangingPunct="0"/>
            <a:r>
              <a:rPr lang="ja-JP" altLang="en-US" b="1" dirty="0">
                <a:solidFill>
                  <a:srgbClr val="000000"/>
                </a:solidFill>
                <a:latin typeface="黑体" panose="02010609060101010101" pitchFamily="1" charset="-122"/>
                <a:ea typeface="黑体" panose="02010609060101010101" pitchFamily="1" charset="-122"/>
              </a:rPr>
              <a:t>Ｐｌａｎ</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69653" name="Rectangle 20"/>
          <p:cNvSpPr/>
          <p:nvPr/>
        </p:nvSpPr>
        <p:spPr>
          <a:xfrm>
            <a:off x="5340350" y="1524000"/>
            <a:ext cx="1557338" cy="304800"/>
          </a:xfrm>
          <a:prstGeom prst="rect">
            <a:avLst/>
          </a:prstGeom>
          <a:solidFill>
            <a:srgbClr val="DDDDDD"/>
          </a:solidFill>
          <a:ln w="12700" cap="flat" cmpd="sng">
            <a:solidFill>
              <a:srgbClr val="000066"/>
            </a:solidFill>
            <a:prstDash val="solid"/>
            <a:miter/>
            <a:headEnd type="none" w="med" len="med"/>
            <a:tailEnd type="none" w="med" len="med"/>
          </a:ln>
        </p:spPr>
        <p:txBody>
          <a:bodyPr wrap="none" anchor="ctr" anchorCtr="0"/>
          <a:p>
            <a:pPr eaLnBrk="0" hangingPunct="0"/>
            <a:r>
              <a:rPr lang="zh-CN" altLang="en-US" sz="1400" b="1" dirty="0">
                <a:solidFill>
                  <a:srgbClr val="000000"/>
                </a:solidFill>
                <a:latin typeface="黑体" panose="02010609060101010101" pitchFamily="1" charset="-122"/>
                <a:ea typeface="黑体" panose="02010609060101010101" pitchFamily="1" charset="-122"/>
              </a:rPr>
              <a:t>主要措施</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69654" name="Rectangle 21"/>
          <p:cNvSpPr/>
          <p:nvPr/>
        </p:nvSpPr>
        <p:spPr>
          <a:xfrm>
            <a:off x="5029200" y="1828800"/>
            <a:ext cx="1868488" cy="495300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eaLnBrk="0" hangingPunct="0">
              <a:lnSpc>
                <a:spcPct val="95000"/>
              </a:lnSpc>
            </a:pPr>
            <a:r>
              <a:rPr lang="zh-CN" altLang="en-US" sz="1600" b="1" dirty="0">
                <a:solidFill>
                  <a:srgbClr val="000000"/>
                </a:solidFill>
                <a:latin typeface="黑体" panose="02010609060101010101" pitchFamily="1" charset="-122"/>
                <a:ea typeface="黑体" panose="02010609060101010101" pitchFamily="1" charset="-122"/>
              </a:rPr>
              <a:t>目标</a:t>
            </a:r>
            <a:r>
              <a:rPr lang="ja-JP" altLang="en-US" sz="1600" b="1" dirty="0">
                <a:solidFill>
                  <a:srgbClr val="000000"/>
                </a:solidFill>
                <a:latin typeface="黑体" panose="02010609060101010101" pitchFamily="1" charset="-122"/>
                <a:ea typeface="黑体" panose="02010609060101010101" pitchFamily="1" charset="-122"/>
              </a:rPr>
              <a:t>      </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lnSpc>
                <a:spcPct val="95000"/>
              </a:lnSpc>
            </a:pPr>
            <a:r>
              <a:rPr lang="zh-CN" altLang="en-US" sz="1600" b="1" dirty="0">
                <a:solidFill>
                  <a:srgbClr val="000000"/>
                </a:solidFill>
                <a:latin typeface="黑体" panose="02010609060101010101" pitchFamily="1" charset="-122"/>
                <a:ea typeface="黑体" panose="02010609060101010101" pitchFamily="1" charset="-122"/>
              </a:rPr>
              <a:t>在期末考试中自己</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lnSpc>
                <a:spcPct val="95000"/>
              </a:lnSpc>
            </a:pPr>
            <a:r>
              <a:rPr lang="zh-CN" altLang="en-US" sz="1600" b="1" dirty="0">
                <a:solidFill>
                  <a:srgbClr val="000000"/>
                </a:solidFill>
                <a:latin typeface="黑体" panose="02010609060101010101" pitchFamily="1" charset="-122"/>
                <a:ea typeface="黑体" panose="02010609060101010101" pitchFamily="1" charset="-122"/>
              </a:rPr>
              <a:t>不擅长的数学要</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lnSpc>
                <a:spcPct val="95000"/>
              </a:lnSpc>
            </a:pPr>
            <a:r>
              <a:rPr lang="zh-CN" altLang="en-US" sz="1600" b="1" dirty="0">
                <a:solidFill>
                  <a:srgbClr val="000000"/>
                </a:solidFill>
                <a:latin typeface="黑体" panose="02010609060101010101" pitchFamily="1" charset="-122"/>
                <a:ea typeface="黑体" panose="02010609060101010101" pitchFamily="1" charset="-122"/>
              </a:rPr>
              <a:t>达到</a:t>
            </a:r>
            <a:r>
              <a:rPr lang="ja-JP" altLang="en-US" sz="1600" b="1" dirty="0">
                <a:solidFill>
                  <a:srgbClr val="CC0000"/>
                </a:solidFill>
                <a:latin typeface="黑体" panose="02010609060101010101" pitchFamily="1" charset="-122"/>
                <a:ea typeface="黑体" panose="02010609060101010101" pitchFamily="1" charset="-122"/>
              </a:rPr>
              <a:t>８０</a:t>
            </a:r>
            <a:r>
              <a:rPr lang="zh-CN" altLang="en-US" sz="1600" b="1" dirty="0">
                <a:solidFill>
                  <a:srgbClr val="CC0000"/>
                </a:solidFill>
                <a:latin typeface="黑体" panose="02010609060101010101" pitchFamily="1" charset="-122"/>
                <a:ea typeface="黑体" panose="02010609060101010101" pitchFamily="1" charset="-122"/>
              </a:rPr>
              <a:t>分</a:t>
            </a:r>
            <a:r>
              <a:rPr lang="zh-CN" altLang="en-US" sz="1600" b="1" dirty="0">
                <a:latin typeface="黑体" panose="02010609060101010101" pitchFamily="1" charset="-122"/>
                <a:ea typeface="黑体" panose="02010609060101010101" pitchFamily="1" charset="-122"/>
              </a:rPr>
              <a:t>以上</a:t>
            </a:r>
            <a:endParaRPr lang="ja-JP" altLang="en-US" sz="1600" b="1" dirty="0">
              <a:latin typeface="黑体" panose="02010609060101010101" pitchFamily="1" charset="-122"/>
              <a:ea typeface="黑体" panose="02010609060101010101" pitchFamily="1" charset="-122"/>
            </a:endParaRPr>
          </a:p>
          <a:p>
            <a:pPr eaLnBrk="0" hangingPunct="0">
              <a:lnSpc>
                <a:spcPct val="95000"/>
              </a:lnSpc>
            </a:pPr>
            <a:r>
              <a:rPr lang="ja-JP" altLang="en-US" sz="1600" b="1" dirty="0">
                <a:solidFill>
                  <a:srgbClr val="000099"/>
                </a:solidFill>
                <a:latin typeface="黑体" panose="02010609060101010101" pitchFamily="1" charset="-122"/>
                <a:ea typeface="黑体" panose="02010609060101010101" pitchFamily="1" charset="-122"/>
              </a:rPr>
              <a:t>（</a:t>
            </a:r>
            <a:r>
              <a:rPr lang="zh-CN" altLang="en-US" sz="1600" b="1" dirty="0">
                <a:solidFill>
                  <a:srgbClr val="000099"/>
                </a:solidFill>
                <a:latin typeface="黑体" panose="02010609060101010101" pitchFamily="1" charset="-122"/>
                <a:ea typeface="黑体" panose="02010609060101010101" pitchFamily="1" charset="-122"/>
              </a:rPr>
              <a:t>现状７５分</a:t>
            </a:r>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69655" name="Rectangle 22"/>
          <p:cNvSpPr/>
          <p:nvPr/>
        </p:nvSpPr>
        <p:spPr>
          <a:xfrm>
            <a:off x="5340350" y="3067050"/>
            <a:ext cx="1557338"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nchor="ctr" anchorCtr="0"/>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ja-JP" altLang="en-US" sz="1600" b="1" dirty="0">
                <a:solidFill>
                  <a:srgbClr val="000000"/>
                </a:solidFill>
                <a:latin typeface="黑体" panose="02010609060101010101" pitchFamily="1" charset="-122"/>
                <a:ea typeface="黑体" panose="02010609060101010101" pitchFamily="1" charset="-122"/>
              </a:rPr>
              <a:t>１．</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sz="1600" b="1" dirty="0">
                <a:solidFill>
                  <a:srgbClr val="000000"/>
                </a:solidFill>
                <a:latin typeface="黑体" panose="02010609060101010101" pitchFamily="1" charset="-122"/>
                <a:ea typeface="黑体" panose="02010609060101010101" pitchFamily="1" charset="-122"/>
              </a:rPr>
              <a:t>每天</a:t>
            </a:r>
            <a:r>
              <a:rPr lang="zh-CN" altLang="en-US" sz="1600" b="1" dirty="0">
                <a:solidFill>
                  <a:srgbClr val="000099"/>
                </a:solidFill>
                <a:latin typeface="黑体" panose="02010609060101010101" pitchFamily="1" charset="-122"/>
                <a:ea typeface="黑体" panose="02010609060101010101" pitchFamily="1" charset="-122"/>
              </a:rPr>
              <a:t>复习</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ja-JP" altLang="en-US" sz="1600" b="1" dirty="0">
                <a:solidFill>
                  <a:srgbClr val="000000"/>
                </a:solidFill>
                <a:latin typeface="黑体" panose="02010609060101010101" pitchFamily="1" charset="-122"/>
                <a:ea typeface="黑体" panose="02010609060101010101" pitchFamily="1" charset="-122"/>
              </a:rPr>
              <a:t>２．</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将每次讲课</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内容的重点</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都记在笔记</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本上</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ja-JP" altLang="en-US" sz="1600" b="1" dirty="0">
                <a:solidFill>
                  <a:srgbClr val="000099"/>
                </a:solidFill>
                <a:latin typeface="黑体" panose="02010609060101010101" pitchFamily="1" charset="-122"/>
                <a:ea typeface="黑体" panose="02010609060101010101" pitchFamily="1" charset="-122"/>
              </a:rPr>
              <a:t>施策３</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和同学相互</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核对笔记，</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将漏记之处</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补齐</a:t>
            </a:r>
            <a:endParaRPr lang="ja-JP" altLang="en-US" sz="1600" b="1" dirty="0">
              <a:solidFill>
                <a:srgbClr val="000099"/>
              </a:solidFill>
              <a:latin typeface="黑体" panose="02010609060101010101" pitchFamily="1" charset="-122"/>
              <a:ea typeface="黑体" panose="02010609060101010101" pitchFamily="1" charset="-122"/>
            </a:endParaRPr>
          </a:p>
        </p:txBody>
      </p:sp>
      <p:sp>
        <p:nvSpPr>
          <p:cNvPr id="69656" name="Rectangle 23"/>
          <p:cNvSpPr/>
          <p:nvPr/>
        </p:nvSpPr>
        <p:spPr>
          <a:xfrm>
            <a:off x="6897688" y="3067050"/>
            <a:ext cx="935037"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lnSpc>
                <a:spcPct val="130000"/>
              </a:lnSpc>
            </a:pPr>
            <a:r>
              <a:rPr lang="zh-CN" altLang="en-US" sz="1400" b="1" dirty="0">
                <a:solidFill>
                  <a:srgbClr val="000000"/>
                </a:solidFill>
                <a:latin typeface="黑体" panose="02010609060101010101" pitchFamily="1" charset="-122"/>
                <a:ea typeface="黑体" panose="02010609060101010101" pitchFamily="1" charset="-122"/>
              </a:rPr>
              <a:t>投入时间</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讲义要点</a:t>
            </a:r>
            <a:endParaRPr lang="zh-CN"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笔记记录率</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笔记漏记</a:t>
            </a:r>
            <a:endParaRPr lang="zh-CN"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之处的</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补齐比率</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69657" name="Rectangle 24"/>
          <p:cNvSpPr/>
          <p:nvPr/>
        </p:nvSpPr>
        <p:spPr>
          <a:xfrm>
            <a:off x="7832725" y="3067050"/>
            <a:ext cx="777875"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a:t>
            </a:r>
            <a:r>
              <a:rPr lang="en-US" altLang="zh-CN" sz="1200" b="1" dirty="0">
                <a:solidFill>
                  <a:srgbClr val="000099"/>
                </a:solidFill>
                <a:latin typeface="黑体" panose="02010609060101010101" pitchFamily="1" charset="-122"/>
                <a:ea typeface="黑体" panose="02010609060101010101" pitchFamily="1" charset="-122"/>
              </a:rPr>
              <a:t>.</a:t>
            </a:r>
            <a:r>
              <a:rPr lang="ja-JP" altLang="en-US" sz="1200" b="1" dirty="0">
                <a:solidFill>
                  <a:srgbClr val="000099"/>
                </a:solidFill>
                <a:latin typeface="黑体" panose="02010609060101010101" pitchFamily="1" charset="-122"/>
                <a:ea typeface="黑体" panose="02010609060101010101" pitchFamily="1" charset="-122"/>
              </a:rPr>
              <a:t>５</a:t>
            </a:r>
            <a:r>
              <a:rPr lang="zh-CN" altLang="en-US" sz="1200" b="1" dirty="0">
                <a:solidFill>
                  <a:srgbClr val="000099"/>
                </a:solidFill>
                <a:latin typeface="黑体" panose="02010609060101010101" pitchFamily="1" charset="-122"/>
                <a:ea typeface="黑体" panose="02010609060101010101" pitchFamily="1" charset="-122"/>
              </a:rPr>
              <a:t>小时</a:t>
            </a:r>
            <a:r>
              <a:rPr lang="ja-JP" altLang="en-US" sz="1200" b="1" dirty="0">
                <a:solidFill>
                  <a:srgbClr val="000099"/>
                </a:solidFill>
                <a:latin typeface="黑体" panose="02010609060101010101" pitchFamily="1" charset="-122"/>
                <a:ea typeface="黑体" panose="02010609060101010101" pitchFamily="1" charset="-122"/>
              </a:rPr>
              <a:t> </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   ／</a:t>
            </a:r>
            <a:r>
              <a:rPr lang="zh-CN" altLang="en-US" sz="1200" b="1" dirty="0">
                <a:solidFill>
                  <a:srgbClr val="000099"/>
                </a:solidFill>
                <a:latin typeface="黑体" panose="02010609060101010101" pitchFamily="1" charset="-122"/>
                <a:ea typeface="黑体" panose="02010609060101010101" pitchFamily="1" charset="-122"/>
              </a:rPr>
              <a:t>每天</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１００％</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１００％</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p:txBody>
      </p:sp>
      <p:sp>
        <p:nvSpPr>
          <p:cNvPr id="69658" name="Rectangle 25"/>
          <p:cNvSpPr/>
          <p:nvPr/>
        </p:nvSpPr>
        <p:spPr>
          <a:xfrm>
            <a:off x="6892925" y="1828800"/>
            <a:ext cx="935038"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期末考试</a:t>
            </a:r>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算术分数</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69659" name="Rectangle 26"/>
          <p:cNvSpPr/>
          <p:nvPr/>
        </p:nvSpPr>
        <p:spPr>
          <a:xfrm>
            <a:off x="7832725" y="1828800"/>
            <a:ext cx="777875"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ja-JP" altLang="en-US" sz="1600" b="1" dirty="0">
                <a:solidFill>
                  <a:srgbClr val="000000"/>
                </a:solidFill>
                <a:latin typeface="黑体" panose="02010609060101010101" pitchFamily="1" charset="-122"/>
                <a:ea typeface="黑体" panose="02010609060101010101" pitchFamily="1" charset="-122"/>
              </a:rPr>
              <a:t>８０</a:t>
            </a:r>
            <a:r>
              <a:rPr lang="zh-CN" altLang="en-US" sz="1600" b="1" dirty="0">
                <a:solidFill>
                  <a:srgbClr val="000000"/>
                </a:solidFill>
                <a:latin typeface="黑体" panose="02010609060101010101" pitchFamily="1" charset="-122"/>
                <a:ea typeface="黑体" panose="02010609060101010101" pitchFamily="1" charset="-122"/>
              </a:rPr>
              <a:t>分</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69660" name="Line 27"/>
          <p:cNvSpPr/>
          <p:nvPr/>
        </p:nvSpPr>
        <p:spPr>
          <a:xfrm>
            <a:off x="5334000" y="3962400"/>
            <a:ext cx="3276600" cy="1588"/>
          </a:xfrm>
          <a:prstGeom prst="line">
            <a:avLst/>
          </a:prstGeom>
          <a:ln w="12700" cap="flat" cmpd="sng">
            <a:solidFill>
              <a:srgbClr val="000000"/>
            </a:solidFill>
            <a:prstDash val="solid"/>
            <a:headEnd type="none" w="med" len="med"/>
            <a:tailEnd type="none" w="med" len="med"/>
          </a:ln>
        </p:spPr>
      </p:sp>
      <p:sp>
        <p:nvSpPr>
          <p:cNvPr id="69661" name="Line 28"/>
          <p:cNvSpPr/>
          <p:nvPr/>
        </p:nvSpPr>
        <p:spPr>
          <a:xfrm>
            <a:off x="5334000" y="5332413"/>
            <a:ext cx="3276600" cy="1587"/>
          </a:xfrm>
          <a:prstGeom prst="line">
            <a:avLst/>
          </a:prstGeom>
          <a:ln w="12700" cap="flat" cmpd="sng">
            <a:solidFill>
              <a:srgbClr val="000000"/>
            </a:solidFill>
            <a:prstDash val="solid"/>
            <a:headEnd type="none" w="med" len="med"/>
            <a:tailEnd type="none" w="med" len="med"/>
          </a:ln>
        </p:spPr>
      </p:sp>
      <p:sp>
        <p:nvSpPr>
          <p:cNvPr id="69662" name="AutoShape 29"/>
          <p:cNvSpPr/>
          <p:nvPr/>
        </p:nvSpPr>
        <p:spPr>
          <a:xfrm>
            <a:off x="4191000" y="2590800"/>
            <a:ext cx="762000" cy="1600200"/>
          </a:xfrm>
          <a:prstGeom prst="rightArrow">
            <a:avLst>
              <a:gd name="adj1" fmla="val 50000"/>
              <a:gd name="adj2" fmla="val 25000"/>
            </a:avLst>
          </a:prstGeom>
          <a:solidFill>
            <a:srgbClr val="000099"/>
          </a:solidFill>
          <a:ln w="9525" cap="flat" cmpd="sng">
            <a:solidFill>
              <a:schemeClr val="tx1"/>
            </a:solidFill>
            <a:prstDash val="solid"/>
            <a:miter/>
            <a:headEnd type="none" w="med" len="med"/>
            <a:tailEnd type="none" w="med" len="med"/>
          </a:ln>
        </p:spPr>
        <p:txBody>
          <a:bodyPr wrap="none" anchor="ctr" anchorCtr="0"/>
          <a:p>
            <a:pPr algn="ctr" eaLnBrk="0" hangingPunct="0"/>
            <a:endParaRPr lang="en-US" altLang="x-none" sz="1200" b="1" dirty="0">
              <a:solidFill>
                <a:srgbClr val="000099"/>
              </a:solidFill>
              <a:latin typeface="黑体" panose="02010609060101010101" pitchFamily="1" charset="-122"/>
              <a:ea typeface="黑体" panose="02010609060101010101" pitchFamily="1" charset="-122"/>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8"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70659" name="Rectangle 2"/>
          <p:cNvSpPr>
            <a:spLocks noGrp="1"/>
          </p:cNvSpPr>
          <p:nvPr>
            <p:ph type="title" idx="4294967295"/>
          </p:nvPr>
        </p:nvSpPr>
        <p:spPr>
          <a:xfrm>
            <a:off x="0" y="152400"/>
            <a:ext cx="9144000" cy="609600"/>
          </a:xfrm>
          <a:ln/>
        </p:spPr>
        <p:txBody>
          <a:bodyPr vert="horz" wrap="square" lIns="90488" tIns="44450" rIns="90488" bIns="44450" anchor="ctr" anchorCtr="0"/>
          <a:p>
            <a:pPr eaLnBrk="1" hangingPunct="1"/>
            <a:r>
              <a:rPr lang="zh-CN" altLang="en-US" sz="34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下一个</a:t>
            </a:r>
            <a:r>
              <a:rPr lang="ja-JP" altLang="en-US" sz="34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ＰＤＣＡ</a:t>
            </a:r>
            <a:r>
              <a:rPr lang="zh-CN" altLang="en-US" sz="34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rPr>
              <a:t>计划实例</a:t>
            </a:r>
            <a:endParaRPr lang="en-US" altLang="zh-CN" sz="4000" b="1" dirty="0">
              <a:solidFill>
                <a:srgbClr val="2D2DB3"/>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70660" name="Rectangle 3"/>
          <p:cNvSpPr/>
          <p:nvPr/>
        </p:nvSpPr>
        <p:spPr>
          <a:xfrm>
            <a:off x="287338" y="1219200"/>
            <a:ext cx="1868487" cy="6096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eaLnBrk="0" hangingPunct="0"/>
            <a:r>
              <a:rPr lang="zh-CN" altLang="en-US" sz="1500" b="1" dirty="0">
                <a:solidFill>
                  <a:srgbClr val="000000"/>
                </a:solidFill>
                <a:latin typeface="黑体" panose="02010609060101010101" pitchFamily="1" charset="-122"/>
                <a:ea typeface="黑体" panose="02010609060101010101" pitchFamily="1" charset="-122"/>
              </a:rPr>
              <a:t>目标 </a:t>
            </a:r>
            <a:r>
              <a:rPr lang="en-US" altLang="zh-CN" sz="1500" b="1" dirty="0">
                <a:solidFill>
                  <a:srgbClr val="000000"/>
                </a:solidFill>
                <a:latin typeface="Times New Roman" panose="02020603050405020304" pitchFamily="2" charset="0"/>
                <a:ea typeface="黑体" panose="02010609060101010101" pitchFamily="1" charset="-122"/>
              </a:rPr>
              <a:t>·</a:t>
            </a:r>
            <a:r>
              <a:rPr lang="en-US" altLang="zh-CN" sz="1500" b="1" dirty="0">
                <a:solidFill>
                  <a:srgbClr val="000000"/>
                </a:solidFill>
                <a:latin typeface="黑体" panose="02010609060101010101" pitchFamily="1" charset="-122"/>
                <a:ea typeface="黑体" panose="02010609060101010101" pitchFamily="1" charset="-122"/>
              </a:rPr>
              <a:t> </a:t>
            </a:r>
            <a:r>
              <a:rPr lang="zh-CN" altLang="en-US" sz="1500" b="1" dirty="0">
                <a:solidFill>
                  <a:srgbClr val="000000"/>
                </a:solidFill>
                <a:latin typeface="黑体" panose="02010609060101010101" pitchFamily="1" charset="-122"/>
                <a:ea typeface="黑体" panose="02010609060101010101" pitchFamily="1" charset="-122"/>
              </a:rPr>
              <a:t>课题</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70661" name="Rectangle 4"/>
          <p:cNvSpPr/>
          <p:nvPr/>
        </p:nvSpPr>
        <p:spPr>
          <a:xfrm>
            <a:off x="2155825" y="1219200"/>
            <a:ext cx="935038"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管理项目</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70662" name="Rectangle 5"/>
          <p:cNvSpPr/>
          <p:nvPr/>
        </p:nvSpPr>
        <p:spPr>
          <a:xfrm>
            <a:off x="3090863" y="1219200"/>
            <a:ext cx="777875"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管理水准</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70663" name="Rectangle 6"/>
          <p:cNvSpPr/>
          <p:nvPr/>
        </p:nvSpPr>
        <p:spPr>
          <a:xfrm>
            <a:off x="287338" y="838200"/>
            <a:ext cx="3581400" cy="381000"/>
          </a:xfrm>
          <a:prstGeom prst="rect">
            <a:avLst/>
          </a:prstGeom>
          <a:solidFill>
            <a:srgbClr val="DDDDDD"/>
          </a:solidFill>
          <a:ln w="12700" cap="flat" cmpd="sng">
            <a:solidFill>
              <a:srgbClr val="000066"/>
            </a:solidFill>
            <a:prstDash val="solid"/>
            <a:miter/>
            <a:headEnd type="none" w="med" len="med"/>
            <a:tailEnd type="none" w="med" len="med"/>
          </a:ln>
        </p:spPr>
        <p:txBody>
          <a:bodyPr wrap="none"/>
          <a:p>
            <a:pPr algn="ctr" eaLnBrk="0" fontAlgn="t" hangingPunct="0"/>
            <a:r>
              <a:rPr lang="ja-JP" altLang="en-US" b="1" dirty="0">
                <a:solidFill>
                  <a:srgbClr val="000000"/>
                </a:solidFill>
                <a:latin typeface="黑体" panose="02010609060101010101" pitchFamily="1" charset="-122"/>
                <a:ea typeface="黑体" panose="02010609060101010101" pitchFamily="1" charset="-122"/>
              </a:rPr>
              <a:t>Ｐｌａｎ</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70664" name="Rectangle 7"/>
          <p:cNvSpPr/>
          <p:nvPr/>
        </p:nvSpPr>
        <p:spPr>
          <a:xfrm>
            <a:off x="598488" y="1524000"/>
            <a:ext cx="1557337" cy="304800"/>
          </a:xfrm>
          <a:prstGeom prst="rect">
            <a:avLst/>
          </a:prstGeom>
          <a:solidFill>
            <a:srgbClr val="DDDDDD"/>
          </a:solidFill>
          <a:ln w="12700" cap="flat" cmpd="sng">
            <a:solidFill>
              <a:srgbClr val="000066"/>
            </a:solidFill>
            <a:prstDash val="solid"/>
            <a:miter/>
            <a:headEnd type="none" w="med" len="med"/>
            <a:tailEnd type="none" w="med" len="med"/>
          </a:ln>
        </p:spPr>
        <p:txBody>
          <a:bodyPr wrap="none" anchor="ctr" anchorCtr="0"/>
          <a:p>
            <a:pPr eaLnBrk="0" hangingPunct="0"/>
            <a:r>
              <a:rPr lang="zh-CN" altLang="en-US" sz="1400" b="1" dirty="0">
                <a:solidFill>
                  <a:srgbClr val="000000"/>
                </a:solidFill>
                <a:latin typeface="黑体" panose="02010609060101010101" pitchFamily="1" charset="-122"/>
                <a:ea typeface="黑体" panose="02010609060101010101" pitchFamily="1" charset="-122"/>
              </a:rPr>
              <a:t>主要措施</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70665" name="Rectangle 8"/>
          <p:cNvSpPr/>
          <p:nvPr/>
        </p:nvSpPr>
        <p:spPr>
          <a:xfrm>
            <a:off x="287338" y="1828800"/>
            <a:ext cx="1868487" cy="495300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eaLnBrk="0" hangingPunct="0">
              <a:lnSpc>
                <a:spcPct val="95000"/>
              </a:lnSpc>
            </a:pPr>
            <a:r>
              <a:rPr lang="zh-CN" altLang="en-US" sz="1600" b="1" dirty="0">
                <a:solidFill>
                  <a:srgbClr val="000000"/>
                </a:solidFill>
                <a:latin typeface="黑体" panose="02010609060101010101" pitchFamily="1" charset="-122"/>
                <a:ea typeface="黑体" panose="02010609060101010101" pitchFamily="1" charset="-122"/>
              </a:rPr>
              <a:t>目标</a:t>
            </a:r>
            <a:r>
              <a:rPr lang="ja-JP" altLang="en-US" sz="1600" b="1" dirty="0">
                <a:solidFill>
                  <a:srgbClr val="000000"/>
                </a:solidFill>
                <a:latin typeface="黑体" panose="02010609060101010101" pitchFamily="1" charset="-122"/>
                <a:ea typeface="黑体" panose="02010609060101010101" pitchFamily="1" charset="-122"/>
              </a:rPr>
              <a:t>      </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lnSpc>
                <a:spcPct val="95000"/>
              </a:lnSpc>
            </a:pPr>
            <a:r>
              <a:rPr lang="zh-CN" altLang="en-US" sz="1600" b="1" dirty="0">
                <a:solidFill>
                  <a:srgbClr val="000000"/>
                </a:solidFill>
                <a:latin typeface="黑体" panose="02010609060101010101" pitchFamily="1" charset="-122"/>
                <a:ea typeface="黑体" panose="02010609060101010101" pitchFamily="1" charset="-122"/>
              </a:rPr>
              <a:t>在期末考试中自己</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lnSpc>
                <a:spcPct val="95000"/>
              </a:lnSpc>
            </a:pPr>
            <a:r>
              <a:rPr lang="zh-CN" altLang="en-US" sz="1600" b="1" dirty="0">
                <a:solidFill>
                  <a:srgbClr val="000000"/>
                </a:solidFill>
                <a:latin typeface="黑体" panose="02010609060101010101" pitchFamily="1" charset="-122"/>
                <a:ea typeface="黑体" panose="02010609060101010101" pitchFamily="1" charset="-122"/>
              </a:rPr>
              <a:t>不擅长的数学要</a:t>
            </a:r>
            <a:endParaRPr lang="zh-CN" altLang="en-US" sz="1600" b="1" dirty="0">
              <a:solidFill>
                <a:srgbClr val="000000"/>
              </a:solidFill>
              <a:latin typeface="黑体" panose="02010609060101010101" pitchFamily="1" charset="-122"/>
              <a:ea typeface="黑体" panose="02010609060101010101" pitchFamily="1" charset="-122"/>
            </a:endParaRPr>
          </a:p>
          <a:p>
            <a:pPr eaLnBrk="0" hangingPunct="0">
              <a:lnSpc>
                <a:spcPct val="95000"/>
              </a:lnSpc>
            </a:pPr>
            <a:r>
              <a:rPr lang="zh-CN" altLang="en-US" sz="1600" b="1" dirty="0">
                <a:solidFill>
                  <a:srgbClr val="000000"/>
                </a:solidFill>
                <a:latin typeface="黑体" panose="02010609060101010101" pitchFamily="1" charset="-122"/>
                <a:ea typeface="黑体" panose="02010609060101010101" pitchFamily="1" charset="-122"/>
              </a:rPr>
              <a:t>达到</a:t>
            </a:r>
            <a:r>
              <a:rPr lang="ja-JP" altLang="en-US" sz="1600" b="1" dirty="0">
                <a:solidFill>
                  <a:srgbClr val="CC0000"/>
                </a:solidFill>
                <a:latin typeface="黑体" panose="02010609060101010101" pitchFamily="1" charset="-122"/>
                <a:ea typeface="黑体" panose="02010609060101010101" pitchFamily="1" charset="-122"/>
              </a:rPr>
              <a:t>８０</a:t>
            </a:r>
            <a:r>
              <a:rPr lang="zh-CN" altLang="en-US" sz="1600" b="1" dirty="0">
                <a:solidFill>
                  <a:srgbClr val="CC0000"/>
                </a:solidFill>
                <a:latin typeface="黑体" panose="02010609060101010101" pitchFamily="1" charset="-122"/>
                <a:ea typeface="黑体" panose="02010609060101010101" pitchFamily="1" charset="-122"/>
              </a:rPr>
              <a:t>分</a:t>
            </a:r>
            <a:r>
              <a:rPr lang="zh-CN" altLang="en-US" sz="1600" b="1" dirty="0">
                <a:latin typeface="黑体" panose="02010609060101010101" pitchFamily="1" charset="-122"/>
                <a:ea typeface="黑体" panose="02010609060101010101" pitchFamily="1" charset="-122"/>
              </a:rPr>
              <a:t>以上</a:t>
            </a:r>
            <a:endParaRPr lang="ja-JP" altLang="en-US" sz="1600" b="1" dirty="0">
              <a:latin typeface="黑体" panose="02010609060101010101" pitchFamily="1" charset="-122"/>
              <a:ea typeface="黑体" panose="02010609060101010101" pitchFamily="1" charset="-122"/>
            </a:endParaRPr>
          </a:p>
          <a:p>
            <a:pPr eaLnBrk="0" hangingPunct="0">
              <a:lnSpc>
                <a:spcPct val="95000"/>
              </a:lnSpc>
            </a:pPr>
            <a:r>
              <a:rPr lang="ja-JP" altLang="en-US" sz="1600" b="1" dirty="0">
                <a:solidFill>
                  <a:srgbClr val="000099"/>
                </a:solidFill>
                <a:latin typeface="黑体" panose="02010609060101010101" pitchFamily="1" charset="-122"/>
                <a:ea typeface="黑体" panose="02010609060101010101" pitchFamily="1" charset="-122"/>
              </a:rPr>
              <a:t>（</a:t>
            </a:r>
            <a:r>
              <a:rPr lang="zh-CN" altLang="en-US" sz="1600" b="1" dirty="0">
                <a:solidFill>
                  <a:srgbClr val="000099"/>
                </a:solidFill>
                <a:latin typeface="黑体" panose="02010609060101010101" pitchFamily="1" charset="-122"/>
                <a:ea typeface="黑体" panose="02010609060101010101" pitchFamily="1" charset="-122"/>
              </a:rPr>
              <a:t>现状７５分</a:t>
            </a:r>
            <a:r>
              <a:rPr lang="ja-JP" altLang="en-US" sz="1600" b="1" dirty="0">
                <a:solidFill>
                  <a:srgbClr val="000099"/>
                </a:solidFill>
                <a:latin typeface="黑体" panose="02010609060101010101" pitchFamily="1" charset="-122"/>
                <a:ea typeface="黑体" panose="02010609060101010101" pitchFamily="1" charset="-122"/>
              </a:rPr>
              <a:t>）</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70666" name="Rectangle 9"/>
          <p:cNvSpPr/>
          <p:nvPr/>
        </p:nvSpPr>
        <p:spPr>
          <a:xfrm>
            <a:off x="598488" y="3067050"/>
            <a:ext cx="1557337"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nchor="ctr" anchorCtr="0"/>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ja-JP" altLang="en-US" sz="1600" b="1" dirty="0">
                <a:solidFill>
                  <a:srgbClr val="000000"/>
                </a:solidFill>
                <a:latin typeface="黑体" panose="02010609060101010101" pitchFamily="1" charset="-122"/>
                <a:ea typeface="黑体" panose="02010609060101010101" pitchFamily="1" charset="-122"/>
              </a:rPr>
              <a:t>１．</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lnSpc>
                <a:spcPct val="120000"/>
              </a:lnSpc>
            </a:pPr>
            <a:r>
              <a:rPr lang="zh-CN" altLang="en-US" sz="1600" b="1" dirty="0">
                <a:solidFill>
                  <a:srgbClr val="000000"/>
                </a:solidFill>
                <a:latin typeface="黑体" panose="02010609060101010101" pitchFamily="1" charset="-122"/>
                <a:ea typeface="黑体" panose="02010609060101010101" pitchFamily="1" charset="-122"/>
              </a:rPr>
              <a:t>每天</a:t>
            </a:r>
            <a:r>
              <a:rPr lang="zh-CN" altLang="en-US" sz="1600" b="1" dirty="0">
                <a:solidFill>
                  <a:srgbClr val="000099"/>
                </a:solidFill>
                <a:latin typeface="黑体" panose="02010609060101010101" pitchFamily="1" charset="-122"/>
                <a:ea typeface="黑体" panose="02010609060101010101" pitchFamily="1" charset="-122"/>
              </a:rPr>
              <a:t>复习</a:t>
            </a:r>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eaLnBrk="0" hangingPunct="0"/>
            <a:r>
              <a:rPr lang="zh-CN" altLang="en-US" sz="1600" b="1" dirty="0">
                <a:solidFill>
                  <a:srgbClr val="000000"/>
                </a:solidFill>
                <a:latin typeface="黑体" panose="02010609060101010101" pitchFamily="1" charset="-122"/>
                <a:ea typeface="黑体" panose="02010609060101010101" pitchFamily="1" charset="-122"/>
              </a:rPr>
              <a:t>措施</a:t>
            </a:r>
            <a:r>
              <a:rPr lang="ja-JP" altLang="en-US" sz="1600" b="1" dirty="0">
                <a:solidFill>
                  <a:srgbClr val="000000"/>
                </a:solidFill>
                <a:latin typeface="黑体" panose="02010609060101010101" pitchFamily="1" charset="-122"/>
                <a:ea typeface="黑体" panose="02010609060101010101" pitchFamily="1" charset="-122"/>
              </a:rPr>
              <a:t>２．</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将每次讲课</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内容的重点</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都记在笔记</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本上</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ja-JP" altLang="en-US" sz="1600" b="1" dirty="0">
                <a:solidFill>
                  <a:srgbClr val="000099"/>
                </a:solidFill>
                <a:latin typeface="黑体" panose="02010609060101010101" pitchFamily="1" charset="-122"/>
                <a:ea typeface="黑体" panose="02010609060101010101" pitchFamily="1" charset="-122"/>
              </a:rPr>
              <a:t>施策３</a:t>
            </a:r>
            <a:endParaRPr lang="ja-JP"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和同学相互</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核对笔记，</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将漏记之处</a:t>
            </a:r>
            <a:endParaRPr lang="zh-CN" altLang="en-US" sz="1600" b="1" dirty="0">
              <a:solidFill>
                <a:srgbClr val="000099"/>
              </a:solidFill>
              <a:latin typeface="黑体" panose="02010609060101010101" pitchFamily="1" charset="-122"/>
              <a:ea typeface="黑体" panose="02010609060101010101" pitchFamily="1" charset="-122"/>
            </a:endParaRPr>
          </a:p>
          <a:p>
            <a:pPr eaLnBrk="0" hangingPunct="0"/>
            <a:r>
              <a:rPr lang="zh-CN" altLang="en-US" sz="1600" b="1" dirty="0">
                <a:solidFill>
                  <a:srgbClr val="000099"/>
                </a:solidFill>
                <a:latin typeface="黑体" panose="02010609060101010101" pitchFamily="1" charset="-122"/>
                <a:ea typeface="黑体" panose="02010609060101010101" pitchFamily="1" charset="-122"/>
              </a:rPr>
              <a:t>补齐</a:t>
            </a:r>
            <a:endParaRPr lang="ja-JP" altLang="en-US" sz="1600" b="1" dirty="0">
              <a:solidFill>
                <a:srgbClr val="000099"/>
              </a:solidFill>
              <a:latin typeface="黑体" panose="02010609060101010101" pitchFamily="1" charset="-122"/>
              <a:ea typeface="黑体" panose="02010609060101010101" pitchFamily="1" charset="-122"/>
            </a:endParaRPr>
          </a:p>
        </p:txBody>
      </p:sp>
      <p:sp>
        <p:nvSpPr>
          <p:cNvPr id="70667" name="Rectangle 10"/>
          <p:cNvSpPr/>
          <p:nvPr/>
        </p:nvSpPr>
        <p:spPr>
          <a:xfrm>
            <a:off x="2155825" y="3067050"/>
            <a:ext cx="935038"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lnSpc>
                <a:spcPct val="130000"/>
              </a:lnSpc>
            </a:pPr>
            <a:r>
              <a:rPr lang="zh-CN" altLang="en-US" sz="1400" b="1" dirty="0">
                <a:solidFill>
                  <a:srgbClr val="000000"/>
                </a:solidFill>
                <a:latin typeface="黑体" panose="02010609060101010101" pitchFamily="1" charset="-122"/>
                <a:ea typeface="黑体" panose="02010609060101010101" pitchFamily="1" charset="-122"/>
              </a:rPr>
              <a:t>投入时间</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讲义要点</a:t>
            </a:r>
            <a:endParaRPr lang="zh-CN"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笔记记录率</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笔记漏记</a:t>
            </a:r>
            <a:endParaRPr lang="zh-CN"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之处的</a:t>
            </a:r>
            <a:endParaRPr lang="ja-JP" altLang="en-US" sz="14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400" b="1" dirty="0">
                <a:solidFill>
                  <a:srgbClr val="000000"/>
                </a:solidFill>
                <a:latin typeface="黑体" panose="02010609060101010101" pitchFamily="1" charset="-122"/>
                <a:ea typeface="黑体" panose="02010609060101010101" pitchFamily="1" charset="-122"/>
              </a:rPr>
              <a:t>补齐比率</a:t>
            </a:r>
            <a:endParaRPr lang="ja-JP" altLang="en-US" sz="1400" b="1" dirty="0">
              <a:solidFill>
                <a:srgbClr val="000000"/>
              </a:solidFill>
              <a:latin typeface="黑体" panose="02010609060101010101" pitchFamily="1" charset="-122"/>
              <a:ea typeface="黑体" panose="02010609060101010101" pitchFamily="1" charset="-122"/>
            </a:endParaRPr>
          </a:p>
        </p:txBody>
      </p:sp>
      <p:sp>
        <p:nvSpPr>
          <p:cNvPr id="70668" name="Rectangle 11"/>
          <p:cNvSpPr/>
          <p:nvPr/>
        </p:nvSpPr>
        <p:spPr>
          <a:xfrm>
            <a:off x="3090863" y="3067050"/>
            <a:ext cx="777875"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a:t>
            </a:r>
            <a:r>
              <a:rPr lang="en-US" altLang="zh-CN" sz="1200" b="1" dirty="0">
                <a:solidFill>
                  <a:srgbClr val="000099"/>
                </a:solidFill>
                <a:latin typeface="黑体" panose="02010609060101010101" pitchFamily="1" charset="-122"/>
                <a:ea typeface="黑体" panose="02010609060101010101" pitchFamily="1" charset="-122"/>
              </a:rPr>
              <a:t>.</a:t>
            </a:r>
            <a:r>
              <a:rPr lang="ja-JP" altLang="en-US" sz="1200" b="1" dirty="0">
                <a:solidFill>
                  <a:srgbClr val="000099"/>
                </a:solidFill>
                <a:latin typeface="黑体" panose="02010609060101010101" pitchFamily="1" charset="-122"/>
                <a:ea typeface="黑体" panose="02010609060101010101" pitchFamily="1" charset="-122"/>
              </a:rPr>
              <a:t>５</a:t>
            </a:r>
            <a:r>
              <a:rPr lang="zh-CN" altLang="en-US" sz="1200" b="1" dirty="0">
                <a:solidFill>
                  <a:srgbClr val="000099"/>
                </a:solidFill>
                <a:latin typeface="黑体" panose="02010609060101010101" pitchFamily="1" charset="-122"/>
                <a:ea typeface="黑体" panose="02010609060101010101" pitchFamily="1" charset="-122"/>
              </a:rPr>
              <a:t>小时</a:t>
            </a:r>
            <a:r>
              <a:rPr lang="ja-JP" altLang="en-US" sz="1200" b="1" dirty="0">
                <a:solidFill>
                  <a:srgbClr val="000099"/>
                </a:solidFill>
                <a:latin typeface="黑体" panose="02010609060101010101" pitchFamily="1" charset="-122"/>
                <a:ea typeface="黑体" panose="02010609060101010101" pitchFamily="1" charset="-122"/>
              </a:rPr>
              <a:t> </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   ／</a:t>
            </a:r>
            <a:r>
              <a:rPr lang="zh-CN" altLang="en-US" sz="1200" b="1" dirty="0">
                <a:solidFill>
                  <a:srgbClr val="000099"/>
                </a:solidFill>
                <a:latin typeface="黑体" panose="02010609060101010101" pitchFamily="1" charset="-122"/>
                <a:ea typeface="黑体" panose="02010609060101010101" pitchFamily="1" charset="-122"/>
              </a:rPr>
              <a:t>每天</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１００％</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r>
              <a:rPr lang="ja-JP" altLang="en-US" sz="1200" b="1" dirty="0">
                <a:solidFill>
                  <a:srgbClr val="000099"/>
                </a:solidFill>
                <a:latin typeface="黑体" panose="02010609060101010101" pitchFamily="1" charset="-122"/>
                <a:ea typeface="黑体" panose="02010609060101010101" pitchFamily="1" charset="-122"/>
              </a:rPr>
              <a:t>１００％</a:t>
            </a:r>
            <a:endParaRPr lang="ja-JP" altLang="en-US" sz="12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200" b="1" dirty="0">
              <a:solidFill>
                <a:srgbClr val="000099"/>
              </a:solidFill>
              <a:latin typeface="黑体" panose="02010609060101010101" pitchFamily="1" charset="-122"/>
              <a:ea typeface="黑体" panose="02010609060101010101" pitchFamily="1" charset="-122"/>
            </a:endParaRPr>
          </a:p>
        </p:txBody>
      </p:sp>
      <p:sp>
        <p:nvSpPr>
          <p:cNvPr id="70669" name="Rectangle 12"/>
          <p:cNvSpPr/>
          <p:nvPr/>
        </p:nvSpPr>
        <p:spPr>
          <a:xfrm>
            <a:off x="2151063" y="1828800"/>
            <a:ext cx="935037"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期末考试</a:t>
            </a:r>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算术分数</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70670" name="Rectangle 13"/>
          <p:cNvSpPr/>
          <p:nvPr/>
        </p:nvSpPr>
        <p:spPr>
          <a:xfrm>
            <a:off x="3090863" y="1828800"/>
            <a:ext cx="777875"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ja-JP" altLang="en-US" sz="1600" b="1" dirty="0">
                <a:solidFill>
                  <a:srgbClr val="000000"/>
                </a:solidFill>
                <a:latin typeface="黑体" panose="02010609060101010101" pitchFamily="1" charset="-122"/>
                <a:ea typeface="黑体" panose="02010609060101010101" pitchFamily="1" charset="-122"/>
              </a:rPr>
              <a:t>８０</a:t>
            </a:r>
            <a:r>
              <a:rPr lang="zh-CN" altLang="en-US" sz="1600" b="1" dirty="0">
                <a:solidFill>
                  <a:srgbClr val="000000"/>
                </a:solidFill>
                <a:latin typeface="黑体" panose="02010609060101010101" pitchFamily="1" charset="-122"/>
                <a:ea typeface="黑体" panose="02010609060101010101" pitchFamily="1" charset="-122"/>
              </a:rPr>
              <a:t>分</a:t>
            </a:r>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70671" name="Line 14"/>
          <p:cNvSpPr/>
          <p:nvPr/>
        </p:nvSpPr>
        <p:spPr>
          <a:xfrm>
            <a:off x="592138" y="3962400"/>
            <a:ext cx="3276600" cy="1588"/>
          </a:xfrm>
          <a:prstGeom prst="line">
            <a:avLst/>
          </a:prstGeom>
          <a:ln w="12700" cap="flat" cmpd="sng">
            <a:solidFill>
              <a:srgbClr val="000000"/>
            </a:solidFill>
            <a:prstDash val="solid"/>
            <a:headEnd type="none" w="med" len="med"/>
            <a:tailEnd type="none" w="med" len="med"/>
          </a:ln>
        </p:spPr>
      </p:sp>
      <p:sp>
        <p:nvSpPr>
          <p:cNvPr id="70672" name="Rectangle 15"/>
          <p:cNvSpPr/>
          <p:nvPr/>
        </p:nvSpPr>
        <p:spPr>
          <a:xfrm>
            <a:off x="5849938" y="1219200"/>
            <a:ext cx="1447800"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差异分析</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70673" name="Rectangle 16"/>
          <p:cNvSpPr/>
          <p:nvPr/>
        </p:nvSpPr>
        <p:spPr>
          <a:xfrm>
            <a:off x="5849938" y="3067050"/>
            <a:ext cx="1447800"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eaLnBrk="0" hangingPunct="0"/>
            <a:endParaRPr lang="en-US" altLang="x-none" sz="1600" b="1" dirty="0">
              <a:solidFill>
                <a:srgbClr val="000000"/>
              </a:solidFill>
              <a:latin typeface="黑体" panose="02010609060101010101" pitchFamily="1" charset="-122"/>
              <a:ea typeface="黑体" panose="02010609060101010101" pitchFamily="1" charset="-122"/>
            </a:endParaRPr>
          </a:p>
        </p:txBody>
      </p:sp>
      <p:sp>
        <p:nvSpPr>
          <p:cNvPr id="70674" name="Rectangle 17"/>
          <p:cNvSpPr/>
          <p:nvPr/>
        </p:nvSpPr>
        <p:spPr>
          <a:xfrm>
            <a:off x="5849938" y="838200"/>
            <a:ext cx="1447800" cy="3810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ja-JP" altLang="en-US" b="1" dirty="0">
                <a:solidFill>
                  <a:srgbClr val="000000"/>
                </a:solidFill>
                <a:latin typeface="黑体" panose="02010609060101010101" pitchFamily="1" charset="-122"/>
                <a:ea typeface="黑体" panose="02010609060101010101" pitchFamily="1" charset="-122"/>
              </a:rPr>
              <a:t>Ｃｈｅｃｋ</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70675" name="Rectangle 18"/>
          <p:cNvSpPr/>
          <p:nvPr/>
        </p:nvSpPr>
        <p:spPr>
          <a:xfrm>
            <a:off x="5849938" y="1828800"/>
            <a:ext cx="1447800"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eaLnBrk="0" hangingPunct="0"/>
            <a:endParaRPr lang="en-US" altLang="x-none" sz="1600" b="1" dirty="0">
              <a:solidFill>
                <a:srgbClr val="000000"/>
              </a:solidFill>
              <a:latin typeface="黑体" panose="02010609060101010101" pitchFamily="1" charset="-122"/>
              <a:ea typeface="黑体" panose="02010609060101010101" pitchFamily="1" charset="-122"/>
            </a:endParaRPr>
          </a:p>
        </p:txBody>
      </p:sp>
      <p:sp>
        <p:nvSpPr>
          <p:cNvPr id="70676" name="Line 19"/>
          <p:cNvSpPr/>
          <p:nvPr/>
        </p:nvSpPr>
        <p:spPr>
          <a:xfrm>
            <a:off x="5849938" y="3962400"/>
            <a:ext cx="1436687" cy="1588"/>
          </a:xfrm>
          <a:prstGeom prst="line">
            <a:avLst/>
          </a:prstGeom>
          <a:ln w="9525" cap="flat" cmpd="sng">
            <a:solidFill>
              <a:srgbClr val="000000"/>
            </a:solidFill>
            <a:prstDash val="solid"/>
            <a:headEnd type="none" w="med" len="med"/>
            <a:tailEnd type="none" w="med" len="med"/>
          </a:ln>
        </p:spPr>
      </p:sp>
      <p:sp>
        <p:nvSpPr>
          <p:cNvPr id="70677" name="Rectangle 20"/>
          <p:cNvSpPr/>
          <p:nvPr/>
        </p:nvSpPr>
        <p:spPr>
          <a:xfrm>
            <a:off x="7297738" y="1219200"/>
            <a:ext cx="1541462"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500" b="1" dirty="0">
                <a:solidFill>
                  <a:srgbClr val="000000"/>
                </a:solidFill>
                <a:latin typeface="黑体" panose="02010609060101010101" pitchFamily="1" charset="-122"/>
                <a:ea typeface="黑体" panose="02010609060101010101" pitchFamily="1" charset="-122"/>
              </a:rPr>
              <a:t>今后的对应措施</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70678" name="Rectangle 21"/>
          <p:cNvSpPr/>
          <p:nvPr/>
        </p:nvSpPr>
        <p:spPr>
          <a:xfrm>
            <a:off x="7297738" y="3067050"/>
            <a:ext cx="1541462"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eaLnBrk="0" hangingPunct="0"/>
            <a:endParaRPr lang="en-US" altLang="x-none" sz="1600" b="1" dirty="0">
              <a:solidFill>
                <a:srgbClr val="000000"/>
              </a:solidFill>
              <a:latin typeface="黑体" panose="02010609060101010101" pitchFamily="1" charset="-122"/>
              <a:ea typeface="黑体" panose="02010609060101010101" pitchFamily="1" charset="-122"/>
            </a:endParaRPr>
          </a:p>
        </p:txBody>
      </p:sp>
      <p:sp>
        <p:nvSpPr>
          <p:cNvPr id="70679" name="Rectangle 22"/>
          <p:cNvSpPr/>
          <p:nvPr/>
        </p:nvSpPr>
        <p:spPr>
          <a:xfrm>
            <a:off x="7297738" y="838200"/>
            <a:ext cx="1541462" cy="3810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ja-JP" altLang="en-US" b="1" dirty="0">
                <a:solidFill>
                  <a:srgbClr val="000000"/>
                </a:solidFill>
                <a:latin typeface="黑体" panose="02010609060101010101" pitchFamily="1" charset="-122"/>
                <a:ea typeface="黑体" panose="02010609060101010101" pitchFamily="1" charset="-122"/>
              </a:rPr>
              <a:t>Ａｃｔｉｏｎ</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70680" name="Rectangle 23"/>
          <p:cNvSpPr/>
          <p:nvPr/>
        </p:nvSpPr>
        <p:spPr>
          <a:xfrm>
            <a:off x="7297738" y="1828800"/>
            <a:ext cx="1541462"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eaLnBrk="0" hangingPunct="0"/>
            <a:endParaRPr lang="en-US" altLang="x-none" sz="1600" b="1" dirty="0">
              <a:solidFill>
                <a:srgbClr val="000000"/>
              </a:solidFill>
              <a:latin typeface="黑体" panose="02010609060101010101" pitchFamily="1" charset="-122"/>
              <a:ea typeface="黑体" panose="02010609060101010101" pitchFamily="1" charset="-122"/>
            </a:endParaRPr>
          </a:p>
        </p:txBody>
      </p:sp>
      <p:sp>
        <p:nvSpPr>
          <p:cNvPr id="70681" name="Line 24"/>
          <p:cNvSpPr/>
          <p:nvPr/>
        </p:nvSpPr>
        <p:spPr>
          <a:xfrm>
            <a:off x="7297738" y="3962400"/>
            <a:ext cx="1541462" cy="1588"/>
          </a:xfrm>
          <a:prstGeom prst="line">
            <a:avLst/>
          </a:prstGeom>
          <a:ln w="9525" cap="flat" cmpd="sng">
            <a:solidFill>
              <a:srgbClr val="000000"/>
            </a:solidFill>
            <a:prstDash val="solid"/>
            <a:headEnd type="none" w="med" len="med"/>
            <a:tailEnd type="none" w="med" len="med"/>
          </a:ln>
        </p:spPr>
      </p:sp>
      <p:sp>
        <p:nvSpPr>
          <p:cNvPr id="70682" name="Rectangle 25"/>
          <p:cNvSpPr/>
          <p:nvPr/>
        </p:nvSpPr>
        <p:spPr>
          <a:xfrm>
            <a:off x="3868738" y="1828800"/>
            <a:ext cx="1670050"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algn="ctr" eaLnBrk="0" hangingPunct="0"/>
            <a:endParaRPr lang="en-US" altLang="x-none" sz="1200" b="1" dirty="0">
              <a:solidFill>
                <a:srgbClr val="000000"/>
              </a:solidFill>
              <a:latin typeface="黑体" panose="02010609060101010101" pitchFamily="1" charset="-122"/>
              <a:ea typeface="黑体" panose="02010609060101010101" pitchFamily="1" charset="-122"/>
            </a:endParaRPr>
          </a:p>
        </p:txBody>
      </p:sp>
      <p:sp>
        <p:nvSpPr>
          <p:cNvPr id="70683" name="Rectangle 26"/>
          <p:cNvSpPr/>
          <p:nvPr/>
        </p:nvSpPr>
        <p:spPr>
          <a:xfrm>
            <a:off x="3868738" y="1219200"/>
            <a:ext cx="1670050"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lnSpc>
                <a:spcPct val="120000"/>
              </a:lnSpc>
            </a:pPr>
            <a:r>
              <a:rPr lang="zh-CN" altLang="en-US" sz="1500" b="1" dirty="0">
                <a:solidFill>
                  <a:srgbClr val="000000"/>
                </a:solidFill>
                <a:latin typeface="黑体" panose="02010609060101010101" pitchFamily="1" charset="-122"/>
                <a:ea typeface="黑体" panose="02010609060101010101" pitchFamily="1" charset="-122"/>
              </a:rPr>
              <a:t>实绩</a:t>
            </a:r>
            <a:endParaRPr lang="ja-JP" altLang="en-US" sz="1500" b="1" dirty="0">
              <a:solidFill>
                <a:srgbClr val="000000"/>
              </a:solidFill>
              <a:latin typeface="黑体" panose="02010609060101010101" pitchFamily="1" charset="-122"/>
              <a:ea typeface="黑体" panose="02010609060101010101" pitchFamily="1" charset="-122"/>
            </a:endParaRPr>
          </a:p>
          <a:p>
            <a:pPr algn="ctr" eaLnBrk="0" hangingPunct="0">
              <a:lnSpc>
                <a:spcPct val="120000"/>
              </a:lnSpc>
            </a:pPr>
            <a:r>
              <a:rPr lang="zh-CN" altLang="en-US" sz="1500" b="1" dirty="0">
                <a:solidFill>
                  <a:srgbClr val="000000"/>
                </a:solidFill>
                <a:latin typeface="黑体" panose="02010609060101010101" pitchFamily="1" charset="-122"/>
                <a:ea typeface="黑体" panose="02010609060101010101" pitchFamily="1" charset="-122"/>
              </a:rPr>
              <a:t>实施措施</a:t>
            </a:r>
            <a:endParaRPr lang="ja-JP" altLang="en-US" sz="1500" b="1" dirty="0">
              <a:solidFill>
                <a:srgbClr val="000000"/>
              </a:solidFill>
              <a:latin typeface="黑体" panose="02010609060101010101" pitchFamily="1" charset="-122"/>
              <a:ea typeface="黑体" panose="02010609060101010101" pitchFamily="1" charset="-122"/>
            </a:endParaRPr>
          </a:p>
        </p:txBody>
      </p:sp>
      <p:sp>
        <p:nvSpPr>
          <p:cNvPr id="70684" name="Rectangle 27"/>
          <p:cNvSpPr/>
          <p:nvPr/>
        </p:nvSpPr>
        <p:spPr>
          <a:xfrm>
            <a:off x="5538788" y="1219200"/>
            <a:ext cx="317500" cy="6096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zh-CN" altLang="en-US" sz="1600" b="1" dirty="0">
                <a:solidFill>
                  <a:srgbClr val="000000"/>
                </a:solidFill>
                <a:latin typeface="黑体" panose="02010609060101010101" pitchFamily="1" charset="-122"/>
                <a:ea typeface="黑体" panose="02010609060101010101" pitchFamily="1" charset="-122"/>
              </a:rPr>
              <a:t>评</a:t>
            </a:r>
            <a:endParaRPr lang="zh-CN" altLang="en-US" sz="1600" b="1" dirty="0">
              <a:solidFill>
                <a:srgbClr val="000000"/>
              </a:solidFill>
              <a:latin typeface="黑体" panose="02010609060101010101" pitchFamily="1" charset="-122"/>
              <a:ea typeface="黑体" panose="02010609060101010101" pitchFamily="1" charset="-122"/>
            </a:endParaRPr>
          </a:p>
          <a:p>
            <a:pPr algn="ctr" eaLnBrk="0" hangingPunct="0"/>
            <a:r>
              <a:rPr lang="zh-CN" altLang="en-US" sz="1600" b="1" dirty="0">
                <a:solidFill>
                  <a:srgbClr val="000000"/>
                </a:solidFill>
                <a:latin typeface="黑体" panose="02010609060101010101" pitchFamily="1" charset="-122"/>
                <a:ea typeface="黑体" panose="02010609060101010101" pitchFamily="1" charset="-122"/>
              </a:rPr>
              <a:t>价</a:t>
            </a:r>
            <a:endParaRPr lang="ja-JP" altLang="en-US" sz="4400" b="1" dirty="0">
              <a:solidFill>
                <a:srgbClr val="000000"/>
              </a:solidFill>
              <a:latin typeface="黑体" panose="02010609060101010101" pitchFamily="1" charset="-122"/>
              <a:ea typeface="黑体" panose="02010609060101010101" pitchFamily="1" charset="-122"/>
            </a:endParaRPr>
          </a:p>
        </p:txBody>
      </p:sp>
      <p:sp>
        <p:nvSpPr>
          <p:cNvPr id="70685" name="Rectangle 28"/>
          <p:cNvSpPr/>
          <p:nvPr/>
        </p:nvSpPr>
        <p:spPr>
          <a:xfrm>
            <a:off x="3868738" y="3067050"/>
            <a:ext cx="1670050"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eaLnBrk="0" hangingPunct="0"/>
            <a:endParaRPr lang="en-US" altLang="x-none" sz="1600" b="1" dirty="0">
              <a:solidFill>
                <a:srgbClr val="000000"/>
              </a:solidFill>
              <a:latin typeface="黑体" panose="02010609060101010101" pitchFamily="1" charset="-122"/>
              <a:ea typeface="黑体" panose="02010609060101010101" pitchFamily="1" charset="-122"/>
            </a:endParaRPr>
          </a:p>
        </p:txBody>
      </p:sp>
      <p:sp>
        <p:nvSpPr>
          <p:cNvPr id="70686" name="Rectangle 29"/>
          <p:cNvSpPr/>
          <p:nvPr/>
        </p:nvSpPr>
        <p:spPr>
          <a:xfrm>
            <a:off x="5538788" y="3067050"/>
            <a:ext cx="317500" cy="3714750"/>
          </a:xfrm>
          <a:prstGeom prst="rect">
            <a:avLst/>
          </a:prstGeom>
          <a:solidFill>
            <a:srgbClr val="CCFFFF"/>
          </a:solidFill>
          <a:ln w="12700" cap="flat" cmpd="sng">
            <a:solidFill>
              <a:srgbClr val="000000"/>
            </a:solidFill>
            <a:prstDash val="solid"/>
            <a:miter/>
            <a:headEnd type="none" w="med" len="med"/>
            <a:tailEnd type="none" w="med" len="med"/>
          </a:ln>
        </p:spPr>
        <p:txBody>
          <a:bodyPr wrap="none"/>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99"/>
              </a:solidFill>
              <a:latin typeface="黑体" panose="02010609060101010101" pitchFamily="1" charset="-122"/>
              <a:ea typeface="黑体" panose="02010609060101010101" pitchFamily="1" charset="-122"/>
            </a:endParaRPr>
          </a:p>
          <a:p>
            <a:pPr algn="ctr" eaLnBrk="0" hangingPunct="0"/>
            <a:endParaRPr lang="ja-JP" altLang="en-US" sz="1600" b="1" dirty="0">
              <a:solidFill>
                <a:srgbClr val="000000"/>
              </a:solidFill>
              <a:latin typeface="黑体" panose="02010609060101010101" pitchFamily="1" charset="-122"/>
              <a:ea typeface="黑体" panose="02010609060101010101" pitchFamily="1" charset="-122"/>
            </a:endParaRPr>
          </a:p>
        </p:txBody>
      </p:sp>
      <p:sp>
        <p:nvSpPr>
          <p:cNvPr id="70687" name="Rectangle 30"/>
          <p:cNvSpPr/>
          <p:nvPr/>
        </p:nvSpPr>
        <p:spPr>
          <a:xfrm>
            <a:off x="5538788" y="1828800"/>
            <a:ext cx="317500" cy="1238250"/>
          </a:xfrm>
          <a:prstGeom prst="rect">
            <a:avLst/>
          </a:prstGeom>
          <a:solidFill>
            <a:srgbClr val="CCCCFF"/>
          </a:solidFill>
          <a:ln w="12700" cap="flat" cmpd="sng">
            <a:solidFill>
              <a:srgbClr val="000000"/>
            </a:solidFill>
            <a:prstDash val="solid"/>
            <a:miter/>
            <a:headEnd type="none" w="med" len="med"/>
            <a:tailEnd type="none" w="med" len="med"/>
          </a:ln>
        </p:spPr>
        <p:txBody>
          <a:bodyPr wrap="none" anchor="ctr" anchorCtr="0"/>
          <a:p>
            <a:pPr algn="ctr" eaLnBrk="0" hangingPunct="0"/>
            <a:endParaRPr lang="en-US" altLang="x-none" sz="1600" b="1" dirty="0">
              <a:solidFill>
                <a:srgbClr val="000000"/>
              </a:solidFill>
              <a:latin typeface="黑体" panose="02010609060101010101" pitchFamily="1" charset="-122"/>
              <a:ea typeface="黑体" panose="02010609060101010101" pitchFamily="1" charset="-122"/>
            </a:endParaRPr>
          </a:p>
        </p:txBody>
      </p:sp>
      <p:sp>
        <p:nvSpPr>
          <p:cNvPr id="70688" name="Rectangle 31"/>
          <p:cNvSpPr/>
          <p:nvPr/>
        </p:nvSpPr>
        <p:spPr>
          <a:xfrm>
            <a:off x="3868738" y="838200"/>
            <a:ext cx="1987550" cy="381000"/>
          </a:xfrm>
          <a:prstGeom prst="rect">
            <a:avLst/>
          </a:prstGeom>
          <a:solidFill>
            <a:srgbClr val="DDDDDD"/>
          </a:solidFill>
          <a:ln w="12700" cap="flat" cmpd="sng">
            <a:solidFill>
              <a:srgbClr val="000000"/>
            </a:solidFill>
            <a:prstDash val="solid"/>
            <a:miter/>
            <a:headEnd type="none" w="med" len="med"/>
            <a:tailEnd type="none" w="med" len="med"/>
          </a:ln>
        </p:spPr>
        <p:txBody>
          <a:bodyPr wrap="none" anchor="ctr" anchorCtr="0"/>
          <a:p>
            <a:pPr algn="ctr" eaLnBrk="0" hangingPunct="0"/>
            <a:r>
              <a:rPr lang="ja-JP" altLang="en-US" b="1" dirty="0">
                <a:solidFill>
                  <a:srgbClr val="000000"/>
                </a:solidFill>
                <a:latin typeface="黑体" panose="02010609060101010101" pitchFamily="1" charset="-122"/>
                <a:ea typeface="黑体" panose="02010609060101010101" pitchFamily="1" charset="-122"/>
              </a:rPr>
              <a:t>Ｄｏ  </a:t>
            </a:r>
            <a:endParaRPr lang="ja-JP" altLang="en-US" b="1" dirty="0">
              <a:solidFill>
                <a:srgbClr val="000000"/>
              </a:solidFill>
              <a:latin typeface="黑体" panose="02010609060101010101" pitchFamily="1" charset="-122"/>
              <a:ea typeface="黑体" panose="02010609060101010101" pitchFamily="1" charset="-122"/>
            </a:endParaRPr>
          </a:p>
        </p:txBody>
      </p:sp>
      <p:sp>
        <p:nvSpPr>
          <p:cNvPr id="70689" name="Line 32"/>
          <p:cNvSpPr/>
          <p:nvPr/>
        </p:nvSpPr>
        <p:spPr>
          <a:xfrm>
            <a:off x="3868738" y="3962400"/>
            <a:ext cx="1987550" cy="1588"/>
          </a:xfrm>
          <a:prstGeom prst="line">
            <a:avLst/>
          </a:prstGeom>
          <a:ln w="9525" cap="flat" cmpd="sng">
            <a:solidFill>
              <a:srgbClr val="000000"/>
            </a:solidFill>
            <a:prstDash val="solid"/>
            <a:headEnd type="none" w="med" len="med"/>
            <a:tailEnd type="none" w="med" len="med"/>
          </a:ln>
        </p:spPr>
      </p:sp>
      <p:sp>
        <p:nvSpPr>
          <p:cNvPr id="70690" name="Line 33"/>
          <p:cNvSpPr/>
          <p:nvPr/>
        </p:nvSpPr>
        <p:spPr>
          <a:xfrm>
            <a:off x="592138" y="5332413"/>
            <a:ext cx="3276600" cy="1587"/>
          </a:xfrm>
          <a:prstGeom prst="line">
            <a:avLst/>
          </a:prstGeom>
          <a:ln w="12700" cap="flat" cmpd="sng">
            <a:solidFill>
              <a:srgbClr val="000000"/>
            </a:solidFill>
            <a:prstDash val="solid"/>
            <a:headEnd type="none" w="med" len="med"/>
            <a:tailEnd type="none" w="med" len="med"/>
          </a:ln>
        </p:spPr>
      </p:sp>
      <p:sp>
        <p:nvSpPr>
          <p:cNvPr id="70691" name="Line 34"/>
          <p:cNvSpPr/>
          <p:nvPr/>
        </p:nvSpPr>
        <p:spPr>
          <a:xfrm>
            <a:off x="5849938" y="5332413"/>
            <a:ext cx="1436687" cy="1587"/>
          </a:xfrm>
          <a:prstGeom prst="line">
            <a:avLst/>
          </a:prstGeom>
          <a:ln w="9525" cap="flat" cmpd="sng">
            <a:solidFill>
              <a:srgbClr val="000000"/>
            </a:solidFill>
            <a:prstDash val="solid"/>
            <a:headEnd type="none" w="med" len="med"/>
            <a:tailEnd type="none" w="med" len="med"/>
          </a:ln>
        </p:spPr>
      </p:sp>
      <p:sp>
        <p:nvSpPr>
          <p:cNvPr id="70692" name="Line 35"/>
          <p:cNvSpPr/>
          <p:nvPr/>
        </p:nvSpPr>
        <p:spPr>
          <a:xfrm>
            <a:off x="7297738" y="5332413"/>
            <a:ext cx="1541462" cy="1587"/>
          </a:xfrm>
          <a:prstGeom prst="line">
            <a:avLst/>
          </a:prstGeom>
          <a:ln w="9525" cap="flat" cmpd="sng">
            <a:solidFill>
              <a:srgbClr val="000000"/>
            </a:solidFill>
            <a:prstDash val="solid"/>
            <a:headEnd type="none" w="med" len="med"/>
            <a:tailEnd type="none" w="med" len="med"/>
          </a:ln>
        </p:spPr>
      </p:sp>
      <p:sp>
        <p:nvSpPr>
          <p:cNvPr id="70693" name="Line 36"/>
          <p:cNvSpPr/>
          <p:nvPr/>
        </p:nvSpPr>
        <p:spPr>
          <a:xfrm>
            <a:off x="3868738" y="5332413"/>
            <a:ext cx="1987550" cy="1587"/>
          </a:xfrm>
          <a:prstGeom prst="line">
            <a:avLst/>
          </a:prstGeom>
          <a:ln w="9525" cap="flat" cmpd="sng">
            <a:solidFill>
              <a:srgbClr val="000000"/>
            </a:solidFill>
            <a:prstDash val="solid"/>
            <a:headEnd type="none" w="med" len="med"/>
            <a:tailEnd type="none" w="med" len="med"/>
          </a:ln>
        </p:spPr>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2"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71683" name="Rectangle 2"/>
          <p:cNvSpPr/>
          <p:nvPr/>
        </p:nvSpPr>
        <p:spPr>
          <a:xfrm>
            <a:off x="0" y="0"/>
            <a:ext cx="9144000" cy="581025"/>
          </a:xfrm>
          <a:prstGeom prst="rect">
            <a:avLst/>
          </a:prstGeom>
          <a:solidFill>
            <a:schemeClr val="bg1">
              <a:alpha val="29999"/>
            </a:schemeClr>
          </a:solidFill>
          <a:ln w="9525">
            <a:noFill/>
          </a:ln>
        </p:spPr>
        <p:txBody>
          <a:bodyPr wrap="none" anchor="ctr" anchorCtr="0"/>
          <a:p>
            <a:endParaRPr lang="zh-CN" altLang="en-US" dirty="0">
              <a:latin typeface="Arial" panose="020B0604020202020204" pitchFamily="34" charset="0"/>
            </a:endParaRPr>
          </a:p>
        </p:txBody>
      </p:sp>
      <p:sp>
        <p:nvSpPr>
          <p:cNvPr id="71684" name="Rectangle 3"/>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71685" name="Rectangle 4"/>
          <p:cNvSpPr/>
          <p:nvPr/>
        </p:nvSpPr>
        <p:spPr>
          <a:xfrm>
            <a:off x="468313" y="0"/>
            <a:ext cx="2322512" cy="609600"/>
          </a:xfrm>
          <a:prstGeom prst="rect">
            <a:avLst/>
          </a:prstGeom>
          <a:noFill/>
          <a:ln w="9525">
            <a:noFill/>
          </a:ln>
        </p:spPr>
        <p:txBody>
          <a:bodyPr wrap="none" anchor="ctr" anchorCtr="0"/>
          <a:p>
            <a:pPr eaLnBrk="0" hangingPunct="0"/>
            <a:r>
              <a:rPr lang="zh-CN" altLang="en-US" sz="3200" b="1" dirty="0">
                <a:solidFill>
                  <a:srgbClr val="0033CC"/>
                </a:solidFill>
                <a:effectLst>
                  <a:outerShdw blurRad="38100" dist="38100" dir="2700000">
                    <a:srgbClr val="C0C0C0"/>
                  </a:outerShdw>
                </a:effectLst>
                <a:latin typeface="黑体" panose="02010609060101010101" pitchFamily="1" charset="-122"/>
                <a:ea typeface="黑体" panose="02010609060101010101" pitchFamily="1" charset="-122"/>
              </a:rPr>
              <a:t>结束语－工具与理念</a:t>
            </a:r>
            <a:endParaRPr lang="zh-CN" altLang="en-US" sz="3200" b="1" dirty="0">
              <a:solidFill>
                <a:srgbClr val="0033CC"/>
              </a:solidFill>
              <a:effectLst>
                <a:outerShdw blurRad="38100" dist="38100" dir="2700000">
                  <a:srgbClr val="C0C0C0"/>
                </a:outerShdw>
              </a:effectLst>
              <a:latin typeface="黑体" panose="02010609060101010101" pitchFamily="1" charset="-122"/>
              <a:ea typeface="黑体" panose="02010609060101010101" pitchFamily="1" charset="-122"/>
            </a:endParaRPr>
          </a:p>
        </p:txBody>
      </p:sp>
      <p:sp>
        <p:nvSpPr>
          <p:cNvPr id="71686" name="Rectangle 5"/>
          <p:cNvSpPr/>
          <p:nvPr/>
        </p:nvSpPr>
        <p:spPr>
          <a:xfrm>
            <a:off x="574675" y="908050"/>
            <a:ext cx="8569325" cy="641350"/>
          </a:xfrm>
          <a:prstGeom prst="rect">
            <a:avLst/>
          </a:prstGeom>
          <a:noFill/>
          <a:ln w="9525">
            <a:noFill/>
          </a:ln>
        </p:spPr>
        <p:txBody>
          <a:bodyPr>
            <a:spAutoFit/>
          </a:bodyPr>
          <a:p>
            <a:r>
              <a:rPr lang="zh-CN" altLang="en-US" dirty="0">
                <a:latin typeface="Arial" panose="020B0604020202020204" pitchFamily="34" charset="0"/>
              </a:rPr>
              <a:t>无数企业的实践证明了五原则、</a:t>
            </a:r>
            <a:r>
              <a:rPr lang="en-US" altLang="zh-CN" dirty="0">
                <a:latin typeface="Arial" panose="020B0604020202020204" pitchFamily="34" charset="0"/>
              </a:rPr>
              <a:t>PDCA</a:t>
            </a:r>
            <a:r>
              <a:rPr lang="zh-CN" altLang="en-US" dirty="0">
                <a:latin typeface="Arial" panose="020B0604020202020204" pitchFamily="34" charset="0"/>
              </a:rPr>
              <a:t>、品质总点检、</a:t>
            </a:r>
            <a:r>
              <a:rPr lang="en-US" altLang="zh-CN" dirty="0">
                <a:latin typeface="Arial" panose="020B0604020202020204" pitchFamily="34" charset="0"/>
              </a:rPr>
              <a:t>TQM</a:t>
            </a:r>
            <a:r>
              <a:rPr lang="zh-CN" altLang="en-US" dirty="0">
                <a:latin typeface="Arial" panose="020B0604020202020204" pitchFamily="34" charset="0"/>
              </a:rPr>
              <a:t>、</a:t>
            </a:r>
            <a:r>
              <a:rPr lang="en-US" altLang="zh-CN" dirty="0">
                <a:latin typeface="Arial" panose="020B0604020202020204" pitchFamily="34" charset="0"/>
              </a:rPr>
              <a:t>5S</a:t>
            </a:r>
            <a:r>
              <a:rPr lang="zh-CN" altLang="en-US" dirty="0">
                <a:latin typeface="Arial" panose="020B0604020202020204" pitchFamily="34" charset="0"/>
              </a:rPr>
              <a:t>等都是品质管理、现场改善的先进的、有效的工具。</a:t>
            </a:r>
            <a:endParaRPr lang="zh-CN" altLang="en-US" dirty="0">
              <a:latin typeface="Arial" panose="020B0604020202020204" pitchFamily="34" charset="0"/>
            </a:endParaRPr>
          </a:p>
        </p:txBody>
      </p:sp>
      <p:sp>
        <p:nvSpPr>
          <p:cNvPr id="71687" name="Oval 6"/>
          <p:cNvSpPr/>
          <p:nvPr/>
        </p:nvSpPr>
        <p:spPr>
          <a:xfrm>
            <a:off x="539750" y="5229225"/>
            <a:ext cx="8208963" cy="1266825"/>
          </a:xfrm>
          <a:prstGeom prst="ellipse">
            <a:avLst/>
          </a:prstGeom>
          <a:gradFill rotWithShape="1">
            <a:gsLst>
              <a:gs pos="0">
                <a:srgbClr val="FFFF99"/>
              </a:gs>
              <a:gs pos="50000">
                <a:srgbClr val="FFFFFF"/>
              </a:gs>
              <a:gs pos="100000">
                <a:srgbClr val="FFFF99"/>
              </a:gs>
            </a:gsLst>
            <a:lin ang="5400000" scaled="1"/>
            <a:tileRect/>
          </a:gradFill>
          <a:ln w="9525" cap="flat" cmpd="sng">
            <a:solidFill>
              <a:schemeClr val="tx1"/>
            </a:solidFill>
            <a:prstDash val="solid"/>
            <a:headEnd type="none" w="med" len="med"/>
            <a:tailEnd type="none" w="med" len="med"/>
          </a:ln>
          <a:effectLst>
            <a:outerShdw dist="107763" dir="2699999" algn="ctr" rotWithShape="0">
              <a:srgbClr val="808080"/>
            </a:outerShdw>
          </a:effectLst>
        </p:spPr>
        <p:txBody>
          <a:bodyPr anchor="ctr" anchorCtr="0">
            <a:spAutoFit/>
          </a:bodyPr>
          <a:p>
            <a:r>
              <a:rPr lang="zh-CN" altLang="en-US" dirty="0">
                <a:latin typeface="Arial" panose="020B0604020202020204" pitchFamily="34" charset="0"/>
              </a:rPr>
              <a:t>理念是道，工具是恃。有道无恃，道亦虚空；有恃无道，其恃也忽。必二者有机地融为一体，方能出现运动中的良性循环，渐次向理想境界迈进。</a:t>
            </a:r>
            <a:endParaRPr lang="zh-CN" altLang="en-US" dirty="0">
              <a:latin typeface="Arial" panose="020B0604020202020204" pitchFamily="34" charset="0"/>
            </a:endParaRPr>
          </a:p>
        </p:txBody>
      </p:sp>
      <p:sp>
        <p:nvSpPr>
          <p:cNvPr id="71688" name="Rectangle 8"/>
          <p:cNvSpPr/>
          <p:nvPr/>
        </p:nvSpPr>
        <p:spPr>
          <a:xfrm>
            <a:off x="539750" y="1916113"/>
            <a:ext cx="8424863" cy="641350"/>
          </a:xfrm>
          <a:prstGeom prst="rect">
            <a:avLst/>
          </a:prstGeom>
          <a:noFill/>
          <a:ln w="9525">
            <a:noFill/>
          </a:ln>
        </p:spPr>
        <p:txBody>
          <a:bodyPr>
            <a:spAutoFit/>
          </a:bodyPr>
          <a:p>
            <a:r>
              <a:rPr lang="zh-CN" altLang="en-US" dirty="0">
                <a:latin typeface="Arial" panose="020B0604020202020204" pitchFamily="34" charset="0"/>
              </a:rPr>
              <a:t>但也有一些企业有很多很多很多的品质管理工具和方法，也花了很多的时间去研究和实践这些工具与方法，但是为什么品质绩效却得不到真正的提升？ </a:t>
            </a:r>
            <a:endParaRPr lang="zh-CN" altLang="en-US" dirty="0">
              <a:solidFill>
                <a:srgbClr val="FF3300"/>
              </a:solidFill>
              <a:latin typeface="Arial" panose="020B0604020202020204" pitchFamily="34" charset="0"/>
            </a:endParaRPr>
          </a:p>
        </p:txBody>
      </p:sp>
      <p:sp>
        <p:nvSpPr>
          <p:cNvPr id="71689" name="Rectangle 10"/>
          <p:cNvSpPr/>
          <p:nvPr/>
        </p:nvSpPr>
        <p:spPr>
          <a:xfrm>
            <a:off x="719138" y="4221163"/>
            <a:ext cx="8424862" cy="915987"/>
          </a:xfrm>
          <a:prstGeom prst="rect">
            <a:avLst/>
          </a:prstGeom>
          <a:noFill/>
          <a:ln w="9525">
            <a:noFill/>
          </a:ln>
        </p:spPr>
        <p:txBody>
          <a:bodyPr>
            <a:spAutoFit/>
          </a:bodyPr>
          <a:p>
            <a:r>
              <a:rPr lang="zh-CN" altLang="en-US" dirty="0">
                <a:latin typeface="Arial" panose="020B0604020202020204" pitchFamily="34" charset="0"/>
              </a:rPr>
              <a:t>我们的党，依靠一把镰刀和一把锤子就创造了改天换地的历史，更印证了，我们所缺少的并不是镰刀，也不是锤子，而是镰刀和锤子的结合</a:t>
            </a:r>
            <a:r>
              <a:rPr lang="en-US" altLang="zh-CN" dirty="0">
                <a:latin typeface="Arial" panose="020B0604020202020204" pitchFamily="34" charset="0"/>
              </a:rPr>
              <a:t>――</a:t>
            </a:r>
            <a:r>
              <a:rPr lang="zh-CN" altLang="en-US" dirty="0">
                <a:latin typeface="Arial" panose="020B0604020202020204" pitchFamily="34" charset="0"/>
              </a:rPr>
              <a:t>那代表我们的信仰和理念。</a:t>
            </a:r>
            <a:endParaRPr lang="zh-CN" altLang="en-US" dirty="0">
              <a:latin typeface="Arial" panose="020B0604020202020204" pitchFamily="34" charset="0"/>
            </a:endParaRPr>
          </a:p>
        </p:txBody>
      </p:sp>
      <p:sp>
        <p:nvSpPr>
          <p:cNvPr id="71690" name="Rectangle 12"/>
          <p:cNvSpPr/>
          <p:nvPr/>
        </p:nvSpPr>
        <p:spPr>
          <a:xfrm>
            <a:off x="539750" y="2781300"/>
            <a:ext cx="8424863" cy="1190625"/>
          </a:xfrm>
          <a:prstGeom prst="rect">
            <a:avLst/>
          </a:prstGeom>
          <a:noFill/>
          <a:ln w="9525">
            <a:noFill/>
          </a:ln>
        </p:spPr>
        <p:txBody>
          <a:bodyPr>
            <a:spAutoFit/>
          </a:bodyPr>
          <a:p>
            <a:r>
              <a:rPr lang="zh-CN" altLang="en-US" dirty="0">
                <a:latin typeface="Arial" panose="020B0604020202020204" pitchFamily="34" charset="0"/>
              </a:rPr>
              <a:t>当然，我并非是要想否认工具的重要性，而是认为，这有个先后的问题，没有好的理念做引导，工具有何用？企业</a:t>
            </a:r>
            <a:r>
              <a:rPr lang="zh-CN" altLang="en-US" b="1" dirty="0">
                <a:solidFill>
                  <a:srgbClr val="FF3300"/>
                </a:solidFill>
                <a:latin typeface="Arial" panose="020B0604020202020204" pitchFamily="34" charset="0"/>
              </a:rPr>
              <a:t>把“品质” 作为一种信仰在践行，以 “一定要改善”</a:t>
            </a:r>
            <a:r>
              <a:rPr lang="zh-CN" altLang="en-US" dirty="0">
                <a:latin typeface="Arial" panose="020B0604020202020204" pitchFamily="34" charset="0"/>
              </a:rPr>
              <a:t>的理念作为前提，那么适当的工具当然最重要，但是在没有真正解决思想和理念的问题之前，遑论工具的重要性是在舍本逐末。</a:t>
            </a:r>
            <a:endParaRPr lang="zh-CN" altLang="en-US" dirty="0">
              <a:latin typeface="Arial" panose="020B0604020202020204" pitchFamily="34" charset="0"/>
            </a:endParaRPr>
          </a:p>
        </p:txBody>
      </p:sp>
      <p:grpSp>
        <p:nvGrpSpPr>
          <p:cNvPr id="71691" name="Group 13"/>
          <p:cNvGrpSpPr/>
          <p:nvPr/>
        </p:nvGrpSpPr>
        <p:grpSpPr>
          <a:xfrm>
            <a:off x="250825" y="981075"/>
            <a:ext cx="288925" cy="288925"/>
            <a:chOff x="0" y="0"/>
            <a:chExt cx="1680" cy="1680"/>
          </a:xfrm>
        </p:grpSpPr>
        <p:sp>
          <p:nvSpPr>
            <p:cNvPr id="71692" name="Oval 14"/>
            <p:cNvSpPr/>
            <p:nvPr/>
          </p:nvSpPr>
          <p:spPr>
            <a:xfrm>
              <a:off x="0" y="0"/>
              <a:ext cx="1680" cy="1680"/>
            </a:xfrm>
            <a:prstGeom prst="ellipse">
              <a:avLst/>
            </a:prstGeom>
            <a:gradFill rotWithShape="1">
              <a:gsLst>
                <a:gs pos="0">
                  <a:schemeClr val="accent1"/>
                </a:gs>
                <a:gs pos="100000">
                  <a:srgbClr val="556667"/>
                </a:gs>
              </a:gsLst>
              <a:lin ang="5400000" scaled="1"/>
              <a:tileRect/>
            </a:gradFill>
            <a:ln w="9525">
              <a:noFill/>
            </a:ln>
          </p:spPr>
          <p:txBody>
            <a:bodyPr wrap="none" anchor="ctr" anchorCtr="0"/>
            <a:p>
              <a:endParaRPr lang="zh-CN" altLang="en-US" dirty="0">
                <a:latin typeface="Arial" panose="020B0604020202020204" pitchFamily="34" charset="0"/>
              </a:endParaRPr>
            </a:p>
          </p:txBody>
        </p:sp>
        <p:sp>
          <p:nvSpPr>
            <p:cNvPr id="71693" name="Freeform 15"/>
            <p:cNvSpPr/>
            <p:nvPr/>
          </p:nvSpPr>
          <p:spPr>
            <a:xfrm>
              <a:off x="192" y="28"/>
              <a:ext cx="1296" cy="634"/>
            </a:xfrm>
            <a:custGeom>
              <a:avLst/>
              <a:gdLst>
                <a:gd name="txL" fmla="*/ 0 w 1321"/>
                <a:gd name="txT" fmla="*/ 0 h 712"/>
                <a:gd name="txR" fmla="*/ 1321 w 1321"/>
                <a:gd name="txB" fmla="*/ 712 h 712"/>
              </a:gdLst>
              <a:ahLst/>
              <a:cxnLst>
                <a:cxn ang="0">
                  <a:pos x="1182" y="224"/>
                </a:cxn>
                <a:cxn ang="0">
                  <a:pos x="1197" y="248"/>
                </a:cxn>
                <a:cxn ang="0">
                  <a:pos x="1200" y="269"/>
                </a:cxn>
                <a:cxn ang="0">
                  <a:pos x="1195" y="289"/>
                </a:cxn>
                <a:cxn ang="0">
                  <a:pos x="1179" y="307"/>
                </a:cxn>
                <a:cxn ang="0">
                  <a:pos x="1156" y="324"/>
                </a:cxn>
                <a:cxn ang="0">
                  <a:pos x="1126" y="338"/>
                </a:cxn>
                <a:cxn ang="0">
                  <a:pos x="1087" y="351"/>
                </a:cxn>
                <a:cxn ang="0">
                  <a:pos x="1043" y="364"/>
                </a:cxn>
                <a:cxn ang="0">
                  <a:pos x="992" y="373"/>
                </a:cxn>
                <a:cxn ang="0">
                  <a:pos x="937" y="382"/>
                </a:cxn>
                <a:cxn ang="0">
                  <a:pos x="879" y="388"/>
                </a:cxn>
                <a:cxn ang="0">
                  <a:pos x="814" y="394"/>
                </a:cxn>
                <a:cxn ang="0">
                  <a:pos x="749" y="397"/>
                </a:cxn>
                <a:cxn ang="0">
                  <a:pos x="723" y="399"/>
                </a:cxn>
                <a:cxn ang="0">
                  <a:pos x="433" y="399"/>
                </a:cxn>
                <a:cxn ang="0">
                  <a:pos x="429" y="399"/>
                </a:cxn>
                <a:cxn ang="0">
                  <a:pos x="372" y="396"/>
                </a:cxn>
                <a:cxn ang="0">
                  <a:pos x="317" y="394"/>
                </a:cxn>
                <a:cxn ang="0">
                  <a:pos x="265" y="390"/>
                </a:cxn>
                <a:cxn ang="0">
                  <a:pos x="215" y="386"/>
                </a:cxn>
                <a:cxn ang="0">
                  <a:pos x="170" y="379"/>
                </a:cxn>
                <a:cxn ang="0">
                  <a:pos x="128" y="370"/>
                </a:cxn>
                <a:cxn ang="0">
                  <a:pos x="92" y="363"/>
                </a:cxn>
                <a:cxn ang="0">
                  <a:pos x="62" y="353"/>
                </a:cxn>
                <a:cxn ang="0">
                  <a:pos x="34" y="340"/>
                </a:cxn>
                <a:cxn ang="0">
                  <a:pos x="18" y="326"/>
                </a:cxn>
                <a:cxn ang="0">
                  <a:pos x="6" y="310"/>
                </a:cxn>
                <a:cxn ang="0">
                  <a:pos x="0" y="293"/>
                </a:cxn>
                <a:cxn ang="0">
                  <a:pos x="0" y="291"/>
                </a:cxn>
                <a:cxn ang="0">
                  <a:pos x="4" y="272"/>
                </a:cxn>
                <a:cxn ang="0">
                  <a:pos x="16" y="249"/>
                </a:cxn>
                <a:cxn ang="0">
                  <a:pos x="46" y="207"/>
                </a:cxn>
                <a:cxn ang="0">
                  <a:pos x="84" y="167"/>
                </a:cxn>
                <a:cxn ang="0">
                  <a:pos x="132" y="132"/>
                </a:cxn>
                <a:cxn ang="0">
                  <a:pos x="184" y="99"/>
                </a:cxn>
                <a:cxn ang="0">
                  <a:pos x="245" y="69"/>
                </a:cxn>
                <a:cxn ang="0">
                  <a:pos x="311" y="46"/>
                </a:cxn>
                <a:cxn ang="0">
                  <a:pos x="377" y="26"/>
                </a:cxn>
                <a:cxn ang="0">
                  <a:pos x="452" y="12"/>
                </a:cxn>
                <a:cxn ang="0">
                  <a:pos x="528" y="4"/>
                </a:cxn>
                <a:cxn ang="0">
                  <a:pos x="606" y="0"/>
                </a:cxn>
                <a:cxn ang="0">
                  <a:pos x="606" y="0"/>
                </a:cxn>
                <a:cxn ang="0">
                  <a:pos x="690" y="4"/>
                </a:cxn>
                <a:cxn ang="0">
                  <a:pos x="770" y="12"/>
                </a:cxn>
                <a:cxn ang="0">
                  <a:pos x="847" y="29"/>
                </a:cxn>
                <a:cxn ang="0">
                  <a:pos x="918" y="50"/>
                </a:cxn>
                <a:cxn ang="0">
                  <a:pos x="984" y="77"/>
                </a:cxn>
                <a:cxn ang="0">
                  <a:pos x="1044" y="109"/>
                </a:cxn>
                <a:cxn ang="0">
                  <a:pos x="1098" y="143"/>
                </a:cxn>
                <a:cxn ang="0">
                  <a:pos x="1144" y="182"/>
                </a:cxn>
                <a:cxn ang="0">
                  <a:pos x="1182" y="224"/>
                </a:cxn>
                <a:cxn ang="0">
                  <a:pos x="1182" y="224"/>
                </a:cxn>
              </a:cxnLst>
              <a:rect l="txL" t="txT" r="txR" b="tx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alpha val="100000"/>
                  </a:srgbClr>
                </a:gs>
                <a:gs pos="100000">
                  <a:schemeClr val="accent1">
                    <a:alpha val="100000"/>
                  </a:schemeClr>
                </a:gs>
              </a:gsLst>
              <a:lin ang="5400000" scaled="1"/>
              <a:tileRect/>
            </a:gradFill>
            <a:ln w="9525">
              <a:noFill/>
            </a:ln>
          </p:spPr>
          <p:txBody>
            <a:bodyPr/>
            <a:p>
              <a:endParaRPr lang="zh-CN" altLang="en-US"/>
            </a:p>
          </p:txBody>
        </p:sp>
      </p:grpSp>
      <p:grpSp>
        <p:nvGrpSpPr>
          <p:cNvPr id="71694" name="Group 23"/>
          <p:cNvGrpSpPr/>
          <p:nvPr/>
        </p:nvGrpSpPr>
        <p:grpSpPr>
          <a:xfrm>
            <a:off x="250825" y="1989138"/>
            <a:ext cx="288925" cy="288925"/>
            <a:chOff x="0" y="0"/>
            <a:chExt cx="1680" cy="1680"/>
          </a:xfrm>
        </p:grpSpPr>
        <p:sp>
          <p:nvSpPr>
            <p:cNvPr id="71695" name="Oval 24"/>
            <p:cNvSpPr/>
            <p:nvPr/>
          </p:nvSpPr>
          <p:spPr>
            <a:xfrm>
              <a:off x="0" y="0"/>
              <a:ext cx="1680" cy="1680"/>
            </a:xfrm>
            <a:prstGeom prst="ellipse">
              <a:avLst/>
            </a:prstGeom>
            <a:gradFill rotWithShape="1">
              <a:gsLst>
                <a:gs pos="0">
                  <a:schemeClr val="accent1"/>
                </a:gs>
                <a:gs pos="100000">
                  <a:srgbClr val="556667"/>
                </a:gs>
              </a:gsLst>
              <a:lin ang="5400000" scaled="1"/>
              <a:tileRect/>
            </a:gradFill>
            <a:ln w="9525">
              <a:noFill/>
            </a:ln>
          </p:spPr>
          <p:txBody>
            <a:bodyPr wrap="none" anchor="ctr" anchorCtr="0"/>
            <a:p>
              <a:endParaRPr lang="zh-CN" altLang="en-US" dirty="0">
                <a:latin typeface="Arial" panose="020B0604020202020204" pitchFamily="34" charset="0"/>
              </a:endParaRPr>
            </a:p>
          </p:txBody>
        </p:sp>
        <p:sp>
          <p:nvSpPr>
            <p:cNvPr id="71696" name="Freeform 25"/>
            <p:cNvSpPr/>
            <p:nvPr/>
          </p:nvSpPr>
          <p:spPr>
            <a:xfrm>
              <a:off x="192" y="28"/>
              <a:ext cx="1296" cy="634"/>
            </a:xfrm>
            <a:custGeom>
              <a:avLst/>
              <a:gdLst>
                <a:gd name="txL" fmla="*/ 0 w 1321"/>
                <a:gd name="txT" fmla="*/ 0 h 712"/>
                <a:gd name="txR" fmla="*/ 1321 w 1321"/>
                <a:gd name="txB" fmla="*/ 712 h 712"/>
              </a:gdLst>
              <a:ahLst/>
              <a:cxnLst>
                <a:cxn ang="0">
                  <a:pos x="1182" y="224"/>
                </a:cxn>
                <a:cxn ang="0">
                  <a:pos x="1197" y="248"/>
                </a:cxn>
                <a:cxn ang="0">
                  <a:pos x="1200" y="269"/>
                </a:cxn>
                <a:cxn ang="0">
                  <a:pos x="1195" y="289"/>
                </a:cxn>
                <a:cxn ang="0">
                  <a:pos x="1179" y="307"/>
                </a:cxn>
                <a:cxn ang="0">
                  <a:pos x="1156" y="324"/>
                </a:cxn>
                <a:cxn ang="0">
                  <a:pos x="1126" y="338"/>
                </a:cxn>
                <a:cxn ang="0">
                  <a:pos x="1087" y="351"/>
                </a:cxn>
                <a:cxn ang="0">
                  <a:pos x="1043" y="364"/>
                </a:cxn>
                <a:cxn ang="0">
                  <a:pos x="992" y="373"/>
                </a:cxn>
                <a:cxn ang="0">
                  <a:pos x="937" y="382"/>
                </a:cxn>
                <a:cxn ang="0">
                  <a:pos x="879" y="388"/>
                </a:cxn>
                <a:cxn ang="0">
                  <a:pos x="814" y="394"/>
                </a:cxn>
                <a:cxn ang="0">
                  <a:pos x="749" y="397"/>
                </a:cxn>
                <a:cxn ang="0">
                  <a:pos x="723" y="399"/>
                </a:cxn>
                <a:cxn ang="0">
                  <a:pos x="433" y="399"/>
                </a:cxn>
                <a:cxn ang="0">
                  <a:pos x="429" y="399"/>
                </a:cxn>
                <a:cxn ang="0">
                  <a:pos x="372" y="396"/>
                </a:cxn>
                <a:cxn ang="0">
                  <a:pos x="317" y="394"/>
                </a:cxn>
                <a:cxn ang="0">
                  <a:pos x="265" y="390"/>
                </a:cxn>
                <a:cxn ang="0">
                  <a:pos x="215" y="386"/>
                </a:cxn>
                <a:cxn ang="0">
                  <a:pos x="170" y="379"/>
                </a:cxn>
                <a:cxn ang="0">
                  <a:pos x="128" y="370"/>
                </a:cxn>
                <a:cxn ang="0">
                  <a:pos x="92" y="363"/>
                </a:cxn>
                <a:cxn ang="0">
                  <a:pos x="62" y="353"/>
                </a:cxn>
                <a:cxn ang="0">
                  <a:pos x="34" y="340"/>
                </a:cxn>
                <a:cxn ang="0">
                  <a:pos x="18" y="326"/>
                </a:cxn>
                <a:cxn ang="0">
                  <a:pos x="6" y="310"/>
                </a:cxn>
                <a:cxn ang="0">
                  <a:pos x="0" y="293"/>
                </a:cxn>
                <a:cxn ang="0">
                  <a:pos x="0" y="291"/>
                </a:cxn>
                <a:cxn ang="0">
                  <a:pos x="4" y="272"/>
                </a:cxn>
                <a:cxn ang="0">
                  <a:pos x="16" y="249"/>
                </a:cxn>
                <a:cxn ang="0">
                  <a:pos x="46" y="207"/>
                </a:cxn>
                <a:cxn ang="0">
                  <a:pos x="84" y="167"/>
                </a:cxn>
                <a:cxn ang="0">
                  <a:pos x="132" y="132"/>
                </a:cxn>
                <a:cxn ang="0">
                  <a:pos x="184" y="99"/>
                </a:cxn>
                <a:cxn ang="0">
                  <a:pos x="245" y="69"/>
                </a:cxn>
                <a:cxn ang="0">
                  <a:pos x="311" y="46"/>
                </a:cxn>
                <a:cxn ang="0">
                  <a:pos x="377" y="26"/>
                </a:cxn>
                <a:cxn ang="0">
                  <a:pos x="452" y="12"/>
                </a:cxn>
                <a:cxn ang="0">
                  <a:pos x="528" y="4"/>
                </a:cxn>
                <a:cxn ang="0">
                  <a:pos x="606" y="0"/>
                </a:cxn>
                <a:cxn ang="0">
                  <a:pos x="606" y="0"/>
                </a:cxn>
                <a:cxn ang="0">
                  <a:pos x="690" y="4"/>
                </a:cxn>
                <a:cxn ang="0">
                  <a:pos x="770" y="12"/>
                </a:cxn>
                <a:cxn ang="0">
                  <a:pos x="847" y="29"/>
                </a:cxn>
                <a:cxn ang="0">
                  <a:pos x="918" y="50"/>
                </a:cxn>
                <a:cxn ang="0">
                  <a:pos x="984" y="77"/>
                </a:cxn>
                <a:cxn ang="0">
                  <a:pos x="1044" y="109"/>
                </a:cxn>
                <a:cxn ang="0">
                  <a:pos x="1098" y="143"/>
                </a:cxn>
                <a:cxn ang="0">
                  <a:pos x="1144" y="182"/>
                </a:cxn>
                <a:cxn ang="0">
                  <a:pos x="1182" y="224"/>
                </a:cxn>
                <a:cxn ang="0">
                  <a:pos x="1182" y="224"/>
                </a:cxn>
              </a:cxnLst>
              <a:rect l="txL" t="txT" r="txR" b="tx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alpha val="100000"/>
                  </a:srgbClr>
                </a:gs>
                <a:gs pos="100000">
                  <a:schemeClr val="accent1">
                    <a:alpha val="100000"/>
                  </a:schemeClr>
                </a:gs>
              </a:gsLst>
              <a:lin ang="5400000" scaled="1"/>
              <a:tileRect/>
            </a:gradFill>
            <a:ln w="9525">
              <a:noFill/>
            </a:ln>
          </p:spPr>
          <p:txBody>
            <a:bodyPr/>
            <a:p>
              <a:endParaRPr lang="zh-CN" altLang="en-US"/>
            </a:p>
          </p:txBody>
        </p:sp>
      </p:grpSp>
      <p:grpSp>
        <p:nvGrpSpPr>
          <p:cNvPr id="71697" name="Group 26"/>
          <p:cNvGrpSpPr/>
          <p:nvPr/>
        </p:nvGrpSpPr>
        <p:grpSpPr>
          <a:xfrm>
            <a:off x="179388" y="2924175"/>
            <a:ext cx="288925" cy="288925"/>
            <a:chOff x="0" y="0"/>
            <a:chExt cx="1680" cy="1680"/>
          </a:xfrm>
        </p:grpSpPr>
        <p:sp>
          <p:nvSpPr>
            <p:cNvPr id="71698" name="Oval 27"/>
            <p:cNvSpPr/>
            <p:nvPr/>
          </p:nvSpPr>
          <p:spPr>
            <a:xfrm>
              <a:off x="0" y="0"/>
              <a:ext cx="1680" cy="1680"/>
            </a:xfrm>
            <a:prstGeom prst="ellipse">
              <a:avLst/>
            </a:prstGeom>
            <a:gradFill rotWithShape="1">
              <a:gsLst>
                <a:gs pos="0">
                  <a:schemeClr val="accent1"/>
                </a:gs>
                <a:gs pos="100000">
                  <a:srgbClr val="556667"/>
                </a:gs>
              </a:gsLst>
              <a:lin ang="5400000" scaled="1"/>
              <a:tileRect/>
            </a:gradFill>
            <a:ln w="9525">
              <a:noFill/>
            </a:ln>
          </p:spPr>
          <p:txBody>
            <a:bodyPr wrap="none" anchor="ctr" anchorCtr="0"/>
            <a:p>
              <a:endParaRPr lang="zh-CN" altLang="en-US" dirty="0">
                <a:latin typeface="Arial" panose="020B0604020202020204" pitchFamily="34" charset="0"/>
              </a:endParaRPr>
            </a:p>
          </p:txBody>
        </p:sp>
        <p:sp>
          <p:nvSpPr>
            <p:cNvPr id="71699" name="Freeform 28"/>
            <p:cNvSpPr/>
            <p:nvPr/>
          </p:nvSpPr>
          <p:spPr>
            <a:xfrm>
              <a:off x="192" y="28"/>
              <a:ext cx="1296" cy="634"/>
            </a:xfrm>
            <a:custGeom>
              <a:avLst/>
              <a:gdLst>
                <a:gd name="txL" fmla="*/ 0 w 1321"/>
                <a:gd name="txT" fmla="*/ 0 h 712"/>
                <a:gd name="txR" fmla="*/ 1321 w 1321"/>
                <a:gd name="txB" fmla="*/ 712 h 712"/>
              </a:gdLst>
              <a:ahLst/>
              <a:cxnLst>
                <a:cxn ang="0">
                  <a:pos x="1182" y="224"/>
                </a:cxn>
                <a:cxn ang="0">
                  <a:pos x="1197" y="248"/>
                </a:cxn>
                <a:cxn ang="0">
                  <a:pos x="1200" y="269"/>
                </a:cxn>
                <a:cxn ang="0">
                  <a:pos x="1195" y="289"/>
                </a:cxn>
                <a:cxn ang="0">
                  <a:pos x="1179" y="307"/>
                </a:cxn>
                <a:cxn ang="0">
                  <a:pos x="1156" y="324"/>
                </a:cxn>
                <a:cxn ang="0">
                  <a:pos x="1126" y="338"/>
                </a:cxn>
                <a:cxn ang="0">
                  <a:pos x="1087" y="351"/>
                </a:cxn>
                <a:cxn ang="0">
                  <a:pos x="1043" y="364"/>
                </a:cxn>
                <a:cxn ang="0">
                  <a:pos x="992" y="373"/>
                </a:cxn>
                <a:cxn ang="0">
                  <a:pos x="937" y="382"/>
                </a:cxn>
                <a:cxn ang="0">
                  <a:pos x="879" y="388"/>
                </a:cxn>
                <a:cxn ang="0">
                  <a:pos x="814" y="394"/>
                </a:cxn>
                <a:cxn ang="0">
                  <a:pos x="749" y="397"/>
                </a:cxn>
                <a:cxn ang="0">
                  <a:pos x="723" y="399"/>
                </a:cxn>
                <a:cxn ang="0">
                  <a:pos x="433" y="399"/>
                </a:cxn>
                <a:cxn ang="0">
                  <a:pos x="429" y="399"/>
                </a:cxn>
                <a:cxn ang="0">
                  <a:pos x="372" y="396"/>
                </a:cxn>
                <a:cxn ang="0">
                  <a:pos x="317" y="394"/>
                </a:cxn>
                <a:cxn ang="0">
                  <a:pos x="265" y="390"/>
                </a:cxn>
                <a:cxn ang="0">
                  <a:pos x="215" y="386"/>
                </a:cxn>
                <a:cxn ang="0">
                  <a:pos x="170" y="379"/>
                </a:cxn>
                <a:cxn ang="0">
                  <a:pos x="128" y="370"/>
                </a:cxn>
                <a:cxn ang="0">
                  <a:pos x="92" y="363"/>
                </a:cxn>
                <a:cxn ang="0">
                  <a:pos x="62" y="353"/>
                </a:cxn>
                <a:cxn ang="0">
                  <a:pos x="34" y="340"/>
                </a:cxn>
                <a:cxn ang="0">
                  <a:pos x="18" y="326"/>
                </a:cxn>
                <a:cxn ang="0">
                  <a:pos x="6" y="310"/>
                </a:cxn>
                <a:cxn ang="0">
                  <a:pos x="0" y="293"/>
                </a:cxn>
                <a:cxn ang="0">
                  <a:pos x="0" y="291"/>
                </a:cxn>
                <a:cxn ang="0">
                  <a:pos x="4" y="272"/>
                </a:cxn>
                <a:cxn ang="0">
                  <a:pos x="16" y="249"/>
                </a:cxn>
                <a:cxn ang="0">
                  <a:pos x="46" y="207"/>
                </a:cxn>
                <a:cxn ang="0">
                  <a:pos x="84" y="167"/>
                </a:cxn>
                <a:cxn ang="0">
                  <a:pos x="132" y="132"/>
                </a:cxn>
                <a:cxn ang="0">
                  <a:pos x="184" y="99"/>
                </a:cxn>
                <a:cxn ang="0">
                  <a:pos x="245" y="69"/>
                </a:cxn>
                <a:cxn ang="0">
                  <a:pos x="311" y="46"/>
                </a:cxn>
                <a:cxn ang="0">
                  <a:pos x="377" y="26"/>
                </a:cxn>
                <a:cxn ang="0">
                  <a:pos x="452" y="12"/>
                </a:cxn>
                <a:cxn ang="0">
                  <a:pos x="528" y="4"/>
                </a:cxn>
                <a:cxn ang="0">
                  <a:pos x="606" y="0"/>
                </a:cxn>
                <a:cxn ang="0">
                  <a:pos x="606" y="0"/>
                </a:cxn>
                <a:cxn ang="0">
                  <a:pos x="690" y="4"/>
                </a:cxn>
                <a:cxn ang="0">
                  <a:pos x="770" y="12"/>
                </a:cxn>
                <a:cxn ang="0">
                  <a:pos x="847" y="29"/>
                </a:cxn>
                <a:cxn ang="0">
                  <a:pos x="918" y="50"/>
                </a:cxn>
                <a:cxn ang="0">
                  <a:pos x="984" y="77"/>
                </a:cxn>
                <a:cxn ang="0">
                  <a:pos x="1044" y="109"/>
                </a:cxn>
                <a:cxn ang="0">
                  <a:pos x="1098" y="143"/>
                </a:cxn>
                <a:cxn ang="0">
                  <a:pos x="1144" y="182"/>
                </a:cxn>
                <a:cxn ang="0">
                  <a:pos x="1182" y="224"/>
                </a:cxn>
                <a:cxn ang="0">
                  <a:pos x="1182" y="224"/>
                </a:cxn>
              </a:cxnLst>
              <a:rect l="txL" t="txT" r="txR" b="tx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alpha val="100000"/>
                  </a:srgbClr>
                </a:gs>
                <a:gs pos="100000">
                  <a:schemeClr val="accent1">
                    <a:alpha val="100000"/>
                  </a:schemeClr>
                </a:gs>
              </a:gsLst>
              <a:lin ang="5400000" scaled="1"/>
              <a:tileRect/>
            </a:gradFill>
            <a:ln w="9525">
              <a:noFill/>
            </a:ln>
          </p:spPr>
          <p:txBody>
            <a:bodyPr/>
            <a:p>
              <a:endParaRPr lang="zh-CN" altLang="en-US"/>
            </a:p>
          </p:txBody>
        </p:sp>
      </p:grpSp>
      <p:grpSp>
        <p:nvGrpSpPr>
          <p:cNvPr id="71700" name="Group 29"/>
          <p:cNvGrpSpPr/>
          <p:nvPr/>
        </p:nvGrpSpPr>
        <p:grpSpPr>
          <a:xfrm>
            <a:off x="250825" y="4292600"/>
            <a:ext cx="288925" cy="288925"/>
            <a:chOff x="0" y="0"/>
            <a:chExt cx="1680" cy="1680"/>
          </a:xfrm>
        </p:grpSpPr>
        <p:sp>
          <p:nvSpPr>
            <p:cNvPr id="71701" name="Oval 30"/>
            <p:cNvSpPr/>
            <p:nvPr/>
          </p:nvSpPr>
          <p:spPr>
            <a:xfrm>
              <a:off x="0" y="0"/>
              <a:ext cx="1680" cy="1680"/>
            </a:xfrm>
            <a:prstGeom prst="ellipse">
              <a:avLst/>
            </a:prstGeom>
            <a:gradFill rotWithShape="1">
              <a:gsLst>
                <a:gs pos="0">
                  <a:schemeClr val="accent1"/>
                </a:gs>
                <a:gs pos="100000">
                  <a:srgbClr val="556667"/>
                </a:gs>
              </a:gsLst>
              <a:lin ang="5400000" scaled="1"/>
              <a:tileRect/>
            </a:gradFill>
            <a:ln w="9525">
              <a:noFill/>
            </a:ln>
          </p:spPr>
          <p:txBody>
            <a:bodyPr wrap="none" anchor="ctr" anchorCtr="0"/>
            <a:p>
              <a:endParaRPr lang="zh-CN" altLang="en-US" dirty="0">
                <a:latin typeface="Arial" panose="020B0604020202020204" pitchFamily="34" charset="0"/>
              </a:endParaRPr>
            </a:p>
          </p:txBody>
        </p:sp>
        <p:sp>
          <p:nvSpPr>
            <p:cNvPr id="71702" name="Freeform 31"/>
            <p:cNvSpPr/>
            <p:nvPr/>
          </p:nvSpPr>
          <p:spPr>
            <a:xfrm>
              <a:off x="192" y="28"/>
              <a:ext cx="1296" cy="634"/>
            </a:xfrm>
            <a:custGeom>
              <a:avLst/>
              <a:gdLst>
                <a:gd name="txL" fmla="*/ 0 w 1321"/>
                <a:gd name="txT" fmla="*/ 0 h 712"/>
                <a:gd name="txR" fmla="*/ 1321 w 1321"/>
                <a:gd name="txB" fmla="*/ 712 h 712"/>
              </a:gdLst>
              <a:ahLst/>
              <a:cxnLst>
                <a:cxn ang="0">
                  <a:pos x="1182" y="224"/>
                </a:cxn>
                <a:cxn ang="0">
                  <a:pos x="1197" y="248"/>
                </a:cxn>
                <a:cxn ang="0">
                  <a:pos x="1200" y="269"/>
                </a:cxn>
                <a:cxn ang="0">
                  <a:pos x="1195" y="289"/>
                </a:cxn>
                <a:cxn ang="0">
                  <a:pos x="1179" y="307"/>
                </a:cxn>
                <a:cxn ang="0">
                  <a:pos x="1156" y="324"/>
                </a:cxn>
                <a:cxn ang="0">
                  <a:pos x="1126" y="338"/>
                </a:cxn>
                <a:cxn ang="0">
                  <a:pos x="1087" y="351"/>
                </a:cxn>
                <a:cxn ang="0">
                  <a:pos x="1043" y="364"/>
                </a:cxn>
                <a:cxn ang="0">
                  <a:pos x="992" y="373"/>
                </a:cxn>
                <a:cxn ang="0">
                  <a:pos x="937" y="382"/>
                </a:cxn>
                <a:cxn ang="0">
                  <a:pos x="879" y="388"/>
                </a:cxn>
                <a:cxn ang="0">
                  <a:pos x="814" y="394"/>
                </a:cxn>
                <a:cxn ang="0">
                  <a:pos x="749" y="397"/>
                </a:cxn>
                <a:cxn ang="0">
                  <a:pos x="723" y="399"/>
                </a:cxn>
                <a:cxn ang="0">
                  <a:pos x="433" y="399"/>
                </a:cxn>
                <a:cxn ang="0">
                  <a:pos x="429" y="399"/>
                </a:cxn>
                <a:cxn ang="0">
                  <a:pos x="372" y="396"/>
                </a:cxn>
                <a:cxn ang="0">
                  <a:pos x="317" y="394"/>
                </a:cxn>
                <a:cxn ang="0">
                  <a:pos x="265" y="390"/>
                </a:cxn>
                <a:cxn ang="0">
                  <a:pos x="215" y="386"/>
                </a:cxn>
                <a:cxn ang="0">
                  <a:pos x="170" y="379"/>
                </a:cxn>
                <a:cxn ang="0">
                  <a:pos x="128" y="370"/>
                </a:cxn>
                <a:cxn ang="0">
                  <a:pos x="92" y="363"/>
                </a:cxn>
                <a:cxn ang="0">
                  <a:pos x="62" y="353"/>
                </a:cxn>
                <a:cxn ang="0">
                  <a:pos x="34" y="340"/>
                </a:cxn>
                <a:cxn ang="0">
                  <a:pos x="18" y="326"/>
                </a:cxn>
                <a:cxn ang="0">
                  <a:pos x="6" y="310"/>
                </a:cxn>
                <a:cxn ang="0">
                  <a:pos x="0" y="293"/>
                </a:cxn>
                <a:cxn ang="0">
                  <a:pos x="0" y="291"/>
                </a:cxn>
                <a:cxn ang="0">
                  <a:pos x="4" y="272"/>
                </a:cxn>
                <a:cxn ang="0">
                  <a:pos x="16" y="249"/>
                </a:cxn>
                <a:cxn ang="0">
                  <a:pos x="46" y="207"/>
                </a:cxn>
                <a:cxn ang="0">
                  <a:pos x="84" y="167"/>
                </a:cxn>
                <a:cxn ang="0">
                  <a:pos x="132" y="132"/>
                </a:cxn>
                <a:cxn ang="0">
                  <a:pos x="184" y="99"/>
                </a:cxn>
                <a:cxn ang="0">
                  <a:pos x="245" y="69"/>
                </a:cxn>
                <a:cxn ang="0">
                  <a:pos x="311" y="46"/>
                </a:cxn>
                <a:cxn ang="0">
                  <a:pos x="377" y="26"/>
                </a:cxn>
                <a:cxn ang="0">
                  <a:pos x="452" y="12"/>
                </a:cxn>
                <a:cxn ang="0">
                  <a:pos x="528" y="4"/>
                </a:cxn>
                <a:cxn ang="0">
                  <a:pos x="606" y="0"/>
                </a:cxn>
                <a:cxn ang="0">
                  <a:pos x="606" y="0"/>
                </a:cxn>
                <a:cxn ang="0">
                  <a:pos x="690" y="4"/>
                </a:cxn>
                <a:cxn ang="0">
                  <a:pos x="770" y="12"/>
                </a:cxn>
                <a:cxn ang="0">
                  <a:pos x="847" y="29"/>
                </a:cxn>
                <a:cxn ang="0">
                  <a:pos x="918" y="50"/>
                </a:cxn>
                <a:cxn ang="0">
                  <a:pos x="984" y="77"/>
                </a:cxn>
                <a:cxn ang="0">
                  <a:pos x="1044" y="109"/>
                </a:cxn>
                <a:cxn ang="0">
                  <a:pos x="1098" y="143"/>
                </a:cxn>
                <a:cxn ang="0">
                  <a:pos x="1144" y="182"/>
                </a:cxn>
                <a:cxn ang="0">
                  <a:pos x="1182" y="224"/>
                </a:cxn>
                <a:cxn ang="0">
                  <a:pos x="1182" y="224"/>
                </a:cxn>
              </a:cxnLst>
              <a:rect l="txL" t="txT" r="txR" b="tx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alpha val="100000"/>
                  </a:srgbClr>
                </a:gs>
                <a:gs pos="100000">
                  <a:schemeClr val="accent1">
                    <a:alpha val="100000"/>
                  </a:schemeClr>
                </a:gs>
              </a:gsLst>
              <a:lin ang="5400000" scaled="1"/>
              <a:tileRect/>
            </a:gradFill>
            <a:ln w="9525">
              <a:noFill/>
            </a:ln>
          </p:spPr>
          <p:txBody>
            <a:bodyPr/>
            <a:p>
              <a:endParaRPr lang="zh-CN" altLang="en-US"/>
            </a:p>
          </p:txBody>
        </p:sp>
      </p:gr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6"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72707" name="Rectangle 2"/>
          <p:cNvSpPr/>
          <p:nvPr/>
        </p:nvSpPr>
        <p:spPr>
          <a:xfrm>
            <a:off x="0" y="0"/>
            <a:ext cx="9144000" cy="581025"/>
          </a:xfrm>
          <a:prstGeom prst="rect">
            <a:avLst/>
          </a:prstGeom>
          <a:solidFill>
            <a:schemeClr val="bg1">
              <a:alpha val="29999"/>
            </a:schemeClr>
          </a:solidFill>
          <a:ln w="9525">
            <a:noFill/>
          </a:ln>
        </p:spPr>
        <p:txBody>
          <a:bodyPr wrap="none" anchor="ctr" anchorCtr="0"/>
          <a:p>
            <a:endParaRPr lang="zh-CN" altLang="en-US" dirty="0">
              <a:latin typeface="Arial" panose="020B0604020202020204" pitchFamily="34" charset="0"/>
            </a:endParaRPr>
          </a:p>
        </p:txBody>
      </p:sp>
      <p:sp>
        <p:nvSpPr>
          <p:cNvPr id="72708" name="Text Box 4"/>
          <p:cNvSpPr txBox="1"/>
          <p:nvPr/>
        </p:nvSpPr>
        <p:spPr>
          <a:xfrm>
            <a:off x="1475423" y="1701165"/>
            <a:ext cx="5943600" cy="2225675"/>
          </a:xfrm>
          <a:prstGeom prst="rect">
            <a:avLst/>
          </a:prstGeom>
          <a:noFill/>
          <a:ln w="9525">
            <a:noFill/>
          </a:ln>
          <a:effectLst>
            <a:outerShdw dist="35921" dir="2699999" algn="ctr" rotWithShape="0">
              <a:srgbClr val="C0C0C0"/>
            </a:outerShdw>
          </a:effectLst>
        </p:spPr>
        <p:txBody>
          <a:bodyPr lIns="91428" tIns="45714" rIns="91428" bIns="45714">
            <a:spAutoFit/>
          </a:bodyPr>
          <a:p>
            <a:pPr algn="ctr">
              <a:spcBef>
                <a:spcPct val="50000"/>
              </a:spcBef>
            </a:pPr>
            <a:r>
              <a:rPr lang="en-US" altLang="zh-CN" sz="14000" b="1" dirty="0">
                <a:solidFill>
                  <a:srgbClr val="FF33CC"/>
                </a:solidFill>
                <a:latin typeface="Tahoma" panose="020B0604030504040204" pitchFamily="2" charset="0"/>
              </a:rPr>
              <a:t>END</a:t>
            </a:r>
            <a:endParaRPr lang="en-US" altLang="zh-CN" sz="14000" b="1" dirty="0">
              <a:solidFill>
                <a:srgbClr val="FF33CC"/>
              </a:solidFill>
              <a:latin typeface="Tahoma" panose="020B0604030504040204" pitchFamily="2"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sp>
        <p:nvSpPr>
          <p:cNvPr id="9219" name="Rectangle 2"/>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9220" name="Text Box 3"/>
          <p:cNvSpPr txBox="1"/>
          <p:nvPr/>
        </p:nvSpPr>
        <p:spPr>
          <a:xfrm>
            <a:off x="3014980" y="71755"/>
            <a:ext cx="5733415" cy="906780"/>
          </a:xfrm>
          <a:prstGeom prst="rect">
            <a:avLst/>
          </a:prstGeom>
          <a:noFill/>
          <a:ln w="9525">
            <a:noFill/>
          </a:ln>
        </p:spPr>
        <p:txBody>
          <a:bodyPr wrap="square">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endParaRPr lang="zh-CN" altLang="en-US" sz="3200" b="1" dirty="0">
              <a:latin typeface="Times New Roman" panose="02020603050405020304" pitchFamily="2" charset="0"/>
              <a:ea typeface="黑体" panose="02010609060101010101" pitchFamily="1" charset="-122"/>
            </a:endParaRPr>
          </a:p>
          <a:p>
            <a:pPr eaLnBrk="0" hangingPunct="0">
              <a:spcBef>
                <a:spcPct val="50000"/>
              </a:spcBef>
            </a:pPr>
            <a:r>
              <a:rPr lang="zh-CN" altLang="en-US" sz="1400" b="1" dirty="0">
                <a:latin typeface="Times New Roman" panose="02020603050405020304" pitchFamily="2" charset="0"/>
                <a:ea typeface="黑体" panose="02010609060101010101" pitchFamily="1" charset="-122"/>
              </a:rPr>
              <a:t>发 生 状 况（现象、投诉内容、发生件数、处置内容）</a:t>
            </a:r>
            <a:r>
              <a:rPr lang="zh-CN" altLang="en-US" sz="1200" b="1" dirty="0">
                <a:latin typeface="Times New Roman" panose="02020603050405020304" pitchFamily="2" charset="0"/>
                <a:ea typeface="黑体" panose="02010609060101010101" pitchFamily="1" charset="-122"/>
              </a:rPr>
              <a:t> </a:t>
            </a:r>
            <a:endParaRPr lang="zh-CN" altLang="en-US" sz="1200" b="1" dirty="0">
              <a:latin typeface="Times New Roman" panose="02020603050405020304" pitchFamily="2" charset="0"/>
              <a:ea typeface="黑体" panose="02010609060101010101" pitchFamily="1" charset="-122"/>
            </a:endParaRPr>
          </a:p>
        </p:txBody>
      </p:sp>
      <p:sp>
        <p:nvSpPr>
          <p:cNvPr id="9221" name="Text Box 6"/>
          <p:cNvSpPr txBox="1"/>
          <p:nvPr/>
        </p:nvSpPr>
        <p:spPr>
          <a:xfrm>
            <a:off x="0" y="692150"/>
            <a:ext cx="3816350" cy="366713"/>
          </a:xfrm>
          <a:prstGeom prst="rect">
            <a:avLst/>
          </a:prstGeom>
          <a:noFill/>
          <a:ln w="9525">
            <a:noFill/>
          </a:ln>
        </p:spPr>
        <p:txBody>
          <a:bodyPr>
            <a:spAutoFit/>
          </a:bodyPr>
          <a:p>
            <a:pPr>
              <a:spcBef>
                <a:spcPct val="50000"/>
              </a:spcBef>
            </a:pPr>
            <a:r>
              <a:rPr lang="zh-CN" altLang="en-US" b="1" dirty="0">
                <a:solidFill>
                  <a:schemeClr val="accent2"/>
                </a:solidFill>
                <a:latin typeface="Arial" panose="020B0604020202020204" pitchFamily="34" charset="0"/>
              </a:rPr>
              <a:t>填入内容：</a:t>
            </a:r>
            <a:endParaRPr lang="zh-CN" altLang="en-US" b="1" dirty="0">
              <a:solidFill>
                <a:schemeClr val="accent2"/>
              </a:solidFill>
              <a:latin typeface="Arial" panose="020B0604020202020204" pitchFamily="34" charset="0"/>
            </a:endParaRPr>
          </a:p>
        </p:txBody>
      </p:sp>
      <p:sp>
        <p:nvSpPr>
          <p:cNvPr id="9222" name="AutoShape 138"/>
          <p:cNvSpPr/>
          <p:nvPr/>
        </p:nvSpPr>
        <p:spPr>
          <a:xfrm>
            <a:off x="323850" y="1125538"/>
            <a:ext cx="5688013" cy="2808287"/>
          </a:xfrm>
          <a:prstGeom prst="foldedCorner">
            <a:avLst>
              <a:gd name="adj" fmla="val 13593"/>
            </a:avLst>
          </a:prstGeom>
          <a:solidFill>
            <a:srgbClr val="FFFFCC"/>
          </a:solidFill>
          <a:ln w="9525" cap="flat" cmpd="sng">
            <a:solidFill>
              <a:schemeClr val="accent2"/>
            </a:solidFill>
            <a:prstDash val="solid"/>
            <a:headEnd type="none" w="med" len="med"/>
            <a:tailEnd type="none" w="med" len="med"/>
          </a:ln>
        </p:spPr>
        <p:txBody>
          <a:bodyPr/>
          <a:p>
            <a:r>
              <a:rPr lang="en-US" altLang="zh-CN" b="1" dirty="0">
                <a:latin typeface="Arial" panose="020B0604020202020204" pitchFamily="34" charset="0"/>
              </a:rPr>
              <a:t>1</a:t>
            </a:r>
            <a:r>
              <a:rPr lang="zh-CN" altLang="en-US" b="1" dirty="0">
                <a:latin typeface="Arial" panose="020B0604020202020204" pitchFamily="34" charset="0"/>
              </a:rPr>
              <a:t>、机种、型号、车架号、发动机号、批次号等</a:t>
            </a:r>
            <a:endParaRPr lang="zh-CN" altLang="en-US" b="1" dirty="0">
              <a:latin typeface="Arial" panose="020B0604020202020204" pitchFamily="34" charset="0"/>
            </a:endParaRPr>
          </a:p>
          <a:p>
            <a:r>
              <a:rPr lang="en-US" altLang="zh-CN" b="1" dirty="0">
                <a:latin typeface="Arial" panose="020B0604020202020204" pitchFamily="34" charset="0"/>
              </a:rPr>
              <a:t>2</a:t>
            </a:r>
            <a:r>
              <a:rPr lang="zh-CN" altLang="en-US" b="1" dirty="0">
                <a:latin typeface="Arial" panose="020B0604020202020204" pitchFamily="34" charset="0"/>
              </a:rPr>
              <a:t>、发生不良的子零件名称、零件号、  生产批次等（对于总成或组件的情况）出货品的 确认结果</a:t>
            </a:r>
            <a:endParaRPr lang="zh-CN" altLang="en-US" b="1" dirty="0">
              <a:latin typeface="Arial" panose="020B0604020202020204" pitchFamily="34" charset="0"/>
            </a:endParaRPr>
          </a:p>
          <a:p>
            <a:r>
              <a:rPr lang="en-US" altLang="zh-CN" b="1" dirty="0">
                <a:latin typeface="Arial" panose="020B0604020202020204" pitchFamily="34" charset="0"/>
              </a:rPr>
              <a:t>3</a:t>
            </a:r>
            <a:r>
              <a:rPr lang="zh-CN" altLang="en-US" b="1" dirty="0">
                <a:latin typeface="Arial" panose="020B0604020202020204" pitchFamily="34" charset="0"/>
              </a:rPr>
              <a:t>、发生不良零部件的生产工厂（外作场合：注明外作厂名）</a:t>
            </a:r>
            <a:endParaRPr lang="zh-CN" altLang="en-US" b="1" dirty="0">
              <a:latin typeface="Arial" panose="020B0604020202020204" pitchFamily="34" charset="0"/>
            </a:endParaRPr>
          </a:p>
          <a:p>
            <a:r>
              <a:rPr lang="en-US" altLang="zh-CN" b="1" dirty="0">
                <a:latin typeface="Arial" panose="020B0604020202020204" pitchFamily="34" charset="0"/>
              </a:rPr>
              <a:t>4</a:t>
            </a:r>
            <a:r>
              <a:rPr lang="zh-CN" altLang="en-US" b="1" dirty="0">
                <a:latin typeface="Arial" panose="020B0604020202020204" pitchFamily="34" charset="0"/>
              </a:rPr>
              <a:t>、发生年月日</a:t>
            </a:r>
            <a:r>
              <a:rPr lang="en-US" altLang="zh-CN" b="1" dirty="0">
                <a:latin typeface="Arial" panose="020B0604020202020204" pitchFamily="34" charset="0"/>
              </a:rPr>
              <a:t>/ </a:t>
            </a:r>
            <a:r>
              <a:rPr lang="zh-CN" altLang="en-US" b="1" dirty="0">
                <a:latin typeface="Arial" panose="020B0604020202020204" pitchFamily="34" charset="0"/>
              </a:rPr>
              <a:t>登记日、行驶里程</a:t>
            </a:r>
            <a:r>
              <a:rPr lang="en-US" altLang="zh-CN" b="1" dirty="0">
                <a:latin typeface="Arial" panose="020B0604020202020204" pitchFamily="34" charset="0"/>
              </a:rPr>
              <a:t>/</a:t>
            </a:r>
            <a:r>
              <a:rPr lang="zh-CN" altLang="en-US" b="1" dirty="0">
                <a:latin typeface="Arial" panose="020B0604020202020204" pitchFamily="34" charset="0"/>
              </a:rPr>
              <a:t>时间</a:t>
            </a:r>
            <a:r>
              <a:rPr lang="en-US" altLang="zh-CN" b="1" dirty="0">
                <a:latin typeface="Arial" panose="020B0604020202020204" pitchFamily="34" charset="0"/>
              </a:rPr>
              <a:t>(</a:t>
            </a:r>
            <a:r>
              <a:rPr lang="zh-CN" altLang="en-US" b="1" dirty="0">
                <a:latin typeface="Arial" panose="020B0604020202020204" pitchFamily="34" charset="0"/>
              </a:rPr>
              <a:t>在市场发生时</a:t>
            </a:r>
            <a:r>
              <a:rPr lang="en-US" altLang="zh-CN" b="1" dirty="0">
                <a:latin typeface="Arial" panose="020B0604020202020204" pitchFamily="34" charset="0"/>
              </a:rPr>
              <a:t>)</a:t>
            </a:r>
            <a:endParaRPr lang="en-US" altLang="zh-CN" b="1" dirty="0">
              <a:latin typeface="Arial" panose="020B0604020202020204" pitchFamily="34" charset="0"/>
            </a:endParaRPr>
          </a:p>
          <a:p>
            <a:r>
              <a:rPr lang="en-US" altLang="zh-CN" b="1" dirty="0">
                <a:latin typeface="Arial" panose="020B0604020202020204" pitchFamily="34" charset="0"/>
              </a:rPr>
              <a:t>5</a:t>
            </a:r>
            <a:r>
              <a:rPr lang="zh-CN" altLang="en-US" b="1" dirty="0">
                <a:latin typeface="Arial" panose="020B0604020202020204" pitchFamily="34" charset="0"/>
              </a:rPr>
              <a:t>、问题发生的经过</a:t>
            </a:r>
            <a:r>
              <a:rPr lang="en-US" altLang="zh-CN" b="1" dirty="0">
                <a:latin typeface="Arial" panose="020B0604020202020204" pitchFamily="34" charset="0"/>
              </a:rPr>
              <a:t>/</a:t>
            </a:r>
            <a:r>
              <a:rPr lang="zh-CN" altLang="en-US" b="1" dirty="0">
                <a:latin typeface="Arial" panose="020B0604020202020204" pitchFamily="34" charset="0"/>
              </a:rPr>
              <a:t>现象</a:t>
            </a:r>
            <a:r>
              <a:rPr lang="en-US" altLang="zh-CN" b="1" dirty="0">
                <a:latin typeface="Arial" panose="020B0604020202020204" pitchFamily="34" charset="0"/>
              </a:rPr>
              <a:t>/</a:t>
            </a:r>
            <a:r>
              <a:rPr lang="zh-CN" altLang="en-US" b="1" dirty="0">
                <a:latin typeface="Arial" panose="020B0604020202020204" pitchFamily="34" charset="0"/>
              </a:rPr>
              <a:t>投诉（当事人的）</a:t>
            </a:r>
            <a:r>
              <a:rPr lang="en-US" altLang="zh-CN" b="1" dirty="0">
                <a:latin typeface="Arial" panose="020B0604020202020204" pitchFamily="34" charset="0"/>
              </a:rPr>
              <a:t>/</a:t>
            </a:r>
            <a:r>
              <a:rPr lang="zh-CN" altLang="en-US" b="1" dirty="0">
                <a:latin typeface="Arial" panose="020B0604020202020204" pitchFamily="34" charset="0"/>
              </a:rPr>
              <a:t>直接原因等内容</a:t>
            </a:r>
            <a:endParaRPr lang="zh-CN" altLang="en-US" b="1" dirty="0">
              <a:latin typeface="Arial" panose="020B0604020202020204" pitchFamily="34" charset="0"/>
            </a:endParaRPr>
          </a:p>
          <a:p>
            <a:r>
              <a:rPr lang="en-US" altLang="zh-CN" b="1" dirty="0">
                <a:latin typeface="Arial" panose="020B0604020202020204" pitchFamily="34" charset="0"/>
              </a:rPr>
              <a:t>6</a:t>
            </a:r>
            <a:r>
              <a:rPr lang="zh-CN" altLang="en-US" b="1" dirty="0">
                <a:latin typeface="Arial" panose="020B0604020202020204" pitchFamily="34" charset="0"/>
              </a:rPr>
              <a:t>、对发生问题的机种及零部件的暂定处置结果</a:t>
            </a:r>
            <a:endParaRPr lang="zh-CN" altLang="en-US" b="1" dirty="0">
              <a:latin typeface="Arial" panose="020B0604020202020204" pitchFamily="34" charset="0"/>
            </a:endParaRPr>
          </a:p>
        </p:txBody>
      </p:sp>
      <p:sp>
        <p:nvSpPr>
          <p:cNvPr id="9223" name="AutoShape 139"/>
          <p:cNvSpPr/>
          <p:nvPr/>
        </p:nvSpPr>
        <p:spPr>
          <a:xfrm>
            <a:off x="395288" y="4365625"/>
            <a:ext cx="8353425" cy="2016125"/>
          </a:xfrm>
          <a:prstGeom prst="roundRect">
            <a:avLst>
              <a:gd name="adj" fmla="val 20898"/>
            </a:avLst>
          </a:prstGeom>
          <a:solidFill>
            <a:srgbClr val="CCFFFF"/>
          </a:solidFill>
          <a:ln w="19050" cap="flat" cmpd="sng">
            <a:solidFill>
              <a:srgbClr val="0000FF"/>
            </a:solidFill>
            <a:prstDash val="solid"/>
            <a:headEnd type="none" w="med" len="med"/>
            <a:tailEnd type="none" w="med" len="med"/>
          </a:ln>
        </p:spPr>
        <p:txBody>
          <a:bodyPr/>
          <a:p>
            <a:r>
              <a:rPr lang="zh-CN" altLang="en-US" b="1" dirty="0">
                <a:solidFill>
                  <a:srgbClr val="0000FF"/>
                </a:solidFill>
                <a:latin typeface="Arial" panose="020B0604020202020204" pitchFamily="34" charset="0"/>
              </a:rPr>
              <a:t>要点：在把握事实的基础之上，使用</a:t>
            </a:r>
            <a:r>
              <a:rPr lang="en-US" altLang="zh-CN" b="1" u="sng" dirty="0">
                <a:solidFill>
                  <a:srgbClr val="0000FF"/>
                </a:solidFill>
                <a:latin typeface="Arial" panose="020B0604020202020204" pitchFamily="34" charset="0"/>
              </a:rPr>
              <a:t>5W2H</a:t>
            </a:r>
            <a:r>
              <a:rPr lang="en-US" altLang="zh-CN" b="1" dirty="0">
                <a:solidFill>
                  <a:srgbClr val="0000FF"/>
                </a:solidFill>
                <a:latin typeface="Arial" panose="020B0604020202020204" pitchFamily="34" charset="0"/>
              </a:rPr>
              <a:t> </a:t>
            </a:r>
            <a:r>
              <a:rPr lang="zh-CN" altLang="en-US" b="1" dirty="0">
                <a:solidFill>
                  <a:srgbClr val="0000FF"/>
                </a:solidFill>
                <a:latin typeface="Arial" panose="020B0604020202020204" pitchFamily="34" charset="0"/>
              </a:rPr>
              <a:t>法收集尽可能多的信息</a:t>
            </a:r>
            <a:endParaRPr lang="zh-CN" altLang="en-US" b="1" dirty="0">
              <a:solidFill>
                <a:srgbClr val="0000FF"/>
              </a:solidFill>
              <a:latin typeface="Arial" panose="020B0604020202020204" pitchFamily="34" charset="0"/>
            </a:endParaRPr>
          </a:p>
          <a:p>
            <a:r>
              <a:rPr lang="en-US" altLang="zh-CN" sz="1400" b="1" dirty="0">
                <a:latin typeface="Arial" panose="020B0604020202020204" pitchFamily="34" charset="0"/>
              </a:rPr>
              <a:t>.5W:  (WHO)</a:t>
            </a:r>
            <a:r>
              <a:rPr lang="zh-CN" altLang="en-US" sz="1400" b="1" dirty="0">
                <a:latin typeface="Arial" panose="020B0604020202020204" pitchFamily="34" charset="0"/>
              </a:rPr>
              <a:t>何人：类型</a:t>
            </a:r>
            <a:r>
              <a:rPr lang="en-US" altLang="zh-CN" sz="1400" b="1" dirty="0">
                <a:latin typeface="Arial" panose="020B0604020202020204" pitchFamily="34" charset="0"/>
              </a:rPr>
              <a:t>,</a:t>
            </a:r>
            <a:r>
              <a:rPr lang="zh-CN" altLang="en-US" sz="1400" b="1" dirty="0">
                <a:latin typeface="Arial" panose="020B0604020202020204" pitchFamily="34" charset="0"/>
              </a:rPr>
              <a:t>种类</a:t>
            </a:r>
            <a:r>
              <a:rPr lang="en-US" altLang="zh-CN" sz="1400" b="1" dirty="0">
                <a:latin typeface="Arial" panose="020B0604020202020204" pitchFamily="34" charset="0"/>
              </a:rPr>
              <a:t>,</a:t>
            </a:r>
            <a:r>
              <a:rPr lang="zh-CN" altLang="en-US" sz="1400" b="1" dirty="0">
                <a:latin typeface="Arial" panose="020B0604020202020204" pitchFamily="34" charset="0"/>
              </a:rPr>
              <a:t>受影响的部分等</a:t>
            </a:r>
            <a:endParaRPr lang="zh-CN" altLang="en-US" sz="1400" b="1" dirty="0">
              <a:latin typeface="Arial" panose="020B0604020202020204" pitchFamily="34" charset="0"/>
            </a:endParaRPr>
          </a:p>
          <a:p>
            <a:r>
              <a:rPr lang="zh-CN" altLang="en-US" sz="1400" b="1" dirty="0">
                <a:latin typeface="Arial" panose="020B0604020202020204" pitchFamily="34" charset="0"/>
              </a:rPr>
              <a:t>          </a:t>
            </a:r>
            <a:r>
              <a:rPr lang="en-US" altLang="zh-CN" sz="1400" b="1" dirty="0">
                <a:latin typeface="Arial" panose="020B0604020202020204" pitchFamily="34" charset="0"/>
              </a:rPr>
              <a:t>(WHAT)</a:t>
            </a:r>
            <a:r>
              <a:rPr lang="zh-CN" altLang="en-US" sz="1400" b="1" dirty="0">
                <a:latin typeface="Arial" panose="020B0604020202020204" pitchFamily="34" charset="0"/>
              </a:rPr>
              <a:t>做什么：问题的症状</a:t>
            </a:r>
            <a:r>
              <a:rPr lang="en-US" altLang="zh-CN" sz="1400" b="1" dirty="0">
                <a:latin typeface="Arial" panose="020B0604020202020204" pitchFamily="34" charset="0"/>
              </a:rPr>
              <a:t>,</a:t>
            </a:r>
            <a:r>
              <a:rPr lang="zh-CN" altLang="en-US" sz="1400" b="1" dirty="0">
                <a:latin typeface="Arial" panose="020B0604020202020204" pitchFamily="34" charset="0"/>
              </a:rPr>
              <a:t>尽可能地使用图表等工具将问题表达清楚</a:t>
            </a:r>
            <a:r>
              <a:rPr lang="en-US" altLang="zh-CN" sz="1400" b="1" dirty="0">
                <a:latin typeface="Arial" panose="020B0604020202020204" pitchFamily="34" charset="0"/>
              </a:rPr>
              <a:t>.</a:t>
            </a:r>
            <a:endParaRPr lang="en-US" altLang="zh-CN" sz="1400" b="1" dirty="0">
              <a:latin typeface="Arial" panose="020B0604020202020204" pitchFamily="34" charset="0"/>
            </a:endParaRPr>
          </a:p>
          <a:p>
            <a:r>
              <a:rPr lang="en-US" altLang="zh-CN" sz="1400" b="1" dirty="0">
                <a:latin typeface="Arial" panose="020B0604020202020204" pitchFamily="34" charset="0"/>
              </a:rPr>
              <a:t>          (WHEN)</a:t>
            </a:r>
            <a:r>
              <a:rPr lang="zh-CN" altLang="en-US" sz="1400" b="1" dirty="0">
                <a:latin typeface="Arial" panose="020B0604020202020204" pitchFamily="34" charset="0"/>
              </a:rPr>
              <a:t>何时：记入问题发生的日期</a:t>
            </a:r>
            <a:endParaRPr lang="zh-CN" altLang="en-US" sz="1400" b="1" dirty="0">
              <a:latin typeface="Arial" panose="020B0604020202020204" pitchFamily="34" charset="0"/>
            </a:endParaRPr>
          </a:p>
          <a:p>
            <a:r>
              <a:rPr lang="zh-CN" altLang="en-US" sz="1400" b="1" dirty="0">
                <a:latin typeface="Arial" panose="020B0604020202020204" pitchFamily="34" charset="0"/>
              </a:rPr>
              <a:t>          </a:t>
            </a:r>
            <a:r>
              <a:rPr lang="en-US" altLang="zh-CN" sz="1400" b="1" dirty="0">
                <a:latin typeface="Arial" panose="020B0604020202020204" pitchFamily="34" charset="0"/>
              </a:rPr>
              <a:t>(WHERE)</a:t>
            </a:r>
            <a:r>
              <a:rPr lang="zh-CN" altLang="en-US" sz="1400" b="1" dirty="0">
                <a:latin typeface="Arial" panose="020B0604020202020204" pitchFamily="34" charset="0"/>
              </a:rPr>
              <a:t>何地：记入问题发生的场所</a:t>
            </a:r>
            <a:endParaRPr lang="zh-CN" altLang="en-US" sz="1400" b="1" dirty="0">
              <a:latin typeface="Arial" panose="020B0604020202020204" pitchFamily="34" charset="0"/>
            </a:endParaRPr>
          </a:p>
          <a:p>
            <a:r>
              <a:rPr lang="zh-CN" altLang="en-US" sz="1400" b="1" dirty="0">
                <a:latin typeface="Arial" panose="020B0604020202020204" pitchFamily="34" charset="0"/>
              </a:rPr>
              <a:t>          </a:t>
            </a:r>
            <a:r>
              <a:rPr lang="en-US" altLang="zh-CN" sz="1400" b="1" dirty="0">
                <a:latin typeface="Arial" panose="020B0604020202020204" pitchFamily="34" charset="0"/>
              </a:rPr>
              <a:t>(WHY)</a:t>
            </a:r>
            <a:r>
              <a:rPr lang="zh-CN" altLang="en-US" sz="1400" b="1" dirty="0">
                <a:latin typeface="Arial" panose="020B0604020202020204" pitchFamily="34" charset="0"/>
              </a:rPr>
              <a:t>为什么：具体的内容</a:t>
            </a:r>
            <a:endParaRPr lang="zh-CN" altLang="en-US" sz="1400" b="1" dirty="0">
              <a:latin typeface="Arial" panose="020B0604020202020204" pitchFamily="34" charset="0"/>
            </a:endParaRPr>
          </a:p>
          <a:p>
            <a:r>
              <a:rPr lang="en-US" altLang="zh-CN" sz="1400" b="1" dirty="0">
                <a:latin typeface="Arial" panose="020B0604020202020204" pitchFamily="34" charset="0"/>
              </a:rPr>
              <a:t>.2H:   (HOW)</a:t>
            </a:r>
            <a:r>
              <a:rPr lang="zh-CN" altLang="en-US" sz="1400" b="1" dirty="0">
                <a:latin typeface="Arial" panose="020B0604020202020204" pitchFamily="34" charset="0"/>
              </a:rPr>
              <a:t>怎么做：</a:t>
            </a:r>
            <a:r>
              <a:rPr lang="en-US" altLang="zh-CN" sz="1400" b="1" dirty="0">
                <a:latin typeface="Arial" panose="020B0604020202020204" pitchFamily="34" charset="0"/>
              </a:rPr>
              <a:t>(</a:t>
            </a:r>
            <a:r>
              <a:rPr lang="zh-CN" altLang="en-US" sz="1400" b="1" dirty="0">
                <a:latin typeface="Arial" panose="020B0604020202020204" pitchFamily="34" charset="0"/>
              </a:rPr>
              <a:t>问题</a:t>
            </a:r>
            <a:r>
              <a:rPr lang="en-US" altLang="zh-CN" sz="1400" b="1" dirty="0">
                <a:latin typeface="Arial" panose="020B0604020202020204" pitchFamily="34" charset="0"/>
              </a:rPr>
              <a:t>)</a:t>
            </a:r>
            <a:r>
              <a:rPr lang="zh-CN" altLang="en-US" sz="1400" b="1" dirty="0">
                <a:latin typeface="Arial" panose="020B0604020202020204" pitchFamily="34" charset="0"/>
              </a:rPr>
              <a:t>是怎么样被发现的</a:t>
            </a:r>
            <a:endParaRPr lang="zh-CN" altLang="en-US" sz="1400" b="1" dirty="0">
              <a:latin typeface="Arial" panose="020B0604020202020204" pitchFamily="34" charset="0"/>
            </a:endParaRPr>
          </a:p>
          <a:p>
            <a:r>
              <a:rPr lang="zh-CN" altLang="en-US" sz="1400" b="1" dirty="0">
                <a:latin typeface="Arial" panose="020B0604020202020204" pitchFamily="34" charset="0"/>
              </a:rPr>
              <a:t>          </a:t>
            </a:r>
            <a:r>
              <a:rPr lang="en-US" altLang="zh-CN" sz="1400" b="1" dirty="0">
                <a:latin typeface="Arial" panose="020B0604020202020204" pitchFamily="34" charset="0"/>
              </a:rPr>
              <a:t>(HOW MANY)</a:t>
            </a:r>
            <a:r>
              <a:rPr lang="zh-CN" altLang="en-US" sz="1400" b="1" dirty="0">
                <a:latin typeface="Arial" panose="020B0604020202020204" pitchFamily="34" charset="0"/>
              </a:rPr>
              <a:t>什么程度：</a:t>
            </a:r>
            <a:r>
              <a:rPr lang="en-US" altLang="zh-CN" sz="1400" b="1" dirty="0">
                <a:latin typeface="Arial" panose="020B0604020202020204" pitchFamily="34" charset="0"/>
              </a:rPr>
              <a:t>(</a:t>
            </a:r>
            <a:r>
              <a:rPr lang="zh-CN" altLang="en-US" sz="1400" b="1" dirty="0">
                <a:latin typeface="Arial" panose="020B0604020202020204" pitchFamily="34" charset="0"/>
              </a:rPr>
              <a:t>问题</a:t>
            </a:r>
            <a:r>
              <a:rPr lang="en-US" altLang="zh-CN" sz="1400" b="1" dirty="0">
                <a:latin typeface="Arial" panose="020B0604020202020204" pitchFamily="34" charset="0"/>
              </a:rPr>
              <a:t>)</a:t>
            </a:r>
            <a:r>
              <a:rPr lang="zh-CN" altLang="en-US" sz="1400" b="1" dirty="0">
                <a:latin typeface="Arial" panose="020B0604020202020204" pitchFamily="34" charset="0"/>
              </a:rPr>
              <a:t>发生的量、程度</a:t>
            </a:r>
            <a:endParaRPr lang="zh-CN" altLang="en-US" sz="1400" b="1" dirty="0">
              <a:latin typeface="Arial" panose="020B0604020202020204" pitchFamily="34" charset="0"/>
            </a:endParaRPr>
          </a:p>
        </p:txBody>
      </p:sp>
      <p:sp>
        <p:nvSpPr>
          <p:cNvPr id="9224" name="AutoShape 140"/>
          <p:cNvSpPr/>
          <p:nvPr/>
        </p:nvSpPr>
        <p:spPr>
          <a:xfrm>
            <a:off x="6948488" y="1125538"/>
            <a:ext cx="2016125" cy="2735262"/>
          </a:xfrm>
          <a:prstGeom prst="roundRect">
            <a:avLst>
              <a:gd name="adj" fmla="val 16667"/>
            </a:avLst>
          </a:prstGeom>
          <a:solidFill>
            <a:srgbClr val="CCFFFF"/>
          </a:solidFill>
          <a:ln w="15875" cap="flat" cmpd="sng">
            <a:solidFill>
              <a:srgbClr val="0000FF"/>
            </a:solidFill>
            <a:prstDash val="solid"/>
            <a:headEnd type="none" w="med" len="med"/>
            <a:tailEnd type="none" w="med" len="med"/>
          </a:ln>
        </p:spPr>
        <p:txBody>
          <a:bodyPr anchor="ctr" anchorCtr="0"/>
          <a:p>
            <a:r>
              <a:rPr lang="en-US" altLang="zh-CN" sz="1400" b="1" dirty="0">
                <a:latin typeface="Arial" panose="020B0604020202020204" pitchFamily="34" charset="0"/>
              </a:rPr>
              <a:t>①</a:t>
            </a:r>
            <a:r>
              <a:rPr lang="zh-CN" altLang="en-US" sz="1400" b="1" dirty="0">
                <a:latin typeface="Arial" panose="020B0604020202020204" pitchFamily="34" charset="0"/>
              </a:rPr>
              <a:t>发生地点（市场、公司内某工程）</a:t>
            </a:r>
            <a:endParaRPr lang="zh-CN" altLang="en-US" sz="1400" b="1" dirty="0">
              <a:latin typeface="Arial" panose="020B0604020202020204" pitchFamily="34" charset="0"/>
            </a:endParaRPr>
          </a:p>
          <a:p>
            <a:r>
              <a:rPr lang="zh-CN" altLang="en-US" sz="1400" b="1" dirty="0">
                <a:latin typeface="Arial" panose="020B0604020202020204" pitchFamily="34" charset="0"/>
              </a:rPr>
              <a:t>②在对象部品的何处</a:t>
            </a:r>
            <a:endParaRPr lang="zh-CN" altLang="en-US" sz="1400" b="1" dirty="0">
              <a:latin typeface="Arial" panose="020B0604020202020204" pitchFamily="34" charset="0"/>
            </a:endParaRPr>
          </a:p>
          <a:p>
            <a:r>
              <a:rPr lang="zh-CN" altLang="en-US" sz="1400" b="1" dirty="0">
                <a:latin typeface="Arial" panose="020B0604020202020204" pitchFamily="34" charset="0"/>
              </a:rPr>
              <a:t>③在何条件下</a:t>
            </a:r>
            <a:endParaRPr lang="zh-CN" altLang="en-US" sz="1400" b="1" dirty="0">
              <a:latin typeface="Arial" panose="020B0604020202020204" pitchFamily="34" charset="0"/>
            </a:endParaRPr>
          </a:p>
          <a:p>
            <a:r>
              <a:rPr lang="zh-CN" altLang="en-US" sz="1400" b="1" dirty="0">
                <a:latin typeface="Arial" panose="020B0604020202020204" pitchFamily="34" charset="0"/>
              </a:rPr>
              <a:t>④发生方式</a:t>
            </a:r>
            <a:endParaRPr lang="zh-CN" altLang="en-US" sz="1400" b="1" dirty="0">
              <a:latin typeface="Arial" panose="020B0604020202020204" pitchFamily="34" charset="0"/>
            </a:endParaRPr>
          </a:p>
          <a:p>
            <a:r>
              <a:rPr lang="zh-CN" altLang="en-US" sz="1400" b="1" dirty="0">
                <a:latin typeface="Arial" panose="020B0604020202020204" pitchFamily="34" charset="0"/>
              </a:rPr>
              <a:t>⑤发生倾向地理位置、 对象部位、什么时候、   如何发生、什么条件下、发生比率</a:t>
            </a:r>
            <a:r>
              <a:rPr lang="en-US" altLang="zh-CN" sz="1400" b="1" dirty="0">
                <a:latin typeface="Arial" panose="020B0604020202020204" pitchFamily="34" charset="0"/>
              </a:rPr>
              <a:t>/</a:t>
            </a:r>
            <a:r>
              <a:rPr lang="zh-CN" altLang="en-US" sz="1400" b="1" dirty="0">
                <a:latin typeface="Arial" panose="020B0604020202020204" pitchFamily="34" charset="0"/>
              </a:rPr>
              <a:t>件数、发生倾向、批次号等</a:t>
            </a:r>
            <a:endParaRPr lang="zh-CN" altLang="en-US" sz="1400" b="1" dirty="0">
              <a:latin typeface="Arial" panose="020B0604020202020204" pitchFamily="34" charset="0"/>
            </a:endParaRPr>
          </a:p>
          <a:p>
            <a:endParaRPr lang="ja-JP" altLang="en-US" sz="1400" b="1" dirty="0">
              <a:latin typeface="Times New Roman" panose="02020603050405020304" pitchFamily="2" charset="0"/>
              <a:ea typeface="MS PGothic" panose="020B0600070205080204" pitchFamily="2" charset="-128"/>
            </a:endParaRPr>
          </a:p>
        </p:txBody>
      </p:sp>
      <p:sp>
        <p:nvSpPr>
          <p:cNvPr id="9225" name="Freeform 126"/>
          <p:cNvSpPr/>
          <p:nvPr/>
        </p:nvSpPr>
        <p:spPr>
          <a:xfrm>
            <a:off x="5795963" y="2060575"/>
            <a:ext cx="1330325" cy="1008063"/>
          </a:xfrm>
          <a:custGeom>
            <a:avLst/>
            <a:gdLst>
              <a:gd name="txL" fmla="*/ 0 w 982"/>
              <a:gd name="txT" fmla="*/ 0 h 774"/>
              <a:gd name="txR" fmla="*/ 982 w 982"/>
              <a:gd name="txB" fmla="*/ 774 h 774"/>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Lst>
            <a:rect l="txL" t="txT" r="txR" b="tx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99C2F1">
                  <a:alpha val="31999"/>
                </a:srgbClr>
              </a:gs>
              <a:gs pos="100000">
                <a:srgbClr val="4E96E6">
                  <a:alpha val="100000"/>
                </a:srgbClr>
              </a:gs>
            </a:gsLst>
            <a:lin ang="0" scaled="1"/>
            <a:tileRect/>
          </a:gradFill>
          <a:ln w="9525">
            <a:noFill/>
          </a:ln>
        </p:spPr>
        <p:txBody>
          <a:bodyPr/>
          <a:p>
            <a:endParaRPr lang="zh-CN" altLang="en-US"/>
          </a:p>
        </p:txBody>
      </p:sp>
      <p:sp>
        <p:nvSpPr>
          <p:cNvPr id="9226" name="爆炸形 2 9"/>
          <p:cNvSpPr/>
          <p:nvPr/>
        </p:nvSpPr>
        <p:spPr>
          <a:xfrm>
            <a:off x="4787900" y="5084763"/>
            <a:ext cx="4356100" cy="1512887"/>
          </a:xfrm>
          <a:prstGeom prst="irregularSeal2">
            <a:avLst/>
          </a:prstGeom>
          <a:solidFill>
            <a:schemeClr val="accent1"/>
          </a:solidFill>
          <a:ln w="25400" cap="flat" cmpd="sng">
            <a:solidFill>
              <a:srgbClr val="89A4A7"/>
            </a:solidFill>
            <a:prstDash val="solid"/>
            <a:miter/>
            <a:headEnd type="none" w="med" len="med"/>
            <a:tailEnd type="none" w="med" len="med"/>
          </a:ln>
        </p:spPr>
        <p:txBody>
          <a:bodyPr anchor="ctr" anchorCtr="0"/>
          <a:p>
            <a:pPr algn="ctr"/>
            <a:r>
              <a:rPr lang="zh-CN" altLang="en-US" sz="1600" b="1" dirty="0">
                <a:solidFill>
                  <a:srgbClr val="FF0000"/>
                </a:solidFill>
                <a:latin typeface="Arial" panose="020B0604020202020204" pitchFamily="34" charset="0"/>
              </a:rPr>
              <a:t>至少要问</a:t>
            </a:r>
            <a:r>
              <a:rPr lang="en-US" altLang="zh-CN" sz="1600" b="1" dirty="0">
                <a:solidFill>
                  <a:srgbClr val="FF0000"/>
                </a:solidFill>
                <a:latin typeface="Arial" panose="020B0604020202020204" pitchFamily="34" charset="0"/>
              </a:rPr>
              <a:t>5</a:t>
            </a:r>
            <a:r>
              <a:rPr lang="zh-CN" altLang="en-US" sz="1600" b="1" dirty="0">
                <a:solidFill>
                  <a:srgbClr val="FF0000"/>
                </a:solidFill>
                <a:latin typeface="Arial" panose="020B0604020202020204" pitchFamily="34" charset="0"/>
              </a:rPr>
              <a:t>个为什么</a:t>
            </a:r>
            <a:r>
              <a:rPr lang="en-US" altLang="zh-CN" sz="1600" b="1" dirty="0">
                <a:solidFill>
                  <a:srgbClr val="FF0000"/>
                </a:solidFill>
                <a:latin typeface="Arial" panose="020B0604020202020204" pitchFamily="34" charset="0"/>
              </a:rPr>
              <a:t>(WHY)</a:t>
            </a:r>
            <a:r>
              <a:rPr lang="zh-CN" altLang="en-US" sz="1600" b="1" dirty="0">
                <a:solidFill>
                  <a:srgbClr val="FF0000"/>
                </a:solidFill>
                <a:latin typeface="Arial" panose="020B0604020202020204" pitchFamily="34" charset="0"/>
              </a:rPr>
              <a:t>，具体参考</a:t>
            </a:r>
            <a:r>
              <a:rPr lang="en-US" altLang="zh-CN" sz="1600" b="1" dirty="0">
                <a:solidFill>
                  <a:srgbClr val="FF0000"/>
                </a:solidFill>
                <a:latin typeface="Arial" panose="020B0604020202020204" pitchFamily="34" charset="0"/>
              </a:rPr>
              <a:t>《</a:t>
            </a:r>
            <a:r>
              <a:rPr lang="zh-CN" altLang="en-US" sz="1600" b="1" dirty="0">
                <a:solidFill>
                  <a:srgbClr val="FF0000"/>
                </a:solidFill>
                <a:latin typeface="Arial" panose="020B0604020202020204" pitchFamily="34" charset="0"/>
              </a:rPr>
              <a:t>质量基础知识培训教材</a:t>
            </a:r>
            <a:r>
              <a:rPr lang="en-US" altLang="zh-CN" sz="1600" b="1" dirty="0">
                <a:solidFill>
                  <a:srgbClr val="FF0000"/>
                </a:solidFill>
                <a:latin typeface="Arial" panose="020B0604020202020204" pitchFamily="34" charset="0"/>
              </a:rPr>
              <a:t>》</a:t>
            </a:r>
            <a:endParaRPr lang="zh-CN" altLang="en-US" sz="1600" b="1" dirty="0">
              <a:solidFill>
                <a:srgbClr val="FF0000"/>
              </a:solidFill>
              <a:latin typeface="Arial" panose="020B0604020202020204"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pic>
        <p:nvPicPr>
          <p:cNvPr id="10243" name="Picture 2"/>
          <p:cNvPicPr>
            <a:picLocks noChangeAspect="1"/>
          </p:cNvPicPr>
          <p:nvPr/>
        </p:nvPicPr>
        <p:blipFill>
          <a:blip r:embed="rId1"/>
          <a:stretch>
            <a:fillRect/>
          </a:stretch>
        </p:blipFill>
        <p:spPr>
          <a:xfrm>
            <a:off x="0" y="625475"/>
            <a:ext cx="8820150" cy="6232525"/>
          </a:xfrm>
          <a:prstGeom prst="rect">
            <a:avLst/>
          </a:prstGeom>
          <a:noFill/>
          <a:ln w="9525">
            <a:noFill/>
          </a:ln>
        </p:spPr>
      </p:pic>
      <p:sp>
        <p:nvSpPr>
          <p:cNvPr id="10244" name="Rectangle 3"/>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10245" name="Text Box 4"/>
          <p:cNvSpPr txBox="1"/>
          <p:nvPr/>
        </p:nvSpPr>
        <p:spPr>
          <a:xfrm>
            <a:off x="2267585" y="45085"/>
            <a:ext cx="8820150" cy="860425"/>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endParaRPr lang="zh-CN" altLang="en-US" sz="3200" b="1" dirty="0">
              <a:latin typeface="Times New Roman" panose="02020603050405020304" pitchFamily="2" charset="0"/>
              <a:ea typeface="黑体" panose="02010609060101010101" pitchFamily="1" charset="-122"/>
            </a:endParaRPr>
          </a:p>
          <a:p>
            <a:pPr eaLnBrk="0" hangingPunct="0">
              <a:spcBef>
                <a:spcPct val="50000"/>
              </a:spcBef>
            </a:pPr>
            <a:r>
              <a:rPr lang="zh-CN" altLang="en-US" sz="1200" b="1" dirty="0">
                <a:latin typeface="Times New Roman" panose="02020603050405020304" pitchFamily="2" charset="0"/>
                <a:ea typeface="黑体" panose="02010609060101010101" pitchFamily="1" charset="-122"/>
              </a:rPr>
              <a:t>事 实 的 把 握（部品的确认结果、原因分析、生产品的品质状况） </a:t>
            </a:r>
            <a:endParaRPr lang="zh-CN" altLang="en-US" sz="1200" b="1" dirty="0">
              <a:latin typeface="Times New Roman" panose="02020603050405020304" pitchFamily="2" charset="0"/>
              <a:ea typeface="黑体" panose="02010609060101010101" pitchFamily="1" charset="-122"/>
            </a:endParaRPr>
          </a:p>
        </p:txBody>
      </p:sp>
      <p:sp>
        <p:nvSpPr>
          <p:cNvPr id="10246" name="AutoShape 5"/>
          <p:cNvSpPr/>
          <p:nvPr/>
        </p:nvSpPr>
        <p:spPr>
          <a:xfrm>
            <a:off x="2700338" y="2060575"/>
            <a:ext cx="5472112" cy="1584325"/>
          </a:xfrm>
          <a:prstGeom prst="roundRect">
            <a:avLst>
              <a:gd name="adj" fmla="val 16667"/>
            </a:avLst>
          </a:prstGeom>
          <a:noFill/>
          <a:ln w="28575" cap="flat" cmpd="sng">
            <a:solidFill>
              <a:srgbClr val="FF0000"/>
            </a:solidFill>
            <a:prstDash val="solid"/>
            <a:headEnd type="none" w="med" len="med"/>
            <a:tailEnd type="none" w="med" len="med"/>
          </a:ln>
        </p:spPr>
        <p:txBody>
          <a:bodyPr wrap="none" anchor="ctr" anchorCtr="0"/>
          <a:p>
            <a:pPr algn="ctr"/>
            <a:endParaRPr lang="zh-CN" altLang="en-US" dirty="0">
              <a:latin typeface="Arial" panose="020B0604020202020204" pitchFamily="34" charset="0"/>
            </a:endParaRPr>
          </a:p>
        </p:txBody>
      </p:sp>
      <p:sp>
        <p:nvSpPr>
          <p:cNvPr id="10247" name="Rectangle 7"/>
          <p:cNvSpPr/>
          <p:nvPr/>
        </p:nvSpPr>
        <p:spPr>
          <a:xfrm>
            <a:off x="3059113" y="2420938"/>
            <a:ext cx="4968875" cy="1190625"/>
          </a:xfrm>
          <a:prstGeom prst="rect">
            <a:avLst/>
          </a:prstGeom>
          <a:solidFill>
            <a:srgbClr val="66FF33">
              <a:alpha val="82999"/>
            </a:srgbClr>
          </a:solidFill>
          <a:ln w="9525">
            <a:noFill/>
          </a:ln>
        </p:spPr>
        <p:txBody>
          <a:bodyPr>
            <a:spAutoFit/>
          </a:bodyPr>
          <a:p>
            <a:r>
              <a:rPr lang="zh-CN" altLang="en-US" b="1" dirty="0">
                <a:solidFill>
                  <a:schemeClr val="accent2"/>
                </a:solidFill>
                <a:latin typeface="Arial" panose="020B0604020202020204" pitchFamily="34" charset="0"/>
              </a:rPr>
              <a:t>目标</a:t>
            </a:r>
            <a:endParaRPr lang="zh-CN" altLang="en-US" b="1" dirty="0">
              <a:solidFill>
                <a:schemeClr val="accent2"/>
              </a:solidFill>
              <a:latin typeface="Arial" panose="020B0604020202020204" pitchFamily="34" charset="0"/>
            </a:endParaRPr>
          </a:p>
          <a:p>
            <a:r>
              <a:rPr lang="en-US" altLang="zh-CN" b="1" dirty="0">
                <a:latin typeface="Arial" panose="020B0604020202020204" pitchFamily="34" charset="0"/>
              </a:rPr>
              <a:t>1</a:t>
            </a:r>
            <a:r>
              <a:rPr lang="zh-CN" altLang="en-US" b="1" dirty="0">
                <a:latin typeface="Arial" panose="020B0604020202020204" pitchFamily="34" charset="0"/>
              </a:rPr>
              <a:t>、为探明部品、部位的原因；</a:t>
            </a:r>
            <a:endParaRPr lang="zh-CN" altLang="en-US" b="1" dirty="0">
              <a:latin typeface="Arial" panose="020B0604020202020204" pitchFamily="34" charset="0"/>
            </a:endParaRPr>
          </a:p>
          <a:p>
            <a:r>
              <a:rPr lang="en-US" altLang="zh-CN" b="1" dirty="0">
                <a:latin typeface="Arial" panose="020B0604020202020204" pitchFamily="34" charset="0"/>
              </a:rPr>
              <a:t>2</a:t>
            </a:r>
            <a:r>
              <a:rPr lang="zh-CN" altLang="en-US" b="1" dirty="0">
                <a:latin typeface="Arial" panose="020B0604020202020204" pitchFamily="34" charset="0"/>
              </a:rPr>
              <a:t>、变化（工序与用户的使用方法）产生不良，为了一针见血找到变化和限定批次。</a:t>
            </a:r>
            <a:endParaRPr lang="zh-CN" altLang="en-US" b="1" dirty="0">
              <a:latin typeface="Arial" panose="020B0604020202020204" pitchFamily="34" charset="0"/>
            </a:endParaRPr>
          </a:p>
        </p:txBody>
      </p:sp>
      <p:sp>
        <p:nvSpPr>
          <p:cNvPr id="10248" name="AutoShape 8"/>
          <p:cNvSpPr/>
          <p:nvPr/>
        </p:nvSpPr>
        <p:spPr>
          <a:xfrm>
            <a:off x="4932363" y="3644900"/>
            <a:ext cx="1223962" cy="865188"/>
          </a:xfrm>
          <a:prstGeom prst="downArrow">
            <a:avLst>
              <a:gd name="adj1" fmla="val 50000"/>
              <a:gd name="adj2" fmla="val 25000"/>
            </a:avLst>
          </a:prstGeom>
          <a:gradFill rotWithShape="1">
            <a:gsLst>
              <a:gs pos="0">
                <a:srgbClr val="FFFFFF">
                  <a:alpha val="37000"/>
                </a:srgbClr>
              </a:gs>
              <a:gs pos="100000">
                <a:srgbClr val="FF66FF"/>
              </a:gs>
            </a:gsLst>
            <a:lin ang="5400000" scaled="1"/>
            <a:tileRect/>
          </a:gradFill>
          <a:ln w="9525">
            <a:noFill/>
          </a:ln>
        </p:spPr>
        <p:txBody>
          <a:bodyPr wrap="none" anchor="ctr" anchorCtr="0"/>
          <a:p>
            <a:pPr algn="ctr"/>
            <a:r>
              <a:rPr lang="zh-CN" altLang="en-US" dirty="0">
                <a:latin typeface="Arial" panose="020B0604020202020204" pitchFamily="34" charset="0"/>
              </a:rPr>
              <a:t>见下页</a:t>
            </a:r>
            <a:endParaRPr lang="zh-CN" altLang="en-US" dirty="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Effect transition="in" filter="dissolve">
                                      <p:cBhvr>
                                        <p:cTn id="7" dur="500"/>
                                        <p:tgtEl>
                                          <p:spTgt spid="1024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7"/>
                                        </p:tgtEl>
                                        <p:attrNameLst>
                                          <p:attrName>style.visibility</p:attrName>
                                        </p:attrNameLst>
                                      </p:cBhvr>
                                      <p:to>
                                        <p:strVal val="visible"/>
                                      </p:to>
                                    </p:set>
                                    <p:anim calcmode="lin" valueType="num">
                                      <p:cBhvr additive="base">
                                        <p:cTn id="12" dur="500" fill="hold"/>
                                        <p:tgtEl>
                                          <p:spTgt spid="10247"/>
                                        </p:tgtEl>
                                        <p:attrNameLst>
                                          <p:attrName>ppt_x</p:attrName>
                                        </p:attrNameLst>
                                      </p:cBhvr>
                                      <p:tavLst>
                                        <p:tav tm="0">
                                          <p:val>
                                            <p:strVal val="#ppt_x"/>
                                          </p:val>
                                        </p:tav>
                                        <p:tav tm="100000">
                                          <p:val>
                                            <p:strVal val="#ppt_x"/>
                                          </p:val>
                                        </p:tav>
                                      </p:tavLst>
                                    </p:anim>
                                    <p:anim calcmode="lin" valueType="num">
                                      <p:cBhvr additive="base">
                                        <p:cTn id="13" dur="500" fill="hold"/>
                                        <p:tgtEl>
                                          <p:spTgt spid="1024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248"/>
                                        </p:tgtEl>
                                        <p:attrNameLst>
                                          <p:attrName>style.visibility</p:attrName>
                                        </p:attrNameLst>
                                      </p:cBhvr>
                                      <p:to>
                                        <p:strVal val="visible"/>
                                      </p:to>
                                    </p:set>
                                    <p:anim calcmode="lin" valueType="num">
                                      <p:cBhvr additive="base">
                                        <p:cTn id="18" dur="500" fill="hold"/>
                                        <p:tgtEl>
                                          <p:spTgt spid="10248"/>
                                        </p:tgtEl>
                                        <p:attrNameLst>
                                          <p:attrName>ppt_x</p:attrName>
                                        </p:attrNameLst>
                                      </p:cBhvr>
                                      <p:tavLst>
                                        <p:tav tm="0">
                                          <p:val>
                                            <p:strVal val="#ppt_x"/>
                                          </p:val>
                                        </p:tav>
                                        <p:tav tm="100000">
                                          <p:val>
                                            <p:strVal val="#ppt_x"/>
                                          </p:val>
                                        </p:tav>
                                      </p:tavLst>
                                    </p:anim>
                                    <p:anim calcmode="lin" valueType="num">
                                      <p:cBhvr additive="base">
                                        <p:cTn id="19" dur="500" fill="hold"/>
                                        <p:tgtEl>
                                          <p:spTgt spid="102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nimBg="1"/>
      <p:bldP spid="10247" grpId="0" animBg="1"/>
      <p:bldP spid="1024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灯片编号占位符 4"/>
          <p:cNvSpPr txBox="1">
            <a:spLocks noGrp="1"/>
          </p:cNvSpPr>
          <p:nvPr/>
        </p:nvSpPr>
        <p:spPr>
          <a:xfrm>
            <a:off x="7010400" y="0"/>
            <a:ext cx="2133600" cy="476250"/>
          </a:xfrm>
          <a:prstGeom prst="rect">
            <a:avLst/>
          </a:prstGeom>
          <a:noFill/>
          <a:ln w="9525">
            <a:noFill/>
          </a:ln>
        </p:spPr>
        <p:txBody>
          <a:bodyPr/>
          <a:p>
            <a:pPr algn="r"/>
            <a:fld id="{9A0DB2DC-4C9A-4742-B13C-FB6460FD3503}" type="slidenum">
              <a:rPr lang="en-US" altLang="zh-CN" sz="1400" dirty="0">
                <a:latin typeface="Arial" panose="020B0604020202020204" pitchFamily="34" charset="0"/>
              </a:rPr>
            </a:fld>
            <a:endParaRPr lang="en-US" altLang="zh-CN" sz="1400" dirty="0">
              <a:latin typeface="Arial" panose="020B0604020202020204" pitchFamily="34" charset="0"/>
            </a:endParaRPr>
          </a:p>
        </p:txBody>
      </p:sp>
      <p:pic>
        <p:nvPicPr>
          <p:cNvPr id="11267" name="Picture 123"/>
          <p:cNvPicPr>
            <a:picLocks noChangeAspect="1"/>
          </p:cNvPicPr>
          <p:nvPr/>
        </p:nvPicPr>
        <p:blipFill>
          <a:blip r:embed="rId1"/>
          <a:stretch>
            <a:fillRect/>
          </a:stretch>
        </p:blipFill>
        <p:spPr>
          <a:xfrm>
            <a:off x="5724525" y="5373688"/>
            <a:ext cx="1512888" cy="895350"/>
          </a:xfrm>
          <a:prstGeom prst="rect">
            <a:avLst/>
          </a:prstGeom>
          <a:noFill/>
          <a:ln w="9525">
            <a:noFill/>
          </a:ln>
        </p:spPr>
      </p:pic>
      <p:sp>
        <p:nvSpPr>
          <p:cNvPr id="11268" name="AutoShape 98"/>
          <p:cNvSpPr/>
          <p:nvPr/>
        </p:nvSpPr>
        <p:spPr>
          <a:xfrm>
            <a:off x="179388" y="1196975"/>
            <a:ext cx="5329237" cy="4752975"/>
          </a:xfrm>
          <a:prstGeom prst="foldedCorner">
            <a:avLst>
              <a:gd name="adj" fmla="val 13593"/>
            </a:avLst>
          </a:prstGeom>
          <a:solidFill>
            <a:srgbClr val="FFFFCC"/>
          </a:solidFill>
          <a:ln w="9525" cap="flat" cmpd="sng">
            <a:solidFill>
              <a:schemeClr val="accent2"/>
            </a:solidFill>
            <a:prstDash val="solid"/>
            <a:headEnd type="none" w="med" len="med"/>
            <a:tailEnd type="none" w="med" len="med"/>
          </a:ln>
        </p:spPr>
        <p:txBody>
          <a:bodyPr/>
          <a:p>
            <a:r>
              <a:rPr lang="en-US" altLang="zh-CN" sz="1400" dirty="0">
                <a:latin typeface="Arial" panose="020B0604020202020204" pitchFamily="34" charset="0"/>
              </a:rPr>
              <a:t>1</a:t>
            </a:r>
            <a:r>
              <a:rPr lang="zh-CN" altLang="en-US" sz="1400" dirty="0">
                <a:latin typeface="Arial" panose="020B0604020202020204" pitchFamily="34" charset="0"/>
              </a:rPr>
              <a:t>、零件确认结果</a:t>
            </a:r>
            <a:endParaRPr lang="zh-CN" altLang="en-US" sz="1400" dirty="0">
              <a:latin typeface="Arial" panose="020B0604020202020204" pitchFamily="34" charset="0"/>
            </a:endParaRPr>
          </a:p>
          <a:p>
            <a:r>
              <a:rPr lang="zh-CN" altLang="en-US" sz="1400" dirty="0">
                <a:latin typeface="Arial" panose="020B0604020202020204" pitchFamily="34" charset="0"/>
              </a:rPr>
              <a:t>    ①故障品写真</a:t>
            </a:r>
            <a:endParaRPr lang="zh-CN" altLang="en-US" sz="1400" dirty="0">
              <a:latin typeface="Arial" panose="020B0604020202020204" pitchFamily="34" charset="0"/>
            </a:endParaRPr>
          </a:p>
          <a:p>
            <a:r>
              <a:rPr lang="zh-CN" altLang="en-US" sz="1400" dirty="0">
                <a:latin typeface="Arial" panose="020B0604020202020204" pitchFamily="34" charset="0"/>
              </a:rPr>
              <a:t>    ②故障品确认结果</a:t>
            </a:r>
            <a:r>
              <a:rPr lang="en-US" altLang="zh-CN" sz="1400" dirty="0">
                <a:latin typeface="Arial" panose="020B0604020202020204" pitchFamily="34" charset="0"/>
              </a:rPr>
              <a:t>:</a:t>
            </a:r>
            <a:r>
              <a:rPr lang="zh-CN" altLang="en-US" sz="1400" dirty="0">
                <a:latin typeface="Arial" panose="020B0604020202020204" pitchFamily="34" charset="0"/>
              </a:rPr>
              <a:t>尺寸、材质等与图纸规定事项的对比</a:t>
            </a:r>
            <a:r>
              <a:rPr lang="en-US" altLang="zh-CN" sz="1400" dirty="0">
                <a:latin typeface="Arial" panose="020B0604020202020204" pitchFamily="34" charset="0"/>
              </a:rPr>
              <a:t>,</a:t>
            </a:r>
            <a:r>
              <a:rPr lang="zh-CN" altLang="en-US" sz="1400" dirty="0">
                <a:latin typeface="Arial" panose="020B0604020202020204" pitchFamily="34" charset="0"/>
              </a:rPr>
              <a:t>直接找 </a:t>
            </a:r>
            <a:endParaRPr lang="zh-CN" altLang="en-US" sz="1400" dirty="0">
              <a:latin typeface="Arial" panose="020B0604020202020204" pitchFamily="34" charset="0"/>
            </a:endParaRPr>
          </a:p>
          <a:p>
            <a:r>
              <a:rPr lang="zh-CN" altLang="en-US" sz="1400" dirty="0">
                <a:latin typeface="Arial" panose="020B0604020202020204" pitchFamily="34" charset="0"/>
              </a:rPr>
              <a:t>    出在何处、怎样不好、有何变化、  良品与不良品的特征和变化</a:t>
            </a:r>
            <a:endParaRPr lang="zh-CN" altLang="en-US" sz="1400" dirty="0">
              <a:latin typeface="Arial" panose="020B0604020202020204" pitchFamily="34" charset="0"/>
            </a:endParaRPr>
          </a:p>
          <a:p>
            <a:r>
              <a:rPr lang="zh-CN" altLang="en-US" sz="1400" dirty="0">
                <a:latin typeface="Arial" panose="020B0604020202020204" pitchFamily="34" charset="0"/>
              </a:rPr>
              <a:t>    点比较、信息收集、整理</a:t>
            </a:r>
            <a:endParaRPr lang="zh-CN" altLang="en-US" sz="1400" dirty="0">
              <a:latin typeface="Arial" panose="020B0604020202020204" pitchFamily="34" charset="0"/>
            </a:endParaRPr>
          </a:p>
          <a:p>
            <a:r>
              <a:rPr lang="zh-CN" altLang="en-US" sz="1400" dirty="0">
                <a:latin typeface="Arial" panose="020B0604020202020204" pitchFamily="34" charset="0"/>
              </a:rPr>
              <a:t>    ③对象范围、批次、生产日期把握</a:t>
            </a:r>
            <a:endParaRPr lang="zh-CN" altLang="en-US" sz="1400" dirty="0">
              <a:latin typeface="Arial" panose="020B0604020202020204" pitchFamily="34" charset="0"/>
            </a:endParaRPr>
          </a:p>
          <a:p>
            <a:r>
              <a:rPr lang="zh-CN" altLang="en-US" sz="1400" dirty="0">
                <a:latin typeface="Arial" panose="020B0604020202020204" pitchFamily="34" charset="0"/>
              </a:rPr>
              <a:t>    ④工序中现正生产的零部件的品质状况、良品批次确认（根据</a:t>
            </a:r>
            <a:endParaRPr lang="zh-CN" altLang="en-US" sz="1400" dirty="0">
              <a:latin typeface="Arial" panose="020B0604020202020204" pitchFamily="34" charset="0"/>
            </a:endParaRPr>
          </a:p>
          <a:p>
            <a:r>
              <a:rPr lang="zh-CN" altLang="en-US" sz="1400" dirty="0">
                <a:latin typeface="Arial" panose="020B0604020202020204" pitchFamily="34" charset="0"/>
              </a:rPr>
              <a:t>    </a:t>
            </a:r>
            <a:r>
              <a:rPr lang="en-US" altLang="zh-CN" sz="1400" dirty="0">
                <a:latin typeface="Arial" panose="020B0604020202020204" pitchFamily="34" charset="0"/>
              </a:rPr>
              <a:t>X- R</a:t>
            </a:r>
            <a:r>
              <a:rPr lang="zh-CN" altLang="en-US" sz="1400" dirty="0">
                <a:latin typeface="Arial" panose="020B0604020202020204" pitchFamily="34" charset="0"/>
              </a:rPr>
              <a:t>管理图、工程能力直方图对现状进行把握）</a:t>
            </a:r>
            <a:endParaRPr lang="zh-CN" altLang="en-US" sz="1400" dirty="0">
              <a:latin typeface="Arial" panose="020B0604020202020204" pitchFamily="34" charset="0"/>
            </a:endParaRPr>
          </a:p>
          <a:p>
            <a:r>
              <a:rPr lang="en-US" altLang="zh-CN" sz="1400" dirty="0">
                <a:latin typeface="Arial" panose="020B0604020202020204" pitchFamily="34" charset="0"/>
              </a:rPr>
              <a:t>2</a:t>
            </a:r>
            <a:r>
              <a:rPr lang="zh-CN" altLang="en-US" sz="1400" dirty="0">
                <a:latin typeface="Arial" panose="020B0604020202020204" pitchFamily="34" charset="0"/>
              </a:rPr>
              <a:t>、全工序检证（对全工序确认，查找不良发生工序和流出工序）</a:t>
            </a:r>
            <a:endParaRPr lang="zh-CN" altLang="en-US" sz="1400" dirty="0">
              <a:latin typeface="Arial" panose="020B0604020202020204" pitchFamily="34" charset="0"/>
            </a:endParaRPr>
          </a:p>
          <a:p>
            <a:endParaRPr lang="zh-CN" altLang="en-US" sz="1400" dirty="0">
              <a:latin typeface="Arial" panose="020B0604020202020204" pitchFamily="34" charset="0"/>
            </a:endParaRPr>
          </a:p>
          <a:p>
            <a:endParaRPr lang="zh-CN" altLang="en-US" sz="1400" dirty="0">
              <a:latin typeface="Arial" panose="020B0604020202020204" pitchFamily="34" charset="0"/>
            </a:endParaRPr>
          </a:p>
          <a:p>
            <a:endParaRPr lang="zh-CN" altLang="en-US" sz="1400" dirty="0">
              <a:latin typeface="Arial" panose="020B0604020202020204" pitchFamily="34" charset="0"/>
            </a:endParaRPr>
          </a:p>
          <a:p>
            <a:r>
              <a:rPr lang="zh-CN" altLang="en-US" sz="1400" dirty="0">
                <a:latin typeface="Arial" panose="020B0604020202020204" pitchFamily="34" charset="0"/>
              </a:rPr>
              <a:t>     </a:t>
            </a:r>
            <a:r>
              <a:rPr lang="en-US" altLang="zh-CN" sz="1400" dirty="0">
                <a:latin typeface="Arial" panose="020B0604020202020204" pitchFamily="34" charset="0"/>
              </a:rPr>
              <a:t>——</a:t>
            </a:r>
            <a:r>
              <a:rPr lang="zh-CN" altLang="en-US" sz="1400" dirty="0">
                <a:latin typeface="Arial" panose="020B0604020202020204" pitchFamily="34" charset="0"/>
              </a:rPr>
              <a:t>依工序流程与时序，以变化为中心进行填写</a:t>
            </a:r>
            <a:endParaRPr lang="zh-CN" altLang="en-US" sz="1400" dirty="0">
              <a:latin typeface="Arial" panose="020B0604020202020204" pitchFamily="34" charset="0"/>
            </a:endParaRPr>
          </a:p>
          <a:p>
            <a:r>
              <a:rPr lang="en-US" altLang="zh-CN" sz="1400" dirty="0">
                <a:latin typeface="Arial" panose="020B0604020202020204" pitchFamily="34" charset="0"/>
              </a:rPr>
              <a:t>3</a:t>
            </a:r>
            <a:r>
              <a:rPr lang="zh-CN" altLang="en-US" sz="1400" dirty="0">
                <a:latin typeface="Arial" panose="020B0604020202020204" pitchFamily="34" charset="0"/>
              </a:rPr>
              <a:t>、不良发生要因调查（尽量使用图、表等来表达）</a:t>
            </a:r>
            <a:endParaRPr lang="zh-CN" altLang="en-US" sz="1400" dirty="0">
              <a:latin typeface="Arial" panose="020B0604020202020204" pitchFamily="34" charset="0"/>
            </a:endParaRPr>
          </a:p>
          <a:p>
            <a:r>
              <a:rPr lang="zh-CN" altLang="en-US" dirty="0">
                <a:latin typeface="Arial" panose="020B0604020202020204" pitchFamily="34" charset="0"/>
              </a:rPr>
              <a:t>   </a:t>
            </a:r>
            <a:r>
              <a:rPr lang="en-US" altLang="zh-CN" dirty="0">
                <a:latin typeface="Arial" panose="020B0604020202020204" pitchFamily="34" charset="0"/>
              </a:rPr>
              <a:t>﹡</a:t>
            </a:r>
            <a:r>
              <a:rPr lang="en-US" altLang="zh-CN" sz="1400" dirty="0">
                <a:latin typeface="Arial" panose="020B0604020202020204" pitchFamily="34" charset="0"/>
              </a:rPr>
              <a:t> QC</a:t>
            </a:r>
            <a:r>
              <a:rPr lang="zh-CN" altLang="en-US" sz="1400" dirty="0">
                <a:latin typeface="Arial" panose="020B0604020202020204" pitchFamily="34" charset="0"/>
              </a:rPr>
              <a:t>手法在发生要因分析中有效，利用特性要因图、</a:t>
            </a:r>
            <a:r>
              <a:rPr lang="en-US" altLang="zh-CN" sz="1400" dirty="0">
                <a:latin typeface="Arial" panose="020B0604020202020204" pitchFamily="34" charset="0"/>
              </a:rPr>
              <a:t>FMEA</a:t>
            </a:r>
            <a:r>
              <a:rPr lang="zh-CN" altLang="en-US" sz="1400" dirty="0">
                <a:latin typeface="Arial" panose="020B0604020202020204" pitchFamily="34" charset="0"/>
              </a:rPr>
              <a:t>、</a:t>
            </a:r>
            <a:endParaRPr lang="zh-CN" altLang="en-US" sz="1400" dirty="0">
              <a:latin typeface="Arial" panose="020B0604020202020204" pitchFamily="34" charset="0"/>
            </a:endParaRPr>
          </a:p>
          <a:p>
            <a:r>
              <a:rPr lang="zh-CN" altLang="en-US" sz="1400" dirty="0">
                <a:latin typeface="Arial" panose="020B0604020202020204" pitchFamily="34" charset="0"/>
              </a:rPr>
              <a:t>     </a:t>
            </a:r>
            <a:r>
              <a:rPr lang="en-US" altLang="zh-CN" sz="1400" dirty="0">
                <a:latin typeface="Arial" panose="020B0604020202020204" pitchFamily="34" charset="0"/>
              </a:rPr>
              <a:t>KT</a:t>
            </a:r>
            <a:r>
              <a:rPr lang="zh-CN" altLang="en-US" sz="1400" dirty="0">
                <a:latin typeface="Arial" panose="020B0604020202020204" pitchFamily="34" charset="0"/>
              </a:rPr>
              <a:t>法进行分析</a:t>
            </a:r>
            <a:endParaRPr lang="zh-CN" altLang="en-US" sz="1400" dirty="0">
              <a:latin typeface="Arial" panose="020B0604020202020204" pitchFamily="34" charset="0"/>
            </a:endParaRPr>
          </a:p>
          <a:p>
            <a:r>
              <a:rPr lang="zh-CN" altLang="en-US" sz="1400" dirty="0">
                <a:latin typeface="Arial" panose="020B0604020202020204" pitchFamily="34" charset="0"/>
              </a:rPr>
              <a:t>   </a:t>
            </a:r>
            <a:r>
              <a:rPr lang="en-US" altLang="zh-CN" dirty="0">
                <a:latin typeface="Arial" panose="020B0604020202020204" pitchFamily="34" charset="0"/>
              </a:rPr>
              <a:t>﹡</a:t>
            </a:r>
            <a:r>
              <a:rPr lang="zh-CN" altLang="en-US" sz="1400" dirty="0">
                <a:latin typeface="Arial" panose="020B0604020202020204" pitchFamily="34" charset="0"/>
              </a:rPr>
              <a:t>对发生要因、流出要因和事实的验证，不产生问题的条件的</a:t>
            </a:r>
            <a:endParaRPr lang="zh-CN" altLang="en-US" sz="1400" dirty="0">
              <a:latin typeface="Arial" panose="020B0604020202020204" pitchFamily="34" charset="0"/>
            </a:endParaRPr>
          </a:p>
          <a:p>
            <a:r>
              <a:rPr lang="zh-CN" altLang="en-US" sz="1400" dirty="0">
                <a:latin typeface="Arial" panose="020B0604020202020204" pitchFamily="34" charset="0"/>
              </a:rPr>
              <a:t>    特征与变化的比较</a:t>
            </a:r>
            <a:r>
              <a:rPr lang="en-US" altLang="zh-CN" sz="1400" dirty="0">
                <a:latin typeface="Arial" panose="020B0604020202020204" pitchFamily="34" charset="0"/>
              </a:rPr>
              <a:t>,</a:t>
            </a:r>
            <a:r>
              <a:rPr lang="zh-CN" altLang="en-US" sz="1400" dirty="0">
                <a:latin typeface="Arial" panose="020B0604020202020204" pitchFamily="34" charset="0"/>
              </a:rPr>
              <a:t>相对于集中找准的工序的不良点要因分析与</a:t>
            </a:r>
            <a:endParaRPr lang="zh-CN" altLang="en-US" sz="1400" dirty="0">
              <a:latin typeface="Arial" panose="020B0604020202020204" pitchFamily="34" charset="0"/>
            </a:endParaRPr>
          </a:p>
          <a:p>
            <a:r>
              <a:rPr lang="zh-CN" altLang="en-US" sz="1400" dirty="0">
                <a:latin typeface="Arial" panose="020B0604020202020204" pitchFamily="34" charset="0"/>
              </a:rPr>
              <a:t>    其结果</a:t>
            </a:r>
            <a:endParaRPr lang="zh-CN" altLang="en-US" sz="1400" dirty="0">
              <a:latin typeface="Arial" panose="020B0604020202020204" pitchFamily="34" charset="0"/>
            </a:endParaRPr>
          </a:p>
          <a:p>
            <a:r>
              <a:rPr lang="en-US" altLang="zh-CN" sz="1400" dirty="0">
                <a:latin typeface="Arial" panose="020B0604020202020204" pitchFamily="34" charset="0"/>
              </a:rPr>
              <a:t>4</a:t>
            </a:r>
            <a:r>
              <a:rPr lang="zh-CN" altLang="en-US" sz="1400" dirty="0">
                <a:latin typeface="Arial" panose="020B0604020202020204" pitchFamily="34" charset="0"/>
              </a:rPr>
              <a:t>、调查结果总结、变化点和推断原因总结</a:t>
            </a:r>
            <a:endParaRPr lang="zh-CN" altLang="en-US" sz="1400" dirty="0">
              <a:latin typeface="Arial" panose="020B0604020202020204" pitchFamily="34" charset="0"/>
            </a:endParaRPr>
          </a:p>
          <a:p>
            <a:r>
              <a:rPr lang="zh-CN" altLang="en-US" sz="1400" dirty="0">
                <a:latin typeface="Arial" panose="020B0604020202020204" pitchFamily="34" charset="0"/>
              </a:rPr>
              <a:t>     </a:t>
            </a:r>
            <a:r>
              <a:rPr lang="en-US" altLang="zh-CN" sz="1400" dirty="0">
                <a:latin typeface="Arial" panose="020B0604020202020204" pitchFamily="34" charset="0"/>
              </a:rPr>
              <a:t>——</a:t>
            </a:r>
            <a:r>
              <a:rPr lang="zh-CN" altLang="en-US" sz="1400" dirty="0">
                <a:latin typeface="Arial" panose="020B0604020202020204" pitchFamily="34" charset="0"/>
              </a:rPr>
              <a:t>一针见血！变化与原因？</a:t>
            </a:r>
            <a:endParaRPr lang="zh-CN" altLang="en-US" sz="1400" dirty="0">
              <a:latin typeface="Arial" panose="020B0604020202020204" pitchFamily="34" charset="0"/>
            </a:endParaRPr>
          </a:p>
        </p:txBody>
      </p:sp>
      <p:sp>
        <p:nvSpPr>
          <p:cNvPr id="11269" name="Rectangle 2"/>
          <p:cNvSpPr/>
          <p:nvPr/>
        </p:nvSpPr>
        <p:spPr>
          <a:xfrm>
            <a:off x="0" y="584200"/>
            <a:ext cx="9144000" cy="101600"/>
          </a:xfrm>
          <a:prstGeom prst="rect">
            <a:avLst/>
          </a:prstGeom>
          <a:gradFill rotWithShape="0">
            <a:gsLst>
              <a:gs pos="0">
                <a:schemeClr val="accent2"/>
              </a:gs>
              <a:gs pos="100000">
                <a:srgbClr val="CDCDE6"/>
              </a:gs>
            </a:gsLst>
            <a:lin ang="0" scaled="1"/>
            <a:tileRect/>
          </a:gradFill>
          <a:ln w="9525">
            <a:noFill/>
          </a:ln>
        </p:spPr>
        <p:txBody>
          <a:bodyPr lIns="90000" tIns="46800" rIns="90000" bIns="46800" anchor="ctr" anchorCtr="0">
            <a:spAutoFit/>
          </a:bodyPr>
          <a:p>
            <a:endParaRPr lang="zh-CN" altLang="en-US" dirty="0">
              <a:latin typeface="Arial" panose="020B0604020202020204" pitchFamily="34" charset="0"/>
            </a:endParaRPr>
          </a:p>
        </p:txBody>
      </p:sp>
      <p:sp>
        <p:nvSpPr>
          <p:cNvPr id="11270" name="Text Box 3"/>
          <p:cNvSpPr txBox="1"/>
          <p:nvPr/>
        </p:nvSpPr>
        <p:spPr>
          <a:xfrm>
            <a:off x="1619885" y="45085"/>
            <a:ext cx="8820150" cy="860425"/>
          </a:xfrm>
          <a:prstGeom prst="rect">
            <a:avLst/>
          </a:prstGeom>
          <a:noFill/>
          <a:ln w="9525">
            <a:noFill/>
          </a:ln>
        </p:spPr>
        <p:txBody>
          <a:bodyPr>
            <a:spAutoFit/>
          </a:bodyPr>
          <a:p>
            <a:pPr eaLnBrk="0" hangingPunct="0">
              <a:spcBef>
                <a:spcPct val="50000"/>
              </a:spcBef>
            </a:pPr>
            <a:r>
              <a:rPr lang="zh-CN" altLang="en-US" sz="3200" b="1" dirty="0">
                <a:latin typeface="Times New Roman" panose="02020603050405020304" pitchFamily="2" charset="0"/>
                <a:ea typeface="黑体" panose="02010609060101010101" pitchFamily="1" charset="-122"/>
              </a:rPr>
              <a:t>五原则的填写说明－</a:t>
            </a:r>
            <a:endParaRPr lang="zh-CN" altLang="en-US" sz="3200" b="1" dirty="0">
              <a:latin typeface="Times New Roman" panose="02020603050405020304" pitchFamily="2" charset="0"/>
              <a:ea typeface="黑体" panose="02010609060101010101" pitchFamily="1" charset="-122"/>
            </a:endParaRPr>
          </a:p>
          <a:p>
            <a:pPr eaLnBrk="0" hangingPunct="0">
              <a:spcBef>
                <a:spcPct val="50000"/>
              </a:spcBef>
            </a:pPr>
            <a:r>
              <a:rPr lang="zh-CN" altLang="en-US" sz="1200" b="1" dirty="0">
                <a:latin typeface="Arial" panose="020B0604020202020204" pitchFamily="34" charset="0"/>
              </a:rPr>
              <a:t>事 实 的 把 握（部品的确认结果、原因分析、生产品的品质状况）</a:t>
            </a:r>
            <a:r>
              <a:rPr lang="zh-CN" altLang="en-US" sz="1200" dirty="0">
                <a:latin typeface="Arial" panose="020B0604020202020204" pitchFamily="34" charset="0"/>
              </a:rPr>
              <a:t> </a:t>
            </a:r>
            <a:endParaRPr lang="zh-CN" altLang="en-US" sz="1200" dirty="0">
              <a:latin typeface="Arial" panose="020B0604020202020204" pitchFamily="34" charset="0"/>
            </a:endParaRPr>
          </a:p>
        </p:txBody>
      </p:sp>
      <p:sp>
        <p:nvSpPr>
          <p:cNvPr id="11271" name="Text Box 4"/>
          <p:cNvSpPr txBox="1"/>
          <p:nvPr/>
        </p:nvSpPr>
        <p:spPr>
          <a:xfrm>
            <a:off x="0" y="692150"/>
            <a:ext cx="3816350" cy="366713"/>
          </a:xfrm>
          <a:prstGeom prst="rect">
            <a:avLst/>
          </a:prstGeom>
          <a:noFill/>
          <a:ln w="9525">
            <a:noFill/>
          </a:ln>
        </p:spPr>
        <p:txBody>
          <a:bodyPr>
            <a:spAutoFit/>
          </a:bodyPr>
          <a:p>
            <a:pPr>
              <a:spcBef>
                <a:spcPct val="50000"/>
              </a:spcBef>
            </a:pPr>
            <a:r>
              <a:rPr lang="zh-CN" altLang="en-US" b="1" dirty="0">
                <a:solidFill>
                  <a:schemeClr val="accent2"/>
                </a:solidFill>
                <a:latin typeface="Arial" panose="020B0604020202020204" pitchFamily="34" charset="0"/>
              </a:rPr>
              <a:t>填入内容：</a:t>
            </a:r>
            <a:endParaRPr lang="zh-CN" altLang="en-US" b="1" dirty="0">
              <a:solidFill>
                <a:schemeClr val="accent2"/>
              </a:solidFill>
              <a:latin typeface="Arial" panose="020B0604020202020204" pitchFamily="34" charset="0"/>
            </a:endParaRPr>
          </a:p>
        </p:txBody>
      </p:sp>
      <p:grpSp>
        <p:nvGrpSpPr>
          <p:cNvPr id="11272" name="Group 87"/>
          <p:cNvGrpSpPr>
            <a:grpSpLocks noChangeAspect="1"/>
          </p:cNvGrpSpPr>
          <p:nvPr/>
        </p:nvGrpSpPr>
        <p:grpSpPr>
          <a:xfrm>
            <a:off x="5651500" y="3284538"/>
            <a:ext cx="3311525" cy="1814512"/>
            <a:chOff x="0" y="0"/>
            <a:chExt cx="2223" cy="1143"/>
          </a:xfrm>
        </p:grpSpPr>
        <p:pic>
          <p:nvPicPr>
            <p:cNvPr id="11273" name="Picture 85"/>
            <p:cNvPicPr>
              <a:picLocks noChangeAspect="1"/>
            </p:cNvPicPr>
            <p:nvPr/>
          </p:nvPicPr>
          <p:blipFill>
            <a:blip r:embed="rId2"/>
            <a:stretch>
              <a:fillRect/>
            </a:stretch>
          </p:blipFill>
          <p:spPr>
            <a:xfrm>
              <a:off x="46" y="544"/>
              <a:ext cx="2177" cy="599"/>
            </a:xfrm>
            <a:prstGeom prst="rect">
              <a:avLst/>
            </a:prstGeom>
            <a:noFill/>
            <a:ln w="9525">
              <a:noFill/>
            </a:ln>
          </p:spPr>
        </p:pic>
        <p:pic>
          <p:nvPicPr>
            <p:cNvPr id="11274" name="Picture 86"/>
            <p:cNvPicPr>
              <a:picLocks noChangeAspect="1"/>
            </p:cNvPicPr>
            <p:nvPr/>
          </p:nvPicPr>
          <p:blipFill>
            <a:blip r:embed="rId3"/>
            <a:stretch>
              <a:fillRect/>
            </a:stretch>
          </p:blipFill>
          <p:spPr>
            <a:xfrm>
              <a:off x="0" y="0"/>
              <a:ext cx="2188" cy="455"/>
            </a:xfrm>
            <a:prstGeom prst="rect">
              <a:avLst/>
            </a:prstGeom>
            <a:noFill/>
            <a:ln w="9525">
              <a:noFill/>
            </a:ln>
          </p:spPr>
        </p:pic>
      </p:grpSp>
      <p:sp>
        <p:nvSpPr>
          <p:cNvPr id="11275" name="AutoShape 88"/>
          <p:cNvSpPr/>
          <p:nvPr/>
        </p:nvSpPr>
        <p:spPr>
          <a:xfrm>
            <a:off x="5256213" y="4437063"/>
            <a:ext cx="3887787" cy="2420937"/>
          </a:xfrm>
          <a:prstGeom prst="irregularSeal2">
            <a:avLst/>
          </a:prstGeom>
          <a:solidFill>
            <a:srgbClr val="FF3300"/>
          </a:solidFill>
          <a:ln w="9525">
            <a:noFill/>
          </a:ln>
        </p:spPr>
        <p:txBody>
          <a:bodyPr lIns="0" tIns="0" rIns="0" bIns="0" anchor="ctr" anchorCtr="0"/>
          <a:p>
            <a:pPr algn="ctr"/>
            <a:r>
              <a:rPr lang="en-US" altLang="zh-CN" sz="1600" b="1" dirty="0">
                <a:solidFill>
                  <a:schemeClr val="bg1"/>
                </a:solidFill>
                <a:effectLst>
                  <a:outerShdw blurRad="38100" dist="38100" dir="2700000">
                    <a:srgbClr val="000000"/>
                  </a:outerShdw>
                </a:effectLst>
                <a:latin typeface="宋体" panose="02010600030101010101" pitchFamily="2" charset="-122"/>
              </a:rPr>
              <a:t>★</a:t>
            </a:r>
            <a:r>
              <a:rPr lang="zh-CN" altLang="en-US" sz="1600" b="1" dirty="0">
                <a:solidFill>
                  <a:schemeClr val="bg1"/>
                </a:solidFill>
                <a:latin typeface="Arial" panose="020B0604020202020204" pitchFamily="34" charset="0"/>
              </a:rPr>
              <a:t>可以说问题一定源于变化点</a:t>
            </a:r>
            <a:endParaRPr lang="zh-CN" altLang="en-US" sz="1600" b="1" dirty="0">
              <a:solidFill>
                <a:schemeClr val="bg1"/>
              </a:solidFill>
              <a:latin typeface="Arial" panose="020B0604020202020204" pitchFamily="34" charset="0"/>
            </a:endParaRPr>
          </a:p>
          <a:p>
            <a:pPr algn="ctr"/>
            <a:r>
              <a:rPr lang="zh-CN" altLang="en-US" sz="1600" b="1" dirty="0">
                <a:solidFill>
                  <a:schemeClr val="bg1"/>
                </a:solidFill>
                <a:latin typeface="Arial" panose="020B0604020202020204" pitchFamily="34" charset="0"/>
              </a:rPr>
              <a:t> </a:t>
            </a:r>
            <a:r>
              <a:rPr lang="en-US" altLang="zh-CN" sz="1600" b="1" dirty="0">
                <a:solidFill>
                  <a:schemeClr val="bg1"/>
                </a:solidFill>
                <a:effectLst>
                  <a:outerShdw blurRad="38100" dist="38100" dir="2700000">
                    <a:srgbClr val="000000"/>
                  </a:outerShdw>
                </a:effectLst>
                <a:latin typeface="Arial" panose="020B0604020202020204" pitchFamily="34" charset="0"/>
              </a:rPr>
              <a:t>——</a:t>
            </a:r>
            <a:r>
              <a:rPr lang="zh-CN" altLang="en-US" sz="1600" b="1" dirty="0">
                <a:solidFill>
                  <a:schemeClr val="bg1"/>
                </a:solidFill>
                <a:effectLst>
                  <a:outerShdw blurRad="38100" dist="38100" dir="2700000">
                    <a:srgbClr val="000000"/>
                  </a:outerShdw>
                </a:effectLst>
                <a:latin typeface="Arial" panose="020B0604020202020204" pitchFamily="34" charset="0"/>
              </a:rPr>
              <a:t>变化点势必引发事故</a:t>
            </a:r>
            <a:r>
              <a:rPr lang="en-US" altLang="zh-CN" sz="1600" b="1" dirty="0">
                <a:solidFill>
                  <a:schemeClr val="bg1"/>
                </a:solidFill>
                <a:effectLst>
                  <a:outerShdw blurRad="38100" dist="38100" dir="2700000">
                    <a:srgbClr val="000000"/>
                  </a:outerShdw>
                </a:effectLst>
                <a:latin typeface="Arial" panose="020B0604020202020204" pitchFamily="34" charset="0"/>
              </a:rPr>
              <a:t>——</a:t>
            </a:r>
            <a:endParaRPr lang="en-US" altLang="zh-CN" sz="1600" b="1" dirty="0">
              <a:solidFill>
                <a:schemeClr val="bg1"/>
              </a:solidFill>
              <a:effectLst>
                <a:outerShdw blurRad="38100" dist="38100" dir="2700000">
                  <a:srgbClr val="000000"/>
                </a:outerShdw>
              </a:effectLst>
              <a:latin typeface="Arial" panose="020B0604020202020204" pitchFamily="34" charset="0"/>
            </a:endParaRPr>
          </a:p>
        </p:txBody>
      </p:sp>
      <p:grpSp>
        <p:nvGrpSpPr>
          <p:cNvPr id="11276" name="Group 96"/>
          <p:cNvGrpSpPr/>
          <p:nvPr/>
        </p:nvGrpSpPr>
        <p:grpSpPr>
          <a:xfrm>
            <a:off x="539750" y="3141663"/>
            <a:ext cx="4537075" cy="639762"/>
            <a:chOff x="0" y="0"/>
            <a:chExt cx="2858" cy="403"/>
          </a:xfrm>
        </p:grpSpPr>
        <p:sp>
          <p:nvSpPr>
            <p:cNvPr id="11277" name="Text Box 90"/>
            <p:cNvSpPr txBox="1"/>
            <p:nvPr/>
          </p:nvSpPr>
          <p:spPr>
            <a:xfrm>
              <a:off x="0" y="0"/>
              <a:ext cx="2858" cy="403"/>
            </a:xfrm>
            <a:prstGeom prst="rect">
              <a:avLst/>
            </a:prstGeom>
            <a:noFill/>
            <a:ln w="9525">
              <a:noFill/>
            </a:ln>
          </p:spPr>
          <p:txBody>
            <a:bodyPr>
              <a:spAutoFit/>
            </a:bodyPr>
            <a:p>
              <a:r>
                <a:rPr lang="en-US" altLang="zh-CN" sz="1200" dirty="0">
                  <a:latin typeface="Arial" panose="020B0604020202020204" pitchFamily="34" charset="0"/>
                </a:rPr>
                <a:t>①</a:t>
              </a:r>
              <a:r>
                <a:rPr lang="zh-CN" altLang="en-US" sz="1200" dirty="0">
                  <a:latin typeface="Arial" panose="020B0604020202020204" pitchFamily="34" charset="0"/>
                </a:rPr>
                <a:t>不良品  制造工序条件</a:t>
              </a:r>
              <a:endParaRPr lang="zh-CN" altLang="en-US" sz="1200" dirty="0">
                <a:latin typeface="Arial" panose="020B0604020202020204" pitchFamily="34" charset="0"/>
              </a:endParaRPr>
            </a:p>
            <a:p>
              <a:r>
                <a:rPr lang="zh-CN" altLang="en-US" sz="1200" dirty="0">
                  <a:latin typeface="Arial" panose="020B0604020202020204" pitchFamily="34" charset="0"/>
                </a:rPr>
                <a:t>②不良品  制造年月日               </a:t>
              </a:r>
              <a:r>
                <a:rPr lang="en-US" altLang="zh-CN" sz="1200" dirty="0">
                  <a:latin typeface="Arial" panose="020B0604020202020204" pitchFamily="34" charset="0"/>
                </a:rPr>
                <a:t>…</a:t>
              </a:r>
              <a:r>
                <a:rPr lang="zh-CN" altLang="en-US" sz="1200" dirty="0">
                  <a:latin typeface="Arial" panose="020B0604020202020204" pitchFamily="34" charset="0"/>
                </a:rPr>
                <a:t>等</a:t>
              </a:r>
              <a:r>
                <a:rPr lang="en-US" altLang="zh-CN" sz="1200" dirty="0">
                  <a:latin typeface="Arial" panose="020B0604020202020204" pitchFamily="34" charset="0"/>
                </a:rPr>
                <a:t>,</a:t>
              </a:r>
              <a:r>
                <a:rPr lang="zh-CN" altLang="en-US" sz="1200" dirty="0">
                  <a:latin typeface="Arial" panose="020B0604020202020204" pitchFamily="34" charset="0"/>
                </a:rPr>
                <a:t>用</a:t>
              </a:r>
              <a:r>
                <a:rPr lang="zh-CN" altLang="en-US" sz="1200" dirty="0">
                  <a:solidFill>
                    <a:schemeClr val="accent2"/>
                  </a:solidFill>
                  <a:latin typeface="Arial" panose="020B0604020202020204" pitchFamily="34" charset="0"/>
                </a:rPr>
                <a:t>工序系列</a:t>
              </a:r>
              <a:r>
                <a:rPr lang="zh-CN" altLang="en-US" sz="1200" dirty="0">
                  <a:latin typeface="Arial" panose="020B0604020202020204" pitchFamily="34" charset="0"/>
                </a:rPr>
                <a:t>、</a:t>
              </a:r>
              <a:r>
                <a:rPr lang="zh-CN" altLang="en-US" sz="1200" dirty="0">
                  <a:solidFill>
                    <a:schemeClr val="accent2"/>
                  </a:solidFill>
                  <a:latin typeface="Arial" panose="020B0604020202020204" pitchFamily="34" charset="0"/>
                </a:rPr>
                <a:t>时间系列</a:t>
              </a:r>
              <a:r>
                <a:rPr lang="zh-CN" altLang="en-US" sz="1200" dirty="0">
                  <a:latin typeface="Arial" panose="020B0604020202020204" pitchFamily="34" charset="0"/>
                </a:rPr>
                <a:t>整理。</a:t>
              </a:r>
              <a:endParaRPr lang="zh-CN" altLang="en-US" sz="1200" dirty="0">
                <a:latin typeface="Arial" panose="020B0604020202020204" pitchFamily="34" charset="0"/>
              </a:endParaRPr>
            </a:p>
            <a:p>
              <a:r>
                <a:rPr lang="zh-CN" altLang="en-US" sz="1200" dirty="0">
                  <a:latin typeface="Arial" panose="020B0604020202020204" pitchFamily="34" charset="0"/>
                </a:rPr>
                <a:t>③不良品  发生个数、概率</a:t>
              </a:r>
              <a:endParaRPr lang="zh-CN" altLang="en-US" sz="1200" dirty="0">
                <a:latin typeface="Arial" panose="020B0604020202020204" pitchFamily="34" charset="0"/>
              </a:endParaRPr>
            </a:p>
          </p:txBody>
        </p:sp>
        <p:grpSp>
          <p:nvGrpSpPr>
            <p:cNvPr id="11278" name="Group 91"/>
            <p:cNvGrpSpPr/>
            <p:nvPr/>
          </p:nvGrpSpPr>
          <p:grpSpPr>
            <a:xfrm>
              <a:off x="1180" y="91"/>
              <a:ext cx="126" cy="228"/>
              <a:chOff x="0" y="0"/>
              <a:chExt cx="420" cy="570"/>
            </a:xfrm>
          </p:grpSpPr>
          <p:sp>
            <p:nvSpPr>
              <p:cNvPr id="11279" name="Line 92"/>
              <p:cNvSpPr/>
              <p:nvPr/>
            </p:nvSpPr>
            <p:spPr>
              <a:xfrm>
                <a:off x="0" y="0"/>
                <a:ext cx="420" cy="0"/>
              </a:xfrm>
              <a:prstGeom prst="line">
                <a:avLst/>
              </a:prstGeom>
              <a:ln w="9525" cap="flat" cmpd="sng">
                <a:solidFill>
                  <a:srgbClr val="000000"/>
                </a:solidFill>
                <a:prstDash val="solid"/>
                <a:headEnd type="none" w="med" len="med"/>
                <a:tailEnd type="none" w="med" len="med"/>
              </a:ln>
            </p:spPr>
          </p:sp>
          <p:sp>
            <p:nvSpPr>
              <p:cNvPr id="11280" name="Line 93"/>
              <p:cNvSpPr/>
              <p:nvPr/>
            </p:nvSpPr>
            <p:spPr>
              <a:xfrm>
                <a:off x="0" y="285"/>
                <a:ext cx="420" cy="0"/>
              </a:xfrm>
              <a:prstGeom prst="line">
                <a:avLst/>
              </a:prstGeom>
              <a:ln w="9525" cap="flat" cmpd="sng">
                <a:solidFill>
                  <a:srgbClr val="000000"/>
                </a:solidFill>
                <a:prstDash val="solid"/>
                <a:headEnd type="none" w="med" len="med"/>
                <a:tailEnd type="none" w="med" len="med"/>
              </a:ln>
            </p:spPr>
          </p:sp>
          <p:sp>
            <p:nvSpPr>
              <p:cNvPr id="11281" name="Line 94"/>
              <p:cNvSpPr/>
              <p:nvPr/>
            </p:nvSpPr>
            <p:spPr>
              <a:xfrm>
                <a:off x="0" y="570"/>
                <a:ext cx="420" cy="0"/>
              </a:xfrm>
              <a:prstGeom prst="line">
                <a:avLst/>
              </a:prstGeom>
              <a:ln w="9525" cap="flat" cmpd="sng">
                <a:solidFill>
                  <a:srgbClr val="000000"/>
                </a:solidFill>
                <a:prstDash val="solid"/>
                <a:headEnd type="none" w="med" len="med"/>
                <a:tailEnd type="none" w="med" len="med"/>
              </a:ln>
            </p:spPr>
          </p:sp>
          <p:sp>
            <p:nvSpPr>
              <p:cNvPr id="11282" name="Line 95"/>
              <p:cNvSpPr/>
              <p:nvPr/>
            </p:nvSpPr>
            <p:spPr>
              <a:xfrm>
                <a:off x="420" y="0"/>
                <a:ext cx="0" cy="570"/>
              </a:xfrm>
              <a:prstGeom prst="line">
                <a:avLst/>
              </a:prstGeom>
              <a:ln w="9525" cap="flat" cmpd="sng">
                <a:solidFill>
                  <a:srgbClr val="000000"/>
                </a:solidFill>
                <a:prstDash val="solid"/>
                <a:headEnd type="none" w="med" len="med"/>
                <a:tailEnd type="none" w="med" len="med"/>
              </a:ln>
            </p:spPr>
          </p:sp>
        </p:grpSp>
      </p:grpSp>
      <p:sp>
        <p:nvSpPr>
          <p:cNvPr id="11283" name="AutoShape 97"/>
          <p:cNvSpPr/>
          <p:nvPr/>
        </p:nvSpPr>
        <p:spPr>
          <a:xfrm>
            <a:off x="5724525" y="765175"/>
            <a:ext cx="3240088" cy="2447925"/>
          </a:xfrm>
          <a:prstGeom prst="roundRect">
            <a:avLst>
              <a:gd name="adj" fmla="val 20898"/>
            </a:avLst>
          </a:prstGeom>
          <a:solidFill>
            <a:srgbClr val="99FFCC"/>
          </a:solidFill>
          <a:ln w="19050" cap="flat" cmpd="sng">
            <a:solidFill>
              <a:schemeClr val="tx1"/>
            </a:solidFill>
            <a:prstDash val="solid"/>
            <a:headEnd type="none" w="med" len="med"/>
            <a:tailEnd type="none" w="med" len="med"/>
          </a:ln>
        </p:spPr>
        <p:txBody>
          <a:bodyPr/>
          <a:p>
            <a:r>
              <a:rPr lang="ja-JP" altLang="en-US" sz="1600" b="1" dirty="0">
                <a:latin typeface="Times New Roman" panose="02020603050405020304" pitchFamily="2" charset="0"/>
                <a:ea typeface="MS PGothic" panose="020B0600070205080204" pitchFamily="2" charset="-128"/>
              </a:rPr>
              <a:t>　</a:t>
            </a:r>
            <a:r>
              <a:rPr lang="zh-CN" altLang="en-US" sz="1400" dirty="0">
                <a:latin typeface="Arial" panose="020B0604020202020204" pitchFamily="34" charset="0"/>
              </a:rPr>
              <a:t>要点：为了使在调查过程中不要遗漏有用的信息和重要事实，要多听、多看（</a:t>
            </a:r>
            <a:r>
              <a:rPr lang="zh-CN" altLang="en-US" sz="1400" b="1" dirty="0">
                <a:solidFill>
                  <a:srgbClr val="FF3300"/>
                </a:solidFill>
                <a:latin typeface="Arial" panose="020B0604020202020204" pitchFamily="34" charset="0"/>
              </a:rPr>
              <a:t>严禁带有成见，不能对提出的问题不做调查就驳斥：“按理说不会是那样</a:t>
            </a:r>
            <a:r>
              <a:rPr lang="zh-CN" altLang="en-US" sz="1400" dirty="0">
                <a:latin typeface="Arial" panose="020B0604020202020204" pitchFamily="34" charset="0"/>
              </a:rPr>
              <a:t>），在确认过程中要尽可能地使用三现主义。</a:t>
            </a:r>
            <a:endParaRPr lang="zh-CN" altLang="en-US" sz="1400" dirty="0">
              <a:latin typeface="Arial" panose="020B0604020202020204" pitchFamily="34" charset="0"/>
            </a:endParaRPr>
          </a:p>
          <a:p>
            <a:r>
              <a:rPr lang="zh-CN" altLang="en-US" sz="1400" dirty="0">
                <a:latin typeface="Arial" panose="020B0604020202020204" pitchFamily="34" charset="0"/>
              </a:rPr>
              <a:t>在进行原因分析时要对全工序过程进行检证，找出不良发生工序及不良流出工序，力求把握全工序的影响因素并对策</a:t>
            </a:r>
            <a:endParaRPr lang="zh-CN" altLang="en-US" sz="1400" dirty="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75"/>
                                        </p:tgtEl>
                                        <p:attrNameLst>
                                          <p:attrName>style.visibility</p:attrName>
                                        </p:attrNameLst>
                                      </p:cBhvr>
                                      <p:to>
                                        <p:strVal val="visible"/>
                                      </p:to>
                                    </p:set>
                                    <p:animEffect transition="in" filter="dissolve">
                                      <p:cBhvr>
                                        <p:cTn id="7" dur="500"/>
                                        <p:tgtEl>
                                          <p:spTgt spid="11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5" grpId="0" animBg="1"/>
    </p:bldLst>
  </p:timing>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PP_MARK_KEY" val="4315f86a-5b81-4e02-99b1-c4cb9a71bfcc"/>
  <p:tag name="COMMONDATA" val="eyJoZGlkIjoiODc5OTdkZDQxOTMwNGQxNTBmNzRiMmEzNWM0ZjQ1MmMifQ=="/>
</p:tagLst>
</file>

<file path=ppt/theme/theme1.xml><?xml version="1.0" encoding="utf-8"?>
<a:theme xmlns:a="http://schemas.openxmlformats.org/drawingml/2006/main" name="預設簡報設計">
  <a:themeElements>
    <a:clrScheme name="">
      <a:dk1>
        <a:srgbClr val="000000"/>
      </a:dk1>
      <a:lt1>
        <a:srgbClr val="66FFFF"/>
      </a:lt1>
      <a:dk2>
        <a:srgbClr val="000000"/>
      </a:dk2>
      <a:lt2>
        <a:srgbClr val="808080"/>
      </a:lt2>
      <a:accent1>
        <a:srgbClr val="00CC99"/>
      </a:accent1>
      <a:accent2>
        <a:srgbClr val="3333CC"/>
      </a:accent2>
      <a:accent3>
        <a:srgbClr val="B9FFFF"/>
      </a:accent3>
      <a:accent4>
        <a:srgbClr val="000000"/>
      </a:accent4>
      <a:accent5>
        <a:srgbClr val="AAE2CA"/>
      </a:accent5>
      <a:accent6>
        <a:srgbClr val="2D2DB7"/>
      </a:accent6>
      <a:hlink>
        <a:srgbClr val="CCCCFF"/>
      </a:hlink>
      <a:folHlink>
        <a:srgbClr val="B2B2B2"/>
      </a:folHlink>
    </a:clrScheme>
    <a:fontScheme name="">
      <a:majorFont>
        <a:latin typeface="Times New Roman"/>
        <a:ea typeface="PMingLiU"/>
        <a:cs typeface=""/>
      </a:majorFont>
      <a:minorFont>
        <a:latin typeface="Times New Roman"/>
        <a:ea typeface="PMingLiU"/>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99"/>
        </a:lt1>
        <a:dk2>
          <a:srgbClr val="000000"/>
        </a:dk2>
        <a:lt2>
          <a:srgbClr val="808080"/>
        </a:lt2>
        <a:accent1>
          <a:srgbClr val="00CC99"/>
        </a:accent1>
        <a:accent2>
          <a:srgbClr val="3333CC"/>
        </a:accent2>
        <a:accent3>
          <a:srgbClr val="FFFFCA"/>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預設簡報設計">
  <a:themeElements>
    <a:clrScheme name="">
      <a:dk1>
        <a:srgbClr val="000000"/>
      </a:dk1>
      <a:lt1>
        <a:srgbClr val="66FFFF"/>
      </a:lt1>
      <a:dk2>
        <a:srgbClr val="000000"/>
      </a:dk2>
      <a:lt2>
        <a:srgbClr val="808080"/>
      </a:lt2>
      <a:accent1>
        <a:srgbClr val="00CC99"/>
      </a:accent1>
      <a:accent2>
        <a:srgbClr val="3333CC"/>
      </a:accent2>
      <a:accent3>
        <a:srgbClr val="B9FFFF"/>
      </a:accent3>
      <a:accent4>
        <a:srgbClr val="000000"/>
      </a:accent4>
      <a:accent5>
        <a:srgbClr val="AAE2CA"/>
      </a:accent5>
      <a:accent6>
        <a:srgbClr val="2D2DB7"/>
      </a:accent6>
      <a:hlink>
        <a:srgbClr val="CCCCFF"/>
      </a:hlink>
      <a:folHlink>
        <a:srgbClr val="B2B2B2"/>
      </a:folHlink>
    </a:clrScheme>
    <a:fontScheme nam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99"/>
        </a:lt1>
        <a:dk2>
          <a:srgbClr val="000000"/>
        </a:dk2>
        <a:lt2>
          <a:srgbClr val="808080"/>
        </a:lt2>
        <a:accent1>
          <a:srgbClr val="00CC99"/>
        </a:accent1>
        <a:accent2>
          <a:srgbClr val="3333CC"/>
        </a:accent2>
        <a:accent3>
          <a:srgbClr val="FFFFCA"/>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0</TotalTime>
  <Words>19797</Words>
  <Application>WPS 演示</Application>
  <PresentationFormat>全屏显示(4:3)</PresentationFormat>
  <Paragraphs>3714</Paragraphs>
  <Slides>68</Slides>
  <Notes>20</Notes>
  <HiddenSlides>1</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2</vt:i4>
      </vt:variant>
      <vt:variant>
        <vt:lpstr>幻灯片标题</vt:lpstr>
      </vt:variant>
      <vt:variant>
        <vt:i4>68</vt:i4>
      </vt:variant>
    </vt:vector>
  </HeadingPairs>
  <TitlesOfParts>
    <vt:vector size="86" baseType="lpstr">
      <vt:lpstr>Arial</vt:lpstr>
      <vt:lpstr>宋体</vt:lpstr>
      <vt:lpstr>Wingdings</vt:lpstr>
      <vt:lpstr>黑体</vt:lpstr>
      <vt:lpstr>Times New Roman</vt:lpstr>
      <vt:lpstr>MS PGothic</vt:lpstr>
      <vt:lpstr>ＨＧゴシックE</vt:lpstr>
      <vt:lpstr>MS Mincho</vt:lpstr>
      <vt:lpstr>Symbol</vt:lpstr>
      <vt:lpstr>Tahoma</vt:lpstr>
      <vt:lpstr>MS PMincho</vt:lpstr>
      <vt:lpstr>微软雅黑</vt:lpstr>
      <vt:lpstr>Arial Unicode MS</vt:lpstr>
      <vt:lpstr>PMingLiU</vt:lpstr>
      <vt:lpstr>預設簡報設計</vt:lpstr>
      <vt:lpstr>1_預設簡報設計</vt:lpstr>
      <vt:lpstr>PowerPoint.Slide.8</vt:lpstr>
      <vt:lpstr>PowerPoint.Slide.8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mycdt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fbbofdj</dc:creator>
  <cp:lastModifiedBy>WPS_1670316127</cp:lastModifiedBy>
  <cp:revision>127</cp:revision>
  <dcterms:created xsi:type="dcterms:W3CDTF">2007-02-27T08:20:54Z</dcterms:created>
  <dcterms:modified xsi:type="dcterms:W3CDTF">2023-02-04T08:07:07Z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E922AD1333FD4657B7F31512579B1713</vt:lpwstr>
  </property>
</Properties>
</file>