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1" r:id="rId4"/>
    <p:sldId id="272" r:id="rId6"/>
    <p:sldId id="273" r:id="rId7"/>
    <p:sldId id="274" r:id="rId8"/>
    <p:sldId id="275" r:id="rId9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33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277EC3-8296-41CE-9306-5F60C8E60B5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7" Type="http://schemas.openxmlformats.org/officeDocument/2006/relationships/tags" Target="../tags/tag64.xml"/><Relationship Id="rId26" Type="http://schemas.openxmlformats.org/officeDocument/2006/relationships/tags" Target="../tags/tag63.xml"/><Relationship Id="rId25" Type="http://schemas.openxmlformats.org/officeDocument/2006/relationships/tags" Target="../tags/tag62.xml"/><Relationship Id="rId24" Type="http://schemas.openxmlformats.org/officeDocument/2006/relationships/tags" Target="../tags/tag61.xml"/><Relationship Id="rId23" Type="http://schemas.openxmlformats.org/officeDocument/2006/relationships/tags" Target="../tags/tag60.xml"/><Relationship Id="rId22" Type="http://schemas.openxmlformats.org/officeDocument/2006/relationships/tags" Target="../tags/tag59.xml"/><Relationship Id="rId21" Type="http://schemas.openxmlformats.org/officeDocument/2006/relationships/tags" Target="../tags/tag58.xml"/><Relationship Id="rId20" Type="http://schemas.openxmlformats.org/officeDocument/2006/relationships/tags" Target="../tags/tag57.xml"/><Relationship Id="rId2" Type="http://schemas.openxmlformats.org/officeDocument/2006/relationships/tags" Target="../tags/tag39.xml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5" Type="http://schemas.openxmlformats.org/officeDocument/2006/relationships/tags" Target="../tags/tag112.xml"/><Relationship Id="rId24" Type="http://schemas.openxmlformats.org/officeDocument/2006/relationships/tags" Target="../tags/tag111.xml"/><Relationship Id="rId23" Type="http://schemas.openxmlformats.org/officeDocument/2006/relationships/tags" Target="../tags/tag110.xml"/><Relationship Id="rId22" Type="http://schemas.openxmlformats.org/officeDocument/2006/relationships/tags" Target="../tags/tag109.xml"/><Relationship Id="rId21" Type="http://schemas.openxmlformats.org/officeDocument/2006/relationships/tags" Target="../tags/tag108.xml"/><Relationship Id="rId20" Type="http://schemas.openxmlformats.org/officeDocument/2006/relationships/tags" Target="../tags/tag107.xml"/><Relationship Id="rId2" Type="http://schemas.openxmlformats.org/officeDocument/2006/relationships/tags" Target="../tags/tag89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7" Type="http://schemas.openxmlformats.org/officeDocument/2006/relationships/tags" Target="../tags/tag173.xml"/><Relationship Id="rId26" Type="http://schemas.openxmlformats.org/officeDocument/2006/relationships/tags" Target="../tags/tag172.xml"/><Relationship Id="rId25" Type="http://schemas.openxmlformats.org/officeDocument/2006/relationships/tags" Target="../tags/tag171.xml"/><Relationship Id="rId24" Type="http://schemas.openxmlformats.org/officeDocument/2006/relationships/tags" Target="../tags/tag170.xml"/><Relationship Id="rId23" Type="http://schemas.openxmlformats.org/officeDocument/2006/relationships/tags" Target="../tags/tag169.xml"/><Relationship Id="rId22" Type="http://schemas.openxmlformats.org/officeDocument/2006/relationships/tags" Target="../tags/tag168.xml"/><Relationship Id="rId21" Type="http://schemas.openxmlformats.org/officeDocument/2006/relationships/tags" Target="../tags/tag167.xml"/><Relationship Id="rId20" Type="http://schemas.openxmlformats.org/officeDocument/2006/relationships/tags" Target="../tags/tag166.xml"/><Relationship Id="rId2" Type="http://schemas.openxmlformats.org/officeDocument/2006/relationships/tags" Target="../tags/tag148.xml"/><Relationship Id="rId19" Type="http://schemas.openxmlformats.org/officeDocument/2006/relationships/tags" Target="../tags/tag165.xml"/><Relationship Id="rId18" Type="http://schemas.openxmlformats.org/officeDocument/2006/relationships/tags" Target="../tags/tag164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3" Type="http://schemas.openxmlformats.org/officeDocument/2006/relationships/tags" Target="../tags/tag229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5" Type="http://schemas.openxmlformats.org/officeDocument/2006/relationships/tags" Target="../tags/tag243.xml"/><Relationship Id="rId14" Type="http://schemas.openxmlformats.org/officeDocument/2006/relationships/tags" Target="../tags/tag242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9471B5-B33C-4720-87CE-8458C12321A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9471B5-B33C-4720-87CE-8458C12321A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9471B5-B33C-4720-87CE-8458C12321A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 userDrawn="1">
            <p:custDataLst>
              <p:tags r:id="rId2"/>
            </p:custDataLst>
          </p:nvPr>
        </p:nvGrpSpPr>
        <p:grpSpPr>
          <a:xfrm>
            <a:off x="287536" y="0"/>
            <a:ext cx="8145660" cy="6868160"/>
            <a:chOff x="383382" y="0"/>
            <a:chExt cx="10860880" cy="6868160"/>
          </a:xfrm>
        </p:grpSpPr>
        <p:grpSp>
          <p:nvGrpSpPr>
            <p:cNvPr id="55" name="组合 54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8" name="矩形 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" name="矩形 14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12" name="直接连接符 11"/>
              <p:cNvCxnSpPr/>
              <p:nvPr userDrawn="1">
                <p:custDataLst>
                  <p:tags r:id="rId7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29" name="直接连接符 28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33" name="直接连接符 32"/>
              <p:cNvCxnSpPr/>
              <p:nvPr userDrawn="1">
                <p:custDataLst>
                  <p:tags r:id="rId1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组合 49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44" name="直接连接符 43"/>
              <p:cNvCxnSpPr/>
              <p:nvPr userDrawn="1">
                <p:custDataLst>
                  <p:tags r:id="rId16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 userDrawn="1">
                <p:custDataLst>
                  <p:tags r:id="rId17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 userDrawn="1">
                <p:custDataLst>
                  <p:tags r:id="rId18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52" name="直接连接符 51"/>
              <p:cNvCxnSpPr/>
              <p:nvPr userDrawn="1">
                <p:custDataLst>
                  <p:tags r:id="rId19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 userDrawn="1">
                <p:custDataLst>
                  <p:tags r:id="rId20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 userDrawn="1">
                <p:custDataLst>
                  <p:tags r:id="rId21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5"/>
            </p:custDataLst>
          </p:nvPr>
        </p:nvSpPr>
        <p:spPr>
          <a:xfrm>
            <a:off x="2251710" y="3001644"/>
            <a:ext cx="4640580" cy="801053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45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6"/>
            </p:custDataLst>
          </p:nvPr>
        </p:nvSpPr>
        <p:spPr>
          <a:xfrm>
            <a:off x="2251710" y="4168896"/>
            <a:ext cx="4640582" cy="296397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5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40" name="直接连接符 39"/>
          <p:cNvCxnSpPr/>
          <p:nvPr userDrawn="1">
            <p:custDataLst>
              <p:tags r:id="rId27"/>
            </p:custDataLst>
          </p:nvPr>
        </p:nvCxnSpPr>
        <p:spPr>
          <a:xfrm>
            <a:off x="2762250" y="3997347"/>
            <a:ext cx="3605213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7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28"/>
            </p:custDataLst>
          </p:nvPr>
        </p:nvSpPr>
        <p:spPr>
          <a:xfrm>
            <a:off x="2700410" y="4687919"/>
            <a:ext cx="1517364" cy="2469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6" name="文本占位符 4"/>
          <p:cNvSpPr>
            <a:spLocks noGrp="1"/>
          </p:cNvSpPr>
          <p:nvPr>
            <p:ph type="body" sz="quarter" idx="14" hasCustomPrompt="1"/>
            <p:custDataLst>
              <p:tags r:id="rId29"/>
            </p:custDataLst>
          </p:nvPr>
        </p:nvSpPr>
        <p:spPr>
          <a:xfrm>
            <a:off x="4924675" y="4687919"/>
            <a:ext cx="1517364" cy="246908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8214" y="443230"/>
            <a:ext cx="8755856" cy="6414770"/>
            <a:chOff x="157618" y="443230"/>
            <a:chExt cx="11674475" cy="6414770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10" name="直接连接符 9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>
                <p:custDataLst>
                  <p:tags r:id="rId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任意多边形: 形状 8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287536" y="0"/>
            <a:ext cx="8145660" cy="6868160"/>
            <a:chOff x="383382" y="0"/>
            <a:chExt cx="10860880" cy="6868160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31" name="任意多边形: 形状 30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2" name="任意多边形: 形状 3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33" name="矩形 3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4" name="矩形 3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28" name="直接连接符 27"/>
              <p:cNvCxnSpPr/>
              <p:nvPr userDrawn="1">
                <p:custDataLst>
                  <p:tags r:id="rId7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25" name="直接连接符 24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22" name="直接连接符 21"/>
              <p:cNvCxnSpPr/>
              <p:nvPr userDrawn="1">
                <p:custDataLst>
                  <p:tags r:id="rId1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19" name="直接连接符 18"/>
              <p:cNvCxnSpPr/>
              <p:nvPr userDrawn="1">
                <p:custDataLst>
                  <p:tags r:id="rId16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 userDrawn="1">
                <p:custDataLst>
                  <p:tags r:id="rId17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18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16" name="直接连接符 15"/>
              <p:cNvCxnSpPr/>
              <p:nvPr userDrawn="1">
                <p:custDataLst>
                  <p:tags r:id="rId19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 userDrawn="1">
                <p:custDataLst>
                  <p:tags r:id="rId20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 userDrawn="1">
                <p:custDataLst>
                  <p:tags r:id="rId21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5"/>
            </p:custDataLst>
          </p:nvPr>
        </p:nvSpPr>
        <p:spPr>
          <a:xfrm>
            <a:off x="2251710" y="3096895"/>
            <a:ext cx="4640580" cy="739140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33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2251710" y="4311968"/>
            <a:ext cx="4640580" cy="603885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cxnSp>
        <p:nvCxnSpPr>
          <p:cNvPr id="35" name="直接连接符 34"/>
          <p:cNvCxnSpPr/>
          <p:nvPr userDrawn="1">
            <p:custDataLst>
              <p:tags r:id="rId27"/>
            </p:custDataLst>
          </p:nvPr>
        </p:nvCxnSpPr>
        <p:spPr>
          <a:xfrm>
            <a:off x="4153900" y="4074977"/>
            <a:ext cx="836201" cy="0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7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>
            <a:off x="118214" y="443230"/>
            <a:ext cx="8755856" cy="6414770"/>
            <a:chOff x="157618" y="443230"/>
            <a:chExt cx="11674475" cy="6414770"/>
          </a:xfrm>
        </p:grpSpPr>
        <p:grpSp>
          <p:nvGrpSpPr>
            <p:cNvPr id="22" name="组合 21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24" name="直接连接符 23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4679158" y="1626121"/>
            <a:ext cx="3962432" cy="4041680"/>
          </a:xfrm>
        </p:spPr>
        <p:txBody>
          <a:bodyPr>
            <a:noAutofit/>
          </a:bodyPr>
          <a:lstStyle>
            <a:lvl1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118214" y="443230"/>
            <a:ext cx="8755856" cy="6414770"/>
            <a:chOff x="157618" y="443230"/>
            <a:chExt cx="11674475" cy="6414770"/>
          </a:xfrm>
        </p:grpSpPr>
        <p:grpSp>
          <p:nvGrpSpPr>
            <p:cNvPr id="24" name="组合 23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26" name="直接连接符 25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 userDrawn="1">
                <p:custDataLst>
                  <p:tags r:id="rId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任意多边形: 形状 24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>
            <p:custDataLst>
              <p:tags r:id="rId2"/>
            </p:custDataLst>
          </p:nvPr>
        </p:nvGrpSpPr>
        <p:grpSpPr>
          <a:xfrm>
            <a:off x="287536" y="0"/>
            <a:ext cx="8145660" cy="6868160"/>
            <a:chOff x="383382" y="0"/>
            <a:chExt cx="10860880" cy="6868160"/>
          </a:xfrm>
        </p:grpSpPr>
        <p:grpSp>
          <p:nvGrpSpPr>
            <p:cNvPr id="21" name="组合 20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42" name="任意多边形: 形状 41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3" name="任意多边形: 形状 42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4" name="矩形 43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5" name="矩形 44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39" name="直接连接符 38"/>
              <p:cNvCxnSpPr/>
              <p:nvPr userDrawn="1">
                <p:custDataLst>
                  <p:tags r:id="rId7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36" name="直接连接符 35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33" name="直接连接符 32"/>
              <p:cNvCxnSpPr/>
              <p:nvPr userDrawn="1">
                <p:custDataLst>
                  <p:tags r:id="rId1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30" name="直接连接符 29"/>
              <p:cNvCxnSpPr/>
              <p:nvPr userDrawn="1">
                <p:custDataLst>
                  <p:tags r:id="rId16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 userDrawn="1">
                <p:custDataLst>
                  <p:tags r:id="rId17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 userDrawn="1">
                <p:custDataLst>
                  <p:tags r:id="rId18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27" name="直接连接符 26"/>
              <p:cNvCxnSpPr/>
              <p:nvPr userDrawn="1">
                <p:custDataLst>
                  <p:tags r:id="rId19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 userDrawn="1">
                <p:custDataLst>
                  <p:tags r:id="rId20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 userDrawn="1">
                <p:custDataLst>
                  <p:tags r:id="rId21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>
            <a:off x="118214" y="443230"/>
            <a:ext cx="8755856" cy="6414770"/>
            <a:chOff x="157618" y="443230"/>
            <a:chExt cx="11674475" cy="6414770"/>
          </a:xfrm>
        </p:grpSpPr>
        <p:grpSp>
          <p:nvGrpSpPr>
            <p:cNvPr id="22" name="组合 21"/>
            <p:cNvGrpSpPr/>
            <p:nvPr userDrawn="1"/>
          </p:nvGrpSpPr>
          <p:grpSpPr>
            <a:xfrm>
              <a:off x="11310600" y="443230"/>
              <a:ext cx="521493" cy="428627"/>
              <a:chOff x="383382" y="4958557"/>
              <a:chExt cx="521493" cy="428627"/>
            </a:xfrm>
          </p:grpSpPr>
          <p:cxnSp>
            <p:nvCxnSpPr>
              <p:cNvPr id="24" name="直接连接符 23"/>
              <p:cNvCxnSpPr/>
              <p:nvPr userDrawn="1">
                <p:custDataLst>
                  <p:tags r:id="rId3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5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任意多边形: 形状 22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57618" y="61540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9471B5-B33C-4720-87CE-8458C12321A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>
            <p:custDataLst>
              <p:tags r:id="rId2"/>
            </p:custDataLst>
          </p:nvPr>
        </p:nvGrpSpPr>
        <p:grpSpPr>
          <a:xfrm>
            <a:off x="219600" y="304200"/>
            <a:ext cx="8704800" cy="6249600"/>
            <a:chOff x="292800" y="304200"/>
            <a:chExt cx="11606400" cy="6249600"/>
          </a:xfrm>
        </p:grpSpPr>
        <p:sp>
          <p:nvSpPr>
            <p:cNvPr id="34" name="矩形 33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35" name="组合 34"/>
            <p:cNvGrpSpPr/>
            <p:nvPr userDrawn="1"/>
          </p:nvGrpSpPr>
          <p:grpSpPr>
            <a:xfrm>
              <a:off x="11407368" y="450850"/>
              <a:ext cx="379005" cy="311513"/>
              <a:chOff x="383382" y="4958557"/>
              <a:chExt cx="521493" cy="428627"/>
            </a:xfrm>
          </p:grpSpPr>
          <p:cxnSp>
            <p:nvCxnSpPr>
              <p:cNvPr id="37" name="直接连接符 36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 userDrawn="1">
                <p:custDataLst>
                  <p:tags r:id="rId5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 userDrawn="1">
                <p:custDataLst>
                  <p:tags r:id="rId6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/>
            <p:cNvSpPr/>
            <p:nvPr userDrawn="1">
              <p:custDataLst>
                <p:tags r:id="rId7"/>
              </p:custDataLst>
            </p:nvPr>
          </p:nvSpPr>
          <p:spPr>
            <a:xfrm rot="10800000">
              <a:off x="398278" y="58498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>
            <p:custDataLst>
              <p:tags r:id="rId2"/>
            </p:custDataLst>
          </p:nvPr>
        </p:nvGrpSpPr>
        <p:grpSpPr>
          <a:xfrm>
            <a:off x="219600" y="304200"/>
            <a:ext cx="8704800" cy="6249600"/>
            <a:chOff x="292800" y="304200"/>
            <a:chExt cx="11606400" cy="6249600"/>
          </a:xfrm>
        </p:grpSpPr>
        <p:sp>
          <p:nvSpPr>
            <p:cNvPr id="21" name="矩形 2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2" name="组合 21"/>
            <p:cNvGrpSpPr/>
            <p:nvPr userDrawn="1"/>
          </p:nvGrpSpPr>
          <p:grpSpPr>
            <a:xfrm>
              <a:off x="11407368" y="450850"/>
              <a:ext cx="379005" cy="311513"/>
              <a:chOff x="383382" y="4958557"/>
              <a:chExt cx="521493" cy="428627"/>
            </a:xfrm>
          </p:grpSpPr>
          <p:cxnSp>
            <p:nvCxnSpPr>
              <p:cNvPr id="24" name="直接连接符 23"/>
              <p:cNvCxnSpPr/>
              <p:nvPr userDrawn="1">
                <p:custDataLst>
                  <p:tags r:id="rId4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5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 userDrawn="1">
                <p:custDataLst>
                  <p:tags r:id="rId6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任意多边形: 形状 22"/>
            <p:cNvSpPr/>
            <p:nvPr userDrawn="1">
              <p:custDataLst>
                <p:tags r:id="rId7"/>
              </p:custDataLst>
            </p:nvPr>
          </p:nvSpPr>
          <p:spPr>
            <a:xfrm rot="10800000">
              <a:off x="398278" y="5849857"/>
              <a:ext cx="1444247" cy="703943"/>
            </a:xfrm>
            <a:custGeom>
              <a:avLst/>
              <a:gdLst>
                <a:gd name="connsiteX0" fmla="*/ 0 w 4498061"/>
                <a:gd name="connsiteY0" fmla="*/ 0 h 2192408"/>
                <a:gd name="connsiteX1" fmla="*/ 4498061 w 4498061"/>
                <a:gd name="connsiteY1" fmla="*/ 0 h 2192408"/>
                <a:gd name="connsiteX2" fmla="*/ 4489445 w 4498061"/>
                <a:gd name="connsiteY2" fmla="*/ 170624 h 2192408"/>
                <a:gd name="connsiteX3" fmla="*/ 2249030 w 4498061"/>
                <a:gd name="connsiteY3" fmla="*/ 2192408 h 2192408"/>
                <a:gd name="connsiteX4" fmla="*/ 8615 w 4498061"/>
                <a:gd name="connsiteY4" fmla="*/ 170624 h 219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061" h="2192408">
                  <a:moveTo>
                    <a:pt x="0" y="0"/>
                  </a:moveTo>
                  <a:lnTo>
                    <a:pt x="4498061" y="0"/>
                  </a:lnTo>
                  <a:lnTo>
                    <a:pt x="4489445" y="170624"/>
                  </a:lnTo>
                  <a:cubicBezTo>
                    <a:pt x="4374118" y="1306230"/>
                    <a:pt x="3415063" y="2192408"/>
                    <a:pt x="2249030" y="2192408"/>
                  </a:cubicBezTo>
                  <a:cubicBezTo>
                    <a:pt x="1082998" y="2192408"/>
                    <a:pt x="123943" y="1306230"/>
                    <a:pt x="8615" y="170624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 userDrawn="1">
            <p:custDataLst>
              <p:tags r:id="rId2"/>
            </p:custDataLst>
          </p:nvPr>
        </p:nvCxnSpPr>
        <p:spPr>
          <a:xfrm>
            <a:off x="4153900" y="4074977"/>
            <a:ext cx="836201" cy="0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7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287536" y="0"/>
            <a:ext cx="8145660" cy="6868160"/>
            <a:chOff x="383382" y="0"/>
            <a:chExt cx="10860880" cy="686816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074934" y="0"/>
              <a:ext cx="10169328" cy="6868160"/>
              <a:chOff x="1074934" y="0"/>
              <a:chExt cx="10169328" cy="6868160"/>
            </a:xfrm>
          </p:grpSpPr>
          <p:sp>
            <p:nvSpPr>
              <p:cNvPr id="32" name="任意多边形: 形状 3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6471729" y="0"/>
                <a:ext cx="4498061" cy="2192408"/>
              </a:xfrm>
              <a:custGeom>
                <a:avLst/>
                <a:gdLst>
                  <a:gd name="connsiteX0" fmla="*/ 0 w 4498061"/>
                  <a:gd name="connsiteY0" fmla="*/ 0 h 2192408"/>
                  <a:gd name="connsiteX1" fmla="*/ 4498061 w 4498061"/>
                  <a:gd name="connsiteY1" fmla="*/ 0 h 2192408"/>
                  <a:gd name="connsiteX2" fmla="*/ 4489445 w 4498061"/>
                  <a:gd name="connsiteY2" fmla="*/ 170624 h 2192408"/>
                  <a:gd name="connsiteX3" fmla="*/ 2249030 w 4498061"/>
                  <a:gd name="connsiteY3" fmla="*/ 2192408 h 2192408"/>
                  <a:gd name="connsiteX4" fmla="*/ 8615 w 4498061"/>
                  <a:gd name="connsiteY4" fmla="*/ 170624 h 21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061" h="2192408">
                    <a:moveTo>
                      <a:pt x="0" y="0"/>
                    </a:moveTo>
                    <a:lnTo>
                      <a:pt x="4498061" y="0"/>
                    </a:lnTo>
                    <a:lnTo>
                      <a:pt x="4489445" y="170624"/>
                    </a:lnTo>
                    <a:cubicBezTo>
                      <a:pt x="4374118" y="1306230"/>
                      <a:pt x="3415063" y="2192408"/>
                      <a:pt x="2249030" y="2192408"/>
                    </a:cubicBezTo>
                    <a:cubicBezTo>
                      <a:pt x="1082998" y="2192408"/>
                      <a:pt x="123943" y="1306230"/>
                      <a:pt x="8615" y="17062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3" name="任意多边形: 形状 3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465625" y="5164237"/>
                <a:ext cx="3559491" cy="1693763"/>
              </a:xfrm>
              <a:custGeom>
                <a:avLst/>
                <a:gdLst>
                  <a:gd name="connsiteX0" fmla="*/ 1779745 w 3559491"/>
                  <a:gd name="connsiteY0" fmla="*/ 0 h 1693763"/>
                  <a:gd name="connsiteX1" fmla="*/ 3554851 w 3559491"/>
                  <a:gd name="connsiteY1" fmla="*/ 1601882 h 1693763"/>
                  <a:gd name="connsiteX2" fmla="*/ 3559491 w 3559491"/>
                  <a:gd name="connsiteY2" fmla="*/ 1693763 h 1693763"/>
                  <a:gd name="connsiteX3" fmla="*/ 0 w 3559491"/>
                  <a:gd name="connsiteY3" fmla="*/ 1693763 h 1693763"/>
                  <a:gd name="connsiteX4" fmla="*/ 4639 w 3559491"/>
                  <a:gd name="connsiteY4" fmla="*/ 1601882 h 1693763"/>
                  <a:gd name="connsiteX5" fmla="*/ 1779745 w 3559491"/>
                  <a:gd name="connsiteY5" fmla="*/ 0 h 16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9491" h="1693763">
                    <a:moveTo>
                      <a:pt x="1779745" y="0"/>
                    </a:moveTo>
                    <a:cubicBezTo>
                      <a:pt x="2703606" y="0"/>
                      <a:pt x="3463476" y="702129"/>
                      <a:pt x="3554851" y="1601882"/>
                    </a:cubicBezTo>
                    <a:lnTo>
                      <a:pt x="3559491" y="1693763"/>
                    </a:lnTo>
                    <a:lnTo>
                      <a:pt x="0" y="1693763"/>
                    </a:lnTo>
                    <a:lnTo>
                      <a:pt x="4639" y="1601882"/>
                    </a:lnTo>
                    <a:cubicBezTo>
                      <a:pt x="96014" y="702129"/>
                      <a:pt x="855884" y="0"/>
                      <a:pt x="1779745" y="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34" name="矩形 3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1074934" y="0"/>
                <a:ext cx="2379466" cy="166052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5" name="矩形 3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8075999" y="5283200"/>
                <a:ext cx="3168263" cy="158496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383382" y="4958557"/>
              <a:ext cx="521493" cy="428627"/>
              <a:chOff x="383382" y="4958557"/>
              <a:chExt cx="521493" cy="428627"/>
            </a:xfrm>
          </p:grpSpPr>
          <p:cxnSp>
            <p:nvCxnSpPr>
              <p:cNvPr id="29" name="直接连接符 28"/>
              <p:cNvCxnSpPr/>
              <p:nvPr userDrawn="1">
                <p:custDataLst>
                  <p:tags r:id="rId8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 userDrawn="1">
                <p:custDataLst>
                  <p:tags r:id="rId9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 userDrawn="1">
                <p:custDataLst>
                  <p:tags r:id="rId10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 userDrawn="1"/>
          </p:nvGrpSpPr>
          <p:grpSpPr>
            <a:xfrm rot="5400000">
              <a:off x="7319943" y="6431755"/>
              <a:ext cx="423862" cy="428627"/>
              <a:chOff x="383382" y="4958557"/>
              <a:chExt cx="521493" cy="428627"/>
            </a:xfrm>
          </p:grpSpPr>
          <p:cxnSp>
            <p:nvCxnSpPr>
              <p:cNvPr id="26" name="直接连接符 25"/>
              <p:cNvCxnSpPr/>
              <p:nvPr userDrawn="1">
                <p:custDataLst>
                  <p:tags r:id="rId11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 userDrawn="1">
                <p:custDataLst>
                  <p:tags r:id="rId12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 userDrawn="1">
                <p:custDataLst>
                  <p:tags r:id="rId13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 userDrawn="1"/>
          </p:nvGrpSpPr>
          <p:grpSpPr>
            <a:xfrm rot="5400000">
              <a:off x="5744084" y="14288"/>
              <a:ext cx="457202" cy="428627"/>
              <a:chOff x="383382" y="4958557"/>
              <a:chExt cx="521493" cy="428627"/>
            </a:xfrm>
          </p:grpSpPr>
          <p:cxnSp>
            <p:nvCxnSpPr>
              <p:cNvPr id="23" name="直接连接符 22"/>
              <p:cNvCxnSpPr/>
              <p:nvPr userDrawn="1">
                <p:custDataLst>
                  <p:tags r:id="rId14"/>
                </p:custDataLst>
              </p:nvPr>
            </p:nvCxnSpPr>
            <p:spPr>
              <a:xfrm>
                <a:off x="383382" y="4958557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 userDrawn="1">
                <p:custDataLst>
                  <p:tags r:id="rId15"/>
                </p:custDataLst>
              </p:nvPr>
            </p:nvCxnSpPr>
            <p:spPr>
              <a:xfrm>
                <a:off x="383382" y="5172871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 userDrawn="1">
                <p:custDataLst>
                  <p:tags r:id="rId16"/>
                </p:custDataLst>
              </p:nvPr>
            </p:nvCxnSpPr>
            <p:spPr>
              <a:xfrm>
                <a:off x="383382" y="5387184"/>
                <a:ext cx="521493" cy="0"/>
              </a:xfrm>
              <a:prstGeom prst="line">
                <a:avLst/>
              </a:prstGeom>
              <a:ln w="6350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7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 userDrawn="1"/>
          </p:nvGrpSpPr>
          <p:grpSpPr>
            <a:xfrm>
              <a:off x="1844952" y="1028704"/>
              <a:ext cx="8494436" cy="1579353"/>
              <a:chOff x="1844952" y="1028704"/>
              <a:chExt cx="8494436" cy="1579353"/>
            </a:xfrm>
          </p:grpSpPr>
          <p:cxnSp>
            <p:nvCxnSpPr>
              <p:cNvPr id="20" name="直接连接符 19"/>
              <p:cNvCxnSpPr/>
              <p:nvPr userDrawn="1">
                <p:custDataLst>
                  <p:tags r:id="rId17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 userDrawn="1">
                <p:custDataLst>
                  <p:tags r:id="rId18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 userDrawn="1">
                <p:custDataLst>
                  <p:tags r:id="rId19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 userDrawn="1"/>
          </p:nvGrpSpPr>
          <p:grpSpPr>
            <a:xfrm flipV="1">
              <a:off x="1844952" y="4074976"/>
              <a:ext cx="8494436" cy="1975897"/>
              <a:chOff x="1844952" y="1028704"/>
              <a:chExt cx="8494436" cy="1579353"/>
            </a:xfrm>
          </p:grpSpPr>
          <p:cxnSp>
            <p:nvCxnSpPr>
              <p:cNvPr id="17" name="直接连接符 16"/>
              <p:cNvCxnSpPr/>
              <p:nvPr userDrawn="1">
                <p:custDataLst>
                  <p:tags r:id="rId20"/>
                </p:custDataLst>
              </p:nvPr>
            </p:nvCxnSpPr>
            <p:spPr>
              <a:xfrm flipV="1">
                <a:off x="1881257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 userDrawn="1">
                <p:custDataLst>
                  <p:tags r:id="rId21"/>
                </p:custDataLst>
              </p:nvPr>
            </p:nvCxnSpPr>
            <p:spPr>
              <a:xfrm flipV="1">
                <a:off x="10308674" y="1057553"/>
                <a:ext cx="0" cy="1550504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 userDrawn="1">
                <p:custDataLst>
                  <p:tags r:id="rId22"/>
                </p:custDataLst>
              </p:nvPr>
            </p:nvCxnSpPr>
            <p:spPr>
              <a:xfrm flipH="1">
                <a:off x="1844952" y="1028704"/>
                <a:ext cx="8494436" cy="0"/>
              </a:xfrm>
              <a:prstGeom prst="line">
                <a:avLst/>
              </a:prstGeom>
              <a:ln w="63500">
                <a:gradFill flip="none" rotWithShape="1">
                  <a:gsLst>
                    <a:gs pos="0">
                      <a:schemeClr val="accent1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6"/>
            </p:custDataLst>
          </p:nvPr>
        </p:nvSpPr>
        <p:spPr>
          <a:xfrm>
            <a:off x="2111680" y="3069934"/>
            <a:ext cx="4920615" cy="761048"/>
          </a:xfrm>
        </p:spPr>
        <p:txBody>
          <a:bodyPr vert="horz" lIns="90170" tIns="46990" rIns="90170" bIns="4699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  <p:custDataLst>
              <p:tags r:id="rId27"/>
            </p:custDataLst>
          </p:nvPr>
        </p:nvSpPr>
        <p:spPr>
          <a:xfrm>
            <a:off x="2111680" y="4333397"/>
            <a:ext cx="4920615" cy="602623"/>
          </a:xfrm>
        </p:spPr>
        <p:txBody>
          <a:bodyPr lIns="90170" tIns="46990" rIns="90170" bIns="46990">
            <a:normAutofit/>
          </a:bodyPr>
          <a:lstStyle>
            <a:lvl1pPr marL="0" indent="0" algn="ctr">
              <a:buNone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 rot="0">
            <a:off x="8482965" y="496808"/>
            <a:ext cx="391001" cy="321469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3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6"/>
            </p:custDataLst>
          </p:nvPr>
        </p:nvSpPr>
        <p:spPr>
          <a:xfrm rot="10800000">
            <a:off x="118110" y="6153785"/>
            <a:ext cx="1082993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6"/>
            <a:ext cx="8139178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551" y="304165"/>
            <a:ext cx="8704898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2" name="组合 21"/>
          <p:cNvGrpSpPr/>
          <p:nvPr userDrawn="1">
            <p:custDataLst>
              <p:tags r:id="rId3"/>
            </p:custDataLst>
          </p:nvPr>
        </p:nvGrpSpPr>
        <p:grpSpPr>
          <a:xfrm rot="0">
            <a:off x="8555355" y="489823"/>
            <a:ext cx="284321" cy="233839"/>
            <a:chOff x="383382" y="4958557"/>
            <a:chExt cx="521493" cy="428627"/>
          </a:xfrm>
        </p:grpSpPr>
        <p:cxnSp>
          <p:nvCxnSpPr>
            <p:cNvPr id="24" name="直接连接符 23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任意多边形: 形状 22"/>
          <p:cNvSpPr/>
          <p:nvPr userDrawn="1">
            <p:custDataLst>
              <p:tags r:id="rId7"/>
            </p:custDataLst>
          </p:nvPr>
        </p:nvSpPr>
        <p:spPr>
          <a:xfrm rot="10800000">
            <a:off x="298609" y="5937647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960835" y="2594250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grpSp>
        <p:nvGrpSpPr>
          <p:cNvPr id="24" name="组合 23"/>
          <p:cNvGrpSpPr/>
          <p:nvPr userDrawn="1">
            <p:custDataLst>
              <p:tags r:id="rId3"/>
            </p:custDataLst>
          </p:nvPr>
        </p:nvGrpSpPr>
        <p:grpSpPr>
          <a:xfrm rot="0">
            <a:off x="8482965" y="496808"/>
            <a:ext cx="391001" cy="321469"/>
            <a:chOff x="383382" y="4958557"/>
            <a:chExt cx="521493" cy="428627"/>
          </a:xfrm>
        </p:grpSpPr>
        <p:cxnSp>
          <p:nvCxnSpPr>
            <p:cNvPr id="26" name="直接连接符 25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任意多边形: 形状 24"/>
          <p:cNvSpPr/>
          <p:nvPr userDrawn="1">
            <p:custDataLst>
              <p:tags r:id="rId7"/>
            </p:custDataLst>
          </p:nvPr>
        </p:nvSpPr>
        <p:spPr>
          <a:xfrm rot="10800000">
            <a:off x="118110" y="6153785"/>
            <a:ext cx="1082993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440100" y="2275650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3"/>
            </p:custDataLst>
          </p:nvPr>
        </p:nvSpPr>
        <p:spPr>
          <a:xfrm>
            <a:off x="3825900" y="1405930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 rot="0">
            <a:off x="8482965" y="496808"/>
            <a:ext cx="391001" cy="321469"/>
            <a:chOff x="383382" y="4958557"/>
            <a:chExt cx="521493" cy="428627"/>
          </a:xfrm>
        </p:grpSpPr>
        <p:cxnSp>
          <p:nvCxnSpPr>
            <p:cNvPr id="14" name="直接连接符 13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rot="10800000">
            <a:off x="118110" y="6153785"/>
            <a:ext cx="1082993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459000" y="1763100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30" name="组合 29"/>
          <p:cNvGrpSpPr/>
          <p:nvPr userDrawn="1">
            <p:custDataLst>
              <p:tags r:id="rId3"/>
            </p:custDataLst>
          </p:nvPr>
        </p:nvGrpSpPr>
        <p:grpSpPr>
          <a:xfrm rot="0">
            <a:off x="8482965" y="496808"/>
            <a:ext cx="391001" cy="321469"/>
            <a:chOff x="383382" y="4958557"/>
            <a:chExt cx="521493" cy="428627"/>
          </a:xfrm>
        </p:grpSpPr>
        <p:cxnSp>
          <p:nvCxnSpPr>
            <p:cNvPr id="32" name="直接连接符 31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 userDrawn="1">
              <p:custDataLst>
                <p:tags r:id="rId5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 userDrawn="1">
              <p:custDataLst>
                <p:tags r:id="rId6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任意多边形: 形状 30"/>
          <p:cNvSpPr/>
          <p:nvPr userDrawn="1">
            <p:custDataLst>
              <p:tags r:id="rId7"/>
            </p:custDataLst>
          </p:nvPr>
        </p:nvSpPr>
        <p:spPr>
          <a:xfrm rot="10800000">
            <a:off x="118110" y="6153785"/>
            <a:ext cx="1082993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2"/>
            </p:custDataLst>
          </p:nvPr>
        </p:nvSpPr>
        <p:spPr>
          <a:xfrm>
            <a:off x="453628" y="2082600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3"/>
            </p:custDataLst>
          </p:nvPr>
        </p:nvSpPr>
        <p:spPr>
          <a:xfrm>
            <a:off x="445500" y="5306850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434700" y="292846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7"/>
            </p:custDataLst>
          </p:nvPr>
        </p:nvSpPr>
        <p:spPr>
          <a:xfrm>
            <a:off x="434700" y="2025000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4681800" y="2025000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  <p:custDataLst>
              <p:tags r:id="rId9"/>
            </p:custDataLst>
          </p:nvPr>
        </p:nvSpPr>
        <p:spPr>
          <a:xfrm>
            <a:off x="429300" y="4914450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  <p:custDataLst>
              <p:tags r:id="rId10"/>
            </p:custDataLst>
          </p:nvPr>
        </p:nvSpPr>
        <p:spPr>
          <a:xfrm>
            <a:off x="4689900" y="4910850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23" name="组合 22"/>
          <p:cNvGrpSpPr/>
          <p:nvPr userDrawn="1">
            <p:custDataLst>
              <p:tags r:id="rId11"/>
            </p:custDataLst>
          </p:nvPr>
        </p:nvGrpSpPr>
        <p:grpSpPr>
          <a:xfrm rot="0">
            <a:off x="8482965" y="496808"/>
            <a:ext cx="391001" cy="321469"/>
            <a:chOff x="383382" y="4958557"/>
            <a:chExt cx="521493" cy="428627"/>
          </a:xfrm>
        </p:grpSpPr>
        <p:cxnSp>
          <p:nvCxnSpPr>
            <p:cNvPr id="25" name="直接连接符 24"/>
            <p:cNvCxnSpPr/>
            <p:nvPr userDrawn="1">
              <p:custDataLst>
                <p:tags r:id="rId12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 userDrawn="1">
              <p:custDataLst>
                <p:tags r:id="rId13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 userDrawn="1">
              <p:custDataLst>
                <p:tags r:id="rId14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7000">
                    <a:schemeClr val="accent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任意多边形: 形状 23"/>
          <p:cNvSpPr/>
          <p:nvPr userDrawn="1">
            <p:custDataLst>
              <p:tags r:id="rId15"/>
            </p:custDataLst>
          </p:nvPr>
        </p:nvSpPr>
        <p:spPr>
          <a:xfrm rot="10800000">
            <a:off x="118110" y="6153785"/>
            <a:ext cx="1082993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任意多边形: 形状 62"/>
          <p:cNvSpPr/>
          <p:nvPr userDrawn="1">
            <p:custDataLst>
              <p:tags r:id="rId2"/>
            </p:custDataLst>
          </p:nvPr>
        </p:nvSpPr>
        <p:spPr>
          <a:xfrm>
            <a:off x="4853940" y="0"/>
            <a:ext cx="3373755" cy="219265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4" name="任意多边形: 形状 63"/>
          <p:cNvSpPr/>
          <p:nvPr userDrawn="1">
            <p:custDataLst>
              <p:tags r:id="rId3"/>
            </p:custDataLst>
          </p:nvPr>
        </p:nvSpPr>
        <p:spPr>
          <a:xfrm>
            <a:off x="1099185" y="5164455"/>
            <a:ext cx="2669381" cy="1693545"/>
          </a:xfrm>
          <a:custGeom>
            <a:avLst/>
            <a:gdLst>
              <a:gd name="connsiteX0" fmla="*/ 1779745 w 3559491"/>
              <a:gd name="connsiteY0" fmla="*/ 0 h 1693763"/>
              <a:gd name="connsiteX1" fmla="*/ 3554851 w 3559491"/>
              <a:gd name="connsiteY1" fmla="*/ 1601882 h 1693763"/>
              <a:gd name="connsiteX2" fmla="*/ 3559491 w 3559491"/>
              <a:gd name="connsiteY2" fmla="*/ 1693763 h 1693763"/>
              <a:gd name="connsiteX3" fmla="*/ 0 w 3559491"/>
              <a:gd name="connsiteY3" fmla="*/ 1693763 h 1693763"/>
              <a:gd name="connsiteX4" fmla="*/ 4639 w 3559491"/>
              <a:gd name="connsiteY4" fmla="*/ 1601882 h 1693763"/>
              <a:gd name="connsiteX5" fmla="*/ 1779745 w 3559491"/>
              <a:gd name="connsiteY5" fmla="*/ 0 h 16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9491" h="1693763">
                <a:moveTo>
                  <a:pt x="1779745" y="0"/>
                </a:moveTo>
                <a:cubicBezTo>
                  <a:pt x="2703606" y="0"/>
                  <a:pt x="3463476" y="702129"/>
                  <a:pt x="3554851" y="1601882"/>
                </a:cubicBezTo>
                <a:lnTo>
                  <a:pt x="3559491" y="1693763"/>
                </a:lnTo>
                <a:lnTo>
                  <a:pt x="0" y="1693763"/>
                </a:lnTo>
                <a:lnTo>
                  <a:pt x="4639" y="1601882"/>
                </a:lnTo>
                <a:cubicBezTo>
                  <a:pt x="96014" y="702129"/>
                  <a:pt x="855884" y="0"/>
                  <a:pt x="1779745" y="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1141810" y="4069800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9471B5-B33C-4720-87CE-8458C12321A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9471B5-B33C-4720-87CE-8458C12321A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9471B5-B33C-4720-87CE-8458C12321A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9471B5-B33C-4720-87CE-8458C12321A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9471B5-B33C-4720-87CE-8458C12321A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9471B5-B33C-4720-87CE-8458C12321A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9471B5-B33C-4720-87CE-8458C12321A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7" Type="http://schemas.openxmlformats.org/officeDocument/2006/relationships/theme" Target="../theme/theme2.xml"/><Relationship Id="rId26" Type="http://schemas.openxmlformats.org/officeDocument/2006/relationships/image" Target="../media/image2.png"/><Relationship Id="rId25" Type="http://schemas.openxmlformats.org/officeDocument/2006/relationships/image" Target="../media/image1.png"/><Relationship Id="rId24" Type="http://schemas.openxmlformats.org/officeDocument/2006/relationships/tags" Target="../tags/tag257.xml"/><Relationship Id="rId23" Type="http://schemas.openxmlformats.org/officeDocument/2006/relationships/tags" Target="../tags/tag256.xml"/><Relationship Id="rId22" Type="http://schemas.openxmlformats.org/officeDocument/2006/relationships/tags" Target="../tags/tag255.xml"/><Relationship Id="rId21" Type="http://schemas.openxmlformats.org/officeDocument/2006/relationships/tags" Target="../tags/tag254.xml"/><Relationship Id="rId20" Type="http://schemas.openxmlformats.org/officeDocument/2006/relationships/tags" Target="../tags/tag25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52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9471B5-B33C-4720-87CE-8458C12321A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68260" y="-27305"/>
            <a:ext cx="1452880" cy="537845"/>
          </a:xfrm>
          <a:prstGeom prst="rect">
            <a:avLst/>
          </a:prstGeom>
        </p:spPr>
      </p:pic>
      <p:pic>
        <p:nvPicPr>
          <p:cNvPr id="3" name="图片 2" descr="92743662ec3918a1bdd7a2be6c6ee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6195" y="6126480"/>
            <a:ext cx="808990" cy="808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 descr="商标（横）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600315" y="-27305"/>
            <a:ext cx="1543685" cy="571500"/>
          </a:xfrm>
          <a:prstGeom prst="rect">
            <a:avLst/>
          </a:prstGeom>
        </p:spPr>
      </p:pic>
      <p:pic>
        <p:nvPicPr>
          <p:cNvPr id="9" name="图片 8" descr="92743662ec3918a1bdd7a2be6c6ee20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244205" y="6165215"/>
            <a:ext cx="783590" cy="7835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05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2.xml.rels><?xml version="1.0" encoding="UTF-8" standalone="yes"?>
<Relationships xmlns="http://schemas.openxmlformats.org/package/2006/relationships"><Relationship Id="rId99" Type="http://schemas.openxmlformats.org/officeDocument/2006/relationships/tags" Target="../tags/tag357.xml"/><Relationship Id="rId98" Type="http://schemas.openxmlformats.org/officeDocument/2006/relationships/tags" Target="../tags/tag356.xml"/><Relationship Id="rId97" Type="http://schemas.openxmlformats.org/officeDocument/2006/relationships/tags" Target="../tags/tag355.xml"/><Relationship Id="rId96" Type="http://schemas.openxmlformats.org/officeDocument/2006/relationships/tags" Target="../tags/tag354.xml"/><Relationship Id="rId95" Type="http://schemas.openxmlformats.org/officeDocument/2006/relationships/image" Target="../media/image8.png"/><Relationship Id="rId94" Type="http://schemas.openxmlformats.org/officeDocument/2006/relationships/image" Target="../media/image7.jpeg"/><Relationship Id="rId93" Type="http://schemas.openxmlformats.org/officeDocument/2006/relationships/tags" Target="../tags/tag353.xml"/><Relationship Id="rId92" Type="http://schemas.openxmlformats.org/officeDocument/2006/relationships/tags" Target="../tags/tag352.xml"/><Relationship Id="rId91" Type="http://schemas.openxmlformats.org/officeDocument/2006/relationships/tags" Target="../tags/tag351.xml"/><Relationship Id="rId90" Type="http://schemas.openxmlformats.org/officeDocument/2006/relationships/tags" Target="../tags/tag350.xml"/><Relationship Id="rId9" Type="http://schemas.openxmlformats.org/officeDocument/2006/relationships/tags" Target="../tags/tag273.xml"/><Relationship Id="rId89" Type="http://schemas.openxmlformats.org/officeDocument/2006/relationships/tags" Target="../tags/tag349.xml"/><Relationship Id="rId88" Type="http://schemas.openxmlformats.org/officeDocument/2006/relationships/tags" Target="../tags/tag348.xml"/><Relationship Id="rId87" Type="http://schemas.openxmlformats.org/officeDocument/2006/relationships/tags" Target="../tags/tag347.xml"/><Relationship Id="rId86" Type="http://schemas.openxmlformats.org/officeDocument/2006/relationships/tags" Target="../tags/tag346.xml"/><Relationship Id="rId85" Type="http://schemas.openxmlformats.org/officeDocument/2006/relationships/tags" Target="../tags/tag345.xml"/><Relationship Id="rId84" Type="http://schemas.openxmlformats.org/officeDocument/2006/relationships/tags" Target="../tags/tag344.xml"/><Relationship Id="rId83" Type="http://schemas.openxmlformats.org/officeDocument/2006/relationships/tags" Target="../tags/tag343.xml"/><Relationship Id="rId82" Type="http://schemas.openxmlformats.org/officeDocument/2006/relationships/tags" Target="../tags/tag342.xml"/><Relationship Id="rId81" Type="http://schemas.openxmlformats.org/officeDocument/2006/relationships/tags" Target="../tags/tag341.xml"/><Relationship Id="rId80" Type="http://schemas.openxmlformats.org/officeDocument/2006/relationships/tags" Target="../tags/tag340.xml"/><Relationship Id="rId8" Type="http://schemas.openxmlformats.org/officeDocument/2006/relationships/tags" Target="../tags/tag272.xml"/><Relationship Id="rId79" Type="http://schemas.openxmlformats.org/officeDocument/2006/relationships/tags" Target="../tags/tag339.xml"/><Relationship Id="rId78" Type="http://schemas.openxmlformats.org/officeDocument/2006/relationships/tags" Target="../tags/tag338.xml"/><Relationship Id="rId77" Type="http://schemas.openxmlformats.org/officeDocument/2006/relationships/tags" Target="../tags/tag337.xml"/><Relationship Id="rId76" Type="http://schemas.openxmlformats.org/officeDocument/2006/relationships/tags" Target="../tags/tag336.xml"/><Relationship Id="rId75" Type="http://schemas.openxmlformats.org/officeDocument/2006/relationships/tags" Target="../tags/tag335.xml"/><Relationship Id="rId74" Type="http://schemas.openxmlformats.org/officeDocument/2006/relationships/tags" Target="../tags/tag334.xml"/><Relationship Id="rId73" Type="http://schemas.openxmlformats.org/officeDocument/2006/relationships/tags" Target="../tags/tag333.xml"/><Relationship Id="rId72" Type="http://schemas.openxmlformats.org/officeDocument/2006/relationships/tags" Target="../tags/tag332.xml"/><Relationship Id="rId71" Type="http://schemas.openxmlformats.org/officeDocument/2006/relationships/image" Target="../media/image6.jpeg"/><Relationship Id="rId70" Type="http://schemas.openxmlformats.org/officeDocument/2006/relationships/tags" Target="../tags/tag331.xml"/><Relationship Id="rId7" Type="http://schemas.openxmlformats.org/officeDocument/2006/relationships/tags" Target="../tags/tag271.xml"/><Relationship Id="rId69" Type="http://schemas.openxmlformats.org/officeDocument/2006/relationships/tags" Target="../tags/tag330.xml"/><Relationship Id="rId68" Type="http://schemas.openxmlformats.org/officeDocument/2006/relationships/tags" Target="../tags/tag329.xml"/><Relationship Id="rId67" Type="http://schemas.openxmlformats.org/officeDocument/2006/relationships/tags" Target="../tags/tag328.xml"/><Relationship Id="rId66" Type="http://schemas.openxmlformats.org/officeDocument/2006/relationships/tags" Target="../tags/tag327.xml"/><Relationship Id="rId65" Type="http://schemas.openxmlformats.org/officeDocument/2006/relationships/tags" Target="../tags/tag326.xml"/><Relationship Id="rId64" Type="http://schemas.openxmlformats.org/officeDocument/2006/relationships/tags" Target="../tags/tag325.xml"/><Relationship Id="rId63" Type="http://schemas.openxmlformats.org/officeDocument/2006/relationships/tags" Target="../tags/tag324.xml"/><Relationship Id="rId62" Type="http://schemas.openxmlformats.org/officeDocument/2006/relationships/tags" Target="../tags/tag323.xml"/><Relationship Id="rId61" Type="http://schemas.openxmlformats.org/officeDocument/2006/relationships/tags" Target="../tags/tag322.xml"/><Relationship Id="rId60" Type="http://schemas.openxmlformats.org/officeDocument/2006/relationships/tags" Target="../tags/tag321.xml"/><Relationship Id="rId6" Type="http://schemas.openxmlformats.org/officeDocument/2006/relationships/tags" Target="../tags/tag270.xml"/><Relationship Id="rId59" Type="http://schemas.openxmlformats.org/officeDocument/2006/relationships/tags" Target="../tags/tag320.xml"/><Relationship Id="rId58" Type="http://schemas.openxmlformats.org/officeDocument/2006/relationships/tags" Target="../tags/tag319.xml"/><Relationship Id="rId57" Type="http://schemas.openxmlformats.org/officeDocument/2006/relationships/tags" Target="../tags/tag318.xml"/><Relationship Id="rId56" Type="http://schemas.openxmlformats.org/officeDocument/2006/relationships/tags" Target="../tags/tag317.xml"/><Relationship Id="rId55" Type="http://schemas.openxmlformats.org/officeDocument/2006/relationships/tags" Target="../tags/tag316.xml"/><Relationship Id="rId54" Type="http://schemas.openxmlformats.org/officeDocument/2006/relationships/tags" Target="../tags/tag315.xml"/><Relationship Id="rId53" Type="http://schemas.openxmlformats.org/officeDocument/2006/relationships/tags" Target="../tags/tag314.xml"/><Relationship Id="rId52" Type="http://schemas.openxmlformats.org/officeDocument/2006/relationships/tags" Target="../tags/tag313.xml"/><Relationship Id="rId51" Type="http://schemas.openxmlformats.org/officeDocument/2006/relationships/tags" Target="../tags/tag312.xml"/><Relationship Id="rId50" Type="http://schemas.openxmlformats.org/officeDocument/2006/relationships/tags" Target="../tags/tag311.xml"/><Relationship Id="rId5" Type="http://schemas.openxmlformats.org/officeDocument/2006/relationships/tags" Target="../tags/tag269.xml"/><Relationship Id="rId49" Type="http://schemas.openxmlformats.org/officeDocument/2006/relationships/tags" Target="../tags/tag310.xml"/><Relationship Id="rId48" Type="http://schemas.openxmlformats.org/officeDocument/2006/relationships/tags" Target="../tags/tag309.xml"/><Relationship Id="rId47" Type="http://schemas.openxmlformats.org/officeDocument/2006/relationships/tags" Target="../tags/tag308.xml"/><Relationship Id="rId46" Type="http://schemas.openxmlformats.org/officeDocument/2006/relationships/tags" Target="../tags/tag307.xml"/><Relationship Id="rId45" Type="http://schemas.openxmlformats.org/officeDocument/2006/relationships/tags" Target="../tags/tag306.xml"/><Relationship Id="rId44" Type="http://schemas.openxmlformats.org/officeDocument/2006/relationships/tags" Target="../tags/tag305.xml"/><Relationship Id="rId43" Type="http://schemas.openxmlformats.org/officeDocument/2006/relationships/tags" Target="../tags/tag304.xml"/><Relationship Id="rId42" Type="http://schemas.openxmlformats.org/officeDocument/2006/relationships/tags" Target="../tags/tag303.xml"/><Relationship Id="rId41" Type="http://schemas.openxmlformats.org/officeDocument/2006/relationships/tags" Target="../tags/tag302.xml"/><Relationship Id="rId40" Type="http://schemas.openxmlformats.org/officeDocument/2006/relationships/image" Target="../media/image5.png"/><Relationship Id="rId4" Type="http://schemas.openxmlformats.org/officeDocument/2006/relationships/tags" Target="../tags/tag268.xml"/><Relationship Id="rId39" Type="http://schemas.openxmlformats.org/officeDocument/2006/relationships/tags" Target="../tags/tag301.xml"/><Relationship Id="rId38" Type="http://schemas.openxmlformats.org/officeDocument/2006/relationships/tags" Target="../tags/tag300.xml"/><Relationship Id="rId37" Type="http://schemas.openxmlformats.org/officeDocument/2006/relationships/tags" Target="../tags/tag299.xml"/><Relationship Id="rId36" Type="http://schemas.openxmlformats.org/officeDocument/2006/relationships/tags" Target="../tags/tag298.xml"/><Relationship Id="rId35" Type="http://schemas.openxmlformats.org/officeDocument/2006/relationships/tags" Target="../tags/tag297.xml"/><Relationship Id="rId34" Type="http://schemas.openxmlformats.org/officeDocument/2006/relationships/tags" Target="../tags/tag296.xml"/><Relationship Id="rId33" Type="http://schemas.openxmlformats.org/officeDocument/2006/relationships/tags" Target="../tags/tag295.xml"/><Relationship Id="rId32" Type="http://schemas.openxmlformats.org/officeDocument/2006/relationships/tags" Target="../tags/tag294.xml"/><Relationship Id="rId31" Type="http://schemas.openxmlformats.org/officeDocument/2006/relationships/tags" Target="../tags/tag293.xml"/><Relationship Id="rId30" Type="http://schemas.openxmlformats.org/officeDocument/2006/relationships/tags" Target="../tags/tag292.xml"/><Relationship Id="rId3" Type="http://schemas.openxmlformats.org/officeDocument/2006/relationships/tags" Target="../tags/tag267.xml"/><Relationship Id="rId29" Type="http://schemas.openxmlformats.org/officeDocument/2006/relationships/tags" Target="../tags/tag291.xml"/><Relationship Id="rId28" Type="http://schemas.openxmlformats.org/officeDocument/2006/relationships/tags" Target="../tags/tag290.xml"/><Relationship Id="rId27" Type="http://schemas.openxmlformats.org/officeDocument/2006/relationships/tags" Target="../tags/tag289.xml"/><Relationship Id="rId26" Type="http://schemas.openxmlformats.org/officeDocument/2006/relationships/tags" Target="../tags/tag288.xml"/><Relationship Id="rId25" Type="http://schemas.openxmlformats.org/officeDocument/2006/relationships/tags" Target="../tags/tag287.xml"/><Relationship Id="rId24" Type="http://schemas.openxmlformats.org/officeDocument/2006/relationships/tags" Target="../tags/tag286.xml"/><Relationship Id="rId23" Type="http://schemas.openxmlformats.org/officeDocument/2006/relationships/tags" Target="../tags/tag285.xml"/><Relationship Id="rId22" Type="http://schemas.openxmlformats.org/officeDocument/2006/relationships/tags" Target="../tags/tag284.xml"/><Relationship Id="rId21" Type="http://schemas.openxmlformats.org/officeDocument/2006/relationships/tags" Target="../tags/tag283.xml"/><Relationship Id="rId20" Type="http://schemas.openxmlformats.org/officeDocument/2006/relationships/tags" Target="../tags/tag282.xml"/><Relationship Id="rId2" Type="http://schemas.openxmlformats.org/officeDocument/2006/relationships/tags" Target="../tags/tag266.xml"/><Relationship Id="rId19" Type="http://schemas.openxmlformats.org/officeDocument/2006/relationships/image" Target="../media/image4.jpeg"/><Relationship Id="rId18" Type="http://schemas.openxmlformats.org/officeDocument/2006/relationships/tags" Target="../tags/tag281.xml"/><Relationship Id="rId17" Type="http://schemas.openxmlformats.org/officeDocument/2006/relationships/tags" Target="../tags/tag280.xml"/><Relationship Id="rId16" Type="http://schemas.openxmlformats.org/officeDocument/2006/relationships/image" Target="../media/image3.png"/><Relationship Id="rId15" Type="http://schemas.openxmlformats.org/officeDocument/2006/relationships/tags" Target="../tags/tag279.xml"/><Relationship Id="rId141" Type="http://schemas.openxmlformats.org/officeDocument/2006/relationships/notesSlide" Target="../notesSlides/notesSlide2.xml"/><Relationship Id="rId140" Type="http://schemas.openxmlformats.org/officeDocument/2006/relationships/vmlDrawing" Target="../drawings/vmlDrawing1.vml"/><Relationship Id="rId14" Type="http://schemas.openxmlformats.org/officeDocument/2006/relationships/tags" Target="../tags/tag278.xml"/><Relationship Id="rId139" Type="http://schemas.openxmlformats.org/officeDocument/2006/relationships/slideLayout" Target="../slideLayouts/slideLayout18.xml"/><Relationship Id="rId138" Type="http://schemas.openxmlformats.org/officeDocument/2006/relationships/tags" Target="../tags/tag394.xml"/><Relationship Id="rId137" Type="http://schemas.openxmlformats.org/officeDocument/2006/relationships/image" Target="../media/image9.emf"/><Relationship Id="rId136" Type="http://schemas.openxmlformats.org/officeDocument/2006/relationships/oleObject" Target="../embeddings/oleObject1.bin"/><Relationship Id="rId135" Type="http://schemas.openxmlformats.org/officeDocument/2006/relationships/tags" Target="../tags/tag393.xml"/><Relationship Id="rId134" Type="http://schemas.openxmlformats.org/officeDocument/2006/relationships/tags" Target="../tags/tag392.xml"/><Relationship Id="rId133" Type="http://schemas.openxmlformats.org/officeDocument/2006/relationships/tags" Target="../tags/tag391.xml"/><Relationship Id="rId132" Type="http://schemas.openxmlformats.org/officeDocument/2006/relationships/tags" Target="../tags/tag390.xml"/><Relationship Id="rId131" Type="http://schemas.openxmlformats.org/officeDocument/2006/relationships/tags" Target="../tags/tag389.xml"/><Relationship Id="rId130" Type="http://schemas.openxmlformats.org/officeDocument/2006/relationships/tags" Target="../tags/tag388.xml"/><Relationship Id="rId13" Type="http://schemas.openxmlformats.org/officeDocument/2006/relationships/tags" Target="../tags/tag277.xml"/><Relationship Id="rId129" Type="http://schemas.openxmlformats.org/officeDocument/2006/relationships/tags" Target="../tags/tag387.xml"/><Relationship Id="rId128" Type="http://schemas.openxmlformats.org/officeDocument/2006/relationships/tags" Target="../tags/tag386.xml"/><Relationship Id="rId127" Type="http://schemas.openxmlformats.org/officeDocument/2006/relationships/tags" Target="../tags/tag385.xml"/><Relationship Id="rId126" Type="http://schemas.openxmlformats.org/officeDocument/2006/relationships/tags" Target="../tags/tag384.xml"/><Relationship Id="rId125" Type="http://schemas.openxmlformats.org/officeDocument/2006/relationships/tags" Target="../tags/tag383.xml"/><Relationship Id="rId124" Type="http://schemas.openxmlformats.org/officeDocument/2006/relationships/tags" Target="../tags/tag382.xml"/><Relationship Id="rId123" Type="http://schemas.openxmlformats.org/officeDocument/2006/relationships/tags" Target="../tags/tag381.xml"/><Relationship Id="rId122" Type="http://schemas.openxmlformats.org/officeDocument/2006/relationships/tags" Target="../tags/tag380.xml"/><Relationship Id="rId121" Type="http://schemas.openxmlformats.org/officeDocument/2006/relationships/tags" Target="../tags/tag379.xml"/><Relationship Id="rId120" Type="http://schemas.openxmlformats.org/officeDocument/2006/relationships/tags" Target="../tags/tag378.xml"/><Relationship Id="rId12" Type="http://schemas.openxmlformats.org/officeDocument/2006/relationships/tags" Target="../tags/tag276.xml"/><Relationship Id="rId119" Type="http://schemas.openxmlformats.org/officeDocument/2006/relationships/tags" Target="../tags/tag377.xml"/><Relationship Id="rId118" Type="http://schemas.openxmlformats.org/officeDocument/2006/relationships/tags" Target="../tags/tag376.xml"/><Relationship Id="rId117" Type="http://schemas.openxmlformats.org/officeDocument/2006/relationships/tags" Target="../tags/tag375.xml"/><Relationship Id="rId116" Type="http://schemas.openxmlformats.org/officeDocument/2006/relationships/tags" Target="../tags/tag374.xml"/><Relationship Id="rId115" Type="http://schemas.openxmlformats.org/officeDocument/2006/relationships/tags" Target="../tags/tag373.xml"/><Relationship Id="rId114" Type="http://schemas.openxmlformats.org/officeDocument/2006/relationships/tags" Target="../tags/tag372.xml"/><Relationship Id="rId113" Type="http://schemas.openxmlformats.org/officeDocument/2006/relationships/tags" Target="../tags/tag371.xml"/><Relationship Id="rId112" Type="http://schemas.openxmlformats.org/officeDocument/2006/relationships/tags" Target="../tags/tag370.xml"/><Relationship Id="rId111" Type="http://schemas.openxmlformats.org/officeDocument/2006/relationships/tags" Target="../tags/tag369.xml"/><Relationship Id="rId110" Type="http://schemas.openxmlformats.org/officeDocument/2006/relationships/tags" Target="../tags/tag368.xml"/><Relationship Id="rId11" Type="http://schemas.openxmlformats.org/officeDocument/2006/relationships/tags" Target="../tags/tag275.xml"/><Relationship Id="rId109" Type="http://schemas.openxmlformats.org/officeDocument/2006/relationships/tags" Target="../tags/tag367.xml"/><Relationship Id="rId108" Type="http://schemas.openxmlformats.org/officeDocument/2006/relationships/tags" Target="../tags/tag366.xml"/><Relationship Id="rId107" Type="http://schemas.openxmlformats.org/officeDocument/2006/relationships/tags" Target="../tags/tag365.xml"/><Relationship Id="rId106" Type="http://schemas.openxmlformats.org/officeDocument/2006/relationships/tags" Target="../tags/tag364.xml"/><Relationship Id="rId105" Type="http://schemas.openxmlformats.org/officeDocument/2006/relationships/tags" Target="../tags/tag363.xml"/><Relationship Id="rId104" Type="http://schemas.openxmlformats.org/officeDocument/2006/relationships/tags" Target="../tags/tag362.xml"/><Relationship Id="rId103" Type="http://schemas.openxmlformats.org/officeDocument/2006/relationships/tags" Target="../tags/tag361.xml"/><Relationship Id="rId102" Type="http://schemas.openxmlformats.org/officeDocument/2006/relationships/tags" Target="../tags/tag360.xml"/><Relationship Id="rId101" Type="http://schemas.openxmlformats.org/officeDocument/2006/relationships/tags" Target="../tags/tag359.xml"/><Relationship Id="rId100" Type="http://schemas.openxmlformats.org/officeDocument/2006/relationships/tags" Target="../tags/tag358.xml"/><Relationship Id="rId10" Type="http://schemas.openxmlformats.org/officeDocument/2006/relationships/tags" Target="../tags/tag274.xml"/><Relationship Id="rId1" Type="http://schemas.openxmlformats.org/officeDocument/2006/relationships/tags" Target="../tags/tag265.xml"/></Relationships>
</file>

<file path=ppt/slides/_rels/slide3.xml.rels><?xml version="1.0" encoding="UTF-8" standalone="yes"?>
<Relationships xmlns="http://schemas.openxmlformats.org/package/2006/relationships"><Relationship Id="rId99" Type="http://schemas.openxmlformats.org/officeDocument/2006/relationships/tags" Target="../tags/tag489.xml"/><Relationship Id="rId98" Type="http://schemas.openxmlformats.org/officeDocument/2006/relationships/tags" Target="../tags/tag488.xml"/><Relationship Id="rId97" Type="http://schemas.openxmlformats.org/officeDocument/2006/relationships/tags" Target="../tags/tag487.xml"/><Relationship Id="rId96" Type="http://schemas.openxmlformats.org/officeDocument/2006/relationships/tags" Target="../tags/tag486.xml"/><Relationship Id="rId95" Type="http://schemas.openxmlformats.org/officeDocument/2006/relationships/tags" Target="../tags/tag485.xml"/><Relationship Id="rId94" Type="http://schemas.openxmlformats.org/officeDocument/2006/relationships/tags" Target="../tags/tag484.xml"/><Relationship Id="rId93" Type="http://schemas.openxmlformats.org/officeDocument/2006/relationships/tags" Target="../tags/tag483.xml"/><Relationship Id="rId92" Type="http://schemas.openxmlformats.org/officeDocument/2006/relationships/tags" Target="../tags/tag482.xml"/><Relationship Id="rId91" Type="http://schemas.openxmlformats.org/officeDocument/2006/relationships/tags" Target="../tags/tag481.xml"/><Relationship Id="rId90" Type="http://schemas.openxmlformats.org/officeDocument/2006/relationships/tags" Target="../tags/tag480.xml"/><Relationship Id="rId9" Type="http://schemas.openxmlformats.org/officeDocument/2006/relationships/tags" Target="../tags/tag403.xml"/><Relationship Id="rId89" Type="http://schemas.openxmlformats.org/officeDocument/2006/relationships/tags" Target="../tags/tag479.xml"/><Relationship Id="rId88" Type="http://schemas.openxmlformats.org/officeDocument/2006/relationships/tags" Target="../tags/tag478.xml"/><Relationship Id="rId87" Type="http://schemas.openxmlformats.org/officeDocument/2006/relationships/tags" Target="../tags/tag477.xml"/><Relationship Id="rId86" Type="http://schemas.openxmlformats.org/officeDocument/2006/relationships/tags" Target="../tags/tag476.xml"/><Relationship Id="rId85" Type="http://schemas.openxmlformats.org/officeDocument/2006/relationships/tags" Target="../tags/tag475.xml"/><Relationship Id="rId84" Type="http://schemas.openxmlformats.org/officeDocument/2006/relationships/tags" Target="../tags/tag474.xml"/><Relationship Id="rId83" Type="http://schemas.openxmlformats.org/officeDocument/2006/relationships/tags" Target="../tags/tag473.xml"/><Relationship Id="rId82" Type="http://schemas.openxmlformats.org/officeDocument/2006/relationships/tags" Target="../tags/tag472.xml"/><Relationship Id="rId81" Type="http://schemas.openxmlformats.org/officeDocument/2006/relationships/tags" Target="../tags/tag471.xml"/><Relationship Id="rId80" Type="http://schemas.openxmlformats.org/officeDocument/2006/relationships/tags" Target="../tags/tag470.xml"/><Relationship Id="rId8" Type="http://schemas.openxmlformats.org/officeDocument/2006/relationships/tags" Target="../tags/tag402.xml"/><Relationship Id="rId79" Type="http://schemas.openxmlformats.org/officeDocument/2006/relationships/tags" Target="../tags/tag469.xml"/><Relationship Id="rId78" Type="http://schemas.openxmlformats.org/officeDocument/2006/relationships/tags" Target="../tags/tag468.xml"/><Relationship Id="rId77" Type="http://schemas.openxmlformats.org/officeDocument/2006/relationships/image" Target="../media/image6.jpeg"/><Relationship Id="rId76" Type="http://schemas.openxmlformats.org/officeDocument/2006/relationships/tags" Target="../tags/tag467.xml"/><Relationship Id="rId75" Type="http://schemas.openxmlformats.org/officeDocument/2006/relationships/tags" Target="../tags/tag466.xml"/><Relationship Id="rId74" Type="http://schemas.openxmlformats.org/officeDocument/2006/relationships/tags" Target="../tags/tag465.xml"/><Relationship Id="rId73" Type="http://schemas.openxmlformats.org/officeDocument/2006/relationships/tags" Target="../tags/tag464.xml"/><Relationship Id="rId72" Type="http://schemas.openxmlformats.org/officeDocument/2006/relationships/tags" Target="../tags/tag463.xml"/><Relationship Id="rId71" Type="http://schemas.openxmlformats.org/officeDocument/2006/relationships/tags" Target="../tags/tag462.xml"/><Relationship Id="rId70" Type="http://schemas.openxmlformats.org/officeDocument/2006/relationships/tags" Target="../tags/tag461.xml"/><Relationship Id="rId7" Type="http://schemas.openxmlformats.org/officeDocument/2006/relationships/tags" Target="../tags/tag401.xml"/><Relationship Id="rId69" Type="http://schemas.openxmlformats.org/officeDocument/2006/relationships/tags" Target="../tags/tag460.xml"/><Relationship Id="rId68" Type="http://schemas.openxmlformats.org/officeDocument/2006/relationships/tags" Target="../tags/tag459.xml"/><Relationship Id="rId67" Type="http://schemas.openxmlformats.org/officeDocument/2006/relationships/tags" Target="../tags/tag458.xml"/><Relationship Id="rId66" Type="http://schemas.openxmlformats.org/officeDocument/2006/relationships/tags" Target="../tags/tag457.xml"/><Relationship Id="rId65" Type="http://schemas.openxmlformats.org/officeDocument/2006/relationships/tags" Target="../tags/tag456.xml"/><Relationship Id="rId64" Type="http://schemas.openxmlformats.org/officeDocument/2006/relationships/tags" Target="../tags/tag455.xml"/><Relationship Id="rId63" Type="http://schemas.openxmlformats.org/officeDocument/2006/relationships/tags" Target="../tags/tag454.xml"/><Relationship Id="rId62" Type="http://schemas.openxmlformats.org/officeDocument/2006/relationships/tags" Target="../tags/tag453.xml"/><Relationship Id="rId61" Type="http://schemas.openxmlformats.org/officeDocument/2006/relationships/tags" Target="../tags/tag452.xml"/><Relationship Id="rId60" Type="http://schemas.openxmlformats.org/officeDocument/2006/relationships/tags" Target="../tags/tag451.xml"/><Relationship Id="rId6" Type="http://schemas.openxmlformats.org/officeDocument/2006/relationships/tags" Target="../tags/tag400.xml"/><Relationship Id="rId59" Type="http://schemas.openxmlformats.org/officeDocument/2006/relationships/tags" Target="../tags/tag450.xml"/><Relationship Id="rId58" Type="http://schemas.openxmlformats.org/officeDocument/2006/relationships/tags" Target="../tags/tag449.xml"/><Relationship Id="rId57" Type="http://schemas.openxmlformats.org/officeDocument/2006/relationships/tags" Target="../tags/tag448.xml"/><Relationship Id="rId56" Type="http://schemas.openxmlformats.org/officeDocument/2006/relationships/tags" Target="../tags/tag447.xml"/><Relationship Id="rId55" Type="http://schemas.openxmlformats.org/officeDocument/2006/relationships/tags" Target="../tags/tag446.xml"/><Relationship Id="rId54" Type="http://schemas.openxmlformats.org/officeDocument/2006/relationships/tags" Target="../tags/tag445.xml"/><Relationship Id="rId53" Type="http://schemas.openxmlformats.org/officeDocument/2006/relationships/tags" Target="../tags/tag444.xml"/><Relationship Id="rId52" Type="http://schemas.openxmlformats.org/officeDocument/2006/relationships/tags" Target="../tags/tag443.xml"/><Relationship Id="rId51" Type="http://schemas.openxmlformats.org/officeDocument/2006/relationships/tags" Target="../tags/tag442.xml"/><Relationship Id="rId50" Type="http://schemas.openxmlformats.org/officeDocument/2006/relationships/tags" Target="../tags/tag441.xml"/><Relationship Id="rId5" Type="http://schemas.openxmlformats.org/officeDocument/2006/relationships/tags" Target="../tags/tag399.xml"/><Relationship Id="rId49" Type="http://schemas.openxmlformats.org/officeDocument/2006/relationships/tags" Target="../tags/tag440.xml"/><Relationship Id="rId48" Type="http://schemas.openxmlformats.org/officeDocument/2006/relationships/tags" Target="../tags/tag439.xml"/><Relationship Id="rId47" Type="http://schemas.openxmlformats.org/officeDocument/2006/relationships/tags" Target="../tags/tag438.xml"/><Relationship Id="rId46" Type="http://schemas.openxmlformats.org/officeDocument/2006/relationships/tags" Target="../tags/tag437.xml"/><Relationship Id="rId45" Type="http://schemas.openxmlformats.org/officeDocument/2006/relationships/tags" Target="../tags/tag436.xml"/><Relationship Id="rId44" Type="http://schemas.openxmlformats.org/officeDocument/2006/relationships/tags" Target="../tags/tag435.xml"/><Relationship Id="rId43" Type="http://schemas.openxmlformats.org/officeDocument/2006/relationships/tags" Target="../tags/tag434.xml"/><Relationship Id="rId42" Type="http://schemas.openxmlformats.org/officeDocument/2006/relationships/image" Target="../media/image10.jpeg"/><Relationship Id="rId41" Type="http://schemas.openxmlformats.org/officeDocument/2006/relationships/tags" Target="../tags/tag433.xml"/><Relationship Id="rId40" Type="http://schemas.openxmlformats.org/officeDocument/2006/relationships/tags" Target="../tags/tag432.xml"/><Relationship Id="rId4" Type="http://schemas.openxmlformats.org/officeDocument/2006/relationships/tags" Target="../tags/tag398.xml"/><Relationship Id="rId39" Type="http://schemas.openxmlformats.org/officeDocument/2006/relationships/tags" Target="../tags/tag431.xml"/><Relationship Id="rId38" Type="http://schemas.openxmlformats.org/officeDocument/2006/relationships/tags" Target="../tags/tag430.xml"/><Relationship Id="rId37" Type="http://schemas.openxmlformats.org/officeDocument/2006/relationships/tags" Target="../tags/tag429.xml"/><Relationship Id="rId36" Type="http://schemas.openxmlformats.org/officeDocument/2006/relationships/tags" Target="../tags/tag428.xml"/><Relationship Id="rId35" Type="http://schemas.openxmlformats.org/officeDocument/2006/relationships/tags" Target="../tags/tag427.xml"/><Relationship Id="rId34" Type="http://schemas.openxmlformats.org/officeDocument/2006/relationships/tags" Target="../tags/tag426.xml"/><Relationship Id="rId33" Type="http://schemas.openxmlformats.org/officeDocument/2006/relationships/tags" Target="../tags/tag425.xml"/><Relationship Id="rId32" Type="http://schemas.openxmlformats.org/officeDocument/2006/relationships/tags" Target="../tags/tag424.xml"/><Relationship Id="rId31" Type="http://schemas.openxmlformats.org/officeDocument/2006/relationships/tags" Target="../tags/tag423.xml"/><Relationship Id="rId30" Type="http://schemas.openxmlformats.org/officeDocument/2006/relationships/tags" Target="../tags/tag422.xml"/><Relationship Id="rId3" Type="http://schemas.openxmlformats.org/officeDocument/2006/relationships/tags" Target="../tags/tag397.xml"/><Relationship Id="rId29" Type="http://schemas.openxmlformats.org/officeDocument/2006/relationships/tags" Target="../tags/tag421.xml"/><Relationship Id="rId28" Type="http://schemas.openxmlformats.org/officeDocument/2006/relationships/tags" Target="../tags/tag420.xml"/><Relationship Id="rId27" Type="http://schemas.openxmlformats.org/officeDocument/2006/relationships/tags" Target="../tags/tag419.xml"/><Relationship Id="rId26" Type="http://schemas.openxmlformats.org/officeDocument/2006/relationships/tags" Target="../tags/tag418.xml"/><Relationship Id="rId25" Type="http://schemas.openxmlformats.org/officeDocument/2006/relationships/tags" Target="../tags/tag417.xml"/><Relationship Id="rId24" Type="http://schemas.openxmlformats.org/officeDocument/2006/relationships/tags" Target="../tags/tag416.xml"/><Relationship Id="rId23" Type="http://schemas.openxmlformats.org/officeDocument/2006/relationships/tags" Target="../tags/tag415.xml"/><Relationship Id="rId22" Type="http://schemas.openxmlformats.org/officeDocument/2006/relationships/tags" Target="../tags/tag414.xml"/><Relationship Id="rId21" Type="http://schemas.openxmlformats.org/officeDocument/2006/relationships/image" Target="../media/image4.jpeg"/><Relationship Id="rId20" Type="http://schemas.openxmlformats.org/officeDocument/2006/relationships/tags" Target="../tags/tag413.xml"/><Relationship Id="rId2" Type="http://schemas.openxmlformats.org/officeDocument/2006/relationships/tags" Target="../tags/tag396.xml"/><Relationship Id="rId19" Type="http://schemas.openxmlformats.org/officeDocument/2006/relationships/tags" Target="../tags/tag412.xml"/><Relationship Id="rId18" Type="http://schemas.openxmlformats.org/officeDocument/2006/relationships/tags" Target="../tags/tag411.xml"/><Relationship Id="rId17" Type="http://schemas.openxmlformats.org/officeDocument/2006/relationships/image" Target="../media/image3.png"/><Relationship Id="rId16" Type="http://schemas.openxmlformats.org/officeDocument/2006/relationships/tags" Target="../tags/tag410.xml"/><Relationship Id="rId15" Type="http://schemas.openxmlformats.org/officeDocument/2006/relationships/tags" Target="../tags/tag409.xml"/><Relationship Id="rId14" Type="http://schemas.openxmlformats.org/officeDocument/2006/relationships/tags" Target="../tags/tag408.xml"/><Relationship Id="rId135" Type="http://schemas.openxmlformats.org/officeDocument/2006/relationships/notesSlide" Target="../notesSlides/notesSlide3.xml"/><Relationship Id="rId134" Type="http://schemas.openxmlformats.org/officeDocument/2006/relationships/vmlDrawing" Target="../drawings/vmlDrawing2.vml"/><Relationship Id="rId133" Type="http://schemas.openxmlformats.org/officeDocument/2006/relationships/slideLayout" Target="../slideLayouts/slideLayout18.xml"/><Relationship Id="rId132" Type="http://schemas.openxmlformats.org/officeDocument/2006/relationships/tags" Target="../tags/tag519.xml"/><Relationship Id="rId131" Type="http://schemas.openxmlformats.org/officeDocument/2006/relationships/image" Target="../media/image11.emf"/><Relationship Id="rId130" Type="http://schemas.openxmlformats.org/officeDocument/2006/relationships/oleObject" Target="../embeddings/oleObject2.bin"/><Relationship Id="rId13" Type="http://schemas.openxmlformats.org/officeDocument/2006/relationships/tags" Target="../tags/tag407.xml"/><Relationship Id="rId129" Type="http://schemas.openxmlformats.org/officeDocument/2006/relationships/tags" Target="../tags/tag518.xml"/><Relationship Id="rId128" Type="http://schemas.openxmlformats.org/officeDocument/2006/relationships/tags" Target="../tags/tag517.xml"/><Relationship Id="rId127" Type="http://schemas.openxmlformats.org/officeDocument/2006/relationships/tags" Target="../tags/tag516.xml"/><Relationship Id="rId126" Type="http://schemas.openxmlformats.org/officeDocument/2006/relationships/tags" Target="../tags/tag515.xml"/><Relationship Id="rId125" Type="http://schemas.openxmlformats.org/officeDocument/2006/relationships/tags" Target="../tags/tag514.xml"/><Relationship Id="rId124" Type="http://schemas.openxmlformats.org/officeDocument/2006/relationships/tags" Target="../tags/tag513.xml"/><Relationship Id="rId123" Type="http://schemas.openxmlformats.org/officeDocument/2006/relationships/tags" Target="../tags/tag512.xml"/><Relationship Id="rId122" Type="http://schemas.openxmlformats.org/officeDocument/2006/relationships/tags" Target="../tags/tag511.xml"/><Relationship Id="rId121" Type="http://schemas.openxmlformats.org/officeDocument/2006/relationships/tags" Target="../tags/tag510.xml"/><Relationship Id="rId120" Type="http://schemas.openxmlformats.org/officeDocument/2006/relationships/tags" Target="../tags/tag509.xml"/><Relationship Id="rId12" Type="http://schemas.openxmlformats.org/officeDocument/2006/relationships/tags" Target="../tags/tag406.xml"/><Relationship Id="rId119" Type="http://schemas.openxmlformats.org/officeDocument/2006/relationships/tags" Target="../tags/tag508.xml"/><Relationship Id="rId118" Type="http://schemas.openxmlformats.org/officeDocument/2006/relationships/tags" Target="../tags/tag507.xml"/><Relationship Id="rId117" Type="http://schemas.openxmlformats.org/officeDocument/2006/relationships/tags" Target="../tags/tag506.xml"/><Relationship Id="rId116" Type="http://schemas.openxmlformats.org/officeDocument/2006/relationships/tags" Target="../tags/tag505.xml"/><Relationship Id="rId115" Type="http://schemas.openxmlformats.org/officeDocument/2006/relationships/tags" Target="../tags/tag504.xml"/><Relationship Id="rId114" Type="http://schemas.openxmlformats.org/officeDocument/2006/relationships/tags" Target="../tags/tag503.xml"/><Relationship Id="rId113" Type="http://schemas.openxmlformats.org/officeDocument/2006/relationships/tags" Target="../tags/tag502.xml"/><Relationship Id="rId112" Type="http://schemas.openxmlformats.org/officeDocument/2006/relationships/tags" Target="../tags/tag501.xml"/><Relationship Id="rId111" Type="http://schemas.openxmlformats.org/officeDocument/2006/relationships/tags" Target="../tags/tag500.xml"/><Relationship Id="rId110" Type="http://schemas.openxmlformats.org/officeDocument/2006/relationships/tags" Target="../tags/tag499.xml"/><Relationship Id="rId11" Type="http://schemas.openxmlformats.org/officeDocument/2006/relationships/tags" Target="../tags/tag405.xml"/><Relationship Id="rId109" Type="http://schemas.openxmlformats.org/officeDocument/2006/relationships/tags" Target="../tags/tag498.xml"/><Relationship Id="rId108" Type="http://schemas.openxmlformats.org/officeDocument/2006/relationships/tags" Target="../tags/tag497.xml"/><Relationship Id="rId107" Type="http://schemas.openxmlformats.org/officeDocument/2006/relationships/tags" Target="../tags/tag496.xml"/><Relationship Id="rId106" Type="http://schemas.openxmlformats.org/officeDocument/2006/relationships/tags" Target="../tags/tag495.xml"/><Relationship Id="rId105" Type="http://schemas.openxmlformats.org/officeDocument/2006/relationships/image" Target="../media/image7.jpeg"/><Relationship Id="rId104" Type="http://schemas.openxmlformats.org/officeDocument/2006/relationships/tags" Target="../tags/tag494.xml"/><Relationship Id="rId103" Type="http://schemas.openxmlformats.org/officeDocument/2006/relationships/tags" Target="../tags/tag493.xml"/><Relationship Id="rId102" Type="http://schemas.openxmlformats.org/officeDocument/2006/relationships/tags" Target="../tags/tag492.xml"/><Relationship Id="rId101" Type="http://schemas.openxmlformats.org/officeDocument/2006/relationships/tags" Target="../tags/tag491.xml"/><Relationship Id="rId100" Type="http://schemas.openxmlformats.org/officeDocument/2006/relationships/tags" Target="../tags/tag490.xml"/><Relationship Id="rId10" Type="http://schemas.openxmlformats.org/officeDocument/2006/relationships/tags" Target="../tags/tag404.xml"/><Relationship Id="rId1" Type="http://schemas.openxmlformats.org/officeDocument/2006/relationships/tags" Target="../tags/tag39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1.emf"/><Relationship Id="rId6" Type="http://schemas.openxmlformats.org/officeDocument/2006/relationships/oleObject" Target="../embeddings/oleObject3.bin"/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526.xml"/><Relationship Id="rId10" Type="http://schemas.openxmlformats.org/officeDocument/2006/relationships/tags" Target="../tags/tag525.xml"/><Relationship Id="rId1" Type="http://schemas.openxmlformats.org/officeDocument/2006/relationships/tags" Target="../tags/tag5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32.xml"/><Relationship Id="rId6" Type="http://schemas.openxmlformats.org/officeDocument/2006/relationships/image" Target="../media/image12.jpeg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 rot="0">
            <a:off x="8482965" y="496808"/>
            <a:ext cx="391001" cy="321469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2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3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5"/>
            </p:custDataLst>
          </p:nvPr>
        </p:nvSpPr>
        <p:spPr>
          <a:xfrm rot="10800000">
            <a:off x="118110" y="6153785"/>
            <a:ext cx="1082993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Rectangle 2"/>
          <p:cNvSpPr/>
          <p:nvPr>
            <p:custDataLst>
              <p:tags r:id="rId6"/>
            </p:custDataLst>
          </p:nvPr>
        </p:nvSpPr>
        <p:spPr>
          <a:xfrm>
            <a:off x="468313" y="1268413"/>
            <a:ext cx="4175125" cy="36734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lang="zh-CN" altLang="en-US" sz="2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布局原则：</a:t>
            </a:r>
            <a:endParaRPr lang="zh-CN" altLang="en-US" sz="28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减少物料周转次数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物流路线定义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布局可视化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景观工厂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减少人工搬运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就近原则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库存管理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物料管控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 rot="0">
            <a:off x="8482965" y="496808"/>
            <a:ext cx="391001" cy="321469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2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3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5"/>
            </p:custDataLst>
          </p:nvPr>
        </p:nvSpPr>
        <p:spPr>
          <a:xfrm rot="10800000">
            <a:off x="118110" y="6153785"/>
            <a:ext cx="1082993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76078" y="1926906"/>
            <a:ext cx="571472" cy="214314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门机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730250" y="1500188"/>
            <a:ext cx="571500" cy="214313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  <a:gs pos="0">
                <a:srgbClr val="EDA499">
                  <a:lumMod val="98000"/>
                  <a:lumOff val="2000"/>
                </a:srgbClr>
              </a:gs>
              <a:gs pos="50000">
                <a:srgbClr val="EDA499"/>
              </a:gs>
              <a:gs pos="100000">
                <a:srgbClr val="EDA499">
                  <a:lumMod val="99000"/>
                </a:srgb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布局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1371600" y="1500188"/>
            <a:ext cx="714375" cy="214313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  <a:gs pos="0">
                <a:srgbClr val="EDA499">
                  <a:lumMod val="98000"/>
                  <a:lumOff val="2000"/>
                </a:srgbClr>
              </a:gs>
              <a:gs pos="50000">
                <a:srgbClr val="EDA499"/>
              </a:gs>
              <a:gs pos="100000">
                <a:srgbClr val="EDA499">
                  <a:lumMod val="99000"/>
                </a:srgb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行走路线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82550" y="1500188"/>
            <a:ext cx="571500" cy="214313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  <a:gs pos="0">
                <a:srgbClr val="EDA499">
                  <a:lumMod val="98000"/>
                  <a:lumOff val="2000"/>
                </a:srgbClr>
              </a:gs>
              <a:gs pos="50000">
                <a:srgbClr val="EDA499"/>
              </a:gs>
              <a:gs pos="100000">
                <a:srgbClr val="EDA499">
                  <a:lumMod val="99000"/>
                </a:srgb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生产线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83476" y="2346390"/>
            <a:ext cx="571472" cy="214314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  <a:gs pos="0">
                <a:srgbClr val="EB9EAF">
                  <a:lumMod val="98000"/>
                  <a:lumOff val="2000"/>
                </a:srgbClr>
              </a:gs>
              <a:gs pos="50000">
                <a:srgbClr val="EB9EAF"/>
              </a:gs>
              <a:gs pos="100000">
                <a:srgbClr val="EB9EAF">
                  <a:lumMod val="99000"/>
                </a:srgbClr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上坎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92620" y="2782130"/>
            <a:ext cx="571472" cy="214314"/>
          </a:xfrm>
          <a:prstGeom prst="rect">
            <a:avLst/>
          </a:prstGeom>
          <a:solidFill>
            <a:schemeClr val="dk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轿壁</a:t>
            </a:r>
            <a:endParaRPr lang="zh-CN" altLang="en-US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85190" y="3159186"/>
            <a:ext cx="571472" cy="214314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  <a:gs pos="0">
                <a:srgbClr val="9FAEE0">
                  <a:lumMod val="98000"/>
                  <a:lumOff val="2000"/>
                </a:srgbClr>
              </a:gs>
              <a:gs pos="50000">
                <a:srgbClr val="9FAEE0"/>
              </a:gs>
              <a:gs pos="100000">
                <a:srgbClr val="9FAEE0">
                  <a:lumMod val="99000"/>
                </a:srgbClr>
              </a:gs>
            </a:gsLst>
            <a:lin ang="54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厅门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l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92620" y="3530972"/>
            <a:ext cx="571472" cy="214314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  <a:gs pos="0">
                <a:srgbClr val="DDA0C7">
                  <a:lumMod val="98000"/>
                  <a:lumOff val="2000"/>
                </a:srgbClr>
              </a:gs>
              <a:gs pos="50000">
                <a:srgbClr val="DDA0C7"/>
              </a:gs>
              <a:gs pos="100000">
                <a:srgbClr val="DDA0C7">
                  <a:lumMod val="99000"/>
                </a:srgbClr>
              </a:gs>
            </a:gsLst>
            <a:lin ang="54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装潢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直接连接符 24"/>
          <p:cNvCxnSpPr/>
          <p:nvPr>
            <p:custDataLst>
              <p:tags r:id="rId14"/>
            </p:custDataLst>
          </p:nvPr>
        </p:nvCxnSpPr>
        <p:spPr>
          <a:xfrm rot="5400000">
            <a:off x="-844550" y="3089275"/>
            <a:ext cx="3108325" cy="0"/>
          </a:xfrm>
          <a:prstGeom prst="line">
            <a:avLst/>
          </a:prstGeom>
          <a:ln w="19050">
            <a:solidFill>
              <a:schemeClr val="lt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>
            <p:custDataLst>
              <p:tags r:id="rId15"/>
            </p:custDataLst>
          </p:nvPr>
        </p:nvSpPr>
        <p:spPr>
          <a:xfrm>
            <a:off x="104962" y="3884610"/>
            <a:ext cx="571472" cy="214314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轿底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96" name="TextBox 194"/>
          <p:cNvSpPr txBox="1"/>
          <p:nvPr/>
        </p:nvSpPr>
        <p:spPr>
          <a:xfrm>
            <a:off x="80963" y="4508500"/>
            <a:ext cx="18573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注：点击三角形进行动画演示</a:t>
            </a:r>
            <a:endParaRPr lang="zh-CN" altLang="en-US" sz="1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97" name="Picture 26"/>
          <p:cNvPicPr/>
          <p:nvPr/>
        </p:nvPicPr>
        <p:blipFill>
          <a:blip r:embed="rId16"/>
          <a:stretch>
            <a:fillRect/>
          </a:stretch>
        </p:blipFill>
        <p:spPr>
          <a:xfrm>
            <a:off x="2187575" y="858838"/>
            <a:ext cx="6858000" cy="4427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0" name="矩形 309"/>
          <p:cNvSpPr/>
          <p:nvPr>
            <p:custDataLst>
              <p:tags r:id="rId17"/>
            </p:custDataLst>
          </p:nvPr>
        </p:nvSpPr>
        <p:spPr>
          <a:xfrm>
            <a:off x="822325" y="1871980"/>
            <a:ext cx="463550" cy="2762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1" name="流程图: 摘录 310"/>
          <p:cNvSpPr/>
          <p:nvPr>
            <p:custDataLst>
              <p:tags r:id="rId18"/>
            </p:custDataLst>
          </p:nvPr>
        </p:nvSpPr>
        <p:spPr>
          <a:xfrm rot="5400000">
            <a:off x="946785" y="1929765"/>
            <a:ext cx="184150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12" name="图片 311" descr="2011-12-12_140422.jp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87" t="5347" r="23006" b="80495"/>
          <a:stretch>
            <a:fillRect/>
          </a:stretch>
        </p:blipFill>
        <p:spPr>
          <a:xfrm>
            <a:off x="4224338" y="1020763"/>
            <a:ext cx="3205162" cy="64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3" name="图片 312" descr="2011-12-12_140422.jp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2" t="35237" r="68689" b="56897"/>
          <a:stretch>
            <a:fillRect/>
          </a:stretch>
        </p:blipFill>
        <p:spPr>
          <a:xfrm>
            <a:off x="2419350" y="2408238"/>
            <a:ext cx="1804988" cy="30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5" name="矩形 314"/>
          <p:cNvSpPr/>
          <p:nvPr>
            <p:custDataLst>
              <p:tags r:id="rId20"/>
            </p:custDataLst>
          </p:nvPr>
        </p:nvSpPr>
        <p:spPr>
          <a:xfrm>
            <a:off x="1482725" y="1860550"/>
            <a:ext cx="463550" cy="2762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6" name="流程图: 摘录 315"/>
          <p:cNvSpPr/>
          <p:nvPr>
            <p:custDataLst>
              <p:tags r:id="rId21"/>
            </p:custDataLst>
          </p:nvPr>
        </p:nvSpPr>
        <p:spPr>
          <a:xfrm rot="5400000">
            <a:off x="1607185" y="1918335"/>
            <a:ext cx="184150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17" name="直接连接符 316"/>
          <p:cNvCxnSpPr/>
          <p:nvPr>
            <p:custDataLst>
              <p:tags r:id="rId22"/>
            </p:custDataLst>
          </p:nvPr>
        </p:nvCxnSpPr>
        <p:spPr>
          <a:xfrm>
            <a:off x="2633663" y="2541588"/>
            <a:ext cx="1438275" cy="20638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接连接符 317"/>
          <p:cNvCxnSpPr/>
          <p:nvPr>
            <p:custDataLst>
              <p:tags r:id="rId23"/>
            </p:custDataLst>
          </p:nvPr>
        </p:nvCxnSpPr>
        <p:spPr>
          <a:xfrm rot="5400000" flipH="1" flipV="1">
            <a:off x="3963988" y="2463800"/>
            <a:ext cx="214313" cy="1588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接箭头连接符 318"/>
          <p:cNvCxnSpPr/>
          <p:nvPr>
            <p:custDataLst>
              <p:tags r:id="rId24"/>
            </p:custDataLst>
          </p:nvPr>
        </p:nvCxnSpPr>
        <p:spPr>
          <a:xfrm>
            <a:off x="4071938" y="2357438"/>
            <a:ext cx="142875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接箭头连接符 319"/>
          <p:cNvCxnSpPr/>
          <p:nvPr>
            <p:custDataLst>
              <p:tags r:id="rId25"/>
            </p:custDataLst>
          </p:nvPr>
        </p:nvCxnSpPr>
        <p:spPr>
          <a:xfrm rot="5400000">
            <a:off x="3824288" y="2786063"/>
            <a:ext cx="855663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箭头连接符 320"/>
          <p:cNvCxnSpPr/>
          <p:nvPr>
            <p:custDataLst>
              <p:tags r:id="rId26"/>
            </p:custDataLst>
          </p:nvPr>
        </p:nvCxnSpPr>
        <p:spPr>
          <a:xfrm>
            <a:off x="4241800" y="3235325"/>
            <a:ext cx="357188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接箭头连接符 321"/>
          <p:cNvCxnSpPr/>
          <p:nvPr>
            <p:custDataLst>
              <p:tags r:id="rId27"/>
            </p:custDataLst>
          </p:nvPr>
        </p:nvCxnSpPr>
        <p:spPr>
          <a:xfrm rot="10800000">
            <a:off x="4286250" y="2778125"/>
            <a:ext cx="1214438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接箭头连接符 322"/>
          <p:cNvCxnSpPr/>
          <p:nvPr>
            <p:custDataLst>
              <p:tags r:id="rId28"/>
            </p:custDataLst>
          </p:nvPr>
        </p:nvCxnSpPr>
        <p:spPr>
          <a:xfrm rot="5400000" flipH="1" flipV="1">
            <a:off x="3363913" y="1857375"/>
            <a:ext cx="1855788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接箭头连接符 323"/>
          <p:cNvCxnSpPr/>
          <p:nvPr>
            <p:custDataLst>
              <p:tags r:id="rId29"/>
            </p:custDataLst>
          </p:nvPr>
        </p:nvCxnSpPr>
        <p:spPr>
          <a:xfrm>
            <a:off x="4286250" y="928688"/>
            <a:ext cx="1928813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接箭头连接符 324"/>
          <p:cNvCxnSpPr/>
          <p:nvPr>
            <p:custDataLst>
              <p:tags r:id="rId30"/>
            </p:custDataLst>
          </p:nvPr>
        </p:nvCxnSpPr>
        <p:spPr>
          <a:xfrm rot="5400000">
            <a:off x="5965825" y="1177925"/>
            <a:ext cx="500063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接连接符 325"/>
          <p:cNvCxnSpPr/>
          <p:nvPr>
            <p:custDataLst>
              <p:tags r:id="rId31"/>
            </p:custDataLst>
          </p:nvPr>
        </p:nvCxnSpPr>
        <p:spPr>
          <a:xfrm rot="5400000" flipH="1" flipV="1">
            <a:off x="5394325" y="2892425"/>
            <a:ext cx="214313" cy="1588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等腰三角形 326"/>
          <p:cNvSpPr/>
          <p:nvPr>
            <p:custDataLst>
              <p:tags r:id="rId32"/>
            </p:custDataLst>
          </p:nvPr>
        </p:nvSpPr>
        <p:spPr>
          <a:xfrm rot="10800000">
            <a:off x="3529013" y="2428875"/>
            <a:ext cx="144463" cy="179388"/>
          </a:xfrm>
          <a:prstGeom prst="triangl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9" name="等腰三角形 328"/>
          <p:cNvSpPr/>
          <p:nvPr>
            <p:custDataLst>
              <p:tags r:id="rId33"/>
            </p:custDataLst>
          </p:nvPr>
        </p:nvSpPr>
        <p:spPr>
          <a:xfrm rot="10800000">
            <a:off x="2898775" y="2419350"/>
            <a:ext cx="287655" cy="287655"/>
          </a:xfrm>
          <a:prstGeom prst="triangl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0" name="等腰三角形 329"/>
          <p:cNvSpPr/>
          <p:nvPr>
            <p:custDataLst>
              <p:tags r:id="rId34"/>
            </p:custDataLst>
          </p:nvPr>
        </p:nvSpPr>
        <p:spPr>
          <a:xfrm rot="10800000">
            <a:off x="2968625" y="2457450"/>
            <a:ext cx="146050" cy="179705"/>
          </a:xfrm>
          <a:prstGeom prst="triangl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2" name="等腰三角形 331"/>
          <p:cNvSpPr/>
          <p:nvPr>
            <p:custDataLst>
              <p:tags r:id="rId35"/>
            </p:custDataLst>
          </p:nvPr>
        </p:nvSpPr>
        <p:spPr>
          <a:xfrm rot="10800000">
            <a:off x="4500880" y="3143250"/>
            <a:ext cx="287020" cy="287655"/>
          </a:xfrm>
          <a:prstGeom prst="triangl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3" name="等腰三角形 332"/>
          <p:cNvSpPr/>
          <p:nvPr>
            <p:custDataLst>
              <p:tags r:id="rId36"/>
            </p:custDataLst>
          </p:nvPr>
        </p:nvSpPr>
        <p:spPr>
          <a:xfrm rot="10800000">
            <a:off x="4570730" y="3181350"/>
            <a:ext cx="146050" cy="179705"/>
          </a:xfrm>
          <a:prstGeom prst="triangl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4" name="等腰三角形 333"/>
          <p:cNvSpPr/>
          <p:nvPr>
            <p:custDataLst>
              <p:tags r:id="rId37"/>
            </p:custDataLst>
          </p:nvPr>
        </p:nvSpPr>
        <p:spPr>
          <a:xfrm rot="10800000">
            <a:off x="6000750" y="1143000"/>
            <a:ext cx="144463" cy="179388"/>
          </a:xfrm>
          <a:prstGeom prst="triangl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6" name="矩形 335"/>
          <p:cNvSpPr/>
          <p:nvPr>
            <p:custDataLst>
              <p:tags r:id="rId38"/>
            </p:custDataLst>
          </p:nvPr>
        </p:nvSpPr>
        <p:spPr>
          <a:xfrm>
            <a:off x="812800" y="2286000"/>
            <a:ext cx="465455" cy="278130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  <a:gs pos="0">
                <a:srgbClr val="EB9EAF">
                  <a:lumMod val="98000"/>
                  <a:lumOff val="2000"/>
                </a:srgbClr>
              </a:gs>
              <a:gs pos="50000">
                <a:srgbClr val="EB9EAF"/>
              </a:gs>
              <a:gs pos="100000">
                <a:srgbClr val="EB9EAF">
                  <a:lumMod val="99000"/>
                </a:srgbClr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7" name="流程图: 摘录 336"/>
          <p:cNvSpPr/>
          <p:nvPr>
            <p:custDataLst>
              <p:tags r:id="rId39"/>
            </p:custDataLst>
          </p:nvPr>
        </p:nvSpPr>
        <p:spPr>
          <a:xfrm rot="5400000">
            <a:off x="938530" y="2345055"/>
            <a:ext cx="186055" cy="115570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38" name="图片 337" descr="2011-12-12_140422.jp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45" t="35237" r="23325" b="56897"/>
          <a:stretch>
            <a:fillRect/>
          </a:stretch>
        </p:blipFill>
        <p:spPr>
          <a:xfrm>
            <a:off x="4318000" y="1981200"/>
            <a:ext cx="3040063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9" name="Picture 17"/>
          <p:cNvPicPr>
            <a:picLocks noChangeAspect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6850" y="1804988"/>
            <a:ext cx="911225" cy="23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1" name="矩形 340"/>
          <p:cNvSpPr/>
          <p:nvPr>
            <p:custDataLst>
              <p:tags r:id="rId41"/>
            </p:custDataLst>
          </p:nvPr>
        </p:nvSpPr>
        <p:spPr>
          <a:xfrm>
            <a:off x="1487805" y="2298700"/>
            <a:ext cx="464820" cy="276225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  <a:gs pos="0">
                <a:srgbClr val="EB9EAF">
                  <a:lumMod val="98000"/>
                  <a:lumOff val="2000"/>
                </a:srgbClr>
              </a:gs>
              <a:gs pos="50000">
                <a:srgbClr val="EB9EAF"/>
              </a:gs>
              <a:gs pos="100000">
                <a:srgbClr val="EB9EAF">
                  <a:lumMod val="99000"/>
                </a:srgbClr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2" name="流程图: 摘录 341"/>
          <p:cNvSpPr/>
          <p:nvPr>
            <p:custDataLst>
              <p:tags r:id="rId42"/>
            </p:custDataLst>
          </p:nvPr>
        </p:nvSpPr>
        <p:spPr>
          <a:xfrm rot="5400000">
            <a:off x="1613535" y="2356485"/>
            <a:ext cx="184150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43" name="直接箭头连接符 342"/>
          <p:cNvCxnSpPr/>
          <p:nvPr/>
        </p:nvCxnSpPr>
        <p:spPr>
          <a:xfrm>
            <a:off x="4429125" y="2216150"/>
            <a:ext cx="3000375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接箭头连接符 343"/>
          <p:cNvCxnSpPr/>
          <p:nvPr/>
        </p:nvCxnSpPr>
        <p:spPr>
          <a:xfrm>
            <a:off x="6662738" y="1885950"/>
            <a:ext cx="695325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接箭头连接符 344"/>
          <p:cNvCxnSpPr/>
          <p:nvPr/>
        </p:nvCxnSpPr>
        <p:spPr>
          <a:xfrm>
            <a:off x="2938463" y="2376488"/>
            <a:ext cx="1500188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接箭头连接符 345"/>
          <p:cNvCxnSpPr/>
          <p:nvPr/>
        </p:nvCxnSpPr>
        <p:spPr>
          <a:xfrm rot="5400000" flipH="1" flipV="1">
            <a:off x="2821781" y="2464594"/>
            <a:ext cx="214313" cy="0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接箭头连接符 346"/>
          <p:cNvCxnSpPr/>
          <p:nvPr/>
        </p:nvCxnSpPr>
        <p:spPr>
          <a:xfrm rot="5400000" flipH="1" flipV="1">
            <a:off x="4321969" y="2321719"/>
            <a:ext cx="214313" cy="0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接箭头连接符 347"/>
          <p:cNvCxnSpPr/>
          <p:nvPr/>
        </p:nvCxnSpPr>
        <p:spPr>
          <a:xfrm rot="5400000">
            <a:off x="3825875" y="2854325"/>
            <a:ext cx="862013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直接箭头连接符 348"/>
          <p:cNvCxnSpPr/>
          <p:nvPr/>
        </p:nvCxnSpPr>
        <p:spPr>
          <a:xfrm>
            <a:off x="4286250" y="3286125"/>
            <a:ext cx="214313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直接箭头连接符 349"/>
          <p:cNvCxnSpPr/>
          <p:nvPr/>
        </p:nvCxnSpPr>
        <p:spPr>
          <a:xfrm rot="5400000" flipH="1" flipV="1">
            <a:off x="5394325" y="2963863"/>
            <a:ext cx="214313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接箭头连接符 350"/>
          <p:cNvCxnSpPr/>
          <p:nvPr/>
        </p:nvCxnSpPr>
        <p:spPr>
          <a:xfrm rot="10800000">
            <a:off x="4286250" y="2786063"/>
            <a:ext cx="1214438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接箭头连接符 351"/>
          <p:cNvCxnSpPr/>
          <p:nvPr/>
        </p:nvCxnSpPr>
        <p:spPr>
          <a:xfrm rot="5400000" flipH="1" flipV="1">
            <a:off x="3725069" y="2159794"/>
            <a:ext cx="1177925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直接箭头连接符 352"/>
          <p:cNvCxnSpPr/>
          <p:nvPr/>
        </p:nvCxnSpPr>
        <p:spPr>
          <a:xfrm>
            <a:off x="4357688" y="1643063"/>
            <a:ext cx="2357438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接箭头连接符 353"/>
          <p:cNvCxnSpPr/>
          <p:nvPr/>
        </p:nvCxnSpPr>
        <p:spPr>
          <a:xfrm rot="5400000">
            <a:off x="6502400" y="1784350"/>
            <a:ext cx="284163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等腰三角形 355"/>
          <p:cNvSpPr/>
          <p:nvPr>
            <p:custDataLst>
              <p:tags r:id="rId43"/>
            </p:custDataLst>
          </p:nvPr>
        </p:nvSpPr>
        <p:spPr>
          <a:xfrm rot="10800000">
            <a:off x="2898775" y="2419350"/>
            <a:ext cx="287655" cy="287655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7" name="等腰三角形 356"/>
          <p:cNvSpPr/>
          <p:nvPr>
            <p:custDataLst>
              <p:tags r:id="rId44"/>
            </p:custDataLst>
          </p:nvPr>
        </p:nvSpPr>
        <p:spPr>
          <a:xfrm rot="10800000">
            <a:off x="2968625" y="2457450"/>
            <a:ext cx="146050" cy="179705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9" name="等腰三角形 358"/>
          <p:cNvSpPr/>
          <p:nvPr>
            <p:custDataLst>
              <p:tags r:id="rId45"/>
            </p:custDataLst>
          </p:nvPr>
        </p:nvSpPr>
        <p:spPr>
          <a:xfrm rot="10800000">
            <a:off x="4500880" y="3143250"/>
            <a:ext cx="287020" cy="287655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0" name="等腰三角形 359"/>
          <p:cNvSpPr/>
          <p:nvPr>
            <p:custDataLst>
              <p:tags r:id="rId46"/>
            </p:custDataLst>
          </p:nvPr>
        </p:nvSpPr>
        <p:spPr>
          <a:xfrm rot="10800000">
            <a:off x="4570730" y="3181350"/>
            <a:ext cx="146050" cy="179705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1" name="等腰三角形 360"/>
          <p:cNvSpPr/>
          <p:nvPr>
            <p:custDataLst>
              <p:tags r:id="rId47"/>
            </p:custDataLst>
          </p:nvPr>
        </p:nvSpPr>
        <p:spPr>
          <a:xfrm rot="10800000">
            <a:off x="4805363" y="2143125"/>
            <a:ext cx="144463" cy="179388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2" name="等腰三角形 361"/>
          <p:cNvSpPr/>
          <p:nvPr>
            <p:custDataLst>
              <p:tags r:id="rId48"/>
            </p:custDataLst>
          </p:nvPr>
        </p:nvSpPr>
        <p:spPr>
          <a:xfrm rot="10800000">
            <a:off x="6450013" y="1714500"/>
            <a:ext cx="144463" cy="179388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4" name="等腰三角形 363"/>
          <p:cNvSpPr/>
          <p:nvPr>
            <p:custDataLst>
              <p:tags r:id="rId49"/>
            </p:custDataLst>
          </p:nvPr>
        </p:nvSpPr>
        <p:spPr>
          <a:xfrm rot="10800000">
            <a:off x="5572125" y="2072005"/>
            <a:ext cx="287655" cy="287020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5" name="等腰三角形 364"/>
          <p:cNvSpPr/>
          <p:nvPr>
            <p:custDataLst>
              <p:tags r:id="rId50"/>
            </p:custDataLst>
          </p:nvPr>
        </p:nvSpPr>
        <p:spPr>
          <a:xfrm rot="10800000">
            <a:off x="5641975" y="2110105"/>
            <a:ext cx="146050" cy="179070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7" name="矩形 366"/>
          <p:cNvSpPr/>
          <p:nvPr>
            <p:custDataLst>
              <p:tags r:id="rId51"/>
            </p:custDataLst>
          </p:nvPr>
        </p:nvSpPr>
        <p:spPr>
          <a:xfrm>
            <a:off x="809625" y="2714625"/>
            <a:ext cx="465455" cy="278130"/>
          </a:xfrm>
          <a:prstGeom prst="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  <a:gs pos="0">
                <a:srgbClr val="000000">
                  <a:lumMod val="98000"/>
                  <a:lumOff val="2000"/>
                </a:srgbClr>
              </a:gs>
              <a:gs pos="50000">
                <a:srgbClr val="000000"/>
              </a:gs>
              <a:gs pos="100000">
                <a:srgbClr val="000000">
                  <a:lumMod val="99000"/>
                </a:srgbClr>
              </a:gs>
            </a:gsLst>
            <a:lin ang="5400000" scaled="0"/>
          </a:gradFill>
          <a:ln>
            <a:solidFill>
              <a:schemeClr val="dk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8" name="流程图: 摘录 367"/>
          <p:cNvSpPr/>
          <p:nvPr>
            <p:custDataLst>
              <p:tags r:id="rId52"/>
            </p:custDataLst>
          </p:nvPr>
        </p:nvSpPr>
        <p:spPr>
          <a:xfrm rot="5400000">
            <a:off x="955040" y="2793365"/>
            <a:ext cx="186055" cy="11747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69" name="图片 368" descr="2011-12-12_140422.jp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56" t="43103" r="68689" b="50604"/>
          <a:stretch>
            <a:fillRect/>
          </a:stretch>
        </p:blipFill>
        <p:spPr>
          <a:xfrm>
            <a:off x="3073400" y="2735263"/>
            <a:ext cx="1135063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0" name="图片 369" descr="2011-12-12_140422.jp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43" t="28139" r="48456" b="65569"/>
          <a:stretch>
            <a:fillRect/>
          </a:stretch>
        </p:blipFill>
        <p:spPr>
          <a:xfrm>
            <a:off x="4319588" y="1730375"/>
            <a:ext cx="1357312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2" name="矩形 371"/>
          <p:cNvSpPr/>
          <p:nvPr>
            <p:custDataLst>
              <p:tags r:id="rId53"/>
            </p:custDataLst>
          </p:nvPr>
        </p:nvSpPr>
        <p:spPr>
          <a:xfrm>
            <a:off x="1490980" y="2711450"/>
            <a:ext cx="463550" cy="278130"/>
          </a:xfrm>
          <a:prstGeom prst="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  <a:gs pos="0">
                <a:srgbClr val="000000">
                  <a:lumMod val="98000"/>
                  <a:lumOff val="2000"/>
                </a:srgbClr>
              </a:gs>
              <a:gs pos="50000">
                <a:srgbClr val="000000"/>
              </a:gs>
              <a:gs pos="100000">
                <a:srgbClr val="000000">
                  <a:lumMod val="99000"/>
                </a:srgbClr>
              </a:gs>
            </a:gsLst>
            <a:lin ang="5400000" scaled="0"/>
          </a:gradFill>
          <a:ln>
            <a:solidFill>
              <a:schemeClr val="dk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3" name="流程图: 摘录 372"/>
          <p:cNvSpPr/>
          <p:nvPr>
            <p:custDataLst>
              <p:tags r:id="rId54"/>
            </p:custDataLst>
          </p:nvPr>
        </p:nvSpPr>
        <p:spPr>
          <a:xfrm rot="5400000">
            <a:off x="1635125" y="2789555"/>
            <a:ext cx="186055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74" name="直接箭头连接符 373"/>
          <p:cNvCxnSpPr/>
          <p:nvPr>
            <p:custDataLst>
              <p:tags r:id="rId55"/>
            </p:custDataLst>
          </p:nvPr>
        </p:nvCxnSpPr>
        <p:spPr>
          <a:xfrm>
            <a:off x="2576513" y="2930525"/>
            <a:ext cx="1500188" cy="1588"/>
          </a:xfrm>
          <a:prstGeom prst="straightConnector1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接箭头连接符 374"/>
          <p:cNvCxnSpPr/>
          <p:nvPr>
            <p:custDataLst>
              <p:tags r:id="rId56"/>
            </p:custDataLst>
          </p:nvPr>
        </p:nvCxnSpPr>
        <p:spPr>
          <a:xfrm rot="5400000">
            <a:off x="4006056" y="3002756"/>
            <a:ext cx="142875" cy="1588"/>
          </a:xfrm>
          <a:prstGeom prst="straightConnector1">
            <a:avLst/>
          </a:prstGeom>
          <a:ln w="28575">
            <a:solidFill>
              <a:schemeClr val="dk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接箭头连接符 75"/>
          <p:cNvCxnSpPr/>
          <p:nvPr>
            <p:custDataLst>
              <p:tags r:id="rId57"/>
            </p:custDataLst>
          </p:nvPr>
        </p:nvCxnSpPr>
        <p:spPr>
          <a:xfrm>
            <a:off x="4071938" y="3071813"/>
            <a:ext cx="495300" cy="212725"/>
          </a:xfrm>
          <a:prstGeom prst="bentConnector3">
            <a:avLst>
              <a:gd name="adj1" fmla="val 39423"/>
            </a:avLst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直接箭头连接符 79"/>
          <p:cNvCxnSpPr/>
          <p:nvPr>
            <p:custDataLst>
              <p:tags r:id="rId58"/>
            </p:custDataLst>
          </p:nvPr>
        </p:nvCxnSpPr>
        <p:spPr>
          <a:xfrm rot="10800000">
            <a:off x="4286250" y="2786063"/>
            <a:ext cx="1214438" cy="285750"/>
          </a:xfrm>
          <a:prstGeom prst="bentConnector3">
            <a:avLst>
              <a:gd name="adj1" fmla="val 981"/>
            </a:avLst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箭头连接符 377"/>
          <p:cNvCxnSpPr/>
          <p:nvPr>
            <p:custDataLst>
              <p:tags r:id="rId59"/>
            </p:custDataLst>
          </p:nvPr>
        </p:nvCxnSpPr>
        <p:spPr>
          <a:xfrm rot="5400000" flipH="1" flipV="1">
            <a:off x="3713163" y="2216150"/>
            <a:ext cx="1146175" cy="0"/>
          </a:xfrm>
          <a:prstGeom prst="straightConnector1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接箭头连接符 117"/>
          <p:cNvCxnSpPr/>
          <p:nvPr>
            <p:custDataLst>
              <p:tags r:id="rId60"/>
            </p:custDataLst>
          </p:nvPr>
        </p:nvCxnSpPr>
        <p:spPr>
          <a:xfrm rot="16200000" flipH="1">
            <a:off x="4286250" y="1714500"/>
            <a:ext cx="285750" cy="142875"/>
          </a:xfrm>
          <a:prstGeom prst="bentConnector3">
            <a:avLst>
              <a:gd name="adj1" fmla="val 7335"/>
            </a:avLst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接箭头连接符 379"/>
          <p:cNvCxnSpPr/>
          <p:nvPr>
            <p:custDataLst>
              <p:tags r:id="rId61"/>
            </p:custDataLst>
          </p:nvPr>
        </p:nvCxnSpPr>
        <p:spPr>
          <a:xfrm>
            <a:off x="4500563" y="1928813"/>
            <a:ext cx="1071563" cy="1588"/>
          </a:xfrm>
          <a:prstGeom prst="straightConnector1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接箭头连接符 380"/>
          <p:cNvCxnSpPr/>
          <p:nvPr>
            <p:custDataLst>
              <p:tags r:id="rId62"/>
            </p:custDataLst>
          </p:nvPr>
        </p:nvCxnSpPr>
        <p:spPr>
          <a:xfrm rot="16200000" flipV="1">
            <a:off x="5430044" y="1785144"/>
            <a:ext cx="285750" cy="1588"/>
          </a:xfrm>
          <a:prstGeom prst="straightConnector1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等腰三角形 381"/>
          <p:cNvSpPr/>
          <p:nvPr>
            <p:custDataLst>
              <p:tags r:id="rId63"/>
            </p:custDataLst>
          </p:nvPr>
        </p:nvSpPr>
        <p:spPr>
          <a:xfrm rot="10800000">
            <a:off x="3613150" y="2774950"/>
            <a:ext cx="144463" cy="179388"/>
          </a:xfrm>
          <a:prstGeom prst="triangle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4" name="等腰三角形 383"/>
          <p:cNvSpPr/>
          <p:nvPr>
            <p:custDataLst>
              <p:tags r:id="rId64"/>
            </p:custDataLst>
          </p:nvPr>
        </p:nvSpPr>
        <p:spPr>
          <a:xfrm rot="10800000">
            <a:off x="2981325" y="2765425"/>
            <a:ext cx="288925" cy="287655"/>
          </a:xfrm>
          <a:prstGeom prst="triangle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5" name="等腰三角形 384"/>
          <p:cNvSpPr/>
          <p:nvPr>
            <p:custDataLst>
              <p:tags r:id="rId65"/>
            </p:custDataLst>
          </p:nvPr>
        </p:nvSpPr>
        <p:spPr>
          <a:xfrm rot="10800000">
            <a:off x="3053080" y="2803525"/>
            <a:ext cx="144780" cy="179705"/>
          </a:xfrm>
          <a:prstGeom prst="triangle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7" name="等腰三角形 386"/>
          <p:cNvSpPr/>
          <p:nvPr>
            <p:custDataLst>
              <p:tags r:id="rId66"/>
            </p:custDataLst>
          </p:nvPr>
        </p:nvSpPr>
        <p:spPr>
          <a:xfrm rot="10800000">
            <a:off x="4500880" y="3143250"/>
            <a:ext cx="287020" cy="287655"/>
          </a:xfrm>
          <a:prstGeom prst="triangle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8" name="等腰三角形 387"/>
          <p:cNvSpPr/>
          <p:nvPr>
            <p:custDataLst>
              <p:tags r:id="rId67"/>
            </p:custDataLst>
          </p:nvPr>
        </p:nvSpPr>
        <p:spPr>
          <a:xfrm rot="10800000">
            <a:off x="4570730" y="3181350"/>
            <a:ext cx="146050" cy="179705"/>
          </a:xfrm>
          <a:prstGeom prst="triangle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" name="等腰三角形 388"/>
          <p:cNvSpPr/>
          <p:nvPr>
            <p:custDataLst>
              <p:tags r:id="rId68"/>
            </p:custDataLst>
          </p:nvPr>
        </p:nvSpPr>
        <p:spPr>
          <a:xfrm rot="10800000">
            <a:off x="4551363" y="1714500"/>
            <a:ext cx="144463" cy="179388"/>
          </a:xfrm>
          <a:prstGeom prst="triangle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1" name="矩形 390"/>
          <p:cNvSpPr/>
          <p:nvPr>
            <p:custDataLst>
              <p:tags r:id="rId69"/>
            </p:custDataLst>
          </p:nvPr>
        </p:nvSpPr>
        <p:spPr>
          <a:xfrm>
            <a:off x="800100" y="3113405"/>
            <a:ext cx="463550" cy="276225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  <a:gs pos="0">
                <a:srgbClr val="9FAEE0">
                  <a:lumMod val="98000"/>
                  <a:lumOff val="2000"/>
                </a:srgbClr>
              </a:gs>
              <a:gs pos="50000">
                <a:srgbClr val="9FAEE0"/>
              </a:gs>
              <a:gs pos="100000">
                <a:srgbClr val="9FAEE0">
                  <a:lumMod val="99000"/>
                </a:srgbClr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2" name="流程图: 摘录 391"/>
          <p:cNvSpPr/>
          <p:nvPr>
            <p:custDataLst>
              <p:tags r:id="rId70"/>
            </p:custDataLst>
          </p:nvPr>
        </p:nvSpPr>
        <p:spPr>
          <a:xfrm rot="5400000">
            <a:off x="953135" y="3199765"/>
            <a:ext cx="184150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93" name="图片 392" descr="2011-12-12_140422.jpg"/>
          <p:cNvPicPr/>
          <p:nvPr/>
        </p:nvPicPr>
        <p:blipFill>
          <a:blip r:embed="rId7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7063" y="2882900"/>
            <a:ext cx="928687" cy="21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5" name="矩形 394"/>
          <p:cNvSpPr/>
          <p:nvPr>
            <p:custDataLst>
              <p:tags r:id="rId72"/>
            </p:custDataLst>
          </p:nvPr>
        </p:nvSpPr>
        <p:spPr>
          <a:xfrm>
            <a:off x="1484630" y="3092450"/>
            <a:ext cx="463550" cy="276225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  <a:gs pos="0">
                <a:srgbClr val="9FAEE0">
                  <a:lumMod val="98000"/>
                  <a:lumOff val="2000"/>
                </a:srgbClr>
              </a:gs>
              <a:gs pos="50000">
                <a:srgbClr val="9FAEE0"/>
              </a:gs>
              <a:gs pos="100000">
                <a:srgbClr val="9FAEE0">
                  <a:lumMod val="99000"/>
                </a:srgbClr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6" name="流程图: 摘录 395"/>
          <p:cNvSpPr/>
          <p:nvPr>
            <p:custDataLst>
              <p:tags r:id="rId73"/>
            </p:custDataLst>
          </p:nvPr>
        </p:nvSpPr>
        <p:spPr>
          <a:xfrm rot="5400000">
            <a:off x="1609090" y="3150235"/>
            <a:ext cx="184150" cy="115570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97" name="直接箭头连接符 61"/>
          <p:cNvCxnSpPr/>
          <p:nvPr>
            <p:custDataLst>
              <p:tags r:id="rId74"/>
            </p:custDataLst>
          </p:nvPr>
        </p:nvCxnSpPr>
        <p:spPr>
          <a:xfrm>
            <a:off x="4662488" y="2921000"/>
            <a:ext cx="561975" cy="120650"/>
          </a:xfrm>
          <a:prstGeom prst="bentConnector3">
            <a:avLst>
              <a:gd name="adj1" fmla="val 10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接箭头连接符 397"/>
          <p:cNvCxnSpPr/>
          <p:nvPr>
            <p:custDataLst>
              <p:tags r:id="rId75"/>
            </p:custDataLst>
          </p:nvPr>
        </p:nvCxnSpPr>
        <p:spPr>
          <a:xfrm>
            <a:off x="5224463" y="3325813"/>
            <a:ext cx="1285875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接箭头连接符 398"/>
          <p:cNvCxnSpPr/>
          <p:nvPr>
            <p:custDataLst>
              <p:tags r:id="rId76"/>
            </p:custDataLst>
          </p:nvPr>
        </p:nvCxnSpPr>
        <p:spPr>
          <a:xfrm>
            <a:off x="6438900" y="3041650"/>
            <a:ext cx="642938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接箭头连接符 399"/>
          <p:cNvCxnSpPr/>
          <p:nvPr>
            <p:custDataLst>
              <p:tags r:id="rId77"/>
            </p:custDataLst>
          </p:nvPr>
        </p:nvCxnSpPr>
        <p:spPr>
          <a:xfrm>
            <a:off x="2938463" y="2898775"/>
            <a:ext cx="1143000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接箭头连接符 400"/>
          <p:cNvCxnSpPr/>
          <p:nvPr>
            <p:custDataLst>
              <p:tags r:id="rId78"/>
            </p:custDataLst>
          </p:nvPr>
        </p:nvCxnSpPr>
        <p:spPr>
          <a:xfrm>
            <a:off x="4062413" y="3005138"/>
            <a:ext cx="642938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等腰三角形 401"/>
          <p:cNvSpPr/>
          <p:nvPr>
            <p:custDataLst>
              <p:tags r:id="rId79"/>
            </p:custDataLst>
          </p:nvPr>
        </p:nvSpPr>
        <p:spPr>
          <a:xfrm rot="10800000">
            <a:off x="4510088" y="2827338"/>
            <a:ext cx="144463" cy="179388"/>
          </a:xfrm>
          <a:prstGeom prst="triangle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4" name="等腰三角形 403"/>
          <p:cNvSpPr/>
          <p:nvPr>
            <p:custDataLst>
              <p:tags r:id="rId80"/>
            </p:custDataLst>
          </p:nvPr>
        </p:nvSpPr>
        <p:spPr>
          <a:xfrm rot="10800000">
            <a:off x="2990850" y="2735580"/>
            <a:ext cx="288925" cy="287020"/>
          </a:xfrm>
          <a:prstGeom prst="triangle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5" name="等腰三角形 404"/>
          <p:cNvSpPr/>
          <p:nvPr>
            <p:custDataLst>
              <p:tags r:id="rId81"/>
            </p:custDataLst>
          </p:nvPr>
        </p:nvSpPr>
        <p:spPr>
          <a:xfrm rot="10800000">
            <a:off x="3062605" y="2773680"/>
            <a:ext cx="144780" cy="179070"/>
          </a:xfrm>
          <a:prstGeom prst="triangle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7" name="矩形 406"/>
          <p:cNvSpPr/>
          <p:nvPr>
            <p:custDataLst>
              <p:tags r:id="rId82"/>
            </p:custDataLst>
          </p:nvPr>
        </p:nvSpPr>
        <p:spPr>
          <a:xfrm>
            <a:off x="800100" y="3486150"/>
            <a:ext cx="463550" cy="27813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  <a:gs pos="0">
                <a:srgbClr val="DDA0C7">
                  <a:lumMod val="98000"/>
                  <a:lumOff val="2000"/>
                </a:srgbClr>
              </a:gs>
              <a:gs pos="50000">
                <a:srgbClr val="DDA0C7"/>
              </a:gs>
              <a:gs pos="100000">
                <a:srgbClr val="DDA0C7">
                  <a:lumMod val="99000"/>
                </a:srgbClr>
              </a:gs>
            </a:gsLst>
            <a:lin ang="5400000" scaled="0"/>
          </a:gradFill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8" name="流程图: 摘录 407"/>
          <p:cNvSpPr/>
          <p:nvPr>
            <p:custDataLst>
              <p:tags r:id="rId83"/>
            </p:custDataLst>
          </p:nvPr>
        </p:nvSpPr>
        <p:spPr>
          <a:xfrm rot="5400000">
            <a:off x="923925" y="3545205"/>
            <a:ext cx="186055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09" name="图片 408" descr="2011-12-12_140422.jp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3" t="26968" r="68559" b="64763"/>
          <a:stretch>
            <a:fillRect/>
          </a:stretch>
        </p:blipFill>
        <p:spPr>
          <a:xfrm>
            <a:off x="2252663" y="2019300"/>
            <a:ext cx="2000250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" name="图片 409" descr="2011-12-12_140422.jp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72" t="64726" r="68559" b="30554"/>
          <a:stretch>
            <a:fillRect/>
          </a:stretch>
        </p:blipFill>
        <p:spPr>
          <a:xfrm>
            <a:off x="3316288" y="3714750"/>
            <a:ext cx="928687" cy="21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" name="图片 410" descr="2011-12-12_140422.jp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98" t="19102" r="68559" b="74605"/>
          <a:stretch>
            <a:fillRect/>
          </a:stretch>
        </p:blipFill>
        <p:spPr>
          <a:xfrm>
            <a:off x="3662363" y="1644650"/>
            <a:ext cx="57150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3" name="矩形 412"/>
          <p:cNvSpPr/>
          <p:nvPr>
            <p:custDataLst>
              <p:tags r:id="rId84"/>
            </p:custDataLst>
          </p:nvPr>
        </p:nvSpPr>
        <p:spPr>
          <a:xfrm>
            <a:off x="1475105" y="3495675"/>
            <a:ext cx="463550" cy="27813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  <a:gs pos="0">
                <a:srgbClr val="DDA0C7">
                  <a:lumMod val="98000"/>
                  <a:lumOff val="2000"/>
                </a:srgbClr>
              </a:gs>
              <a:gs pos="50000">
                <a:srgbClr val="DDA0C7"/>
              </a:gs>
              <a:gs pos="100000">
                <a:srgbClr val="DDA0C7">
                  <a:lumMod val="99000"/>
                </a:srgbClr>
              </a:gs>
            </a:gsLst>
            <a:lin ang="5400000" scaled="0"/>
          </a:gradFill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4" name="流程图: 摘录 413"/>
          <p:cNvSpPr/>
          <p:nvPr>
            <p:custDataLst>
              <p:tags r:id="rId85"/>
            </p:custDataLst>
          </p:nvPr>
        </p:nvSpPr>
        <p:spPr>
          <a:xfrm rot="5400000">
            <a:off x="1626235" y="3568065"/>
            <a:ext cx="184150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415" name="直接箭头连接符 414"/>
          <p:cNvCxnSpPr/>
          <p:nvPr/>
        </p:nvCxnSpPr>
        <p:spPr>
          <a:xfrm rot="10800000">
            <a:off x="3419475" y="3238500"/>
            <a:ext cx="43815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直接箭头连接符 415"/>
          <p:cNvCxnSpPr/>
          <p:nvPr/>
        </p:nvCxnSpPr>
        <p:spPr>
          <a:xfrm rot="5400000">
            <a:off x="3175000" y="3532188"/>
            <a:ext cx="430213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直接箭头连接符 416"/>
          <p:cNvCxnSpPr/>
          <p:nvPr/>
        </p:nvCxnSpPr>
        <p:spPr>
          <a:xfrm>
            <a:off x="3429000" y="3784600"/>
            <a:ext cx="64293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接箭头连接符 417"/>
          <p:cNvCxnSpPr/>
          <p:nvPr/>
        </p:nvCxnSpPr>
        <p:spPr>
          <a:xfrm rot="5400000" flipH="1" flipV="1">
            <a:off x="4001294" y="3713956"/>
            <a:ext cx="142875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接箭头连接符 418"/>
          <p:cNvCxnSpPr/>
          <p:nvPr/>
        </p:nvCxnSpPr>
        <p:spPr>
          <a:xfrm>
            <a:off x="4071938" y="3640138"/>
            <a:ext cx="142875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直接箭头连接符 423"/>
          <p:cNvCxnSpPr/>
          <p:nvPr/>
        </p:nvCxnSpPr>
        <p:spPr>
          <a:xfrm rot="5400000" flipH="1" flipV="1">
            <a:off x="4024313" y="3378200"/>
            <a:ext cx="47148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接箭头连接符 436"/>
          <p:cNvCxnSpPr/>
          <p:nvPr/>
        </p:nvCxnSpPr>
        <p:spPr>
          <a:xfrm>
            <a:off x="2286000" y="2143125"/>
            <a:ext cx="1857375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直接箭头连接符 441"/>
          <p:cNvCxnSpPr/>
          <p:nvPr/>
        </p:nvCxnSpPr>
        <p:spPr>
          <a:xfrm rot="5400000" flipH="1" flipV="1">
            <a:off x="3786188" y="1958975"/>
            <a:ext cx="714375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直接箭头连接符 456"/>
          <p:cNvCxnSpPr/>
          <p:nvPr/>
        </p:nvCxnSpPr>
        <p:spPr>
          <a:xfrm>
            <a:off x="4200525" y="1662113"/>
            <a:ext cx="35718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接箭头连接符 461"/>
          <p:cNvCxnSpPr/>
          <p:nvPr/>
        </p:nvCxnSpPr>
        <p:spPr>
          <a:xfrm>
            <a:off x="4230688" y="3151188"/>
            <a:ext cx="5715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直接箭头连接符 472"/>
          <p:cNvCxnSpPr/>
          <p:nvPr/>
        </p:nvCxnSpPr>
        <p:spPr>
          <a:xfrm rot="5400000" flipH="1" flipV="1">
            <a:off x="5358606" y="2944019"/>
            <a:ext cx="28575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直接箭头连接符 473"/>
          <p:cNvCxnSpPr/>
          <p:nvPr/>
        </p:nvCxnSpPr>
        <p:spPr>
          <a:xfrm rot="10800000" flipV="1">
            <a:off x="4214813" y="2784475"/>
            <a:ext cx="1285875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直接箭头连接符 474"/>
          <p:cNvCxnSpPr/>
          <p:nvPr/>
        </p:nvCxnSpPr>
        <p:spPr>
          <a:xfrm rot="5400000" flipH="1" flipV="1">
            <a:off x="4106863" y="2495550"/>
            <a:ext cx="360363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直接箭头连接符 475"/>
          <p:cNvCxnSpPr/>
          <p:nvPr/>
        </p:nvCxnSpPr>
        <p:spPr>
          <a:xfrm rot="10800000">
            <a:off x="4087813" y="2379663"/>
            <a:ext cx="142875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等腰三角形 478"/>
          <p:cNvSpPr/>
          <p:nvPr>
            <p:custDataLst>
              <p:tags r:id="rId86"/>
            </p:custDataLst>
          </p:nvPr>
        </p:nvSpPr>
        <p:spPr>
          <a:xfrm rot="10800000">
            <a:off x="4215130" y="4143375"/>
            <a:ext cx="287020" cy="287655"/>
          </a:xfrm>
          <a:prstGeom prst="triangle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80" name="等腰三角形 479"/>
          <p:cNvSpPr/>
          <p:nvPr>
            <p:custDataLst>
              <p:tags r:id="rId87"/>
            </p:custDataLst>
          </p:nvPr>
        </p:nvSpPr>
        <p:spPr>
          <a:xfrm rot="10800000">
            <a:off x="4284980" y="4181475"/>
            <a:ext cx="146050" cy="179705"/>
          </a:xfrm>
          <a:prstGeom prst="triangle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82" name="等腰三角形 481"/>
          <p:cNvSpPr/>
          <p:nvPr>
            <p:custDataLst>
              <p:tags r:id="rId88"/>
            </p:custDataLst>
          </p:nvPr>
        </p:nvSpPr>
        <p:spPr>
          <a:xfrm rot="10800000">
            <a:off x="4714875" y="3143250"/>
            <a:ext cx="287655" cy="287655"/>
          </a:xfrm>
          <a:prstGeom prst="triangle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83" name="等腰三角形 482"/>
          <p:cNvSpPr/>
          <p:nvPr>
            <p:custDataLst>
              <p:tags r:id="rId89"/>
            </p:custDataLst>
          </p:nvPr>
        </p:nvSpPr>
        <p:spPr>
          <a:xfrm rot="10800000">
            <a:off x="4784725" y="3181350"/>
            <a:ext cx="146050" cy="179705"/>
          </a:xfrm>
          <a:prstGeom prst="triangle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484" name="直接箭头连接符 483"/>
          <p:cNvCxnSpPr/>
          <p:nvPr/>
        </p:nvCxnSpPr>
        <p:spPr>
          <a:xfrm rot="16200000" flipH="1">
            <a:off x="4007644" y="3907631"/>
            <a:ext cx="52863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6" name="等腰三角形 485"/>
          <p:cNvSpPr/>
          <p:nvPr>
            <p:custDataLst>
              <p:tags r:id="rId90"/>
            </p:custDataLst>
          </p:nvPr>
        </p:nvSpPr>
        <p:spPr>
          <a:xfrm rot="10800000">
            <a:off x="3643630" y="3143250"/>
            <a:ext cx="287020" cy="287655"/>
          </a:xfrm>
          <a:prstGeom prst="triangle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87" name="等腰三角形 486"/>
          <p:cNvSpPr/>
          <p:nvPr>
            <p:custDataLst>
              <p:tags r:id="rId91"/>
            </p:custDataLst>
          </p:nvPr>
        </p:nvSpPr>
        <p:spPr>
          <a:xfrm rot="10800000">
            <a:off x="3713480" y="3181350"/>
            <a:ext cx="146050" cy="179705"/>
          </a:xfrm>
          <a:prstGeom prst="triangle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89" name="矩形 488"/>
          <p:cNvSpPr/>
          <p:nvPr>
            <p:custDataLst>
              <p:tags r:id="rId92"/>
            </p:custDataLst>
          </p:nvPr>
        </p:nvSpPr>
        <p:spPr>
          <a:xfrm>
            <a:off x="803275" y="3840480"/>
            <a:ext cx="463550" cy="27749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90" name="流程图: 摘录 489"/>
          <p:cNvSpPr/>
          <p:nvPr>
            <p:custDataLst>
              <p:tags r:id="rId93"/>
            </p:custDataLst>
          </p:nvPr>
        </p:nvSpPr>
        <p:spPr>
          <a:xfrm rot="5400000">
            <a:off x="927100" y="3898900"/>
            <a:ext cx="186055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93" name="图片 61" descr="2011-12-12_140422.jpg"/>
          <p:cNvPicPr/>
          <p:nvPr/>
        </p:nvPicPr>
        <p:blipFill>
          <a:blip r:embed="rId9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7763" y="3052763"/>
            <a:ext cx="18383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4" name="Picture 19"/>
          <p:cNvPicPr>
            <a:picLocks noChangeAspect="1"/>
          </p:cNvPicPr>
          <p:nvPr/>
        </p:nvPicPr>
        <p:blipFill>
          <a:blip r:embed="rId9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3138" y="2376488"/>
            <a:ext cx="1428750" cy="757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6" name="矩形 495"/>
          <p:cNvSpPr/>
          <p:nvPr>
            <p:custDataLst>
              <p:tags r:id="rId96"/>
            </p:custDataLst>
          </p:nvPr>
        </p:nvSpPr>
        <p:spPr>
          <a:xfrm>
            <a:off x="1478280" y="3850005"/>
            <a:ext cx="463550" cy="277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98" name="流程图: 摘录 497"/>
          <p:cNvSpPr/>
          <p:nvPr>
            <p:custDataLst>
              <p:tags r:id="rId97"/>
            </p:custDataLst>
          </p:nvPr>
        </p:nvSpPr>
        <p:spPr>
          <a:xfrm rot="5400000">
            <a:off x="1602105" y="3908425"/>
            <a:ext cx="186055" cy="115570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499" name="直接箭头连接符 498"/>
          <p:cNvCxnSpPr/>
          <p:nvPr>
            <p:custDataLst>
              <p:tags r:id="rId98"/>
            </p:custDataLst>
          </p:nvPr>
        </p:nvCxnSpPr>
        <p:spPr>
          <a:xfrm flipH="1">
            <a:off x="3136900" y="3173413"/>
            <a:ext cx="541338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0" name="直接箭头连接符 499"/>
          <p:cNvCxnSpPr/>
          <p:nvPr>
            <p:custDataLst>
              <p:tags r:id="rId99"/>
            </p:custDataLst>
          </p:nvPr>
        </p:nvCxnSpPr>
        <p:spPr>
          <a:xfrm rot="5400000">
            <a:off x="3332956" y="3464719"/>
            <a:ext cx="21590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1" name="直接箭头连接符 500"/>
          <p:cNvCxnSpPr/>
          <p:nvPr>
            <p:custDataLst>
              <p:tags r:id="rId100"/>
            </p:custDataLst>
          </p:nvPr>
        </p:nvCxnSpPr>
        <p:spPr>
          <a:xfrm rot="10800000">
            <a:off x="2857500" y="3571875"/>
            <a:ext cx="57150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2" name="直接箭头连接符 501"/>
          <p:cNvCxnSpPr/>
          <p:nvPr>
            <p:custDataLst>
              <p:tags r:id="rId101"/>
            </p:custDataLst>
          </p:nvPr>
        </p:nvCxnSpPr>
        <p:spPr>
          <a:xfrm rot="5400000">
            <a:off x="2713831" y="3715544"/>
            <a:ext cx="28575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3" name="直接箭头连接符 502"/>
          <p:cNvCxnSpPr/>
          <p:nvPr>
            <p:custDataLst>
              <p:tags r:id="rId102"/>
            </p:custDataLst>
          </p:nvPr>
        </p:nvCxnSpPr>
        <p:spPr>
          <a:xfrm>
            <a:off x="2857500" y="3857625"/>
            <a:ext cx="50006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5" name="直接箭头连接符 504"/>
          <p:cNvCxnSpPr/>
          <p:nvPr>
            <p:custDataLst>
              <p:tags r:id="rId103"/>
            </p:custDataLst>
          </p:nvPr>
        </p:nvCxnSpPr>
        <p:spPr>
          <a:xfrm>
            <a:off x="6500813" y="2874963"/>
            <a:ext cx="785813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6" name="直接箭头连接符 505"/>
          <p:cNvCxnSpPr/>
          <p:nvPr>
            <p:custDataLst>
              <p:tags r:id="rId104"/>
            </p:custDataLst>
          </p:nvPr>
        </p:nvCxnSpPr>
        <p:spPr>
          <a:xfrm>
            <a:off x="6519863" y="2633663"/>
            <a:ext cx="766763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7" name="直接箭头连接符 506"/>
          <p:cNvCxnSpPr/>
          <p:nvPr>
            <p:custDataLst>
              <p:tags r:id="rId105"/>
            </p:custDataLst>
          </p:nvPr>
        </p:nvCxnSpPr>
        <p:spPr>
          <a:xfrm rot="5400000" flipH="1" flipV="1">
            <a:off x="3285331" y="3786981"/>
            <a:ext cx="142875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8" name="直接箭头连接符 507"/>
          <p:cNvCxnSpPr/>
          <p:nvPr>
            <p:custDataLst>
              <p:tags r:id="rId106"/>
            </p:custDataLst>
          </p:nvPr>
        </p:nvCxnSpPr>
        <p:spPr>
          <a:xfrm>
            <a:off x="3429000" y="3714750"/>
            <a:ext cx="785813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0" name="直接箭头连接符 509"/>
          <p:cNvCxnSpPr/>
          <p:nvPr>
            <p:custDataLst>
              <p:tags r:id="rId107"/>
            </p:custDataLst>
          </p:nvPr>
        </p:nvCxnSpPr>
        <p:spPr>
          <a:xfrm rot="5400000">
            <a:off x="3071019" y="3285331"/>
            <a:ext cx="142875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1" name="直接箭头连接符 510"/>
          <p:cNvCxnSpPr/>
          <p:nvPr>
            <p:custDataLst>
              <p:tags r:id="rId108"/>
            </p:custDataLst>
          </p:nvPr>
        </p:nvCxnSpPr>
        <p:spPr>
          <a:xfrm>
            <a:off x="3143250" y="3357563"/>
            <a:ext cx="28575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2" name="直接箭头连接符 511"/>
          <p:cNvCxnSpPr/>
          <p:nvPr>
            <p:custDataLst>
              <p:tags r:id="rId109"/>
            </p:custDataLst>
          </p:nvPr>
        </p:nvCxnSpPr>
        <p:spPr>
          <a:xfrm rot="5400000">
            <a:off x="3990181" y="4031456"/>
            <a:ext cx="50958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14" name="等腰三角形 513"/>
          <p:cNvSpPr/>
          <p:nvPr>
            <p:custDataLst>
              <p:tags r:id="rId110"/>
            </p:custDataLst>
          </p:nvPr>
        </p:nvSpPr>
        <p:spPr>
          <a:xfrm rot="10800000">
            <a:off x="4286250" y="4286250"/>
            <a:ext cx="287655" cy="287655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15" name="等腰三角形 514"/>
          <p:cNvSpPr/>
          <p:nvPr>
            <p:custDataLst>
              <p:tags r:id="rId111"/>
            </p:custDataLst>
          </p:nvPr>
        </p:nvSpPr>
        <p:spPr>
          <a:xfrm rot="10800000">
            <a:off x="4356100" y="4324350"/>
            <a:ext cx="146050" cy="179705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17" name="等腰三角形 516"/>
          <p:cNvSpPr/>
          <p:nvPr>
            <p:custDataLst>
              <p:tags r:id="rId112"/>
            </p:custDataLst>
          </p:nvPr>
        </p:nvSpPr>
        <p:spPr>
          <a:xfrm rot="10800000">
            <a:off x="6215380" y="2451100"/>
            <a:ext cx="287020" cy="287655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18" name="等腰三角形 517"/>
          <p:cNvSpPr/>
          <p:nvPr>
            <p:custDataLst>
              <p:tags r:id="rId113"/>
            </p:custDataLst>
          </p:nvPr>
        </p:nvSpPr>
        <p:spPr>
          <a:xfrm rot="10800000">
            <a:off x="6285230" y="2489200"/>
            <a:ext cx="146050" cy="179705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20" name="等腰三角形 519"/>
          <p:cNvSpPr/>
          <p:nvPr>
            <p:custDataLst>
              <p:tags r:id="rId114"/>
            </p:custDataLst>
          </p:nvPr>
        </p:nvSpPr>
        <p:spPr>
          <a:xfrm rot="10800000">
            <a:off x="6215380" y="2808605"/>
            <a:ext cx="287020" cy="287020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21" name="等腰三角形 520"/>
          <p:cNvSpPr/>
          <p:nvPr>
            <p:custDataLst>
              <p:tags r:id="rId115"/>
            </p:custDataLst>
          </p:nvPr>
        </p:nvSpPr>
        <p:spPr>
          <a:xfrm rot="10800000">
            <a:off x="6285230" y="2846705"/>
            <a:ext cx="146050" cy="179070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24" name="直接箭头连接符 523"/>
          <p:cNvCxnSpPr/>
          <p:nvPr>
            <p:custDataLst>
              <p:tags r:id="rId116"/>
            </p:custDataLst>
          </p:nvPr>
        </p:nvCxnSpPr>
        <p:spPr>
          <a:xfrm>
            <a:off x="2643188" y="3173413"/>
            <a:ext cx="500063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26" name="等腰三角形 525"/>
          <p:cNvSpPr/>
          <p:nvPr>
            <p:custDataLst>
              <p:tags r:id="rId117"/>
            </p:custDataLst>
          </p:nvPr>
        </p:nvSpPr>
        <p:spPr>
          <a:xfrm rot="10800000">
            <a:off x="2500630" y="3072130"/>
            <a:ext cx="287020" cy="287020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27" name="等腰三角形 526"/>
          <p:cNvSpPr/>
          <p:nvPr>
            <p:custDataLst>
              <p:tags r:id="rId118"/>
            </p:custDataLst>
          </p:nvPr>
        </p:nvSpPr>
        <p:spPr>
          <a:xfrm rot="10800000">
            <a:off x="2570480" y="3110230"/>
            <a:ext cx="146050" cy="179070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31" name="矩形 530"/>
          <p:cNvSpPr/>
          <p:nvPr>
            <p:custDataLst>
              <p:tags r:id="rId119"/>
            </p:custDataLst>
          </p:nvPr>
        </p:nvSpPr>
        <p:spPr>
          <a:xfrm>
            <a:off x="816610" y="4215130"/>
            <a:ext cx="463550" cy="276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32" name="流程图: 摘录 531"/>
          <p:cNvSpPr/>
          <p:nvPr>
            <p:custDataLst>
              <p:tags r:id="rId120"/>
            </p:custDataLst>
          </p:nvPr>
        </p:nvSpPr>
        <p:spPr>
          <a:xfrm rot="5400000">
            <a:off x="969645" y="4301490"/>
            <a:ext cx="184150" cy="116205"/>
          </a:xfrm>
          <a:prstGeom prst="flowChartExtra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533" name="图片 532" descr="2011-12-12_140422.jp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05" t="44676" r="23849" b="49648"/>
          <a:stretch>
            <a:fillRect/>
          </a:stretch>
        </p:blipFill>
        <p:spPr>
          <a:xfrm>
            <a:off x="5586413" y="2743200"/>
            <a:ext cx="947737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6" name="矩形 535"/>
          <p:cNvSpPr/>
          <p:nvPr>
            <p:custDataLst>
              <p:tags r:id="rId121"/>
            </p:custDataLst>
          </p:nvPr>
        </p:nvSpPr>
        <p:spPr>
          <a:xfrm>
            <a:off x="1496060" y="4224655"/>
            <a:ext cx="463550" cy="276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37" name="流程图: 摘录 536"/>
          <p:cNvSpPr/>
          <p:nvPr>
            <p:custDataLst>
              <p:tags r:id="rId122"/>
            </p:custDataLst>
          </p:nvPr>
        </p:nvSpPr>
        <p:spPr>
          <a:xfrm rot="5400000">
            <a:off x="1636395" y="4278630"/>
            <a:ext cx="184150" cy="115570"/>
          </a:xfrm>
          <a:prstGeom prst="flowChartExtra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38" name="直接箭头连接符 537"/>
          <p:cNvCxnSpPr/>
          <p:nvPr>
            <p:custDataLst>
              <p:tags r:id="rId123"/>
            </p:custDataLst>
          </p:nvPr>
        </p:nvCxnSpPr>
        <p:spPr>
          <a:xfrm>
            <a:off x="4357688" y="2786063"/>
            <a:ext cx="1214438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直接箭头连接符 538"/>
          <p:cNvCxnSpPr/>
          <p:nvPr>
            <p:custDataLst>
              <p:tags r:id="rId124"/>
            </p:custDataLst>
          </p:nvPr>
        </p:nvCxnSpPr>
        <p:spPr>
          <a:xfrm>
            <a:off x="5786438" y="2857500"/>
            <a:ext cx="642938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直接箭头连接符 539"/>
          <p:cNvCxnSpPr/>
          <p:nvPr>
            <p:custDataLst>
              <p:tags r:id="rId125"/>
            </p:custDataLst>
          </p:nvPr>
        </p:nvCxnSpPr>
        <p:spPr>
          <a:xfrm flipV="1">
            <a:off x="2928938" y="2928938"/>
            <a:ext cx="714375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直接箭头连接符 540"/>
          <p:cNvCxnSpPr/>
          <p:nvPr>
            <p:custDataLst>
              <p:tags r:id="rId126"/>
            </p:custDataLst>
          </p:nvPr>
        </p:nvCxnSpPr>
        <p:spPr>
          <a:xfrm>
            <a:off x="3857625" y="3205163"/>
            <a:ext cx="285750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等腰三角形 541"/>
          <p:cNvSpPr/>
          <p:nvPr>
            <p:custDataLst>
              <p:tags r:id="rId127"/>
            </p:custDataLst>
          </p:nvPr>
        </p:nvSpPr>
        <p:spPr>
          <a:xfrm rot="10800000">
            <a:off x="5643563" y="2786063"/>
            <a:ext cx="144463" cy="179388"/>
          </a:xfrm>
          <a:prstGeom prst="triangle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44" name="等腰三角形 543"/>
          <p:cNvSpPr/>
          <p:nvPr>
            <p:custDataLst>
              <p:tags r:id="rId128"/>
            </p:custDataLst>
          </p:nvPr>
        </p:nvSpPr>
        <p:spPr>
          <a:xfrm rot="10800000">
            <a:off x="2981325" y="2765425"/>
            <a:ext cx="288925" cy="287655"/>
          </a:xfrm>
          <a:prstGeom prst="triangle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45" name="等腰三角形 544"/>
          <p:cNvSpPr/>
          <p:nvPr>
            <p:custDataLst>
              <p:tags r:id="rId129"/>
            </p:custDataLst>
          </p:nvPr>
        </p:nvSpPr>
        <p:spPr>
          <a:xfrm rot="10800000">
            <a:off x="3053080" y="2803525"/>
            <a:ext cx="144780" cy="179705"/>
          </a:xfrm>
          <a:prstGeom prst="triangle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46" name="直接箭头连接符 545"/>
          <p:cNvCxnSpPr/>
          <p:nvPr>
            <p:custDataLst>
              <p:tags r:id="rId130"/>
            </p:custDataLst>
          </p:nvPr>
        </p:nvCxnSpPr>
        <p:spPr>
          <a:xfrm rot="5400000" flipH="1" flipV="1">
            <a:off x="4134644" y="2928144"/>
            <a:ext cx="285750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直接箭头连接符 546"/>
          <p:cNvCxnSpPr/>
          <p:nvPr>
            <p:custDataLst>
              <p:tags r:id="rId131"/>
            </p:custDataLst>
          </p:nvPr>
        </p:nvCxnSpPr>
        <p:spPr>
          <a:xfrm rot="5400000">
            <a:off x="3572669" y="3071019"/>
            <a:ext cx="285750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8" name="等腰三角形 547"/>
          <p:cNvSpPr/>
          <p:nvPr>
            <p:custDataLst>
              <p:tags r:id="rId132"/>
            </p:custDataLst>
          </p:nvPr>
        </p:nvSpPr>
        <p:spPr>
          <a:xfrm rot="10800000">
            <a:off x="3878263" y="3071813"/>
            <a:ext cx="144463" cy="179388"/>
          </a:xfrm>
          <a:prstGeom prst="triangle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49" name="矩形 548"/>
          <p:cNvSpPr/>
          <p:nvPr>
            <p:custDataLst>
              <p:tags r:id="rId133"/>
            </p:custDataLst>
          </p:nvPr>
        </p:nvSpPr>
        <p:spPr>
          <a:xfrm>
            <a:off x="106268" y="4258824"/>
            <a:ext cx="571472" cy="214314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厅门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22" name="Rectangle 206"/>
          <p:cNvSpPr/>
          <p:nvPr>
            <p:custDataLst>
              <p:tags r:id="rId134"/>
            </p:custDataLst>
          </p:nvPr>
        </p:nvSpPr>
        <p:spPr>
          <a:xfrm>
            <a:off x="7164388" y="5357813"/>
            <a:ext cx="2087562" cy="6921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lang="en-US" altLang="zh-CN" sz="1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1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行车的处理  </a:t>
            </a:r>
            <a:endParaRPr lang="zh-CN" altLang="en-US" sz="1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外围物流路线 </a:t>
            </a:r>
            <a:endParaRPr lang="zh-CN" altLang="en-US" sz="1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喷粉下线产品均无周转区</a:t>
            </a:r>
            <a:endParaRPr lang="zh-CN" altLang="en-US" sz="1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23" name="Rectangle 207"/>
          <p:cNvSpPr/>
          <p:nvPr>
            <p:custDataLst>
              <p:tags r:id="rId135"/>
            </p:custDataLst>
          </p:nvPr>
        </p:nvSpPr>
        <p:spPr>
          <a:xfrm>
            <a:off x="179388" y="117475"/>
            <a:ext cx="3313112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2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方案一</a:t>
            </a:r>
            <a:r>
              <a:rPr lang="en-US" altLang="zh-CN" sz="2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物流及库存</a:t>
            </a:r>
            <a:endParaRPr lang="zh-CN" altLang="en-US" sz="28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224" name="Object 208"/>
          <p:cNvGraphicFramePr>
            <a:graphicFrameLocks noChangeAspect="1"/>
          </p:cNvGraphicFramePr>
          <p:nvPr/>
        </p:nvGraphicFramePr>
        <p:xfrm>
          <a:off x="119063" y="5307013"/>
          <a:ext cx="66516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36" imgW="7846060" imgH="1038860" progId="Excel.Sheet.8">
                  <p:embed/>
                </p:oleObj>
              </mc:Choice>
              <mc:Fallback>
                <p:oleObj name="" r:id="rId136" imgW="7846060" imgH="1038860" progId="Excel.Shee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37"/>
                      <a:stretch>
                        <a:fillRect/>
                      </a:stretch>
                    </p:blipFill>
                    <p:spPr>
                      <a:xfrm>
                        <a:off x="119063" y="5307013"/>
                        <a:ext cx="6651625" cy="869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0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2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6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4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00"/>
                            </p:stCondLst>
                            <p:childTnLst>
                              <p:par>
                                <p:cTn id="1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0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3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00"/>
                            </p:stCondLst>
                            <p:childTnLst>
                              <p:par>
                                <p:cTn id="2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500"/>
                            </p:stCondLst>
                            <p:childTnLst>
                              <p:par>
                                <p:cTn id="2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0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500"/>
                            </p:stCondLst>
                            <p:childTnLst>
                              <p:par>
                                <p:cTn id="2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500"/>
                            </p:stCondLst>
                            <p:childTnLst>
                              <p:par>
                                <p:cTn id="2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8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500"/>
                            </p:stCondLst>
                            <p:childTnLst>
                              <p:par>
                                <p:cTn id="28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000"/>
                            </p:stCondLst>
                            <p:childTnLst>
                              <p:par>
                                <p:cTn id="28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500"/>
                            </p:stCondLst>
                            <p:childTnLst>
                              <p:par>
                                <p:cTn id="29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4000"/>
                            </p:stCondLst>
                            <p:childTnLst>
                              <p:par>
                                <p:cTn id="29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8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500"/>
                            </p:stCondLst>
                            <p:childTnLst>
                              <p:par>
                                <p:cTn id="30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"/>
                            </p:stCondLst>
                            <p:childTnLst>
                              <p:par>
                                <p:cTn id="30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6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500"/>
                            </p:stCondLst>
                            <p:childTnLst>
                              <p:par>
                                <p:cTn id="3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6000"/>
                            </p:stCondLst>
                            <p:childTnLst>
                              <p:par>
                                <p:cTn id="3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6500"/>
                            </p:stCondLst>
                            <p:childTnLst>
                              <p:par>
                                <p:cTn id="3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000"/>
                            </p:stCondLst>
                            <p:childTnLst>
                              <p:par>
                                <p:cTn id="3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0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500"/>
                            </p:stCondLst>
                            <p:childTnLst>
                              <p:par>
                                <p:cTn id="34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4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"/>
                            </p:stCondLst>
                            <p:childTnLst>
                              <p:par>
                                <p:cTn id="34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00"/>
                            </p:stCondLst>
                            <p:childTnLst>
                              <p:par>
                                <p:cTn id="3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000"/>
                            </p:stCondLst>
                            <p:childTnLst>
                              <p:par>
                                <p:cTn id="3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500"/>
                            </p:stCondLst>
                            <p:childTnLst>
                              <p:par>
                                <p:cTn id="3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0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"/>
                            </p:stCondLst>
                            <p:childTnLst>
                              <p:par>
                                <p:cTn id="38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00"/>
                            </p:stCondLst>
                            <p:childTnLst>
                              <p:par>
                                <p:cTn id="38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500"/>
                            </p:stCondLst>
                            <p:childTnLst>
                              <p:par>
                                <p:cTn id="39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000"/>
                            </p:stCondLst>
                            <p:childTnLst>
                              <p:par>
                                <p:cTn id="39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1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500"/>
                            </p:stCondLst>
                            <p:childTnLst>
                              <p:par>
                                <p:cTn id="4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000"/>
                            </p:stCondLst>
                            <p:childTnLst>
                              <p:par>
                                <p:cTn id="4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500"/>
                            </p:stCondLst>
                            <p:childTnLst>
                              <p:par>
                                <p:cTn id="4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000"/>
                            </p:stCondLst>
                            <p:childTnLst>
                              <p:par>
                                <p:cTn id="4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3500"/>
                            </p:stCondLst>
                            <p:childTnLst>
                              <p:par>
                                <p:cTn id="4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00"/>
                            </p:stCondLst>
                            <p:childTnLst>
                              <p:par>
                                <p:cTn id="46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3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0"/>
                            </p:stCondLst>
                            <p:childTnLst>
                              <p:par>
                                <p:cTn id="47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2000"/>
                            </p:stCondLst>
                            <p:childTnLst>
                              <p:par>
                                <p:cTn id="47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2500"/>
                            </p:stCondLst>
                            <p:childTnLst>
                              <p:par>
                                <p:cTn id="47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3000"/>
                            </p:stCondLst>
                            <p:childTnLst>
                              <p:par>
                                <p:cTn id="4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3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3500"/>
                            </p:stCondLst>
                            <p:childTnLst>
                              <p:par>
                                <p:cTn id="48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5"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00"/>
                            </p:stCondLst>
                            <p:childTnLst>
                              <p:par>
                                <p:cTn id="5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00"/>
                            </p:stCondLst>
                            <p:childTnLst>
                              <p:par>
                                <p:cTn id="51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00"/>
                            </p:stCondLst>
                            <p:childTnLst>
                              <p:par>
                                <p:cTn id="5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000"/>
                            </p:stCondLst>
                            <p:childTnLst>
                              <p:par>
                                <p:cTn id="5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500"/>
                            </p:stCondLst>
                            <p:childTnLst>
                              <p:par>
                                <p:cTn id="5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2000"/>
                            </p:stCondLst>
                            <p:childTnLst>
                              <p:par>
                                <p:cTn id="5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4000"/>
                            </p:stCondLst>
                            <p:childTnLst>
                              <p:par>
                                <p:cTn id="5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4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4500"/>
                            </p:stCondLst>
                            <p:childTnLst>
                              <p:par>
                                <p:cTn id="5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500"/>
                            </p:stCondLst>
                            <p:childTnLst>
                              <p:par>
                                <p:cTn id="5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000"/>
                            </p:stCondLst>
                            <p:childTnLst>
                              <p:par>
                                <p:cTn id="58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2000"/>
                            </p:stCondLst>
                            <p:childTnLst>
                              <p:par>
                                <p:cTn id="59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2500"/>
                            </p:stCondLst>
                            <p:childTnLst>
                              <p:par>
                                <p:cTn id="59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3500"/>
                            </p:stCondLst>
                            <p:childTnLst>
                              <p:par>
                                <p:cTn id="60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8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4000"/>
                            </p:stCondLst>
                            <p:childTnLst>
                              <p:par>
                                <p:cTn id="61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4500"/>
                            </p:stCondLst>
                            <p:childTnLst>
                              <p:par>
                                <p:cTn id="61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7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500"/>
                            </p:stCondLst>
                            <p:childTnLst>
                              <p:par>
                                <p:cTn id="6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500"/>
                            </p:stCondLst>
                            <p:childTnLst>
                              <p:par>
                                <p:cTn id="64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500"/>
                            </p:stCondLst>
                            <p:childTnLst>
                              <p:par>
                                <p:cTn id="6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000"/>
                            </p:stCondLst>
                            <p:childTnLst>
                              <p:par>
                                <p:cTn id="6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500"/>
                            </p:stCondLst>
                            <p:childTnLst>
                              <p:par>
                                <p:cTn id="6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3000"/>
                            </p:stCondLst>
                            <p:childTnLst>
                              <p:par>
                                <p:cTn id="6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3500"/>
                            </p:stCondLst>
                            <p:childTnLst>
                              <p:par>
                                <p:cTn id="6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4500"/>
                            </p:stCondLst>
                            <p:childTnLst>
                              <p:par>
                                <p:cTn id="6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500"/>
                            </p:stCondLst>
                            <p:childTnLst>
                              <p:par>
                                <p:cTn id="70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1000"/>
                            </p:stCondLst>
                            <p:childTnLst>
                              <p:par>
                                <p:cTn id="71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500"/>
                            </p:stCondLst>
                            <p:childTnLst>
                              <p:par>
                                <p:cTn id="71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000"/>
                            </p:stCondLst>
                            <p:childTnLst>
                              <p:par>
                                <p:cTn id="71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3000"/>
                            </p:stCondLst>
                            <p:childTnLst>
                              <p:par>
                                <p:cTn id="7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3500"/>
                            </p:stCondLst>
                            <p:childTnLst>
                              <p:par>
                                <p:cTn id="73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4000"/>
                            </p:stCondLst>
                            <p:childTnLst>
                              <p:par>
                                <p:cTn id="73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4500"/>
                            </p:stCondLst>
                            <p:childTnLst>
                              <p:par>
                                <p:cTn id="73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2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7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1" fill="hold">
                      <p:stCondLst>
                        <p:cond delay="indefinite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500"/>
                            </p:stCondLst>
                            <p:childTnLst>
                              <p:par>
                                <p:cTn id="7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500"/>
                            </p:stCondLst>
                            <p:childTnLst>
                              <p:par>
                                <p:cTn id="76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bldLvl="0" animBg="1"/>
      <p:bldP spid="327" grpId="1" bldLvl="0" animBg="1"/>
      <p:bldP spid="334" grpId="0" bldLvl="0" animBg="1"/>
      <p:bldP spid="334" grpId="1" bldLvl="0" animBg="1"/>
      <p:bldP spid="361" grpId="0" bldLvl="0" animBg="1"/>
      <p:bldP spid="361" grpId="1" bldLvl="0" animBg="1"/>
      <p:bldP spid="362" grpId="0" bldLvl="0" animBg="1"/>
      <p:bldP spid="362" grpId="1" bldLvl="0" animBg="1"/>
      <p:bldP spid="382" grpId="0" bldLvl="0" animBg="1"/>
      <p:bldP spid="389" grpId="0" bldLvl="0" animBg="1"/>
      <p:bldP spid="402" grpId="0" bldLvl="0" animBg="1"/>
      <p:bldP spid="542" grpId="0" bldLvl="0" animBg="1"/>
      <p:bldP spid="54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 rot="0">
            <a:off x="8482965" y="496808"/>
            <a:ext cx="391001" cy="321469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2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3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5"/>
            </p:custDataLst>
          </p:nvPr>
        </p:nvSpPr>
        <p:spPr>
          <a:xfrm rot="10800000">
            <a:off x="118110" y="6153785"/>
            <a:ext cx="1082993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76078" y="1926906"/>
            <a:ext cx="571472" cy="214314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门机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730250" y="1500188"/>
            <a:ext cx="571500" cy="214313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  <a:gs pos="0">
                <a:srgbClr val="EDA499">
                  <a:lumMod val="98000"/>
                  <a:lumOff val="2000"/>
                </a:srgbClr>
              </a:gs>
              <a:gs pos="50000">
                <a:srgbClr val="EDA499"/>
              </a:gs>
              <a:gs pos="100000">
                <a:srgbClr val="EDA499">
                  <a:lumMod val="99000"/>
                </a:srgb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布局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1371600" y="1500188"/>
            <a:ext cx="714375" cy="214313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  <a:gs pos="0">
                <a:srgbClr val="EDA499">
                  <a:lumMod val="98000"/>
                  <a:lumOff val="2000"/>
                </a:srgbClr>
              </a:gs>
              <a:gs pos="50000">
                <a:srgbClr val="EDA499"/>
              </a:gs>
              <a:gs pos="100000">
                <a:srgbClr val="EDA499">
                  <a:lumMod val="99000"/>
                </a:srgb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行走路线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82550" y="1500188"/>
            <a:ext cx="571500" cy="214313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  <a:gs pos="0">
                <a:srgbClr val="EDA499">
                  <a:lumMod val="98000"/>
                  <a:lumOff val="2000"/>
                </a:srgbClr>
              </a:gs>
              <a:gs pos="50000">
                <a:srgbClr val="EDA499"/>
              </a:gs>
              <a:gs pos="100000">
                <a:srgbClr val="EDA499">
                  <a:lumMod val="99000"/>
                </a:srgb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生产线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83476" y="2346390"/>
            <a:ext cx="571472" cy="214314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  <a:gs pos="0">
                <a:srgbClr val="EB9EAF">
                  <a:lumMod val="98000"/>
                  <a:lumOff val="2000"/>
                </a:srgbClr>
              </a:gs>
              <a:gs pos="50000">
                <a:srgbClr val="EB9EAF"/>
              </a:gs>
              <a:gs pos="100000">
                <a:srgbClr val="EB9EAF">
                  <a:lumMod val="99000"/>
                </a:srgbClr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上坎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92620" y="2782130"/>
            <a:ext cx="571472" cy="214314"/>
          </a:xfrm>
          <a:prstGeom prst="rect">
            <a:avLst/>
          </a:prstGeom>
          <a:solidFill>
            <a:schemeClr val="dk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轿壁</a:t>
            </a:r>
            <a:endParaRPr lang="zh-CN" altLang="en-US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85190" y="3159186"/>
            <a:ext cx="571472" cy="214314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  <a:gs pos="0">
                <a:srgbClr val="9FAEE0">
                  <a:lumMod val="98000"/>
                  <a:lumOff val="2000"/>
                </a:srgbClr>
              </a:gs>
              <a:gs pos="50000">
                <a:srgbClr val="9FAEE0"/>
              </a:gs>
              <a:gs pos="100000">
                <a:srgbClr val="9FAEE0">
                  <a:lumMod val="99000"/>
                </a:srgbClr>
              </a:gs>
            </a:gsLst>
            <a:lin ang="54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l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厅门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lt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92620" y="3530972"/>
            <a:ext cx="571472" cy="214314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  <a:gs pos="0">
                <a:srgbClr val="DDA0C7">
                  <a:lumMod val="98000"/>
                  <a:lumOff val="2000"/>
                </a:srgbClr>
              </a:gs>
              <a:gs pos="50000">
                <a:srgbClr val="DDA0C7"/>
              </a:gs>
              <a:gs pos="100000">
                <a:srgbClr val="DDA0C7">
                  <a:lumMod val="99000"/>
                </a:srgbClr>
              </a:gs>
            </a:gsLst>
            <a:lin ang="54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装潢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直接连接符 24"/>
          <p:cNvCxnSpPr/>
          <p:nvPr>
            <p:custDataLst>
              <p:tags r:id="rId14"/>
            </p:custDataLst>
          </p:nvPr>
        </p:nvCxnSpPr>
        <p:spPr>
          <a:xfrm rot="5400000">
            <a:off x="-731044" y="2974181"/>
            <a:ext cx="2879725" cy="1588"/>
          </a:xfrm>
          <a:prstGeom prst="line">
            <a:avLst/>
          </a:prstGeom>
          <a:ln w="19050">
            <a:solidFill>
              <a:schemeClr val="lt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15"/>
            </p:custDataLst>
          </p:nvPr>
        </p:nvCxnSpPr>
        <p:spPr>
          <a:xfrm rot="5400000">
            <a:off x="-102394" y="3010694"/>
            <a:ext cx="2879725" cy="1588"/>
          </a:xfrm>
          <a:prstGeom prst="line">
            <a:avLst/>
          </a:prstGeom>
          <a:ln w="19050">
            <a:solidFill>
              <a:schemeClr val="lt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>
            <p:custDataLst>
              <p:tags r:id="rId16"/>
            </p:custDataLst>
          </p:nvPr>
        </p:nvSpPr>
        <p:spPr>
          <a:xfrm>
            <a:off x="104962" y="3884610"/>
            <a:ext cx="571472" cy="214314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轿底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21" name="TextBox 194"/>
          <p:cNvSpPr txBox="1"/>
          <p:nvPr/>
        </p:nvSpPr>
        <p:spPr>
          <a:xfrm>
            <a:off x="55563" y="4567238"/>
            <a:ext cx="18573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注：点击三角形进行动画演示</a:t>
            </a:r>
            <a:endParaRPr lang="zh-CN" altLang="en-US" sz="1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122" name="Picture 26"/>
          <p:cNvPicPr/>
          <p:nvPr/>
        </p:nvPicPr>
        <p:blipFill>
          <a:blip r:embed="rId17"/>
          <a:stretch>
            <a:fillRect/>
          </a:stretch>
        </p:blipFill>
        <p:spPr>
          <a:xfrm>
            <a:off x="2187575" y="858838"/>
            <a:ext cx="6858000" cy="4427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" name="矩形 173"/>
          <p:cNvSpPr/>
          <p:nvPr>
            <p:custDataLst>
              <p:tags r:id="rId18"/>
            </p:custDataLst>
          </p:nvPr>
        </p:nvSpPr>
        <p:spPr>
          <a:xfrm>
            <a:off x="106268" y="4258824"/>
            <a:ext cx="571472" cy="214314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厅门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1" name="矩形 180"/>
          <p:cNvSpPr/>
          <p:nvPr>
            <p:custDataLst>
              <p:tags r:id="rId19"/>
            </p:custDataLst>
          </p:nvPr>
        </p:nvSpPr>
        <p:spPr>
          <a:xfrm>
            <a:off x="822325" y="1871980"/>
            <a:ext cx="463550" cy="2762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6" name="流程图: 摘录 185"/>
          <p:cNvSpPr/>
          <p:nvPr>
            <p:custDataLst>
              <p:tags r:id="rId20"/>
            </p:custDataLst>
          </p:nvPr>
        </p:nvSpPr>
        <p:spPr>
          <a:xfrm rot="5400000">
            <a:off x="946785" y="1929765"/>
            <a:ext cx="184150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99" name="图片 198" descr="2011-12-12_140422.jpg"/>
          <p:cNvPicPr/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87" t="5347" r="23006" b="80495"/>
          <a:stretch>
            <a:fillRect/>
          </a:stretch>
        </p:blipFill>
        <p:spPr>
          <a:xfrm>
            <a:off x="4224338" y="1020763"/>
            <a:ext cx="3205162" cy="64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" name="图片 201" descr="2011-12-12_140422.jpg"/>
          <p:cNvPicPr/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2" t="35237" r="68689" b="56897"/>
          <a:stretch>
            <a:fillRect/>
          </a:stretch>
        </p:blipFill>
        <p:spPr>
          <a:xfrm>
            <a:off x="2419350" y="2408238"/>
            <a:ext cx="1804988" cy="30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0" name="矩形 209"/>
          <p:cNvSpPr/>
          <p:nvPr>
            <p:custDataLst>
              <p:tags r:id="rId22"/>
            </p:custDataLst>
          </p:nvPr>
        </p:nvSpPr>
        <p:spPr>
          <a:xfrm>
            <a:off x="1482725" y="1860550"/>
            <a:ext cx="463550" cy="2762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0" name="流程图: 摘录 219"/>
          <p:cNvSpPr/>
          <p:nvPr>
            <p:custDataLst>
              <p:tags r:id="rId23"/>
            </p:custDataLst>
          </p:nvPr>
        </p:nvSpPr>
        <p:spPr>
          <a:xfrm rot="5400000">
            <a:off x="1607185" y="1918335"/>
            <a:ext cx="184150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23" name="直接连接符 222"/>
          <p:cNvCxnSpPr/>
          <p:nvPr>
            <p:custDataLst>
              <p:tags r:id="rId24"/>
            </p:custDataLst>
          </p:nvPr>
        </p:nvCxnSpPr>
        <p:spPr>
          <a:xfrm>
            <a:off x="2633663" y="2541588"/>
            <a:ext cx="1438275" cy="20638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接连接符 259"/>
          <p:cNvCxnSpPr/>
          <p:nvPr>
            <p:custDataLst>
              <p:tags r:id="rId25"/>
            </p:custDataLst>
          </p:nvPr>
        </p:nvCxnSpPr>
        <p:spPr>
          <a:xfrm rot="5400000" flipH="1" flipV="1">
            <a:off x="3963988" y="2463800"/>
            <a:ext cx="214313" cy="1588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箭头连接符 274"/>
          <p:cNvCxnSpPr/>
          <p:nvPr>
            <p:custDataLst>
              <p:tags r:id="rId26"/>
            </p:custDataLst>
          </p:nvPr>
        </p:nvCxnSpPr>
        <p:spPr>
          <a:xfrm>
            <a:off x="4071938" y="2357438"/>
            <a:ext cx="142875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接箭头连接符 277"/>
          <p:cNvCxnSpPr/>
          <p:nvPr>
            <p:custDataLst>
              <p:tags r:id="rId27"/>
            </p:custDataLst>
          </p:nvPr>
        </p:nvCxnSpPr>
        <p:spPr>
          <a:xfrm rot="5400000">
            <a:off x="3824288" y="2786063"/>
            <a:ext cx="855663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箭头连接符 280"/>
          <p:cNvCxnSpPr/>
          <p:nvPr>
            <p:custDataLst>
              <p:tags r:id="rId28"/>
            </p:custDataLst>
          </p:nvPr>
        </p:nvCxnSpPr>
        <p:spPr>
          <a:xfrm>
            <a:off x="4241800" y="3235325"/>
            <a:ext cx="357188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接箭头连接符 283"/>
          <p:cNvCxnSpPr/>
          <p:nvPr>
            <p:custDataLst>
              <p:tags r:id="rId29"/>
            </p:custDataLst>
          </p:nvPr>
        </p:nvCxnSpPr>
        <p:spPr>
          <a:xfrm rot="10800000">
            <a:off x="4286250" y="2778125"/>
            <a:ext cx="1214438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箭头连接符 284"/>
          <p:cNvCxnSpPr/>
          <p:nvPr>
            <p:custDataLst>
              <p:tags r:id="rId30"/>
            </p:custDataLst>
          </p:nvPr>
        </p:nvCxnSpPr>
        <p:spPr>
          <a:xfrm rot="5400000" flipH="1" flipV="1">
            <a:off x="3363913" y="1857375"/>
            <a:ext cx="1855788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接箭头连接符 285"/>
          <p:cNvCxnSpPr/>
          <p:nvPr>
            <p:custDataLst>
              <p:tags r:id="rId31"/>
            </p:custDataLst>
          </p:nvPr>
        </p:nvCxnSpPr>
        <p:spPr>
          <a:xfrm>
            <a:off x="4286250" y="928688"/>
            <a:ext cx="1928813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接箭头连接符 286"/>
          <p:cNvCxnSpPr/>
          <p:nvPr>
            <p:custDataLst>
              <p:tags r:id="rId32"/>
            </p:custDataLst>
          </p:nvPr>
        </p:nvCxnSpPr>
        <p:spPr>
          <a:xfrm rot="5400000">
            <a:off x="5965825" y="1177925"/>
            <a:ext cx="500063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/>
          <p:nvPr>
            <p:custDataLst>
              <p:tags r:id="rId33"/>
            </p:custDataLst>
          </p:nvPr>
        </p:nvCxnSpPr>
        <p:spPr>
          <a:xfrm rot="5400000" flipH="1" flipV="1">
            <a:off x="5394325" y="2892425"/>
            <a:ext cx="214313" cy="1588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等腰三角形 288"/>
          <p:cNvSpPr/>
          <p:nvPr>
            <p:custDataLst>
              <p:tags r:id="rId34"/>
            </p:custDataLst>
          </p:nvPr>
        </p:nvSpPr>
        <p:spPr>
          <a:xfrm rot="10800000">
            <a:off x="3529013" y="2428875"/>
            <a:ext cx="144463" cy="179388"/>
          </a:xfrm>
          <a:prstGeom prst="triangl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1" name="等腰三角形 290"/>
          <p:cNvSpPr/>
          <p:nvPr>
            <p:custDataLst>
              <p:tags r:id="rId35"/>
            </p:custDataLst>
          </p:nvPr>
        </p:nvSpPr>
        <p:spPr>
          <a:xfrm rot="10800000">
            <a:off x="2898775" y="2419350"/>
            <a:ext cx="287655" cy="287655"/>
          </a:xfrm>
          <a:prstGeom prst="triangl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2" name="等腰三角形 291"/>
          <p:cNvSpPr/>
          <p:nvPr>
            <p:custDataLst>
              <p:tags r:id="rId36"/>
            </p:custDataLst>
          </p:nvPr>
        </p:nvSpPr>
        <p:spPr>
          <a:xfrm rot="10800000">
            <a:off x="2968625" y="2457450"/>
            <a:ext cx="146050" cy="179705"/>
          </a:xfrm>
          <a:prstGeom prst="triangl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4" name="等腰三角形 293"/>
          <p:cNvSpPr/>
          <p:nvPr>
            <p:custDataLst>
              <p:tags r:id="rId37"/>
            </p:custDataLst>
          </p:nvPr>
        </p:nvSpPr>
        <p:spPr>
          <a:xfrm rot="10800000">
            <a:off x="4500880" y="3143250"/>
            <a:ext cx="287020" cy="287655"/>
          </a:xfrm>
          <a:prstGeom prst="triangl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5" name="等腰三角形 294"/>
          <p:cNvSpPr/>
          <p:nvPr>
            <p:custDataLst>
              <p:tags r:id="rId38"/>
            </p:custDataLst>
          </p:nvPr>
        </p:nvSpPr>
        <p:spPr>
          <a:xfrm rot="10800000">
            <a:off x="4570730" y="3181350"/>
            <a:ext cx="146050" cy="179705"/>
          </a:xfrm>
          <a:prstGeom prst="triangl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6" name="等腰三角形 295"/>
          <p:cNvSpPr/>
          <p:nvPr>
            <p:custDataLst>
              <p:tags r:id="rId39"/>
            </p:custDataLst>
          </p:nvPr>
        </p:nvSpPr>
        <p:spPr>
          <a:xfrm rot="10800000">
            <a:off x="6000750" y="1143000"/>
            <a:ext cx="144463" cy="179388"/>
          </a:xfrm>
          <a:prstGeom prst="triangl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8" name="矩形 297"/>
          <p:cNvSpPr/>
          <p:nvPr>
            <p:custDataLst>
              <p:tags r:id="rId40"/>
            </p:custDataLst>
          </p:nvPr>
        </p:nvSpPr>
        <p:spPr>
          <a:xfrm>
            <a:off x="812800" y="2286000"/>
            <a:ext cx="465455" cy="278130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  <a:gs pos="0">
                <a:srgbClr val="EB9EAF">
                  <a:lumMod val="98000"/>
                  <a:lumOff val="2000"/>
                </a:srgbClr>
              </a:gs>
              <a:gs pos="50000">
                <a:srgbClr val="EB9EAF"/>
              </a:gs>
              <a:gs pos="100000">
                <a:srgbClr val="EB9EAF">
                  <a:lumMod val="99000"/>
                </a:srgbClr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9" name="流程图: 摘录 298"/>
          <p:cNvSpPr/>
          <p:nvPr>
            <p:custDataLst>
              <p:tags r:id="rId41"/>
            </p:custDataLst>
          </p:nvPr>
        </p:nvSpPr>
        <p:spPr>
          <a:xfrm rot="5400000">
            <a:off x="938530" y="2345055"/>
            <a:ext cx="186055" cy="115570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00" name="图片 299" descr="2011-12-12_140422.jpg"/>
          <p:cNvPicPr/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45" t="35237" r="23325" b="56897"/>
          <a:stretch>
            <a:fillRect/>
          </a:stretch>
        </p:blipFill>
        <p:spPr>
          <a:xfrm>
            <a:off x="4318000" y="2378075"/>
            <a:ext cx="3040063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1" name="图片 300" descr="2011-12-12_140422.jpg"/>
          <p:cNvPicPr/>
          <p:nvPr/>
        </p:nvPicPr>
        <p:blipFill>
          <a:blip r:embed="rId4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3140075"/>
            <a:ext cx="550863" cy="29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3" name="矩形 302"/>
          <p:cNvSpPr/>
          <p:nvPr>
            <p:custDataLst>
              <p:tags r:id="rId43"/>
            </p:custDataLst>
          </p:nvPr>
        </p:nvSpPr>
        <p:spPr>
          <a:xfrm>
            <a:off x="1487805" y="2298700"/>
            <a:ext cx="464820" cy="276225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  <a:gs pos="0">
                <a:srgbClr val="EB9EAF">
                  <a:lumMod val="98000"/>
                  <a:lumOff val="2000"/>
                </a:srgbClr>
              </a:gs>
              <a:gs pos="50000">
                <a:srgbClr val="EB9EAF"/>
              </a:gs>
              <a:gs pos="100000">
                <a:srgbClr val="EB9EAF">
                  <a:lumMod val="99000"/>
                </a:srgbClr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4" name="流程图: 摘录 303"/>
          <p:cNvSpPr/>
          <p:nvPr>
            <p:custDataLst>
              <p:tags r:id="rId44"/>
            </p:custDataLst>
          </p:nvPr>
        </p:nvSpPr>
        <p:spPr>
          <a:xfrm rot="5400000">
            <a:off x="1613535" y="2356485"/>
            <a:ext cx="184150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05" name="直接箭头连接符 304"/>
          <p:cNvCxnSpPr/>
          <p:nvPr/>
        </p:nvCxnSpPr>
        <p:spPr>
          <a:xfrm>
            <a:off x="4429125" y="2524125"/>
            <a:ext cx="3000375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接箭头连接符 305"/>
          <p:cNvCxnSpPr/>
          <p:nvPr/>
        </p:nvCxnSpPr>
        <p:spPr>
          <a:xfrm>
            <a:off x="7051675" y="3398838"/>
            <a:ext cx="214313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箭头连接符 306"/>
          <p:cNvCxnSpPr/>
          <p:nvPr/>
        </p:nvCxnSpPr>
        <p:spPr>
          <a:xfrm>
            <a:off x="6929438" y="3206750"/>
            <a:ext cx="509588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接箭头连接符 307"/>
          <p:cNvCxnSpPr/>
          <p:nvPr/>
        </p:nvCxnSpPr>
        <p:spPr>
          <a:xfrm rot="5400000" flipH="1" flipV="1">
            <a:off x="7127875" y="3302000"/>
            <a:ext cx="215900" cy="0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接箭头连接符 308"/>
          <p:cNvCxnSpPr/>
          <p:nvPr/>
        </p:nvCxnSpPr>
        <p:spPr>
          <a:xfrm>
            <a:off x="3000375" y="2357438"/>
            <a:ext cx="1285875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箭头连接符 309"/>
          <p:cNvCxnSpPr/>
          <p:nvPr/>
        </p:nvCxnSpPr>
        <p:spPr>
          <a:xfrm rot="5400000" flipH="1" flipV="1">
            <a:off x="2820988" y="2465388"/>
            <a:ext cx="215900" cy="0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接箭头连接符 310"/>
          <p:cNvCxnSpPr/>
          <p:nvPr/>
        </p:nvCxnSpPr>
        <p:spPr>
          <a:xfrm rot="5400000">
            <a:off x="3831431" y="2831306"/>
            <a:ext cx="909638" cy="0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接箭头连接符 311"/>
          <p:cNvCxnSpPr/>
          <p:nvPr/>
        </p:nvCxnSpPr>
        <p:spPr>
          <a:xfrm>
            <a:off x="4276725" y="2776538"/>
            <a:ext cx="223838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箭头连接符 312"/>
          <p:cNvCxnSpPr/>
          <p:nvPr/>
        </p:nvCxnSpPr>
        <p:spPr>
          <a:xfrm rot="5400000" flipH="1" flipV="1">
            <a:off x="4321175" y="2617788"/>
            <a:ext cx="215900" cy="0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接箭头连接符 313"/>
          <p:cNvCxnSpPr/>
          <p:nvPr/>
        </p:nvCxnSpPr>
        <p:spPr>
          <a:xfrm>
            <a:off x="4286250" y="3286125"/>
            <a:ext cx="223838" cy="1588"/>
          </a:xfrm>
          <a:prstGeom prst="straightConnector1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等腰三角形 315"/>
          <p:cNvSpPr/>
          <p:nvPr>
            <p:custDataLst>
              <p:tags r:id="rId45"/>
            </p:custDataLst>
          </p:nvPr>
        </p:nvSpPr>
        <p:spPr>
          <a:xfrm rot="10800000">
            <a:off x="2898775" y="2419350"/>
            <a:ext cx="287655" cy="287655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7" name="等腰三角形 316"/>
          <p:cNvSpPr/>
          <p:nvPr>
            <p:custDataLst>
              <p:tags r:id="rId46"/>
            </p:custDataLst>
          </p:nvPr>
        </p:nvSpPr>
        <p:spPr>
          <a:xfrm rot="10800000">
            <a:off x="2968625" y="2457450"/>
            <a:ext cx="146050" cy="179705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9" name="等腰三角形 318"/>
          <p:cNvSpPr/>
          <p:nvPr>
            <p:custDataLst>
              <p:tags r:id="rId47"/>
            </p:custDataLst>
          </p:nvPr>
        </p:nvSpPr>
        <p:spPr>
          <a:xfrm rot="10800000">
            <a:off x="4500880" y="3143250"/>
            <a:ext cx="287020" cy="287655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0" name="等腰三角形 319"/>
          <p:cNvSpPr/>
          <p:nvPr>
            <p:custDataLst>
              <p:tags r:id="rId48"/>
            </p:custDataLst>
          </p:nvPr>
        </p:nvSpPr>
        <p:spPr>
          <a:xfrm rot="10800000">
            <a:off x="4570730" y="3181350"/>
            <a:ext cx="146050" cy="179705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1" name="等腰三角形 320"/>
          <p:cNvSpPr/>
          <p:nvPr>
            <p:custDataLst>
              <p:tags r:id="rId49"/>
            </p:custDataLst>
          </p:nvPr>
        </p:nvSpPr>
        <p:spPr>
          <a:xfrm rot="10800000">
            <a:off x="4805363" y="2500313"/>
            <a:ext cx="144463" cy="179388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3" name="等腰三角形 322"/>
          <p:cNvSpPr/>
          <p:nvPr>
            <p:custDataLst>
              <p:tags r:id="rId50"/>
            </p:custDataLst>
          </p:nvPr>
        </p:nvSpPr>
        <p:spPr>
          <a:xfrm rot="10800000">
            <a:off x="5713730" y="2428875"/>
            <a:ext cx="287020" cy="287655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4" name="等腰三角形 323"/>
          <p:cNvSpPr/>
          <p:nvPr>
            <p:custDataLst>
              <p:tags r:id="rId51"/>
            </p:custDataLst>
          </p:nvPr>
        </p:nvSpPr>
        <p:spPr>
          <a:xfrm rot="10800000">
            <a:off x="5783580" y="2466975"/>
            <a:ext cx="146050" cy="179705"/>
          </a:xfrm>
          <a:prstGeom prst="triangle">
            <a:avLst/>
          </a:prstGeom>
          <a:ln w="28575">
            <a:solidFill>
              <a:srgbClr val="92D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6" name="矩形 325"/>
          <p:cNvSpPr/>
          <p:nvPr>
            <p:custDataLst>
              <p:tags r:id="rId52"/>
            </p:custDataLst>
          </p:nvPr>
        </p:nvSpPr>
        <p:spPr>
          <a:xfrm>
            <a:off x="809625" y="2714625"/>
            <a:ext cx="465455" cy="278130"/>
          </a:xfrm>
          <a:prstGeom prst="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  <a:gs pos="0">
                <a:srgbClr val="000000">
                  <a:lumMod val="98000"/>
                  <a:lumOff val="2000"/>
                </a:srgbClr>
              </a:gs>
              <a:gs pos="50000">
                <a:srgbClr val="000000"/>
              </a:gs>
              <a:gs pos="100000">
                <a:srgbClr val="000000">
                  <a:lumMod val="99000"/>
                </a:srgbClr>
              </a:gs>
            </a:gsLst>
            <a:lin ang="5400000" scaled="0"/>
          </a:gradFill>
          <a:ln>
            <a:solidFill>
              <a:schemeClr val="dk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7" name="流程图: 摘录 326"/>
          <p:cNvSpPr/>
          <p:nvPr>
            <p:custDataLst>
              <p:tags r:id="rId53"/>
            </p:custDataLst>
          </p:nvPr>
        </p:nvSpPr>
        <p:spPr>
          <a:xfrm rot="5400000">
            <a:off x="955040" y="2793365"/>
            <a:ext cx="186055" cy="11747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28" name="图片 327" descr="2011-12-12_140422.jpg"/>
          <p:cNvPicPr/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56" t="43103" r="68689" b="50604"/>
          <a:stretch>
            <a:fillRect/>
          </a:stretch>
        </p:blipFill>
        <p:spPr>
          <a:xfrm>
            <a:off x="3073400" y="2735263"/>
            <a:ext cx="1135063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9" name="图片 328" descr="2011-12-12_140422.jpg"/>
          <p:cNvPicPr/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43" t="28139" r="48456" b="65569"/>
          <a:stretch>
            <a:fillRect/>
          </a:stretch>
        </p:blipFill>
        <p:spPr>
          <a:xfrm>
            <a:off x="4318000" y="2047875"/>
            <a:ext cx="1357313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1" name="矩形 330"/>
          <p:cNvSpPr/>
          <p:nvPr>
            <p:custDataLst>
              <p:tags r:id="rId54"/>
            </p:custDataLst>
          </p:nvPr>
        </p:nvSpPr>
        <p:spPr>
          <a:xfrm>
            <a:off x="1490980" y="2711450"/>
            <a:ext cx="463550" cy="278130"/>
          </a:xfrm>
          <a:prstGeom prst="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  <a:gs pos="0">
                <a:srgbClr val="000000">
                  <a:lumMod val="98000"/>
                  <a:lumOff val="2000"/>
                </a:srgbClr>
              </a:gs>
              <a:gs pos="50000">
                <a:srgbClr val="000000"/>
              </a:gs>
              <a:gs pos="100000">
                <a:srgbClr val="000000">
                  <a:lumMod val="99000"/>
                </a:srgbClr>
              </a:gs>
            </a:gsLst>
            <a:lin ang="5400000" scaled="0"/>
          </a:gradFill>
          <a:ln>
            <a:solidFill>
              <a:schemeClr val="dk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2" name="流程图: 摘录 331"/>
          <p:cNvSpPr/>
          <p:nvPr>
            <p:custDataLst>
              <p:tags r:id="rId55"/>
            </p:custDataLst>
          </p:nvPr>
        </p:nvSpPr>
        <p:spPr>
          <a:xfrm rot="5400000">
            <a:off x="1635125" y="2789555"/>
            <a:ext cx="186055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33" name="直接箭头连接符 332"/>
          <p:cNvCxnSpPr/>
          <p:nvPr>
            <p:custDataLst>
              <p:tags r:id="rId56"/>
            </p:custDataLst>
          </p:nvPr>
        </p:nvCxnSpPr>
        <p:spPr>
          <a:xfrm>
            <a:off x="2576513" y="2930525"/>
            <a:ext cx="1500188" cy="1588"/>
          </a:xfrm>
          <a:prstGeom prst="straightConnector1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接箭头连接符 333"/>
          <p:cNvCxnSpPr/>
          <p:nvPr>
            <p:custDataLst>
              <p:tags r:id="rId57"/>
            </p:custDataLst>
          </p:nvPr>
        </p:nvCxnSpPr>
        <p:spPr>
          <a:xfrm rot="5400000">
            <a:off x="4006056" y="3002756"/>
            <a:ext cx="142875" cy="1588"/>
          </a:xfrm>
          <a:prstGeom prst="straightConnector1">
            <a:avLst/>
          </a:prstGeom>
          <a:ln w="28575">
            <a:solidFill>
              <a:schemeClr val="dk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箭头连接符 75"/>
          <p:cNvCxnSpPr/>
          <p:nvPr>
            <p:custDataLst>
              <p:tags r:id="rId58"/>
            </p:custDataLst>
          </p:nvPr>
        </p:nvCxnSpPr>
        <p:spPr>
          <a:xfrm>
            <a:off x="4071938" y="3071813"/>
            <a:ext cx="495300" cy="212725"/>
          </a:xfrm>
          <a:prstGeom prst="bentConnector3">
            <a:avLst>
              <a:gd name="adj1" fmla="val 39423"/>
            </a:avLst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接箭头连接符 79"/>
          <p:cNvCxnSpPr/>
          <p:nvPr>
            <p:custDataLst>
              <p:tags r:id="rId59"/>
            </p:custDataLst>
          </p:nvPr>
        </p:nvCxnSpPr>
        <p:spPr>
          <a:xfrm rot="10800000">
            <a:off x="4286250" y="2786063"/>
            <a:ext cx="1214438" cy="285750"/>
          </a:xfrm>
          <a:prstGeom prst="bentConnector3">
            <a:avLst>
              <a:gd name="adj1" fmla="val 981"/>
            </a:avLst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接箭头连接符 336"/>
          <p:cNvCxnSpPr/>
          <p:nvPr>
            <p:custDataLst>
              <p:tags r:id="rId60"/>
            </p:custDataLst>
          </p:nvPr>
        </p:nvCxnSpPr>
        <p:spPr>
          <a:xfrm rot="5400000" flipH="1" flipV="1">
            <a:off x="4071144" y="2572544"/>
            <a:ext cx="431800" cy="1588"/>
          </a:xfrm>
          <a:prstGeom prst="straightConnector1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接箭头连接符 117"/>
          <p:cNvCxnSpPr/>
          <p:nvPr>
            <p:custDataLst>
              <p:tags r:id="rId61"/>
            </p:custDataLst>
          </p:nvPr>
        </p:nvCxnSpPr>
        <p:spPr>
          <a:xfrm rot="5400000" flipH="1" flipV="1">
            <a:off x="4297363" y="2236788"/>
            <a:ext cx="214313" cy="93663"/>
          </a:xfrm>
          <a:prstGeom prst="bentConnector3">
            <a:avLst>
              <a:gd name="adj1" fmla="val 7776"/>
            </a:avLst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接箭头连接符 338"/>
          <p:cNvCxnSpPr/>
          <p:nvPr>
            <p:custDataLst>
              <p:tags r:id="rId62"/>
            </p:custDataLst>
          </p:nvPr>
        </p:nvCxnSpPr>
        <p:spPr>
          <a:xfrm>
            <a:off x="4505325" y="2144713"/>
            <a:ext cx="1071563" cy="1588"/>
          </a:xfrm>
          <a:prstGeom prst="straightConnector1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箭头连接符 339"/>
          <p:cNvCxnSpPr/>
          <p:nvPr>
            <p:custDataLst>
              <p:tags r:id="rId63"/>
            </p:custDataLst>
          </p:nvPr>
        </p:nvCxnSpPr>
        <p:spPr>
          <a:xfrm rot="5400000">
            <a:off x="5470525" y="2252663"/>
            <a:ext cx="214313" cy="1588"/>
          </a:xfrm>
          <a:prstGeom prst="straightConnector1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等腰三角形 340"/>
          <p:cNvSpPr/>
          <p:nvPr>
            <p:custDataLst>
              <p:tags r:id="rId64"/>
            </p:custDataLst>
          </p:nvPr>
        </p:nvSpPr>
        <p:spPr>
          <a:xfrm rot="10800000">
            <a:off x="3613150" y="2774950"/>
            <a:ext cx="144463" cy="179388"/>
          </a:xfrm>
          <a:prstGeom prst="triangle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3" name="等腰三角形 342"/>
          <p:cNvSpPr/>
          <p:nvPr>
            <p:custDataLst>
              <p:tags r:id="rId65"/>
            </p:custDataLst>
          </p:nvPr>
        </p:nvSpPr>
        <p:spPr>
          <a:xfrm rot="10800000">
            <a:off x="2981325" y="2765425"/>
            <a:ext cx="288925" cy="287655"/>
          </a:xfrm>
          <a:prstGeom prst="triangle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4" name="等腰三角形 343"/>
          <p:cNvSpPr/>
          <p:nvPr>
            <p:custDataLst>
              <p:tags r:id="rId66"/>
            </p:custDataLst>
          </p:nvPr>
        </p:nvSpPr>
        <p:spPr>
          <a:xfrm rot="10800000">
            <a:off x="3053080" y="2803525"/>
            <a:ext cx="144780" cy="179705"/>
          </a:xfrm>
          <a:prstGeom prst="triangle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6" name="等腰三角形 345"/>
          <p:cNvSpPr/>
          <p:nvPr>
            <p:custDataLst>
              <p:tags r:id="rId67"/>
            </p:custDataLst>
          </p:nvPr>
        </p:nvSpPr>
        <p:spPr>
          <a:xfrm rot="10800000">
            <a:off x="4500880" y="3143250"/>
            <a:ext cx="287020" cy="287655"/>
          </a:xfrm>
          <a:prstGeom prst="triangle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7" name="等腰三角形 346"/>
          <p:cNvSpPr/>
          <p:nvPr>
            <p:custDataLst>
              <p:tags r:id="rId68"/>
            </p:custDataLst>
          </p:nvPr>
        </p:nvSpPr>
        <p:spPr>
          <a:xfrm rot="10800000">
            <a:off x="4570730" y="3181350"/>
            <a:ext cx="146050" cy="179705"/>
          </a:xfrm>
          <a:prstGeom prst="triangle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8" name="等腰三角形 347"/>
          <p:cNvSpPr/>
          <p:nvPr>
            <p:custDataLst>
              <p:tags r:id="rId69"/>
            </p:custDataLst>
          </p:nvPr>
        </p:nvSpPr>
        <p:spPr>
          <a:xfrm rot="10800000">
            <a:off x="4551363" y="2178050"/>
            <a:ext cx="144463" cy="179388"/>
          </a:xfrm>
          <a:prstGeom prst="triangle">
            <a:avLst/>
          </a:prstGeom>
          <a:ln w="28575">
            <a:solidFill>
              <a:schemeClr val="dk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0" name="矩形 349"/>
          <p:cNvSpPr/>
          <p:nvPr>
            <p:custDataLst>
              <p:tags r:id="rId70"/>
            </p:custDataLst>
          </p:nvPr>
        </p:nvSpPr>
        <p:spPr>
          <a:xfrm>
            <a:off x="1495425" y="3072130"/>
            <a:ext cx="463550" cy="276225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  <a:gs pos="0">
                <a:srgbClr val="9FAEE0">
                  <a:lumMod val="98000"/>
                  <a:lumOff val="2000"/>
                </a:srgbClr>
              </a:gs>
              <a:gs pos="50000">
                <a:srgbClr val="9FAEE0"/>
              </a:gs>
              <a:gs pos="100000">
                <a:srgbClr val="9FAEE0">
                  <a:lumMod val="99000"/>
                </a:srgbClr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1" name="流程图: 摘录 350"/>
          <p:cNvSpPr/>
          <p:nvPr>
            <p:custDataLst>
              <p:tags r:id="rId71"/>
            </p:custDataLst>
          </p:nvPr>
        </p:nvSpPr>
        <p:spPr>
          <a:xfrm rot="5400000">
            <a:off x="1619885" y="3129915"/>
            <a:ext cx="184150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52" name="直接箭头连接符 61"/>
          <p:cNvCxnSpPr/>
          <p:nvPr/>
        </p:nvCxnSpPr>
        <p:spPr>
          <a:xfrm>
            <a:off x="4673600" y="2900363"/>
            <a:ext cx="561975" cy="120650"/>
          </a:xfrm>
          <a:prstGeom prst="bentConnector3">
            <a:avLst>
              <a:gd name="adj1" fmla="val 100000"/>
            </a:avLst>
          </a:prstGeom>
          <a:ln w="28575">
            <a:solidFill>
              <a:srgbClr val="F67B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直接箭头连接符 352"/>
          <p:cNvCxnSpPr/>
          <p:nvPr/>
        </p:nvCxnSpPr>
        <p:spPr>
          <a:xfrm>
            <a:off x="5235575" y="3305175"/>
            <a:ext cx="1285875" cy="1588"/>
          </a:xfrm>
          <a:prstGeom prst="straightConnector1">
            <a:avLst/>
          </a:prstGeom>
          <a:ln w="28575">
            <a:solidFill>
              <a:srgbClr val="F67B5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接连接符 353"/>
          <p:cNvCxnSpPr/>
          <p:nvPr/>
        </p:nvCxnSpPr>
        <p:spPr>
          <a:xfrm rot="5400000" flipH="1" flipV="1">
            <a:off x="6450806" y="3020219"/>
            <a:ext cx="142875" cy="1588"/>
          </a:xfrm>
          <a:prstGeom prst="line">
            <a:avLst/>
          </a:prstGeom>
          <a:ln w="28575">
            <a:solidFill>
              <a:srgbClr val="F67B5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直接箭头连接符 354"/>
          <p:cNvCxnSpPr/>
          <p:nvPr/>
        </p:nvCxnSpPr>
        <p:spPr>
          <a:xfrm>
            <a:off x="6521450" y="2949575"/>
            <a:ext cx="857250" cy="1588"/>
          </a:xfrm>
          <a:prstGeom prst="straightConnector1">
            <a:avLst/>
          </a:prstGeom>
          <a:ln w="28575">
            <a:solidFill>
              <a:srgbClr val="F67B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接箭头连接符 355"/>
          <p:cNvCxnSpPr/>
          <p:nvPr/>
        </p:nvCxnSpPr>
        <p:spPr>
          <a:xfrm>
            <a:off x="2949575" y="2878138"/>
            <a:ext cx="1143000" cy="1588"/>
          </a:xfrm>
          <a:prstGeom prst="straightConnector1">
            <a:avLst/>
          </a:prstGeom>
          <a:ln w="28575">
            <a:solidFill>
              <a:srgbClr val="F67B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直接箭头连接符 356"/>
          <p:cNvCxnSpPr/>
          <p:nvPr/>
        </p:nvCxnSpPr>
        <p:spPr>
          <a:xfrm>
            <a:off x="4073525" y="2984500"/>
            <a:ext cx="642938" cy="1588"/>
          </a:xfrm>
          <a:prstGeom prst="straightConnector1">
            <a:avLst/>
          </a:prstGeom>
          <a:ln w="28575">
            <a:solidFill>
              <a:srgbClr val="F67B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等腰三角形 357"/>
          <p:cNvSpPr/>
          <p:nvPr>
            <p:custDataLst>
              <p:tags r:id="rId72"/>
            </p:custDataLst>
          </p:nvPr>
        </p:nvSpPr>
        <p:spPr>
          <a:xfrm rot="10800000">
            <a:off x="4521200" y="2806700"/>
            <a:ext cx="144463" cy="179388"/>
          </a:xfrm>
          <a:prstGeom prst="triangle">
            <a:avLst/>
          </a:prstGeom>
          <a:ln w="28575">
            <a:solidFill>
              <a:srgbClr val="F67B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0" name="等腰三角形 359"/>
          <p:cNvSpPr/>
          <p:nvPr>
            <p:custDataLst>
              <p:tags r:id="rId73"/>
            </p:custDataLst>
          </p:nvPr>
        </p:nvSpPr>
        <p:spPr>
          <a:xfrm rot="10800000">
            <a:off x="3002280" y="2714625"/>
            <a:ext cx="288925" cy="287655"/>
          </a:xfrm>
          <a:prstGeom prst="triangle">
            <a:avLst/>
          </a:prstGeom>
          <a:ln w="28575">
            <a:solidFill>
              <a:srgbClr val="F67B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1" name="等腰三角形 360"/>
          <p:cNvSpPr/>
          <p:nvPr>
            <p:custDataLst>
              <p:tags r:id="rId74"/>
            </p:custDataLst>
          </p:nvPr>
        </p:nvSpPr>
        <p:spPr>
          <a:xfrm rot="10800000">
            <a:off x="3073400" y="2752725"/>
            <a:ext cx="144780" cy="179705"/>
          </a:xfrm>
          <a:prstGeom prst="triangle">
            <a:avLst/>
          </a:prstGeom>
          <a:ln w="28575">
            <a:solidFill>
              <a:srgbClr val="F67B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3" name="矩形 362"/>
          <p:cNvSpPr/>
          <p:nvPr>
            <p:custDataLst>
              <p:tags r:id="rId75"/>
            </p:custDataLst>
          </p:nvPr>
        </p:nvSpPr>
        <p:spPr>
          <a:xfrm>
            <a:off x="800100" y="3113405"/>
            <a:ext cx="463550" cy="276225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  <a:gs pos="0">
                <a:srgbClr val="9FAEE0">
                  <a:lumMod val="98000"/>
                  <a:lumOff val="2000"/>
                </a:srgbClr>
              </a:gs>
              <a:gs pos="50000">
                <a:srgbClr val="9FAEE0"/>
              </a:gs>
              <a:gs pos="100000">
                <a:srgbClr val="9FAEE0">
                  <a:lumMod val="99000"/>
                </a:srgbClr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4" name="流程图: 摘录 363"/>
          <p:cNvSpPr/>
          <p:nvPr>
            <p:custDataLst>
              <p:tags r:id="rId76"/>
            </p:custDataLst>
          </p:nvPr>
        </p:nvSpPr>
        <p:spPr>
          <a:xfrm rot="5400000">
            <a:off x="953135" y="3199765"/>
            <a:ext cx="184150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65" name="图片 364" descr="2011-12-12_140422.jpg"/>
          <p:cNvPicPr/>
          <p:nvPr/>
        </p:nvPicPr>
        <p:blipFill>
          <a:blip r:embed="rId7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7063" y="2882900"/>
            <a:ext cx="928687" cy="21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7" name="矩形 366"/>
          <p:cNvSpPr/>
          <p:nvPr>
            <p:custDataLst>
              <p:tags r:id="rId78"/>
            </p:custDataLst>
          </p:nvPr>
        </p:nvSpPr>
        <p:spPr>
          <a:xfrm>
            <a:off x="816610" y="4215130"/>
            <a:ext cx="463550" cy="276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8" name="流程图: 摘录 367"/>
          <p:cNvSpPr/>
          <p:nvPr>
            <p:custDataLst>
              <p:tags r:id="rId79"/>
            </p:custDataLst>
          </p:nvPr>
        </p:nvSpPr>
        <p:spPr>
          <a:xfrm rot="5400000">
            <a:off x="969645" y="4301490"/>
            <a:ext cx="184150" cy="116205"/>
          </a:xfrm>
          <a:prstGeom prst="flowChartExtra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69" name="图片 368" descr="2011-12-12_140422.jpg"/>
          <p:cNvPicPr/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05" t="44676" r="23849" b="49648"/>
          <a:stretch>
            <a:fillRect/>
          </a:stretch>
        </p:blipFill>
        <p:spPr>
          <a:xfrm>
            <a:off x="6429375" y="2744788"/>
            <a:ext cx="947738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1" name="矩形 370"/>
          <p:cNvSpPr/>
          <p:nvPr>
            <p:custDataLst>
              <p:tags r:id="rId80"/>
            </p:custDataLst>
          </p:nvPr>
        </p:nvSpPr>
        <p:spPr>
          <a:xfrm>
            <a:off x="1475105" y="4224655"/>
            <a:ext cx="463550" cy="276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2" name="流程图: 摘录 371"/>
          <p:cNvSpPr/>
          <p:nvPr>
            <p:custDataLst>
              <p:tags r:id="rId81"/>
            </p:custDataLst>
          </p:nvPr>
        </p:nvSpPr>
        <p:spPr>
          <a:xfrm rot="5400000">
            <a:off x="1616075" y="4278630"/>
            <a:ext cx="184150" cy="115570"/>
          </a:xfrm>
          <a:prstGeom prst="flowChartExtra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73" name="直接箭头连接符 61"/>
          <p:cNvCxnSpPr/>
          <p:nvPr>
            <p:custDataLst>
              <p:tags r:id="rId82"/>
            </p:custDataLst>
          </p:nvPr>
        </p:nvCxnSpPr>
        <p:spPr>
          <a:xfrm>
            <a:off x="4357688" y="2786063"/>
            <a:ext cx="1143000" cy="285750"/>
          </a:xfrm>
          <a:prstGeom prst="bentConnector3">
            <a:avLst>
              <a:gd name="adj1" fmla="val 100666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接箭头连接符 373"/>
          <p:cNvCxnSpPr/>
          <p:nvPr>
            <p:custDataLst>
              <p:tags r:id="rId83"/>
            </p:custDataLst>
          </p:nvPr>
        </p:nvCxnSpPr>
        <p:spPr>
          <a:xfrm>
            <a:off x="6500813" y="2928938"/>
            <a:ext cx="642938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接箭头连接符 374"/>
          <p:cNvCxnSpPr/>
          <p:nvPr>
            <p:custDataLst>
              <p:tags r:id="rId84"/>
            </p:custDataLst>
          </p:nvPr>
        </p:nvCxnSpPr>
        <p:spPr>
          <a:xfrm flipV="1">
            <a:off x="2928938" y="2928938"/>
            <a:ext cx="714375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接箭头连接符 375"/>
          <p:cNvCxnSpPr/>
          <p:nvPr>
            <p:custDataLst>
              <p:tags r:id="rId85"/>
            </p:custDataLst>
          </p:nvPr>
        </p:nvCxnSpPr>
        <p:spPr>
          <a:xfrm>
            <a:off x="3857625" y="3205163"/>
            <a:ext cx="285750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等腰三角形 376"/>
          <p:cNvSpPr/>
          <p:nvPr>
            <p:custDataLst>
              <p:tags r:id="rId86"/>
            </p:custDataLst>
          </p:nvPr>
        </p:nvSpPr>
        <p:spPr>
          <a:xfrm rot="10800000">
            <a:off x="6429375" y="2786063"/>
            <a:ext cx="144463" cy="179388"/>
          </a:xfrm>
          <a:prstGeom prst="triangle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9" name="等腰三角形 378"/>
          <p:cNvSpPr/>
          <p:nvPr>
            <p:custDataLst>
              <p:tags r:id="rId87"/>
            </p:custDataLst>
          </p:nvPr>
        </p:nvSpPr>
        <p:spPr>
          <a:xfrm rot="10800000">
            <a:off x="2981325" y="2765425"/>
            <a:ext cx="288925" cy="287655"/>
          </a:xfrm>
          <a:prstGeom prst="triangle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0" name="等腰三角形 379"/>
          <p:cNvSpPr/>
          <p:nvPr>
            <p:custDataLst>
              <p:tags r:id="rId88"/>
            </p:custDataLst>
          </p:nvPr>
        </p:nvSpPr>
        <p:spPr>
          <a:xfrm rot="10800000">
            <a:off x="3053080" y="2803525"/>
            <a:ext cx="144780" cy="179705"/>
          </a:xfrm>
          <a:prstGeom prst="triangle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81" name="直接箭头连接符 380"/>
          <p:cNvCxnSpPr/>
          <p:nvPr>
            <p:custDataLst>
              <p:tags r:id="rId89"/>
            </p:custDataLst>
          </p:nvPr>
        </p:nvCxnSpPr>
        <p:spPr>
          <a:xfrm rot="5400000" flipH="1" flipV="1">
            <a:off x="4134644" y="2928144"/>
            <a:ext cx="285750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接箭头连接符 381"/>
          <p:cNvCxnSpPr/>
          <p:nvPr>
            <p:custDataLst>
              <p:tags r:id="rId90"/>
            </p:custDataLst>
          </p:nvPr>
        </p:nvCxnSpPr>
        <p:spPr>
          <a:xfrm rot="5400000">
            <a:off x="3572669" y="3071019"/>
            <a:ext cx="285750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等腰三角形 382"/>
          <p:cNvSpPr/>
          <p:nvPr>
            <p:custDataLst>
              <p:tags r:id="rId91"/>
            </p:custDataLst>
          </p:nvPr>
        </p:nvSpPr>
        <p:spPr>
          <a:xfrm rot="10800000">
            <a:off x="3878263" y="3071813"/>
            <a:ext cx="144463" cy="179388"/>
          </a:xfrm>
          <a:prstGeom prst="triangle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84" name="直接箭头连接符 383"/>
          <p:cNvCxnSpPr/>
          <p:nvPr>
            <p:custDataLst>
              <p:tags r:id="rId92"/>
            </p:custDataLst>
          </p:nvPr>
        </p:nvCxnSpPr>
        <p:spPr>
          <a:xfrm>
            <a:off x="5786438" y="3071813"/>
            <a:ext cx="642938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矩形 385"/>
          <p:cNvSpPr/>
          <p:nvPr>
            <p:custDataLst>
              <p:tags r:id="rId93"/>
            </p:custDataLst>
          </p:nvPr>
        </p:nvSpPr>
        <p:spPr>
          <a:xfrm>
            <a:off x="800100" y="3486150"/>
            <a:ext cx="463550" cy="27813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  <a:gs pos="0">
                <a:srgbClr val="DDA0C7">
                  <a:lumMod val="98000"/>
                  <a:lumOff val="2000"/>
                </a:srgbClr>
              </a:gs>
              <a:gs pos="50000">
                <a:srgbClr val="DDA0C7"/>
              </a:gs>
              <a:gs pos="100000">
                <a:srgbClr val="DDA0C7">
                  <a:lumMod val="99000"/>
                </a:srgbClr>
              </a:gs>
            </a:gsLst>
            <a:lin ang="5400000" scaled="0"/>
          </a:gradFill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7" name="流程图: 摘录 386"/>
          <p:cNvSpPr/>
          <p:nvPr>
            <p:custDataLst>
              <p:tags r:id="rId94"/>
            </p:custDataLst>
          </p:nvPr>
        </p:nvSpPr>
        <p:spPr>
          <a:xfrm rot="5400000">
            <a:off x="923925" y="3545205"/>
            <a:ext cx="186055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88" name="图片 387" descr="2011-12-12_140422.jpg"/>
          <p:cNvPicPr/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3" t="26968" r="68559" b="64763"/>
          <a:stretch>
            <a:fillRect/>
          </a:stretch>
        </p:blipFill>
        <p:spPr>
          <a:xfrm>
            <a:off x="2252663" y="2019300"/>
            <a:ext cx="2000250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" name="图片 388" descr="2011-12-12_140422.jpg"/>
          <p:cNvPicPr/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72" t="64726" r="68559" b="30554"/>
          <a:stretch>
            <a:fillRect/>
          </a:stretch>
        </p:blipFill>
        <p:spPr>
          <a:xfrm>
            <a:off x="3316288" y="3714750"/>
            <a:ext cx="928687" cy="21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" name="图片 389" descr="2011-12-12_140422.jpg"/>
          <p:cNvPicPr/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98" t="19102" r="68559" b="74605"/>
          <a:stretch>
            <a:fillRect/>
          </a:stretch>
        </p:blipFill>
        <p:spPr>
          <a:xfrm>
            <a:off x="3662363" y="1644650"/>
            <a:ext cx="57150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2" name="矩形 391"/>
          <p:cNvSpPr/>
          <p:nvPr>
            <p:custDataLst>
              <p:tags r:id="rId95"/>
            </p:custDataLst>
          </p:nvPr>
        </p:nvSpPr>
        <p:spPr>
          <a:xfrm>
            <a:off x="1475105" y="3495675"/>
            <a:ext cx="463550" cy="27813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  <a:gs pos="0">
                <a:srgbClr val="DDA0C7">
                  <a:lumMod val="98000"/>
                  <a:lumOff val="2000"/>
                </a:srgbClr>
              </a:gs>
              <a:gs pos="50000">
                <a:srgbClr val="DDA0C7"/>
              </a:gs>
              <a:gs pos="100000">
                <a:srgbClr val="DDA0C7">
                  <a:lumMod val="99000"/>
                </a:srgbClr>
              </a:gs>
            </a:gsLst>
            <a:lin ang="5400000" scaled="0"/>
          </a:gradFill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3" name="流程图: 摘录 392"/>
          <p:cNvSpPr/>
          <p:nvPr>
            <p:custDataLst>
              <p:tags r:id="rId96"/>
            </p:custDataLst>
          </p:nvPr>
        </p:nvSpPr>
        <p:spPr>
          <a:xfrm rot="5400000">
            <a:off x="1626235" y="3568065"/>
            <a:ext cx="184150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94" name="直接箭头连接符 393"/>
          <p:cNvCxnSpPr/>
          <p:nvPr/>
        </p:nvCxnSpPr>
        <p:spPr>
          <a:xfrm rot="10800000">
            <a:off x="3430588" y="3297238"/>
            <a:ext cx="42703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接箭头连接符 394"/>
          <p:cNvCxnSpPr/>
          <p:nvPr/>
        </p:nvCxnSpPr>
        <p:spPr>
          <a:xfrm rot="5400000">
            <a:off x="3175794" y="3572669"/>
            <a:ext cx="428625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接箭头连接符 395"/>
          <p:cNvCxnSpPr/>
          <p:nvPr/>
        </p:nvCxnSpPr>
        <p:spPr>
          <a:xfrm>
            <a:off x="3429000" y="3784600"/>
            <a:ext cx="64293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直接箭头连接符 396"/>
          <p:cNvCxnSpPr/>
          <p:nvPr/>
        </p:nvCxnSpPr>
        <p:spPr>
          <a:xfrm rot="5400000" flipH="1" flipV="1">
            <a:off x="4001294" y="3713956"/>
            <a:ext cx="142875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接箭头连接符 397"/>
          <p:cNvCxnSpPr/>
          <p:nvPr/>
        </p:nvCxnSpPr>
        <p:spPr>
          <a:xfrm>
            <a:off x="4071938" y="3640138"/>
            <a:ext cx="142875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接箭头连接符 398"/>
          <p:cNvCxnSpPr/>
          <p:nvPr/>
        </p:nvCxnSpPr>
        <p:spPr>
          <a:xfrm rot="5400000" flipH="1" flipV="1">
            <a:off x="4024313" y="3378200"/>
            <a:ext cx="47148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接箭头连接符 399"/>
          <p:cNvCxnSpPr/>
          <p:nvPr/>
        </p:nvCxnSpPr>
        <p:spPr>
          <a:xfrm>
            <a:off x="2286000" y="2143125"/>
            <a:ext cx="1857375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接箭头连接符 400"/>
          <p:cNvCxnSpPr/>
          <p:nvPr/>
        </p:nvCxnSpPr>
        <p:spPr>
          <a:xfrm rot="5400000" flipH="1" flipV="1">
            <a:off x="3786188" y="1958975"/>
            <a:ext cx="714375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直接箭头连接符 401"/>
          <p:cNvCxnSpPr/>
          <p:nvPr/>
        </p:nvCxnSpPr>
        <p:spPr>
          <a:xfrm>
            <a:off x="4200525" y="1662113"/>
            <a:ext cx="357188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接箭头连接符 402"/>
          <p:cNvCxnSpPr/>
          <p:nvPr/>
        </p:nvCxnSpPr>
        <p:spPr>
          <a:xfrm>
            <a:off x="4230688" y="3151188"/>
            <a:ext cx="5715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接箭头连接符 403"/>
          <p:cNvCxnSpPr/>
          <p:nvPr/>
        </p:nvCxnSpPr>
        <p:spPr>
          <a:xfrm rot="5400000" flipH="1" flipV="1">
            <a:off x="5358606" y="2944019"/>
            <a:ext cx="28575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接箭头连接符 404"/>
          <p:cNvCxnSpPr/>
          <p:nvPr/>
        </p:nvCxnSpPr>
        <p:spPr>
          <a:xfrm rot="10800000" flipV="1">
            <a:off x="4214813" y="2784475"/>
            <a:ext cx="1285875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直接箭头连接符 405"/>
          <p:cNvCxnSpPr/>
          <p:nvPr/>
        </p:nvCxnSpPr>
        <p:spPr>
          <a:xfrm rot="5400000" flipH="1" flipV="1">
            <a:off x="4106863" y="2495550"/>
            <a:ext cx="360363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接箭头连接符 406"/>
          <p:cNvCxnSpPr/>
          <p:nvPr/>
        </p:nvCxnSpPr>
        <p:spPr>
          <a:xfrm rot="10800000">
            <a:off x="4087813" y="2379663"/>
            <a:ext cx="142875" cy="15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直接箭头连接符 407"/>
          <p:cNvCxnSpPr/>
          <p:nvPr/>
        </p:nvCxnSpPr>
        <p:spPr>
          <a:xfrm rot="16200000" flipH="1">
            <a:off x="4007644" y="3907631"/>
            <a:ext cx="528638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等腰三角形 409"/>
          <p:cNvSpPr/>
          <p:nvPr>
            <p:custDataLst>
              <p:tags r:id="rId97"/>
            </p:custDataLst>
          </p:nvPr>
        </p:nvSpPr>
        <p:spPr>
          <a:xfrm rot="10800000">
            <a:off x="4215130" y="4143375"/>
            <a:ext cx="287020" cy="287655"/>
          </a:xfrm>
          <a:prstGeom prst="triangle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1" name="等腰三角形 410"/>
          <p:cNvSpPr/>
          <p:nvPr>
            <p:custDataLst>
              <p:tags r:id="rId98"/>
            </p:custDataLst>
          </p:nvPr>
        </p:nvSpPr>
        <p:spPr>
          <a:xfrm rot="10800000">
            <a:off x="4284980" y="4181475"/>
            <a:ext cx="146050" cy="179705"/>
          </a:xfrm>
          <a:prstGeom prst="triangle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3" name="等腰三角形 412"/>
          <p:cNvSpPr/>
          <p:nvPr>
            <p:custDataLst>
              <p:tags r:id="rId99"/>
            </p:custDataLst>
          </p:nvPr>
        </p:nvSpPr>
        <p:spPr>
          <a:xfrm rot="10800000">
            <a:off x="4714875" y="3143250"/>
            <a:ext cx="287655" cy="287655"/>
          </a:xfrm>
          <a:prstGeom prst="triangle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4" name="等腰三角形 413"/>
          <p:cNvSpPr/>
          <p:nvPr>
            <p:custDataLst>
              <p:tags r:id="rId100"/>
            </p:custDataLst>
          </p:nvPr>
        </p:nvSpPr>
        <p:spPr>
          <a:xfrm rot="10800000">
            <a:off x="4784725" y="3181350"/>
            <a:ext cx="146050" cy="179705"/>
          </a:xfrm>
          <a:prstGeom prst="triangle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6" name="等腰三角形 415"/>
          <p:cNvSpPr/>
          <p:nvPr>
            <p:custDataLst>
              <p:tags r:id="rId101"/>
            </p:custDataLst>
          </p:nvPr>
        </p:nvSpPr>
        <p:spPr>
          <a:xfrm rot="10800000">
            <a:off x="3643630" y="3143250"/>
            <a:ext cx="287020" cy="287655"/>
          </a:xfrm>
          <a:prstGeom prst="triangle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7" name="等腰三角形 416"/>
          <p:cNvSpPr/>
          <p:nvPr>
            <p:custDataLst>
              <p:tags r:id="rId102"/>
            </p:custDataLst>
          </p:nvPr>
        </p:nvSpPr>
        <p:spPr>
          <a:xfrm rot="10800000">
            <a:off x="3713480" y="3181350"/>
            <a:ext cx="146050" cy="179705"/>
          </a:xfrm>
          <a:prstGeom prst="triangle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9" name="矩形 418"/>
          <p:cNvSpPr/>
          <p:nvPr>
            <p:custDataLst>
              <p:tags r:id="rId103"/>
            </p:custDataLst>
          </p:nvPr>
        </p:nvSpPr>
        <p:spPr>
          <a:xfrm>
            <a:off x="803275" y="3840480"/>
            <a:ext cx="463550" cy="27749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0" name="流程图: 摘录 419"/>
          <p:cNvSpPr/>
          <p:nvPr>
            <p:custDataLst>
              <p:tags r:id="rId104"/>
            </p:custDataLst>
          </p:nvPr>
        </p:nvSpPr>
        <p:spPr>
          <a:xfrm rot="5400000">
            <a:off x="927100" y="3898900"/>
            <a:ext cx="186055" cy="116205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21" name="图片 420" descr="2011-12-12_140422.jpg"/>
          <p:cNvPicPr/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49" t="19707" r="24329" b="64561"/>
          <a:stretch>
            <a:fillRect/>
          </a:stretch>
        </p:blipFill>
        <p:spPr>
          <a:xfrm>
            <a:off x="5529263" y="1671638"/>
            <a:ext cx="1820862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2" name="图片 61" descr="2011-12-12_140422.jpg"/>
          <p:cNvPicPr/>
          <p:nvPr/>
        </p:nvPicPr>
        <p:blipFill>
          <a:blip r:embed="rId10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7763" y="3071813"/>
            <a:ext cx="1838325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4" name="矩形 423"/>
          <p:cNvSpPr/>
          <p:nvPr>
            <p:custDataLst>
              <p:tags r:id="rId106"/>
            </p:custDataLst>
          </p:nvPr>
        </p:nvSpPr>
        <p:spPr>
          <a:xfrm>
            <a:off x="1478280" y="3850005"/>
            <a:ext cx="463550" cy="2774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5" name="流程图: 摘录 424"/>
          <p:cNvSpPr/>
          <p:nvPr>
            <p:custDataLst>
              <p:tags r:id="rId107"/>
            </p:custDataLst>
          </p:nvPr>
        </p:nvSpPr>
        <p:spPr>
          <a:xfrm rot="5400000">
            <a:off x="1602105" y="3908425"/>
            <a:ext cx="186055" cy="115570"/>
          </a:xfrm>
          <a:prstGeom prst="flowChartExtra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  <a:gs pos="0">
                <a:srgbClr val="0D0D0D">
                  <a:lumMod val="90000"/>
                  <a:lumOff val="10000"/>
                </a:srgbClr>
              </a:gs>
              <a:gs pos="50000">
                <a:srgbClr val="0D0D0D">
                  <a:lumMod val="95000"/>
                  <a:lumOff val="5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l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426" name="直接箭头连接符 425"/>
          <p:cNvCxnSpPr/>
          <p:nvPr>
            <p:custDataLst>
              <p:tags r:id="rId108"/>
            </p:custDataLst>
          </p:nvPr>
        </p:nvCxnSpPr>
        <p:spPr>
          <a:xfrm flipH="1">
            <a:off x="3136900" y="3173413"/>
            <a:ext cx="541338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7" name="直接箭头连接符 426"/>
          <p:cNvCxnSpPr/>
          <p:nvPr>
            <p:custDataLst>
              <p:tags r:id="rId109"/>
            </p:custDataLst>
          </p:nvPr>
        </p:nvCxnSpPr>
        <p:spPr>
          <a:xfrm rot="5400000">
            <a:off x="3332956" y="3464719"/>
            <a:ext cx="21590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8" name="直接箭头连接符 427"/>
          <p:cNvCxnSpPr/>
          <p:nvPr>
            <p:custDataLst>
              <p:tags r:id="rId110"/>
            </p:custDataLst>
          </p:nvPr>
        </p:nvCxnSpPr>
        <p:spPr>
          <a:xfrm rot="10800000">
            <a:off x="2857500" y="3571875"/>
            <a:ext cx="57150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9" name="直接箭头连接符 428"/>
          <p:cNvCxnSpPr/>
          <p:nvPr>
            <p:custDataLst>
              <p:tags r:id="rId111"/>
            </p:custDataLst>
          </p:nvPr>
        </p:nvCxnSpPr>
        <p:spPr>
          <a:xfrm rot="5400000">
            <a:off x="2713831" y="3715544"/>
            <a:ext cx="28575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0" name="直接箭头连接符 429"/>
          <p:cNvCxnSpPr/>
          <p:nvPr>
            <p:custDataLst>
              <p:tags r:id="rId112"/>
            </p:custDataLst>
          </p:nvPr>
        </p:nvCxnSpPr>
        <p:spPr>
          <a:xfrm>
            <a:off x="2857500" y="3857625"/>
            <a:ext cx="50006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1" name="直接箭头连接符 430"/>
          <p:cNvCxnSpPr/>
          <p:nvPr>
            <p:custDataLst>
              <p:tags r:id="rId113"/>
            </p:custDataLst>
          </p:nvPr>
        </p:nvCxnSpPr>
        <p:spPr>
          <a:xfrm>
            <a:off x="6500813" y="2143125"/>
            <a:ext cx="785813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2" name="直接箭头连接符 431"/>
          <p:cNvCxnSpPr/>
          <p:nvPr>
            <p:custDataLst>
              <p:tags r:id="rId114"/>
            </p:custDataLst>
          </p:nvPr>
        </p:nvCxnSpPr>
        <p:spPr>
          <a:xfrm>
            <a:off x="6519863" y="1901825"/>
            <a:ext cx="766763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3" name="直接箭头连接符 432"/>
          <p:cNvCxnSpPr/>
          <p:nvPr>
            <p:custDataLst>
              <p:tags r:id="rId115"/>
            </p:custDataLst>
          </p:nvPr>
        </p:nvCxnSpPr>
        <p:spPr>
          <a:xfrm rot="5400000" flipH="1" flipV="1">
            <a:off x="3285331" y="3786981"/>
            <a:ext cx="142875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4" name="直接箭头连接符 433"/>
          <p:cNvCxnSpPr/>
          <p:nvPr>
            <p:custDataLst>
              <p:tags r:id="rId116"/>
            </p:custDataLst>
          </p:nvPr>
        </p:nvCxnSpPr>
        <p:spPr>
          <a:xfrm>
            <a:off x="3429000" y="3714750"/>
            <a:ext cx="785813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5" name="直接箭头连接符 434"/>
          <p:cNvCxnSpPr/>
          <p:nvPr>
            <p:custDataLst>
              <p:tags r:id="rId117"/>
            </p:custDataLst>
          </p:nvPr>
        </p:nvCxnSpPr>
        <p:spPr>
          <a:xfrm rot="5400000">
            <a:off x="3071019" y="3285331"/>
            <a:ext cx="142875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6" name="直接箭头连接符 435"/>
          <p:cNvCxnSpPr/>
          <p:nvPr>
            <p:custDataLst>
              <p:tags r:id="rId118"/>
            </p:custDataLst>
          </p:nvPr>
        </p:nvCxnSpPr>
        <p:spPr>
          <a:xfrm>
            <a:off x="3143250" y="3357563"/>
            <a:ext cx="28575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7" name="直接箭头连接符 436"/>
          <p:cNvCxnSpPr/>
          <p:nvPr>
            <p:custDataLst>
              <p:tags r:id="rId119"/>
            </p:custDataLst>
          </p:nvPr>
        </p:nvCxnSpPr>
        <p:spPr>
          <a:xfrm rot="5400000">
            <a:off x="3990181" y="4031456"/>
            <a:ext cx="50958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9" name="等腰三角形 438"/>
          <p:cNvSpPr/>
          <p:nvPr>
            <p:custDataLst>
              <p:tags r:id="rId120"/>
            </p:custDataLst>
          </p:nvPr>
        </p:nvSpPr>
        <p:spPr>
          <a:xfrm rot="10800000">
            <a:off x="4286250" y="4286250"/>
            <a:ext cx="287655" cy="287655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0" name="等腰三角形 439"/>
          <p:cNvSpPr/>
          <p:nvPr>
            <p:custDataLst>
              <p:tags r:id="rId121"/>
            </p:custDataLst>
          </p:nvPr>
        </p:nvSpPr>
        <p:spPr>
          <a:xfrm rot="10800000">
            <a:off x="4356100" y="4324350"/>
            <a:ext cx="146050" cy="179705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2" name="等腰三角形 441"/>
          <p:cNvSpPr/>
          <p:nvPr>
            <p:custDataLst>
              <p:tags r:id="rId122"/>
            </p:custDataLst>
          </p:nvPr>
        </p:nvSpPr>
        <p:spPr>
          <a:xfrm rot="10800000">
            <a:off x="6215380" y="1714500"/>
            <a:ext cx="287020" cy="287655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3" name="等腰三角形 442"/>
          <p:cNvSpPr/>
          <p:nvPr>
            <p:custDataLst>
              <p:tags r:id="rId123"/>
            </p:custDataLst>
          </p:nvPr>
        </p:nvSpPr>
        <p:spPr>
          <a:xfrm rot="10800000">
            <a:off x="6285230" y="1752600"/>
            <a:ext cx="146050" cy="179705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5" name="等腰三角形 444"/>
          <p:cNvSpPr/>
          <p:nvPr>
            <p:custDataLst>
              <p:tags r:id="rId124"/>
            </p:custDataLst>
          </p:nvPr>
        </p:nvSpPr>
        <p:spPr>
          <a:xfrm rot="10800000">
            <a:off x="6215380" y="2072005"/>
            <a:ext cx="287020" cy="287020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6" name="等腰三角形 445"/>
          <p:cNvSpPr/>
          <p:nvPr>
            <p:custDataLst>
              <p:tags r:id="rId125"/>
            </p:custDataLst>
          </p:nvPr>
        </p:nvSpPr>
        <p:spPr>
          <a:xfrm rot="10800000">
            <a:off x="6285230" y="2110105"/>
            <a:ext cx="146050" cy="179070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447" name="直接箭头连接符 446"/>
          <p:cNvCxnSpPr/>
          <p:nvPr>
            <p:custDataLst>
              <p:tags r:id="rId126"/>
            </p:custDataLst>
          </p:nvPr>
        </p:nvCxnSpPr>
        <p:spPr>
          <a:xfrm>
            <a:off x="2643188" y="3173413"/>
            <a:ext cx="500063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9" name="等腰三角形 448"/>
          <p:cNvSpPr/>
          <p:nvPr>
            <p:custDataLst>
              <p:tags r:id="rId127"/>
            </p:custDataLst>
          </p:nvPr>
        </p:nvSpPr>
        <p:spPr>
          <a:xfrm rot="10800000">
            <a:off x="2500630" y="3072130"/>
            <a:ext cx="287020" cy="287020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0" name="等腰三角形 449"/>
          <p:cNvSpPr/>
          <p:nvPr>
            <p:custDataLst>
              <p:tags r:id="rId128"/>
            </p:custDataLst>
          </p:nvPr>
        </p:nvSpPr>
        <p:spPr>
          <a:xfrm rot="10800000">
            <a:off x="2570480" y="3110230"/>
            <a:ext cx="146050" cy="179070"/>
          </a:xfrm>
          <a:prstGeom prst="triangl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46" name="Rectangle 206"/>
          <p:cNvSpPr/>
          <p:nvPr>
            <p:custDataLst>
              <p:tags r:id="rId129"/>
            </p:custDataLst>
          </p:nvPr>
        </p:nvSpPr>
        <p:spPr>
          <a:xfrm>
            <a:off x="179388" y="117475"/>
            <a:ext cx="3313112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2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方案二</a:t>
            </a:r>
            <a:r>
              <a:rPr lang="en-US" altLang="zh-CN" sz="2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物流及库存</a:t>
            </a:r>
            <a:endParaRPr lang="zh-CN" altLang="en-US" sz="28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247" name="Object 207"/>
          <p:cNvGraphicFramePr>
            <a:graphicFrameLocks noChangeAspect="1"/>
          </p:cNvGraphicFramePr>
          <p:nvPr/>
        </p:nvGraphicFramePr>
        <p:xfrm>
          <a:off x="193675" y="5257800"/>
          <a:ext cx="67691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30" imgW="7846060" imgH="1038860" progId="Excel.Sheet.8">
                  <p:embed/>
                </p:oleObj>
              </mc:Choice>
              <mc:Fallback>
                <p:oleObj name="" r:id="rId130" imgW="7846060" imgH="1038860" progId="Excel.Shee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31"/>
                      <a:stretch>
                        <a:fillRect/>
                      </a:stretch>
                    </p:blipFill>
                    <p:spPr>
                      <a:xfrm>
                        <a:off x="193675" y="5257800"/>
                        <a:ext cx="6769100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"/>
                            </p:stCondLst>
                            <p:childTnLst>
                              <p:par>
                                <p:cTn id="1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4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6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2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2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00"/>
                            </p:stCondLst>
                            <p:childTnLst>
                              <p:par>
                                <p:cTn id="23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3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000"/>
                            </p:stCondLst>
                            <p:childTnLst>
                              <p:par>
                                <p:cTn id="2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500"/>
                            </p:stCondLst>
                            <p:childTnLst>
                              <p:par>
                                <p:cTn id="24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000"/>
                            </p:stCondLst>
                            <p:childTnLst>
                              <p:par>
                                <p:cTn id="2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000"/>
                            </p:stCondLst>
                            <p:childTnLst>
                              <p:par>
                                <p:cTn id="2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500"/>
                            </p:stCondLst>
                            <p:childTnLst>
                              <p:par>
                                <p:cTn id="2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500"/>
                            </p:stCondLst>
                            <p:childTnLst>
                              <p:par>
                                <p:cTn id="3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500"/>
                            </p:stCondLst>
                            <p:childTnLst>
                              <p:par>
                                <p:cTn id="32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000"/>
                            </p:stCondLst>
                            <p:childTnLst>
                              <p:par>
                                <p:cTn id="32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3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3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500"/>
                            </p:stCondLst>
                            <p:childTnLst>
                              <p:par>
                                <p:cTn id="3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00"/>
                            </p:stCondLst>
                            <p:childTnLst>
                              <p:par>
                                <p:cTn id="3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500"/>
                            </p:stCondLst>
                            <p:childTnLst>
                              <p:par>
                                <p:cTn id="3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000"/>
                            </p:stCondLst>
                            <p:childTnLst>
                              <p:par>
                                <p:cTn id="3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500"/>
                            </p:stCondLst>
                            <p:childTnLst>
                              <p:par>
                                <p:cTn id="3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000"/>
                            </p:stCondLst>
                            <p:childTnLst>
                              <p:par>
                                <p:cTn id="3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"/>
                            </p:stCondLst>
                            <p:childTnLst>
                              <p:par>
                                <p:cTn id="40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4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00"/>
                            </p:stCondLst>
                            <p:childTnLst>
                              <p:par>
                                <p:cTn id="40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2000"/>
                            </p:stCondLst>
                            <p:childTnLst>
                              <p:par>
                                <p:cTn id="41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500"/>
                            </p:stCondLst>
                            <p:childTnLst>
                              <p:par>
                                <p:cTn id="41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00"/>
                            </p:stCondLst>
                            <p:childTnLst>
                              <p:par>
                                <p:cTn id="4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000"/>
                            </p:stCondLst>
                            <p:childTnLst>
                              <p:par>
                                <p:cTn id="4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2500"/>
                            </p:stCondLst>
                            <p:childTnLst>
                              <p:par>
                                <p:cTn id="4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3000"/>
                            </p:stCondLst>
                            <p:childTnLst>
                              <p:par>
                                <p:cTn id="4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500"/>
                            </p:stCondLst>
                            <p:childTnLst>
                              <p:par>
                                <p:cTn id="4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"/>
                            </p:stCondLst>
                            <p:childTnLst>
                              <p:par>
                                <p:cTn id="47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000"/>
                            </p:stCondLst>
                            <p:childTnLst>
                              <p:par>
                                <p:cTn id="48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00"/>
                            </p:stCondLst>
                            <p:childTnLst>
                              <p:par>
                                <p:cTn id="48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2500"/>
                            </p:stCondLst>
                            <p:childTnLst>
                              <p:par>
                                <p:cTn id="49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3000"/>
                            </p:stCondLst>
                            <p:childTnLst>
                              <p:par>
                                <p:cTn id="49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00"/>
                            </p:stCondLst>
                            <p:childTnLst>
                              <p:par>
                                <p:cTn id="5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00"/>
                            </p:stCondLst>
                            <p:childTnLst>
                              <p:par>
                                <p:cTn id="52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00"/>
                            </p:stCondLst>
                            <p:childTnLst>
                              <p:par>
                                <p:cTn id="5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000"/>
                            </p:stCondLst>
                            <p:childTnLst>
                              <p:par>
                                <p:cTn id="5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500"/>
                            </p:stCondLst>
                            <p:childTnLst>
                              <p:par>
                                <p:cTn id="5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3000"/>
                            </p:stCondLst>
                            <p:childTnLst>
                              <p:par>
                                <p:cTn id="5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3500"/>
                            </p:stCondLst>
                            <p:childTnLst>
                              <p:par>
                                <p:cTn id="5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4000"/>
                            </p:stCondLst>
                            <p:childTnLst>
                              <p:par>
                                <p:cTn id="5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500"/>
                            </p:stCondLst>
                            <p:childTnLst>
                              <p:par>
                                <p:cTn id="58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000"/>
                            </p:stCondLst>
                            <p:childTnLst>
                              <p:par>
                                <p:cTn id="58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500"/>
                            </p:stCondLst>
                            <p:childTnLst>
                              <p:par>
                                <p:cTn id="59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2000"/>
                            </p:stCondLst>
                            <p:childTnLst>
                              <p:par>
                                <p:cTn id="59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2500"/>
                            </p:stCondLst>
                            <p:childTnLst>
                              <p:par>
                                <p:cTn id="59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3000"/>
                            </p:stCondLst>
                            <p:childTnLst>
                              <p:par>
                                <p:cTn id="6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3500"/>
                            </p:stCondLst>
                            <p:childTnLst>
                              <p:par>
                                <p:cTn id="60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4000"/>
                            </p:stCondLst>
                            <p:childTnLst>
                              <p:par>
                                <p:cTn id="61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7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500"/>
                            </p:stCondLst>
                            <p:childTnLst>
                              <p:par>
                                <p:cTn id="6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500"/>
                            </p:stCondLst>
                            <p:childTnLst>
                              <p:par>
                                <p:cTn id="63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500"/>
                            </p:stCondLst>
                            <p:childTnLst>
                              <p:par>
                                <p:cTn id="6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000"/>
                            </p:stCondLst>
                            <p:childTnLst>
                              <p:par>
                                <p:cTn id="6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500"/>
                            </p:stCondLst>
                            <p:childTnLst>
                              <p:par>
                                <p:cTn id="6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3000"/>
                            </p:stCondLst>
                            <p:childTnLst>
                              <p:par>
                                <p:cTn id="6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3500"/>
                            </p:stCondLst>
                            <p:childTnLst>
                              <p:par>
                                <p:cTn id="6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4000"/>
                            </p:stCondLst>
                            <p:childTnLst>
                              <p:par>
                                <p:cTn id="6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4500"/>
                            </p:stCondLst>
                            <p:childTnLst>
                              <p:par>
                                <p:cTn id="6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500"/>
                            </p:stCondLst>
                            <p:childTnLst>
                              <p:par>
                                <p:cTn id="69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500"/>
                            </p:stCondLst>
                            <p:childTnLst>
                              <p:par>
                                <p:cTn id="70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000"/>
                            </p:stCondLst>
                            <p:childTnLst>
                              <p:par>
                                <p:cTn id="70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500"/>
                            </p:stCondLst>
                            <p:childTnLst>
                              <p:par>
                                <p:cTn id="71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3000"/>
                            </p:stCondLst>
                            <p:childTnLst>
                              <p:par>
                                <p:cTn id="7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3500"/>
                            </p:stCondLst>
                            <p:childTnLst>
                              <p:par>
                                <p:cTn id="72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4000"/>
                            </p:stCondLst>
                            <p:childTnLst>
                              <p:par>
                                <p:cTn id="72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4500"/>
                            </p:stCondLst>
                            <p:childTnLst>
                              <p:par>
                                <p:cTn id="72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2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7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500"/>
                            </p:stCondLst>
                            <p:childTnLst>
                              <p:par>
                                <p:cTn id="7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500"/>
                            </p:stCondLst>
                            <p:childTnLst>
                              <p:par>
                                <p:cTn id="75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bldLvl="0" animBg="1"/>
      <p:bldP spid="289" grpId="1" bldLvl="0" animBg="1"/>
      <p:bldP spid="296" grpId="0" bldLvl="0" animBg="1"/>
      <p:bldP spid="296" grpId="1" bldLvl="0" animBg="1"/>
      <p:bldP spid="321" grpId="0" bldLvl="0" animBg="1"/>
      <p:bldP spid="321" grpId="1" bldLvl="0" animBg="1"/>
      <p:bldP spid="341" grpId="0" bldLvl="0" animBg="1"/>
      <p:bldP spid="348" grpId="0" bldLvl="0" animBg="1"/>
      <p:bldP spid="358" grpId="0" bldLvl="0" animBg="1"/>
      <p:bldP spid="377" grpId="0" bldLvl="0" animBg="1"/>
      <p:bldP spid="38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 rot="0">
            <a:off x="8482965" y="496808"/>
            <a:ext cx="391001" cy="321469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2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3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5"/>
            </p:custDataLst>
          </p:nvPr>
        </p:nvSpPr>
        <p:spPr>
          <a:xfrm rot="10800000">
            <a:off x="118110" y="6153785"/>
            <a:ext cx="1082993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122" name="オブジェクト 1"/>
          <p:cNvGraphicFramePr>
            <a:graphicFrameLocks noChangeAspect="1"/>
          </p:cNvGraphicFramePr>
          <p:nvPr/>
        </p:nvGraphicFramePr>
        <p:xfrm>
          <a:off x="250825" y="836613"/>
          <a:ext cx="8642350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6" imgW="7846060" imgH="1038860" progId="Excel.Sheet.8">
                  <p:embed/>
                </p:oleObj>
              </mc:Choice>
              <mc:Fallback>
                <p:oleObj name="" r:id="rId6" imgW="7846060" imgH="1038860" progId="Excel.Shee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0825" y="836613"/>
                        <a:ext cx="8642350" cy="2087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オブジェクト 2"/>
          <p:cNvGraphicFramePr>
            <a:graphicFrameLocks noChangeAspect="1"/>
          </p:cNvGraphicFramePr>
          <p:nvPr/>
        </p:nvGraphicFramePr>
        <p:xfrm>
          <a:off x="250825" y="3573463"/>
          <a:ext cx="870267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8" imgW="7846060" imgH="1038860" progId="Excel.Sheet.8">
                  <p:embed/>
                </p:oleObj>
              </mc:Choice>
              <mc:Fallback>
                <p:oleObj name="" r:id="rId8" imgW="7846060" imgH="1038860" progId="Excel.Shee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0825" y="3573463"/>
                        <a:ext cx="8702675" cy="2376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正方形/長方形 3"/>
          <p:cNvSpPr/>
          <p:nvPr>
            <p:custDataLst>
              <p:tags r:id="rId10"/>
            </p:custDataLst>
          </p:nvPr>
        </p:nvSpPr>
        <p:spPr>
          <a:xfrm>
            <a:off x="323850" y="3116263"/>
            <a:ext cx="47529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方案一</a:t>
            </a:r>
            <a:r>
              <a:rPr lang="ja-JP" altLang="en-US" sz="2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zh-CN" altLang="en-US" sz="2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物流及库存</a:t>
            </a:r>
            <a:endParaRPr lang="zh-CN" altLang="en-US" sz="28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5" name="Rectangle 206"/>
          <p:cNvSpPr/>
          <p:nvPr/>
        </p:nvSpPr>
        <p:spPr>
          <a:xfrm>
            <a:off x="179388" y="117475"/>
            <a:ext cx="4897437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方案二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　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物流及库存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 rot="0">
            <a:off x="8482965" y="496808"/>
            <a:ext cx="391001" cy="321469"/>
            <a:chOff x="383382" y="4958557"/>
            <a:chExt cx="521493" cy="428627"/>
          </a:xfrm>
        </p:grpSpPr>
        <p:cxnSp>
          <p:nvCxnSpPr>
            <p:cNvPr id="15" name="直接连接符 14"/>
            <p:cNvCxnSpPr/>
            <p:nvPr userDrawn="1">
              <p:custDataLst>
                <p:tags r:id="rId2"/>
              </p:custDataLst>
            </p:nvPr>
          </p:nvCxnSpPr>
          <p:spPr>
            <a:xfrm>
              <a:off x="383382" y="4958557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 userDrawn="1">
              <p:custDataLst>
                <p:tags r:id="rId3"/>
              </p:custDataLst>
            </p:nvPr>
          </p:nvCxnSpPr>
          <p:spPr>
            <a:xfrm>
              <a:off x="383382" y="5172871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>
              <p:custDataLst>
                <p:tags r:id="rId4"/>
              </p:custDataLst>
            </p:nvPr>
          </p:nvCxnSpPr>
          <p:spPr>
            <a:xfrm>
              <a:off x="383382" y="5387184"/>
              <a:ext cx="521493" cy="0"/>
            </a:xfrm>
            <a:prstGeom prst="line">
              <a:avLst/>
            </a:prstGeom>
            <a:ln w="63500">
              <a:gradFill>
                <a:gsLst>
                  <a:gs pos="0">
                    <a:srgbClr val="F3DFD0">
                      <a:lumMod val="40000"/>
                      <a:lumOff val="60000"/>
                    </a:srgbClr>
                  </a:gs>
                  <a:gs pos="57000">
                    <a:srgbClr val="E2B08A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 userDrawn="1">
            <p:custDataLst>
              <p:tags r:id="rId5"/>
            </p:custDataLst>
          </p:nvPr>
        </p:nvSpPr>
        <p:spPr>
          <a:xfrm rot="10800000">
            <a:off x="118110" y="6153785"/>
            <a:ext cx="1082993" cy="704215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6" name="Picture 2" descr="G:\西子ＴＲＵＳＴ\5S活動\孚信现场照片20121227\P103070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7"/>
  <p:tag name="KSO_WM_UNIT_ID" val="_1*y*7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6"/>
  <p:tag name="KSO_WM_UNIT_ID" val="_1*y*6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20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20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TEMPLATE_THUMBS_INDEX" val="1、4、7、8、9、10、11、12、13、14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620"/>
</p:tagLst>
</file>

<file path=ppt/tags/tag25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39422b-1549-4440-b5eb-3bde2fad1c5d}"/>
  <p:tag name="KSO_WM_UNIT_TYPE" val="i"/>
</p:tagLst>
</file>

<file path=ppt/tags/tag25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8"/>
  <p:tag name="KSO_WM_UNIT_ID" val="_1*y*8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6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6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01d3a8-b9b7-454c-a735-a14b77c6aaab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6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39422b-1549-4440-b5eb-3bde2fad1c5d}"/>
  <p:tag name="KSO_WM_UNIT_TYPE" val="i"/>
</p:tagLst>
</file>

<file path=ppt/tags/tag26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6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6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26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01d3a8-b9b7-454c-a735-a14b77c6aaab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71.xml><?xml version="1.0" encoding="utf-8"?>
<p:tagLst xmlns:p="http://schemas.openxmlformats.org/presentationml/2006/main">
  <p:tag name="KSO_WM_UNIT_FILL_FORE_SCHEMECOLOR_INDEX_1_BRIGHTNESS" val="0.02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6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2.xml><?xml version="1.0" encoding="utf-8"?>
<p:tagLst xmlns:p="http://schemas.openxmlformats.org/presentationml/2006/main">
  <p:tag name="KSO_WM_UNIT_FILL_FORE_SCHEMECOLOR_INDEX_1_BRIGHTNESS" val="0.02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6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6"/>
  <p:tag name="KSO_WM_UNIT_LINE_FILL_TYPE" val="2"/>
</p:tagLst>
</file>

<file path=ppt/tags/tag273.xml><?xml version="1.0" encoding="utf-8"?>
<p:tagLst xmlns:p="http://schemas.openxmlformats.org/presentationml/2006/main">
  <p:tag name="KSO_WM_UNIT_FILL_FORE_SCHEMECOLOR_INDEX_1_BRIGHTNESS" val="0.02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6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6"/>
  <p:tag name="KSO_WM_UNIT_LINE_FILL_TYPE" val="2"/>
</p:tagLst>
</file>

<file path=ppt/tags/tag274.xml><?xml version="1.0" encoding="utf-8"?>
<p:tagLst xmlns:p="http://schemas.openxmlformats.org/presentationml/2006/main">
  <p:tag name="KSO_WM_UNIT_FILL_FORE_SCHEMECOLOR_INDEX_1_BRIGHTNESS" val="0.02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5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276.xml><?xml version="1.0" encoding="utf-8"?>
<p:tagLst xmlns:p="http://schemas.openxmlformats.org/presentationml/2006/main">
  <p:tag name="KSO_WM_UNIT_FILL_FORE_SCHEMECOLOR_INDEX_1_BRIGHTNESS" val="0.02"/>
  <p:tag name="KSO_WM_UNIT_FILL_FORE_SCHEMECOLOR_INDEX_1" val="10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10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7.xml><?xml version="1.0" encoding="utf-8"?>
<p:tagLst xmlns:p="http://schemas.openxmlformats.org/presentationml/2006/main">
  <p:tag name="KSO_WM_UNIT_FILL_FORE_SCHEMECOLOR_INDEX_1_BRIGHTNESS" val="0.02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</p:tagLst>
</file>

<file path=ppt/tags/tag278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27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81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8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83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8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8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8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8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8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8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9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9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9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9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9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FILL_FORE_SCHEMECOLOR_INDEX_1_BRIGHTNESS" val="0.02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01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02.xml><?xml version="1.0" encoding="utf-8"?>
<p:tagLst xmlns:p="http://schemas.openxmlformats.org/presentationml/2006/main">
  <p:tag name="KSO_WM_UNIT_FILL_FORE_SCHEMECOLOR_INDEX_1_BRIGHTNESS" val="0.02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03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UNIT_FILL_FORE_SCHEMECOLOR_INDEX_1_BRIGHTNESS" val="0.02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13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14.xml><?xml version="1.0" encoding="utf-8"?>
<p:tagLst xmlns:p="http://schemas.openxmlformats.org/presentationml/2006/main">
  <p:tag name="KSO_WM_UNIT_FILL_FORE_SCHEMECOLOR_INDEX_1_BRIGHTNESS" val="0.02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15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1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2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2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FILL_FORE_SCHEMECOLOR_INDEX_1_BRIGHTNESS" val="0.02"/>
  <p:tag name="KSO_WM_UNIT_FILL_FORE_SCHEMECOLOR_INDEX_1" val="10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10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1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32.xml><?xml version="1.0" encoding="utf-8"?>
<p:tagLst xmlns:p="http://schemas.openxmlformats.org/presentationml/2006/main">
  <p:tag name="KSO_WM_UNIT_FILL_FORE_SCHEMECOLOR_INDEX_1_BRIGHTNESS" val="0.02"/>
  <p:tag name="KSO_WM_UNIT_FILL_FORE_SCHEMECOLOR_INDEX_1" val="10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10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3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34.xml><?xml version="1.0" encoding="utf-8"?>
<p:tagLst xmlns:p="http://schemas.openxmlformats.org/presentationml/2006/main">
  <p:tag name="KSO_WM_UNIT_LINE_FORE_SCHEMECOLOR_INDEX_BRIGHTNESS" val="-0.25"/>
  <p:tag name="KSO_WM_UNIT_LINE_FORE_SCHEMECOLOR_INDEX" val="10"/>
  <p:tag name="KSO_WM_UNIT_LINE_FILL_TYPE" val="2"/>
</p:tagLst>
</file>

<file path=ppt/tags/tag335.xml><?xml version="1.0" encoding="utf-8"?>
<p:tagLst xmlns:p="http://schemas.openxmlformats.org/presentationml/2006/main">
  <p:tag name="KSO_WM_UNIT_LINE_FORE_SCHEMECOLOR_INDEX_BRIGHTNESS" val="-0.25"/>
  <p:tag name="KSO_WM_UNIT_LINE_FORE_SCHEMECOLOR_INDEX" val="10"/>
  <p:tag name="KSO_WM_UNIT_LINE_FILL_TYPE" val="2"/>
</p:tagLst>
</file>

<file path=ppt/tags/tag336.xml><?xml version="1.0" encoding="utf-8"?>
<p:tagLst xmlns:p="http://schemas.openxmlformats.org/presentationml/2006/main">
  <p:tag name="KSO_WM_UNIT_LINE_FORE_SCHEMECOLOR_INDEX_BRIGHTNESS" val="-0.25"/>
  <p:tag name="KSO_WM_UNIT_LINE_FORE_SCHEMECOLOR_INDEX" val="10"/>
  <p:tag name="KSO_WM_UNIT_LINE_FILL_TYPE" val="2"/>
</p:tagLst>
</file>

<file path=ppt/tags/tag337.xml><?xml version="1.0" encoding="utf-8"?>
<p:tagLst xmlns:p="http://schemas.openxmlformats.org/presentationml/2006/main">
  <p:tag name="KSO_WM_UNIT_LINE_FORE_SCHEMECOLOR_INDEX_BRIGHTNESS" val="-0.25"/>
  <p:tag name="KSO_WM_UNIT_LINE_FORE_SCHEMECOLOR_INDEX" val="10"/>
  <p:tag name="KSO_WM_UNIT_LINE_FILL_TYPE" val="2"/>
</p:tagLst>
</file>

<file path=ppt/tags/tag338.xml><?xml version="1.0" encoding="utf-8"?>
<p:tagLst xmlns:p="http://schemas.openxmlformats.org/presentationml/2006/main">
  <p:tag name="KSO_WM_UNIT_LINE_FORE_SCHEMECOLOR_INDEX_BRIGHTNESS" val="-0.25"/>
  <p:tag name="KSO_WM_UNIT_LINE_FORE_SCHEMECOLOR_INDEX" val="10"/>
  <p:tag name="KSO_WM_UNIT_LINE_FILL_TYPE" val="2"/>
</p:tagLst>
</file>

<file path=ppt/tags/tag339.xml><?xml version="1.0" encoding="utf-8"?>
<p:tagLst xmlns:p="http://schemas.openxmlformats.org/presentationml/2006/main">
  <p:tag name="KSO_WM_UNIT_LINE_FORE_SCHEMECOLOR_INDEX_BRIGHTNESS" val="-0.25"/>
  <p:tag name="KSO_WM_UNIT_LINE_FORE_SCHEMECOLOR_INDEX" val="10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LINE_FORE_SCHEMECOLOR_INDEX_BRIGHTNESS" val="-0.25"/>
  <p:tag name="KSO_WM_UNIT_LINE_FORE_SCHEMECOLOR_INDEX" val="10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1.xml><?xml version="1.0" encoding="utf-8"?>
<p:tagLst xmlns:p="http://schemas.openxmlformats.org/presentationml/2006/main">
  <p:tag name="KSO_WM_UNIT_LINE_FORE_SCHEMECOLOR_INDEX_BRIGHTNESS" val="-0.25"/>
  <p:tag name="KSO_WM_UNIT_LINE_FORE_SCHEMECOLOR_INDEX" val="10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2.xml><?xml version="1.0" encoding="utf-8"?>
<p:tagLst xmlns:p="http://schemas.openxmlformats.org/presentationml/2006/main">
  <p:tag name="KSO_WM_UNIT_FILL_FORE_SCHEMECOLOR_INDEX_1_BRIGHTNESS" val="0.02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3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44.xml><?xml version="1.0" encoding="utf-8"?>
<p:tagLst xmlns:p="http://schemas.openxmlformats.org/presentationml/2006/main">
  <p:tag name="KSO_WM_UNIT_FILL_FORE_SCHEMECOLOR_INDEX_1_BRIGHTNESS" val="0.02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5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3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5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5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5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5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5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5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6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6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6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6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6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6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6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6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7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8.xml><?xml version="1.0" encoding="utf-8"?>
<p:tagLst xmlns:p="http://schemas.openxmlformats.org/presentationml/2006/main">
  <p:tag name="KSO_WM_UNIT_FILL_FORE_SCHEMECOLOR_INDEX_BRIGHTNESS" val="-0.15"/>
  <p:tag name="KSO_WM_UNIT_FILL_FORE_SCHEMECOLOR_INDEX" val="8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7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FILL_FORE_SCHEMECOLOR_INDEX_BRIGHTNESS" val="-0.15"/>
  <p:tag name="KSO_WM_UNIT_FILL_FORE_SCHEMECOLOR_INDEX" val="8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81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382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383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384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385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6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7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8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389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9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39422b-1549-4440-b5eb-3bde2fad1c5d}"/>
  <p:tag name="KSO_WM_UNIT_TYPE" val="i"/>
</p:tagLst>
</file>

<file path=ppt/tags/tag39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39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39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39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01d3a8-b9b7-454c-a735-a14b77c6aaab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401.xml><?xml version="1.0" encoding="utf-8"?>
<p:tagLst xmlns:p="http://schemas.openxmlformats.org/presentationml/2006/main">
  <p:tag name="KSO_WM_UNIT_FILL_FORE_SCHEMECOLOR_INDEX_1_BRIGHTNESS" val="0.02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6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2.xml><?xml version="1.0" encoding="utf-8"?>
<p:tagLst xmlns:p="http://schemas.openxmlformats.org/presentationml/2006/main">
  <p:tag name="KSO_WM_UNIT_FILL_FORE_SCHEMECOLOR_INDEX_1_BRIGHTNESS" val="0.02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6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6"/>
  <p:tag name="KSO_WM_UNIT_LINE_FILL_TYPE" val="2"/>
</p:tagLst>
</file>

<file path=ppt/tags/tag403.xml><?xml version="1.0" encoding="utf-8"?>
<p:tagLst xmlns:p="http://schemas.openxmlformats.org/presentationml/2006/main">
  <p:tag name="KSO_WM_UNIT_FILL_FORE_SCHEMECOLOR_INDEX_1_BRIGHTNESS" val="0.02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6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6"/>
  <p:tag name="KSO_WM_UNIT_LINE_FILL_TYPE" val="2"/>
</p:tagLst>
</file>

<file path=ppt/tags/tag404.xml><?xml version="1.0" encoding="utf-8"?>
<p:tagLst xmlns:p="http://schemas.openxmlformats.org/presentationml/2006/main">
  <p:tag name="KSO_WM_UNIT_FILL_FORE_SCHEMECOLOR_INDEX_1_BRIGHTNESS" val="0.02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05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406.xml><?xml version="1.0" encoding="utf-8"?>
<p:tagLst xmlns:p="http://schemas.openxmlformats.org/presentationml/2006/main">
  <p:tag name="KSO_WM_UNIT_FILL_FORE_SCHEMECOLOR_INDEX_1_BRIGHTNESS" val="0.02"/>
  <p:tag name="KSO_WM_UNIT_FILL_FORE_SCHEMECOLOR_INDEX_1" val="10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10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07.xml><?xml version="1.0" encoding="utf-8"?>
<p:tagLst xmlns:p="http://schemas.openxmlformats.org/presentationml/2006/main">
  <p:tag name="KSO_WM_UNIT_FILL_FORE_SCHEMECOLOR_INDEX_1_BRIGHTNESS" val="0.02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</p:tagLst>
</file>

<file path=ppt/tags/tag408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409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41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3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5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1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1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1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1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2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2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2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2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2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2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2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2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2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3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32.xml><?xml version="1.0" encoding="utf-8"?>
<p:tagLst xmlns:p="http://schemas.openxmlformats.org/presentationml/2006/main">
  <p:tag name="KSO_WM_UNIT_FILL_FORE_SCHEMECOLOR_INDEX_1_BRIGHTNESS" val="0.02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33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34.xml><?xml version="1.0" encoding="utf-8"?>
<p:tagLst xmlns:p="http://schemas.openxmlformats.org/presentationml/2006/main">
  <p:tag name="KSO_WM_UNIT_FILL_FORE_SCHEMECOLOR_INDEX_1_BRIGHTNESS" val="0.02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35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3.xml><?xml version="1.0" encoding="utf-8"?>
<p:tagLst xmlns:p="http://schemas.openxmlformats.org/presentationml/2006/main">
  <p:tag name="KSO_WM_UNIT_FILL_FORE_SCHEMECOLOR_INDEX_1_BRIGHTNESS" val="0.02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44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45.xml><?xml version="1.0" encoding="utf-8"?>
<p:tagLst xmlns:p="http://schemas.openxmlformats.org/presentationml/2006/main">
  <p:tag name="KSO_WM_UNIT_FILL_FORE_SCHEMECOLOR_INDEX_1_BRIGHTNESS" val="0.02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46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4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4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5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5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5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5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5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5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5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5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5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61.xml><?xml version="1.0" encoding="utf-8"?>
<p:tagLst xmlns:p="http://schemas.openxmlformats.org/presentationml/2006/main">
  <p:tag name="KSO_WM_UNIT_FILL_FORE_SCHEMECOLOR_INDEX_1_BRIGHTNESS" val="0.02"/>
  <p:tag name="KSO_WM_UNIT_FILL_FORE_SCHEMECOLOR_INDEX_1" val="10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10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2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6.xml><?xml version="1.0" encoding="utf-8"?>
<p:tagLst xmlns:p="http://schemas.openxmlformats.org/presentationml/2006/main">
  <p:tag name="KSO_WM_UNIT_FILL_FORE_SCHEMECOLOR_INDEX_1_BRIGHTNESS" val="0.02"/>
  <p:tag name="KSO_WM_UNIT_FILL_FORE_SCHEMECOLOR_INDEX_1" val="10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10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7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6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9.xml><?xml version="1.0" encoding="utf-8"?>
<p:tagLst xmlns:p="http://schemas.openxmlformats.org/presentationml/2006/main">
  <p:tag name="KSO_WM_UNIT_FILL_FORE_SCHEMECOLOR_INDEX_BRIGHTNESS" val="-0.15"/>
  <p:tag name="KSO_WM_UNIT_FILL_FORE_SCHEMECOLOR_INDEX" val="8"/>
  <p:tag name="KSO_WM_UNIT_FILL_TYPE" val="1"/>
  <p:tag name="KSO_WM_UNIT_TEXT_FILL_FORE_SCHEMECOLOR_INDEX_BRIGHTNESS" val="0"/>
  <p:tag name="KSO_WM_UNIT_TEXT_FILL_FORE_SCHEMECOLOR_INDEX" val="1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1.xml><?xml version="1.0" encoding="utf-8"?>
<p:tagLst xmlns:p="http://schemas.openxmlformats.org/presentationml/2006/main">
  <p:tag name="KSO_WM_UNIT_FILL_FORE_SCHEMECOLOR_INDEX_BRIGHTNESS" val="-0.15"/>
  <p:tag name="KSO_WM_UNIT_FILL_FORE_SCHEMECOLOR_INDEX" val="8"/>
  <p:tag name="KSO_WM_UNIT_FILL_TYPE" val="1"/>
  <p:tag name="KSO_WM_UNIT_TEXT_FILL_FORE_SCHEMECOLOR_INDEX_BRIGHTNESS" val="0"/>
  <p:tag name="KSO_WM_UNIT_TEXT_FILL_FORE_SCHEMECOLOR_INDEX" val="1"/>
  <p:tag name="KSO_WM_UNIT_TEXT_FILL_TYPE" val="1"/>
</p:tagLst>
</file>

<file path=ppt/tags/tag472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73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74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75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76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77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79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81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2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83.xml><?xml version="1.0" encoding="utf-8"?>
<p:tagLst xmlns:p="http://schemas.openxmlformats.org/presentationml/2006/main">
  <p:tag name="KSO_WM_UNIT_FILL_FORE_SCHEMECOLOR_INDEX_1_BRIGHTNESS" val="0.02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84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85.xml><?xml version="1.0" encoding="utf-8"?>
<p:tagLst xmlns:p="http://schemas.openxmlformats.org/presentationml/2006/main">
  <p:tag name="KSO_WM_UNIT_FILL_FORE_SCHEMECOLOR_INDEX_1_BRIGHTNESS" val="0.02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5"/>
  <p:tag name="KSO_WM_UNIT_FILL_FORE_SCHEMECOLOR_INDEX_2_TRANS" val="0"/>
  <p:tag name="KSO_WM_UNIT_FILL_FORE_SCHEMECOLOR_INDEX_3_BRIGHTNESS" val="-0.01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86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94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9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6.xml><?xml version="1.0" encoding="utf-8"?>
<p:tagLst xmlns:p="http://schemas.openxmlformats.org/presentationml/2006/main">
  <p:tag name="KSO_WM_UNIT_FILL_FORE_SCHEMECOLOR_INDEX_1_BRIGHTNESS" val="0.1"/>
  <p:tag name="KSO_WM_UNIT_FILL_FORE_SCHEMECOLOR_INDEX_1" val="1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1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9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49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49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0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0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0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0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0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0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0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0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0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1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39422b-1549-4440-b5eb-3bde2fad1c5d}"/>
  <p:tag name="KSO_WM_UNIT_TYPE" val="i"/>
</p:tagLst>
</file>

<file path=ppt/tags/tag52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2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2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2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01d3a8-b9b7-454c-a735-a14b77c6aaab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2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a39422b-1549-4440-b5eb-3bde2fad1c5d}"/>
  <p:tag name="KSO_WM_UNIT_TYPE" val="i"/>
</p:tagLst>
</file>

<file path=ppt/tags/tag52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2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7"/>
  <p:tag name="KSO_WM_UNIT_LINE_FORE_SCHEMECOLOR_INDEX_2_TRANS" val="0"/>
  <p:tag name="KSO_WM_UNIT_LINE_GRADIENT_TYPE" val="0"/>
  <p:tag name="KSO_WM_UNIT_LINE_GRADIENT_ANGLE" val="0"/>
  <p:tag name="KSO_WM_UNIT_LINE_GRADIENT_Direction" val="3"/>
  <p:tag name="KSO_WM_UNIT_LINE_FILL_TYPE" val="5"/>
</p:tagLst>
</file>

<file path=ppt/tags/tag53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01d3a8-b9b7-454c-a735-a14b77c6aaab}"/>
  <p:tag name="KSO_WM_UNIT_TYPE" val="i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33.xml><?xml version="1.0" encoding="utf-8"?>
<p:tagLst xmlns:p="http://schemas.openxmlformats.org/presentationml/2006/main">
  <p:tag name="KSO_WPP_MARK_KEY" val="8e30ea7d-df75-4224-92b0-77c01c4e7231"/>
  <p:tag name="COMMONDATA" val="eyJoZGlkIjoiODc5OTdkZDQxOTMwNGQxNTBmNzRiMmEzNWM0ZjQ1MmMifQ=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3">
      <a:dk1>
        <a:srgbClr val="000000"/>
      </a:dk1>
      <a:lt1>
        <a:srgbClr val="FFFFFF"/>
      </a:lt1>
      <a:dk2>
        <a:srgbClr val="F0F0EF"/>
      </a:dk2>
      <a:lt2>
        <a:srgbClr val="FFFFFF"/>
      </a:lt2>
      <a:accent1>
        <a:srgbClr val="E2B08A"/>
      </a:accent1>
      <a:accent2>
        <a:srgbClr val="EDA499"/>
      </a:accent2>
      <a:accent3>
        <a:srgbClr val="EB9EAF"/>
      </a:accent3>
      <a:accent4>
        <a:srgbClr val="DDA0C7"/>
      </a:accent4>
      <a:accent5>
        <a:srgbClr val="C1A6D9"/>
      </a:accent5>
      <a:accent6>
        <a:srgbClr val="9FAEE0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3500">
          <a:solidFill>
            <a:srgbClr val="C4AC6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WPS 演示</Application>
  <PresentationFormat/>
  <Paragraphs>74</Paragraphs>
  <Slides>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MS PGothic</vt:lpstr>
      <vt:lpstr>微软雅黑</vt:lpstr>
      <vt:lpstr>Arial Unicode MS</vt:lpstr>
      <vt:lpstr>汉仪旗黑-85S</vt:lpstr>
      <vt:lpstr>黑体</vt:lpstr>
      <vt:lpstr>Office 主题</vt:lpstr>
      <vt:lpstr>1_Office 主题​​</vt:lpstr>
      <vt:lpstr>Excel.Sheet.8</vt:lpstr>
      <vt:lpstr>Excel.Sheet.8</vt:lpstr>
      <vt:lpstr>Excel.Sheet.8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ds</dc:creator>
  <cp:lastModifiedBy>WPS_1670316127</cp:lastModifiedBy>
  <cp:revision>28</cp:revision>
  <dcterms:created xsi:type="dcterms:W3CDTF">2011-12-22T14:03:30Z</dcterms:created>
  <dcterms:modified xsi:type="dcterms:W3CDTF">2023-02-15T07:59:54Z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3A7A279B35504D7B9A497A26FC129575</vt:lpwstr>
  </property>
  <property fmtid="{D5CDD505-2E9C-101B-9397-08002B2CF9AE}" pid="3" name="KSOProductBuildVer">
    <vt:lpwstr>2052-11.1.0.13703</vt:lpwstr>
  </property>
</Properties>
</file>