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577" r:id="rId3"/>
    <p:sldId id="450" r:id="rId4"/>
    <p:sldId id="554" r:id="rId5"/>
    <p:sldId id="273" r:id="rId6"/>
    <p:sldId id="441" r:id="rId7"/>
    <p:sldId id="555" r:id="rId8"/>
    <p:sldId id="556" r:id="rId9"/>
    <p:sldId id="442" r:id="rId10"/>
    <p:sldId id="557" r:id="rId12"/>
    <p:sldId id="558" r:id="rId13"/>
    <p:sldId id="559" r:id="rId14"/>
    <p:sldId id="560" r:id="rId15"/>
    <p:sldId id="561" r:id="rId16"/>
    <p:sldId id="562" r:id="rId17"/>
    <p:sldId id="564" r:id="rId18"/>
    <p:sldId id="566" r:id="rId19"/>
    <p:sldId id="563" r:id="rId20"/>
    <p:sldId id="569" r:id="rId21"/>
    <p:sldId id="344" r:id="rId22"/>
    <p:sldId id="455" r:id="rId23"/>
    <p:sldId id="454" r:id="rId24"/>
    <p:sldId id="579" r:id="rId25"/>
    <p:sldId id="580" r:id="rId26"/>
    <p:sldId id="452" r:id="rId27"/>
    <p:sldId id="466" r:id="rId28"/>
    <p:sldId id="459" r:id="rId29"/>
    <p:sldId id="460" r:id="rId30"/>
    <p:sldId id="461" r:id="rId31"/>
    <p:sldId id="463" r:id="rId32"/>
    <p:sldId id="464" r:id="rId33"/>
    <p:sldId id="280" r:id="rId34"/>
    <p:sldId id="465" r:id="rId35"/>
    <p:sldId id="350" r:id="rId36"/>
    <p:sldId id="352" r:id="rId37"/>
    <p:sldId id="353" r:id="rId38"/>
    <p:sldId id="355" r:id="rId39"/>
    <p:sldId id="282" r:id="rId40"/>
    <p:sldId id="571" r:id="rId41"/>
    <p:sldId id="576" r:id="rId42"/>
    <p:sldId id="377" r:id="rId43"/>
    <p:sldId id="578" r:id="rId44"/>
    <p:sldId id="378" r:id="rId45"/>
    <p:sldId id="379" r:id="rId46"/>
    <p:sldId id="385"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47" r:id="rId61"/>
    <p:sldId id="400" r:id="rId62"/>
    <p:sldId id="401" r:id="rId63"/>
    <p:sldId id="402" r:id="rId64"/>
    <p:sldId id="403" r:id="rId65"/>
    <p:sldId id="404" r:id="rId66"/>
    <p:sldId id="409" r:id="rId67"/>
    <p:sldId id="410" r:id="rId68"/>
    <p:sldId id="411" r:id="rId69"/>
    <p:sldId id="412" r:id="rId70"/>
    <p:sldId id="414" r:id="rId71"/>
    <p:sldId id="415" r:id="rId72"/>
    <p:sldId id="417" r:id="rId73"/>
    <p:sldId id="418" r:id="rId74"/>
    <p:sldId id="419" r:id="rId75"/>
    <p:sldId id="420" r:id="rId76"/>
    <p:sldId id="421" r:id="rId77"/>
    <p:sldId id="422" r:id="rId78"/>
    <p:sldId id="423" r:id="rId79"/>
    <p:sldId id="424" r:id="rId80"/>
    <p:sldId id="425" r:id="rId81"/>
    <p:sldId id="426" r:id="rId82"/>
    <p:sldId id="427" r:id="rId83"/>
    <p:sldId id="428" r:id="rId84"/>
    <p:sldId id="468" r:id="rId85"/>
    <p:sldId id="575" r:id="rId86"/>
    <p:sldId id="469" r:id="rId87"/>
    <p:sldId id="269" r:id="rId88"/>
  </p:sldIdLst>
  <p:sldSz cx="9144000" cy="6858000" type="screen4x3"/>
  <p:notesSz cx="6858000" cy="9144000"/>
  <p:custDataLst>
    <p:tags r:id="rId9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9pPr>
  </p:defaultTextStyle>
  <p:extLst>
    <p:ext uri="{EFAFB233-063F-42B5-8137-9DF3F51BA10A}">
      <p15:sldGuideLst xmlns:p15="http://schemas.microsoft.com/office/powerpoint/2012/main">
        <p15:guide id="1" orient="horz" pos="210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256"/>
    <a:srgbClr val="033C8F"/>
    <a:srgbClr val="0461A0"/>
    <a:srgbClr val="0671BA"/>
    <a:srgbClr val="009ED6"/>
    <a:srgbClr val="5DD5FF"/>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606" y="-108"/>
      </p:cViewPr>
      <p:guideLst>
        <p:guide orient="horz" pos="210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2" Type="http://schemas.openxmlformats.org/officeDocument/2006/relationships/tags" Target="tags/tag1.xml"/><Relationship Id="rId91" Type="http://schemas.openxmlformats.org/officeDocument/2006/relationships/tableStyles" Target="tableStyles.xml"/><Relationship Id="rId90" Type="http://schemas.openxmlformats.org/officeDocument/2006/relationships/viewProps" Target="viewProps.xml"/><Relationship Id="rId9" Type="http://schemas.openxmlformats.org/officeDocument/2006/relationships/slide" Target="slides/slide7.xml"/><Relationship Id="rId89" Type="http://schemas.openxmlformats.org/officeDocument/2006/relationships/presProps" Target="presProps.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386" name="页眉占位符 1"/>
          <p:cNvSpPr>
            <a:spLocks noGrp="1"/>
          </p:cNvSpPr>
          <p:nvPr>
            <p:ph type="hdr" sz="quarter"/>
          </p:nvPr>
        </p:nvSpPr>
        <p:spPr>
          <a:xfrm>
            <a:off x="0" y="0"/>
            <a:ext cx="2970213" cy="457200"/>
          </a:xfrm>
          <a:prstGeom prst="rect">
            <a:avLst/>
          </a:prstGeom>
          <a:noFill/>
          <a:ln w="9525">
            <a:noFill/>
          </a:ln>
        </p:spPr>
        <p:txBody>
          <a:bodyPr/>
          <a:p>
            <a:pPr lvl="0" eaLnBrk="1" hangingPunct="1"/>
            <a:endParaRPr lang="zh-CN" altLang="en-US" sz="1200" dirty="0"/>
          </a:p>
        </p:txBody>
      </p:sp>
      <p:sp>
        <p:nvSpPr>
          <p:cNvPr id="16387" name="日期占位符 2"/>
          <p:cNvSpPr>
            <a:spLocks noGrp="1"/>
          </p:cNvSpPr>
          <p:nvPr>
            <p:ph type="dt" idx="1"/>
          </p:nvPr>
        </p:nvSpPr>
        <p:spPr>
          <a:xfrm>
            <a:off x="3883025" y="0"/>
            <a:ext cx="2973388" cy="457200"/>
          </a:xfrm>
          <a:prstGeom prst="rect">
            <a:avLst/>
          </a:prstGeom>
          <a:noFill/>
          <a:ln w="9525">
            <a:noFill/>
          </a:ln>
        </p:spPr>
        <p:txBody>
          <a:bodyPr/>
          <a:p>
            <a:pPr lvl="0" algn="r" eaLnBrk="1" hangingPunct="1"/>
            <a:fld id="{BB962C8B-B14F-4D97-AF65-F5344CB8AC3E}" type="datetime1">
              <a:rPr lang="zh-CN" altLang="en-US" sz="1200" dirty="0"/>
            </a:fld>
            <a:endParaRPr lang="zh-CN" altLang="en-US" sz="1200" dirty="0"/>
          </a:p>
        </p:txBody>
      </p:sp>
      <p:sp>
        <p:nvSpPr>
          <p:cNvPr id="16388" name="幻灯片图像占位符 3"/>
          <p:cNvSpPr>
            <a:spLocks noGrp="1"/>
          </p:cNvSpPr>
          <p:nvPr>
            <p:ph type="sldImg" idx="2"/>
          </p:nvPr>
        </p:nvSpPr>
        <p:spPr>
          <a:xfrm>
            <a:off x="1143000" y="685800"/>
            <a:ext cx="4572000" cy="3429000"/>
          </a:xfrm>
          <a:prstGeom prst="rect">
            <a:avLst/>
          </a:prstGeom>
          <a:noFill/>
          <a:ln w="9525">
            <a:noFill/>
          </a:ln>
        </p:spPr>
      </p:sp>
      <p:sp>
        <p:nvSpPr>
          <p:cNvPr id="16389" name="备注占位符 4"/>
          <p:cNvSpPr>
            <a:spLocks noGrp="1"/>
          </p:cNvSpPr>
          <p:nvPr>
            <p:ph type="body" sz="quarter" idx="3"/>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390" name="页脚占位符 5"/>
          <p:cNvSpPr>
            <a:spLocks noGrp="1"/>
          </p:cNvSpPr>
          <p:nvPr>
            <p:ph type="ftr" sz="quarter" idx="4"/>
          </p:nvPr>
        </p:nvSpPr>
        <p:spPr>
          <a:xfrm>
            <a:off x="0" y="8685213"/>
            <a:ext cx="2970213" cy="457200"/>
          </a:xfrm>
          <a:prstGeom prst="rect">
            <a:avLst/>
          </a:prstGeom>
          <a:noFill/>
          <a:ln w="9525">
            <a:noFill/>
          </a:ln>
        </p:spPr>
        <p:txBody>
          <a:bodyPr anchor="b" anchorCtr="0"/>
          <a:p>
            <a:pPr lvl="0" eaLnBrk="1" hangingPunct="1"/>
            <a:endParaRPr lang="zh-CN" altLang="en-US" sz="1200" dirty="0"/>
          </a:p>
        </p:txBody>
      </p:sp>
      <p:sp>
        <p:nvSpPr>
          <p:cNvPr id="16391" name="灯片编号占位符 6"/>
          <p:cNvSpPr>
            <a:spLocks noGrp="1"/>
          </p:cNvSpPr>
          <p:nvPr>
            <p:ph type="sldNum" sz="quarter" idx="5"/>
          </p:nvPr>
        </p:nvSpPr>
        <p:spPr>
          <a:xfrm>
            <a:off x="3883025" y="8685213"/>
            <a:ext cx="2973388"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5602"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603" name="Rectangle 2"/>
          <p:cNvSpPr>
            <a:spLocks noRot="1" noTextEdit="1"/>
          </p:cNvSpPr>
          <p:nvPr>
            <p:ph type="sldImg"/>
          </p:nvPr>
        </p:nvSpPr>
        <p:spPr>
          <a:xfrm>
            <a:off x="1152525" y="692150"/>
            <a:ext cx="4554538" cy="3416300"/>
          </a:xfrm>
          <a:ln/>
        </p:spPr>
      </p:sp>
      <p:sp>
        <p:nvSpPr>
          <p:cNvPr id="25604" name="Rectangle 3"/>
          <p:cNvSpPr>
            <a:spLocks noGrp="1"/>
          </p:cNvSpPr>
          <p:nvPr>
            <p:ph type="body" idx="1"/>
          </p:nvPr>
        </p:nvSpPr>
        <p:spPr>
          <a:xfrm>
            <a:off x="641350" y="4357688"/>
            <a:ext cx="5646738" cy="4059237"/>
          </a:xfrm>
          <a:ln/>
        </p:spPr>
        <p:txBody>
          <a:bodyPr vert="horz" wrap="square" anchor="t" anchorCtr="0"/>
          <a:p>
            <a:pPr lvl="0" defTabSz="762000">
              <a:spcBef>
                <a:spcPct val="20000"/>
              </a:spcBef>
            </a:pPr>
            <a:endParaRPr lang="ja-JP" altLang="en-US" sz="1000" dirty="0">
              <a:latin typeface="MS PMincho" panose="02020600040205080304" pitchFamily="2" charset="-128"/>
              <a:ea typeface="MS PMincho" panose="02020600040205080304" pitchFamily="2" charset="-128"/>
            </a:endParaRPr>
          </a:p>
          <a:p>
            <a:pPr lvl="0" defTabSz="762000" eaLnBrk="1" hangingPunct="1">
              <a:spcBef>
                <a:spcPct val="20000"/>
              </a:spcBef>
            </a:pPr>
            <a:endParaRPr lang="ja-JP" altLang="en-US" sz="1000" dirty="0">
              <a:latin typeface="MS PMincho" panose="02020600040205080304" pitchFamily="2" charset="-128"/>
              <a:ea typeface="MS PMincho" panose="02020600040205080304" pitchFamily="2" charset="-128"/>
            </a:endParaRPr>
          </a:p>
          <a:p>
            <a:pPr lvl="0" defTabSz="762000" eaLnBrk="1" hangingPunct="1">
              <a:spcBef>
                <a:spcPct val="20000"/>
              </a:spcBef>
            </a:pPr>
            <a:endParaRPr lang="ja-JP" altLang="en-US" sz="1000" dirty="0">
              <a:latin typeface="MS PMincho" panose="02020600040205080304" pitchFamily="2" charset="-128"/>
              <a:ea typeface="MS PMincho" panose="02020600040205080304" pitchFamily="2"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3730"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731" name="Rectangle 2"/>
          <p:cNvSpPr>
            <a:spLocks noRot="1" noTextEdit="1"/>
          </p:cNvSpPr>
          <p:nvPr>
            <p:ph type="sldImg"/>
          </p:nvPr>
        </p:nvSpPr>
        <p:spPr>
          <a:xfrm>
            <a:off x="1152525" y="692150"/>
            <a:ext cx="4554538" cy="3416300"/>
          </a:xfrm>
          <a:ln/>
        </p:spPr>
      </p:sp>
      <p:sp>
        <p:nvSpPr>
          <p:cNvPr id="73732" name="Rectangle 3"/>
          <p:cNvSpPr>
            <a:spLocks noGrp="1"/>
          </p:cNvSpPr>
          <p:nvPr>
            <p:ph type="body" idx="1"/>
          </p:nvPr>
        </p:nvSpPr>
        <p:spPr>
          <a:xfrm>
            <a:off x="714375" y="4357688"/>
            <a:ext cx="5573713" cy="4059237"/>
          </a:xfrm>
          <a:ln/>
        </p:spPr>
        <p:txBody>
          <a:bodyPr vert="horz" wrap="square" anchor="t" anchorCtr="0"/>
          <a:p>
            <a:pPr lvl="0" defTabSz="762000" eaLnBrk="1" hangingPunct="1">
              <a:lnSpc>
                <a:spcPct val="80000"/>
              </a:lnSpc>
              <a:spcBef>
                <a:spcPct val="10000"/>
              </a:spcBef>
            </a:pPr>
            <a:r>
              <a:rPr lang="en-US" altLang="zh-CN" sz="1000" dirty="0">
                <a:latin typeface="MS PMincho" panose="02020600040205080304" pitchFamily="2" charset="-128"/>
              </a:rPr>
              <a:t>STEP</a:t>
            </a:r>
            <a:r>
              <a:rPr lang="ja-JP" altLang="en-US" sz="1000" dirty="0">
                <a:latin typeface="MS PMincho" panose="02020600040205080304" pitchFamily="2" charset="-128"/>
                <a:ea typeface="MS PMincho" panose="02020600040205080304" pitchFamily="2" charset="-128"/>
              </a:rPr>
              <a:t>２、</a:t>
            </a:r>
            <a:r>
              <a:rPr lang="zh-CN" altLang="en-US" sz="1000" dirty="0">
                <a:latin typeface="MS PMincho" panose="02020600040205080304" pitchFamily="2" charset="-128"/>
              </a:rPr>
              <a:t>现在就给大家介绍如何把握现状，有哪些步骤</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en-US" altLang="zh-CN" sz="1000" dirty="0">
                <a:latin typeface="MS PMincho" panose="02020600040205080304" pitchFamily="2" charset="-128"/>
              </a:rPr>
              <a:t>STEP2</a:t>
            </a:r>
            <a:r>
              <a:rPr lang="zh-CN" altLang="en-US" sz="1000" dirty="0">
                <a:latin typeface="MS PMincho" panose="02020600040205080304" pitchFamily="2" charset="-128"/>
              </a:rPr>
              <a:t>，一般的问题解决和丰田的问题提解决</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最不相同的步骤之一</a:t>
            </a:r>
            <a:r>
              <a:rPr lang="ja-JP" altLang="en-US" sz="1000" dirty="0">
                <a:latin typeface="MS PMincho" panose="02020600040205080304" pitchFamily="2" charset="-128"/>
                <a:ea typeface="MS PMincho" panose="02020600040205080304" pitchFamily="2" charset="-128"/>
              </a:rPr>
              <a:t>。</a:t>
            </a:r>
            <a:endParaRPr lang="ja-JP"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我们自己，在想对这一步的操作运用自如之前，着实是要下一番苦功的</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在这个步骤里，最强调的就是</a:t>
            </a:r>
            <a:r>
              <a:rPr lang="en-US" altLang="zh-CN" sz="1000" dirty="0">
                <a:latin typeface="MS PMincho" panose="02020600040205080304" pitchFamily="2" charset="-128"/>
              </a:rPr>
              <a:t>TOYOTA  WAY</a:t>
            </a:r>
            <a:r>
              <a:rPr lang="zh-CN" altLang="en-US" sz="1000" dirty="0">
                <a:latin typeface="MS PMincho" panose="02020600040205080304" pitchFamily="2" charset="-128"/>
              </a:rPr>
              <a:t>中的“现地现物”</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在</a:t>
            </a:r>
            <a:r>
              <a:rPr lang="en-US" altLang="zh-CN" sz="1000" dirty="0">
                <a:latin typeface="MS PMincho" panose="02020600040205080304" pitchFamily="2" charset="-128"/>
              </a:rPr>
              <a:t>STEP1</a:t>
            </a:r>
            <a:r>
              <a:rPr lang="zh-CN" altLang="en-US" sz="1000" dirty="0">
                <a:latin typeface="MS PMincho" panose="02020600040205080304" pitchFamily="2" charset="-128"/>
              </a:rPr>
              <a:t>中，我们明确出了一个大而模糊的“问题”</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简单的来说，将这个大而模糊的问题，通过我们的努力，进行整理就是</a:t>
            </a:r>
            <a:r>
              <a:rPr lang="en-US" altLang="zh-CN" sz="1000" dirty="0">
                <a:latin typeface="MS PMincho" panose="02020600040205080304" pitchFamily="2" charset="-128"/>
              </a:rPr>
              <a:t>SETP2</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并且</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我们能够将问题分解到什么程度，就要看我们现地现物的到现场观察流程，观察发生问题的地方等工作的努力程度</a:t>
            </a:r>
            <a:r>
              <a:rPr lang="ja-JP" altLang="en-US" sz="1000" dirty="0">
                <a:latin typeface="MS PMincho" panose="02020600040205080304" pitchFamily="2" charset="-128"/>
                <a:ea typeface="MS PMincho" panose="02020600040205080304" pitchFamily="2" charset="-128"/>
              </a:rPr>
              <a:t>。</a:t>
            </a:r>
            <a:endParaRPr lang="ja-JP"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这些绝不是，我们坐在电脑前，单单用脑子想就能够解决的！！（切记）</a:t>
            </a:r>
            <a:endParaRPr lang="zh-CN" altLang="en-US" sz="1000" dirty="0">
              <a:latin typeface="MS PMincho" panose="02020600040205080304" pitchFamily="2" charset="-128"/>
            </a:endParaRPr>
          </a:p>
          <a:p>
            <a:pPr lvl="0" defTabSz="762000" eaLnBrk="1" hangingPunct="1">
              <a:lnSpc>
                <a:spcPct val="80000"/>
              </a:lnSpc>
              <a:spcBef>
                <a:spcPct val="10000"/>
              </a:spcBef>
            </a:pP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比如为了大家能够有一个深刻的印象，给大家举一个我们日常生活正最常见的例子。</a:t>
            </a:r>
            <a:endParaRPr lang="zh-CN" altLang="en-US" sz="1000" dirty="0">
              <a:latin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比如你肚子痛，我们就会到医院去，到了医院后医生都会跟你说什么呢？</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找一个人提问</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对，医生会问：“那里痛啊？”“是胃痛啊？还是下腹部痛啊？”，然后他可能让你躺在病床上，到处的按。大家想想是不是这么回事</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又或者</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他会问“什么时候开始痛的？</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其实，这就是医生在将我们这个”肚子痛“这个大而模糊的问题”分层次、具体化“</a:t>
            </a:r>
            <a:r>
              <a:rPr lang="ja-JP" altLang="en-US" sz="1000" dirty="0">
                <a:latin typeface="MS PMincho" panose="02020600040205080304" pitchFamily="2" charset="-128"/>
                <a:ea typeface="MS PMincho" panose="02020600040205080304" pitchFamily="2" charset="-128"/>
              </a:rPr>
              <a:t>。</a:t>
            </a:r>
            <a:endParaRPr lang="ja-JP"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找到了具体的位置他才能继续去分析，以及对症下药。</a:t>
            </a:r>
            <a:endParaRPr lang="zh-CN" altLang="en-US" sz="1000" dirty="0">
              <a:latin typeface="MS PMincho" panose="02020600040205080304" pitchFamily="2" charset="-128"/>
            </a:endParaRPr>
          </a:p>
          <a:p>
            <a:pPr lvl="0" defTabSz="762000" eaLnBrk="1" hangingPunct="1">
              <a:lnSpc>
                <a:spcPct val="80000"/>
              </a:lnSpc>
              <a:spcBef>
                <a:spcPct val="10000"/>
              </a:spcBef>
            </a:pPr>
            <a:r>
              <a:rPr lang="ja-JP" altLang="en-US" sz="1000" dirty="0">
                <a:latin typeface="MS PMincho" panose="02020600040205080304" pitchFamily="2" charset="-128"/>
                <a:ea typeface="MS PMincho" panose="02020600040205080304" pitchFamily="2" charset="-128"/>
              </a:rPr>
              <a:t>次に、</a:t>
            </a:r>
            <a:r>
              <a:rPr lang="zh-CN" altLang="en-US" sz="1000" dirty="0">
                <a:latin typeface="MS PMincho" panose="02020600040205080304" pitchFamily="2" charset="-128"/>
              </a:rPr>
              <a:t>然后我们会选择我们要去解决的问题</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可能我们有好几个地方都痛</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那我们肯定会招那个最疼的地方，然后看没有必要马上就治，然后马上采取措施</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那么医生确定了你肚子痛的具体位置</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接下来医生会怎么问阿？（提问</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对</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怎么个疼法阿</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吃了什么还是做了什么事之后开始疼的？医生会针对疼痛的过程和具体的疼法进行一个把握</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这就是相当于将</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过程可视化</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总之</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如果不对</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肚子疼</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这个问题尽心分解，不了解具体的病情的话</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医生也不能决定要不要手术啊、给那种要啊，拿不出合适的对策</a:t>
            </a:r>
            <a:r>
              <a:rPr lang="ja-JP" altLang="en-US" sz="1000" dirty="0">
                <a:latin typeface="MS PMincho" panose="02020600040205080304" pitchFamily="2" charset="-128"/>
                <a:ea typeface="MS PMincho" panose="02020600040205080304" pitchFamily="2" charset="-128"/>
              </a:rPr>
              <a:t>。</a:t>
            </a:r>
            <a:endParaRPr lang="zh-CN"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可能大家会感觉，这些不是理所当然的事么，但其实在我们的工作中，“分解问题”这一步骤是经常被忽略的。</a:t>
            </a:r>
            <a:endParaRPr lang="zh-CN" altLang="en-US" sz="1000" dirty="0">
              <a:latin typeface="MS PMincho" panose="02020600040205080304" pitchFamily="2" charset="-128"/>
            </a:endParaRPr>
          </a:p>
          <a:p>
            <a:pPr lvl="0" defTabSz="762000" eaLnBrk="1" hangingPunct="1">
              <a:lnSpc>
                <a:spcPct val="80000"/>
              </a:lnSpc>
              <a:spcBef>
                <a:spcPct val="10000"/>
              </a:spcBef>
            </a:pPr>
            <a:r>
              <a:rPr lang="zh-CN" altLang="en-US" sz="1000" dirty="0">
                <a:latin typeface="MS PMincho" panose="02020600040205080304" pitchFamily="2" charset="-128"/>
              </a:rPr>
              <a:t>并且实施详细的调查、进行确认等这些工作都是十分花费时间和精力的</a:t>
            </a:r>
            <a:r>
              <a:rPr lang="ja-JP" altLang="en-US" sz="1000" dirty="0">
                <a:latin typeface="MS PMincho" panose="02020600040205080304" pitchFamily="2" charset="-128"/>
                <a:ea typeface="MS PMincho" panose="02020600040205080304" pitchFamily="2" charset="-128"/>
              </a:rPr>
              <a:t>、</a:t>
            </a:r>
            <a:r>
              <a:rPr lang="zh-CN" altLang="en-US" sz="1000" dirty="0">
                <a:latin typeface="MS PMincho" panose="02020600040205080304" pitchFamily="2" charset="-128"/>
              </a:rPr>
              <a:t>用经验、知觉去判断、用脑子想象的这样的人很多</a:t>
            </a:r>
            <a:r>
              <a:rPr lang="ja-JP" altLang="en-US" sz="1000" dirty="0">
                <a:latin typeface="MS PMincho" panose="02020600040205080304" pitchFamily="2" charset="-128"/>
                <a:ea typeface="MS PMincho" panose="02020600040205080304" pitchFamily="2" charset="-128"/>
              </a:rPr>
              <a:t>。</a:t>
            </a:r>
            <a:endParaRPr lang="ja-JP"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endParaRPr lang="ja-JP" altLang="en-US" sz="1000" dirty="0">
              <a:latin typeface="MS PMincho" panose="02020600040205080304" pitchFamily="2" charset="-128"/>
              <a:ea typeface="MS PMincho" panose="02020600040205080304" pitchFamily="2" charset="-128"/>
            </a:endParaRPr>
          </a:p>
          <a:p>
            <a:pPr lvl="0" defTabSz="762000" eaLnBrk="1" hangingPunct="1">
              <a:lnSpc>
                <a:spcPct val="80000"/>
              </a:lnSpc>
              <a:spcBef>
                <a:spcPct val="10000"/>
              </a:spcBef>
            </a:pPr>
            <a:endParaRPr lang="ja-JP" altLang="en-US" sz="1000" dirty="0">
              <a:latin typeface="MS PMincho" panose="02020600040205080304" pitchFamily="2" charset="-128"/>
              <a:ea typeface="MS PMincho" panose="02020600040205080304" pitchFamily="2"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5778"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779" name="Rectangle 2"/>
          <p:cNvSpPr>
            <a:spLocks noRot="1" noTextEdit="1"/>
          </p:cNvSpPr>
          <p:nvPr>
            <p:ph type="sldImg"/>
          </p:nvPr>
        </p:nvSpPr>
        <p:spPr>
          <a:xfrm>
            <a:off x="1143000" y="684213"/>
            <a:ext cx="4568825" cy="3427412"/>
          </a:xfrm>
          <a:ln/>
        </p:spPr>
      </p:sp>
      <p:sp>
        <p:nvSpPr>
          <p:cNvPr id="75780" name="Rectangle 3"/>
          <p:cNvSpPr>
            <a:spLocks noGrp="1"/>
          </p:cNvSpPr>
          <p:nvPr>
            <p:ph type="body" idx="1"/>
          </p:nvPr>
        </p:nvSpPr>
        <p:spPr>
          <a:xfrm>
            <a:off x="684213" y="4343400"/>
            <a:ext cx="5486400" cy="4113213"/>
          </a:xfrm>
          <a:ln/>
        </p:spPr>
        <p:txBody>
          <a:bodyPr vert="horz" wrap="square" anchor="t" anchorCtr="0"/>
          <a:p>
            <a:pPr lvl="0" eaLnBrk="1" hangingPunct="1"/>
            <a:r>
              <a:rPr lang="zh-CN" altLang="en-US" dirty="0">
                <a:latin typeface="MS PMincho" panose="02020600040205080304" pitchFamily="2" charset="-128"/>
              </a:rPr>
              <a:t>这个内容讲的是教材</a:t>
            </a:r>
            <a:r>
              <a:rPr lang="en-US" altLang="zh-CN" dirty="0">
                <a:latin typeface="MS PMincho" panose="02020600040205080304" pitchFamily="2" charset="-128"/>
              </a:rPr>
              <a:t>16</a:t>
            </a:r>
            <a:r>
              <a:rPr lang="zh-CN" altLang="en-US" dirty="0">
                <a:latin typeface="MS PMincho" panose="02020600040205080304" pitchFamily="2" charset="-128"/>
              </a:rPr>
              <a:t>页</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分层次、具体化</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的内容</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就像教科书写得那样，切入点是多种多样的</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大家要保有这样的想法</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可能是这个吧</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，然后把他们一一的整理出来</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我们为什么要这么做呢？这一步骤的目的是</a:t>
            </a:r>
            <a:r>
              <a:rPr lang="en-US" altLang="zh-CN" dirty="0">
                <a:latin typeface="MS PMincho" panose="02020600040205080304" pitchFamily="2" charset="-128"/>
                <a:ea typeface="MS PMincho" panose="02020600040205080304" pitchFamily="2" charset="-128"/>
              </a:rPr>
              <a:t>･･･</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提问</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对</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就是把那里是问题</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将具体的问题整理出来</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但是</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我们如何去分解，具体的问题才会浮出水面呢？实际上</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我们只有一个办法，那就是试这去分解着看</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r>
              <a:rPr lang="ja-JP" altLang="en-US" dirty="0">
                <a:latin typeface="MS PMincho" panose="02020600040205080304" pitchFamily="2" charset="-128"/>
                <a:ea typeface="MS PMincho" panose="02020600040205080304" pitchFamily="2" charset="-128"/>
              </a:rPr>
              <a:t>「論理的思考」のクラスで、こんなことをやったと思います（といって次のスライドを見せる）</a:t>
            </a:r>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7826"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827" name="Rectangle 2"/>
          <p:cNvSpPr>
            <a:spLocks noRot="1" noTextEdit="1"/>
          </p:cNvSpPr>
          <p:nvPr>
            <p:ph type="sldImg"/>
          </p:nvPr>
        </p:nvSpPr>
        <p:spPr>
          <a:xfrm>
            <a:off x="1152525" y="692150"/>
            <a:ext cx="4554538" cy="3416300"/>
          </a:xfrm>
          <a:ln/>
        </p:spPr>
      </p:sp>
      <p:sp>
        <p:nvSpPr>
          <p:cNvPr id="77828" name="Rectangle 3"/>
          <p:cNvSpPr>
            <a:spLocks noGrp="1"/>
          </p:cNvSpPr>
          <p:nvPr>
            <p:ph type="body" idx="1"/>
          </p:nvPr>
        </p:nvSpPr>
        <p:spPr>
          <a:xfrm>
            <a:off x="906463" y="4357688"/>
            <a:ext cx="5040312" cy="4059237"/>
          </a:xfrm>
          <a:ln/>
        </p:spPr>
        <p:txBody>
          <a:bodyPr vert="horz" wrap="square" anchor="t" anchorCtr="0"/>
          <a:p>
            <a:pPr lvl="0" defTabSz="762000" eaLnBrk="1" hangingPunct="1"/>
            <a:r>
              <a:rPr lang="zh-CN" altLang="en-US" dirty="0">
                <a:latin typeface="MS PMincho" panose="02020600040205080304" pitchFamily="2" charset="-128"/>
              </a:rPr>
              <a:t>这张印象图就是介绍如何决定要着手的问题</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defTabSz="762000" eaLnBrk="1" hangingPunct="1"/>
            <a:endParaRPr lang="zh-CN" altLang="en-US" dirty="0">
              <a:latin typeface="MS PMincho" panose="02020600040205080304" pitchFamily="2" charset="-128"/>
              <a:ea typeface="MS PMincho" panose="02020600040205080304" pitchFamily="2" charset="-128"/>
            </a:endParaRPr>
          </a:p>
          <a:p>
            <a:pPr lvl="0" defTabSz="762000" eaLnBrk="1" hangingPunct="1"/>
            <a:r>
              <a:rPr lang="zh-CN" altLang="en-US" dirty="0">
                <a:latin typeface="MS PMincho" panose="02020600040205080304" pitchFamily="2" charset="-128"/>
              </a:rPr>
              <a:t>刚刚我们也提到了</a:t>
            </a:r>
            <a:r>
              <a:rPr lang="ja-JP" altLang="en-US" dirty="0">
                <a:latin typeface="MS PMincho" panose="02020600040205080304" pitchFamily="2" charset="-128"/>
                <a:ea typeface="MS PMincho" panose="02020600040205080304" pitchFamily="2" charset="-128"/>
              </a:rPr>
              <a:t>、「重要度」「緊急度」「拡大傾向」</a:t>
            </a:r>
            <a:r>
              <a:rPr lang="zh-CN" altLang="en-US" dirty="0">
                <a:latin typeface="MS PMincho" panose="02020600040205080304" pitchFamily="2" charset="-128"/>
              </a:rPr>
              <a:t>这三个观点</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defTabSz="762000" eaLnBrk="1" hangingPunct="1"/>
            <a:endParaRPr lang="zh-CN" altLang="en-US" dirty="0">
              <a:latin typeface="MS PMincho" panose="02020600040205080304" pitchFamily="2" charset="-128"/>
              <a:ea typeface="MS PMincho" panose="02020600040205080304" pitchFamily="2" charset="-128"/>
            </a:endParaRPr>
          </a:p>
          <a:p>
            <a:pPr lvl="0" defTabSz="762000" eaLnBrk="1" hangingPunct="1"/>
            <a:r>
              <a:rPr lang="zh-CN" altLang="en-US" dirty="0">
                <a:latin typeface="MS PMincho" panose="02020600040205080304" pitchFamily="2" charset="-128"/>
              </a:rPr>
              <a:t>按照这种方法</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观察数据</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按照</a:t>
            </a:r>
            <a:r>
              <a:rPr lang="ja-JP" altLang="en-US" dirty="0">
                <a:latin typeface="MS PMincho" panose="02020600040205080304" pitchFamily="2" charset="-128"/>
                <a:ea typeface="MS PMincho" panose="02020600040205080304" pitchFamily="2" charset="-128"/>
              </a:rPr>
              <a:t>「重要度」</a:t>
            </a:r>
            <a:r>
              <a:rPr lang="zh-CN" altLang="en-US" dirty="0">
                <a:latin typeface="MS PMincho" panose="02020600040205080304" pitchFamily="2" charset="-128"/>
              </a:rPr>
              <a:t>、</a:t>
            </a:r>
            <a:r>
              <a:rPr lang="ja-JP" altLang="en-US" dirty="0">
                <a:latin typeface="MS PMincho" panose="02020600040205080304" pitchFamily="2" charset="-128"/>
                <a:ea typeface="MS PMincho" panose="02020600040205080304" pitchFamily="2" charset="-128"/>
              </a:rPr>
              <a:t>「緊急度」</a:t>
            </a:r>
            <a:r>
              <a:rPr lang="zh-CN" altLang="en-US" dirty="0">
                <a:latin typeface="MS PMincho" panose="02020600040205080304" pitchFamily="2" charset="-128"/>
              </a:rPr>
              <a:t>具体的基准来判断</a:t>
            </a:r>
            <a:endParaRPr lang="zh-CN" altLang="en-US" dirty="0">
              <a:latin typeface="MS PMincho" panose="02020600040205080304" pitchFamily="2" charset="-128"/>
              <a:ea typeface="MS PMincho" panose="02020600040205080304" pitchFamily="2" charset="-128"/>
            </a:endParaRPr>
          </a:p>
          <a:p>
            <a:pPr lvl="0" defTabSz="762000" eaLnBrk="1" hangingPunct="1"/>
            <a:r>
              <a:rPr lang="zh-CN" altLang="en-US" dirty="0">
                <a:latin typeface="MS PMincho" panose="02020600040205080304" pitchFamily="2" charset="-128"/>
              </a:rPr>
              <a:t>这里一定请大家注意要现地现物的去确认</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defTabSz="762000" eaLnBrk="1" hangingPunct="1"/>
            <a:r>
              <a:rPr lang="zh-CN" altLang="en-US" dirty="0">
                <a:latin typeface="MS PMincho" panose="02020600040205080304" pitchFamily="2" charset="-128"/>
              </a:rPr>
              <a:t>但是，我们可能经常就武断的认为</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应该就是这个吧</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，这是一定不允许的！</a:t>
            </a:r>
            <a:endParaRPr lang="zh-CN" altLang="en-US" dirty="0">
              <a:latin typeface="MS PMincho" panose="02020600040205080304" pitchFamily="2" charset="-128"/>
              <a:ea typeface="MS PMincho" panose="02020600040205080304" pitchFamily="2" charset="-128"/>
            </a:endParaRPr>
          </a:p>
          <a:p>
            <a:pPr lvl="0" defTabSz="762000" eaLnBrk="1" hangingPunct="1"/>
            <a:endParaRPr lang="zh-CN" altLang="en-US" dirty="0">
              <a:latin typeface="MS PMincho" panose="02020600040205080304" pitchFamily="2" charset="-128"/>
              <a:ea typeface="MS PMincho" panose="02020600040205080304" pitchFamily="2" charset="-128"/>
            </a:endParaRPr>
          </a:p>
          <a:p>
            <a:pPr lvl="0" defTabSz="762000" eaLnBrk="1" hangingPunct="1"/>
            <a:r>
              <a:rPr lang="zh-CN" altLang="en-US" dirty="0">
                <a:latin typeface="MS PMincho" panose="02020600040205080304" pitchFamily="2" charset="-128"/>
              </a:rPr>
              <a:t>这里我们没有什么很好的例子来介绍</a:t>
            </a:r>
            <a:r>
              <a:rPr lang="ja-JP" altLang="en-US" dirty="0">
                <a:latin typeface="MS PMincho" panose="02020600040205080304" pitchFamily="2" charset="-128"/>
                <a:ea typeface="MS PMincho" panose="02020600040205080304" pitchFamily="2" charset="-128"/>
              </a:rPr>
              <a:t>「拡大傾向」</a:t>
            </a:r>
            <a:r>
              <a:rPr lang="zh-CN" altLang="en-US" dirty="0">
                <a:latin typeface="MS PMincho" panose="02020600040205080304" pitchFamily="2" charset="-128"/>
              </a:rPr>
              <a:t>这一要素，但在实际当中确实有这样的情况，所以请大家一定不要忘记这一点</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defTabSz="762000" eaLnBrk="1" hangingPunct="1"/>
            <a:endParaRPr lang="ja-JP" altLang="en-US" dirty="0">
              <a:latin typeface="MS PMincho" panose="02020600040205080304" pitchFamily="2" charset="-128"/>
              <a:ea typeface="MS PMincho" panose="02020600040205080304" pitchFamily="2" charset="-128"/>
            </a:endParaRPr>
          </a:p>
          <a:p>
            <a:pPr lvl="0" defTabSz="762000" eaLnBrk="1" hangingPunct="1"/>
            <a:endParaRPr lang="ja-JP" altLang="en-US" dirty="0">
              <a:latin typeface="MS PMincho" panose="02020600040205080304" pitchFamily="2" charset="-128"/>
              <a:ea typeface="MS PMincho" panose="02020600040205080304" pitchFamily="2"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9874"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875" name="Rectangle 2"/>
          <p:cNvSpPr>
            <a:spLocks noRot="1" noTextEdit="1"/>
          </p:cNvSpPr>
          <p:nvPr>
            <p:ph type="sldImg"/>
          </p:nvPr>
        </p:nvSpPr>
        <p:spPr>
          <a:xfrm>
            <a:off x="1143000" y="684213"/>
            <a:ext cx="4568825" cy="3427412"/>
          </a:xfrm>
          <a:ln/>
        </p:spPr>
      </p:sp>
      <p:sp>
        <p:nvSpPr>
          <p:cNvPr id="79876" name="Rectangle 3"/>
          <p:cNvSpPr>
            <a:spLocks noGrp="1"/>
          </p:cNvSpPr>
          <p:nvPr>
            <p:ph type="body" idx="1"/>
          </p:nvPr>
        </p:nvSpPr>
        <p:spPr>
          <a:xfrm>
            <a:off x="684213" y="4343400"/>
            <a:ext cx="5486400" cy="4113213"/>
          </a:xfrm>
          <a:ln/>
        </p:spPr>
        <p:txBody>
          <a:bodyPr vert="horz" wrap="square" anchor="t" anchorCtr="0"/>
          <a:p>
            <a:pPr lvl="0" eaLnBrk="1" hangingPunct="1"/>
            <a:r>
              <a:rPr lang="zh-CN" altLang="en-US" dirty="0"/>
              <a:t>那么找到了要着手的问题以后，我们不能急于去寻找问题的真因，因为任何一件事，他要产生都必定有一个过程，它不会是突然从天而降的！</a:t>
            </a:r>
            <a:endParaRPr lang="zh-CN" altLang="en-US" dirty="0"/>
          </a:p>
          <a:p>
            <a:pPr lvl="0" eaLnBrk="1" hangingPunct="1"/>
            <a:endParaRPr lang="zh-CN" altLang="en-US" dirty="0"/>
          </a:p>
          <a:p>
            <a:pPr lvl="0" eaLnBrk="1" hangingPunct="1"/>
            <a:r>
              <a:rPr lang="zh-CN" altLang="en-US" dirty="0"/>
              <a:t>所以这里我们就要秉着现地现物的精神，用客观的眼光来观察发生问题的环节。</a:t>
            </a:r>
            <a:endParaRPr lang="zh-CN" altLang="en-US" dirty="0"/>
          </a:p>
          <a:p>
            <a:pPr lvl="0" eaLnBrk="1" hangingPunct="1"/>
            <a:endParaRPr lang="zh-CN" altLang="en-US" dirty="0"/>
          </a:p>
          <a:p>
            <a:pPr lvl="0" eaLnBrk="1" hangingPunct="1"/>
            <a:r>
              <a:rPr lang="zh-CN" altLang="en-US" dirty="0"/>
              <a:t>但这里要跟大家强调的是，我们所说的流程应该是一个自然的过程，而不是人为规定的流程。</a:t>
            </a:r>
            <a:endParaRPr lang="zh-CN" altLang="en-US" dirty="0"/>
          </a:p>
          <a:p>
            <a:pPr lvl="0" eaLnBrk="1" hangingPunct="1"/>
            <a:r>
              <a:rPr lang="zh-CN" altLang="en-US" dirty="0"/>
              <a:t>然后为了找到发生问题的环节，我们就要逆流而上，追溯其产生的过程。</a:t>
            </a:r>
            <a:endParaRPr lang="zh-CN" altLang="en-US" dirty="0"/>
          </a:p>
          <a:p>
            <a:pPr lvl="0" eaLnBrk="1" hangingPunct="1"/>
            <a:endParaRPr lang="zh-CN" altLang="en-US" dirty="0"/>
          </a:p>
          <a:p>
            <a:pPr lvl="0" eaLnBrk="1" hangingPunct="1"/>
            <a:r>
              <a:rPr lang="zh-CN" altLang="en-US" dirty="0"/>
              <a:t>最终锁定问题点！</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81922"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1923" name="Rectangle 2"/>
          <p:cNvSpPr>
            <a:spLocks noRot="1" noTextEdit="1"/>
          </p:cNvSpPr>
          <p:nvPr>
            <p:ph type="sldImg"/>
          </p:nvPr>
        </p:nvSpPr>
        <p:spPr>
          <a:xfrm>
            <a:off x="1143000" y="684213"/>
            <a:ext cx="4568825" cy="3427412"/>
          </a:xfrm>
          <a:ln/>
        </p:spPr>
      </p:sp>
      <p:sp>
        <p:nvSpPr>
          <p:cNvPr id="81924" name="Rectangle 3"/>
          <p:cNvSpPr>
            <a:spLocks noGrp="1"/>
          </p:cNvSpPr>
          <p:nvPr>
            <p:ph type="body" idx="1"/>
          </p:nvPr>
        </p:nvSpPr>
        <p:spPr>
          <a:xfrm>
            <a:off x="684213" y="4341813"/>
            <a:ext cx="5486400" cy="4114800"/>
          </a:xfrm>
          <a:ln/>
        </p:spPr>
        <p:txBody>
          <a:bodyPr vert="horz" wrap="square" anchor="t" anchorCtr="0"/>
          <a:p>
            <a:pPr lvl="0" eaLnBrk="1" hangingPunct="1"/>
            <a:r>
              <a:rPr lang="zh-CN" altLang="en-US" dirty="0"/>
              <a:t>现在大家看到的是这个月出现加工不良的所有零件。</a:t>
            </a:r>
            <a:endParaRPr lang="zh-CN" altLang="en-US" dirty="0"/>
          </a:p>
          <a:p>
            <a:pPr lvl="0" eaLnBrk="1" hangingPunct="1"/>
            <a:r>
              <a:rPr lang="zh-CN" altLang="en-US" dirty="0"/>
              <a:t>图形代表生产这个零件的机器，颜色代表零件的规格（尺寸）。</a:t>
            </a:r>
            <a:endParaRPr lang="zh-CN" altLang="en-US" dirty="0"/>
          </a:p>
          <a:p>
            <a:pPr lvl="0" eaLnBrk="1" hangingPunct="1"/>
            <a:r>
              <a:rPr lang="zh-CN" altLang="en-US" dirty="0"/>
              <a:t>下面我们就要将这些问题零件进行一个整理也就是我们所说的“分解问题”</a:t>
            </a:r>
            <a:endParaRPr lang="zh-CN" altLang="en-US" dirty="0"/>
          </a:p>
          <a:p>
            <a:pPr lvl="0" eaLnBrk="1" hangingPunct="1"/>
            <a:r>
              <a:rPr lang="zh-CN" altLang="en-US" dirty="0"/>
              <a:t>请大家回想一下，在考虑分解问题时，我们应从哪几个角度找到切入点呢</a:t>
            </a:r>
            <a:r>
              <a:rPr lang="en-US" altLang="zh-CN" dirty="0"/>
              <a:t>?</a:t>
            </a:r>
            <a:endParaRPr lang="en-US" altLang="zh-CN" dirty="0"/>
          </a:p>
          <a:p>
            <a:pPr lvl="0" eaLnBrk="1" hangingPunct="1"/>
            <a:endParaRPr lang="en-US" altLang="zh-CN" dirty="0"/>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83970"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3971" name="Rectangle 2"/>
          <p:cNvSpPr>
            <a:spLocks noRot="1" noTextEdit="1"/>
          </p:cNvSpPr>
          <p:nvPr>
            <p:ph type="sldImg"/>
          </p:nvPr>
        </p:nvSpPr>
        <p:spPr>
          <a:xfrm>
            <a:off x="1139825" y="684213"/>
            <a:ext cx="4573588" cy="3429000"/>
          </a:xfrm>
          <a:ln/>
        </p:spPr>
      </p:sp>
      <p:sp>
        <p:nvSpPr>
          <p:cNvPr id="83972" name="Rectangle 3"/>
          <p:cNvSpPr>
            <a:spLocks noGrp="1"/>
          </p:cNvSpPr>
          <p:nvPr>
            <p:ph type="body" idx="1"/>
          </p:nvPr>
        </p:nvSpPr>
        <p:spPr>
          <a:xfrm>
            <a:off x="684213" y="4341813"/>
            <a:ext cx="5486400" cy="4114800"/>
          </a:xfrm>
          <a:ln/>
        </p:spPr>
        <p:txBody>
          <a:bodyPr vert="horz" wrap="square" anchor="t" anchorCtr="0"/>
          <a:p>
            <a:pPr lvl="0" eaLnBrk="1" hangingPunct="1"/>
            <a:r>
              <a:rPr lang="zh-CN" altLang="en-US" dirty="0"/>
              <a:t>在这里，我们首先从“</a:t>
            </a:r>
            <a:r>
              <a:rPr lang="en-US" altLang="zh-CN" dirty="0"/>
              <a:t>where”</a:t>
            </a:r>
            <a:r>
              <a:rPr lang="zh-CN" altLang="en-US" dirty="0"/>
              <a:t>这个角度，找出出现不良零件数量做多的加工机器时那一部。</a:t>
            </a:r>
            <a:endParaRPr lang="zh-CN" altLang="en-US" dirty="0"/>
          </a:p>
          <a:p>
            <a:pPr lvl="0" eaLnBrk="1" hangingPunct="1"/>
            <a:r>
              <a:rPr lang="zh-CN" altLang="en-US" dirty="0"/>
              <a:t>我们发现是第三部机器出现的不良最多。</a:t>
            </a:r>
            <a:endParaRPr lang="zh-CN" altLang="en-US" dirty="0"/>
          </a:p>
          <a:p>
            <a:pPr lvl="0" eaLnBrk="1" hangingPunct="1"/>
            <a:r>
              <a:rPr lang="zh-CN" altLang="en-US" dirty="0"/>
              <a:t>解先来我们对第三台机器所生产出来的不良零件作进一步的分解。</a:t>
            </a:r>
            <a:endParaRPr lang="zh-CN" altLang="en-US" dirty="0"/>
          </a:p>
          <a:p>
            <a:pPr lvl="0" eaLnBrk="1" hangingPunct="1"/>
            <a:r>
              <a:rPr lang="zh-CN" altLang="en-US" dirty="0"/>
              <a:t>我们可以考虑利用所生产出来的零件规格进行区分也就是我们经常提到的</a:t>
            </a:r>
            <a:r>
              <a:rPr lang="en-US" altLang="zh-CN" dirty="0"/>
              <a:t>4W</a:t>
            </a:r>
            <a:r>
              <a:rPr lang="zh-CN" altLang="en-US" dirty="0"/>
              <a:t>中的“</a:t>
            </a:r>
            <a:r>
              <a:rPr lang="en-US" altLang="zh-CN" dirty="0"/>
              <a:t>what”</a:t>
            </a:r>
            <a:endParaRPr lang="en-US" altLang="zh-CN" dirty="0"/>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86018"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6019" name="Rectangle 2"/>
          <p:cNvSpPr>
            <a:spLocks noRot="1" noTextEdit="1"/>
          </p:cNvSpPr>
          <p:nvPr>
            <p:ph type="sldImg"/>
          </p:nvPr>
        </p:nvSpPr>
        <p:spPr>
          <a:xfrm>
            <a:off x="1139825" y="684213"/>
            <a:ext cx="4573588" cy="3429000"/>
          </a:xfrm>
          <a:ln/>
        </p:spPr>
      </p:sp>
      <p:sp>
        <p:nvSpPr>
          <p:cNvPr id="86020" name="Rectangle 3"/>
          <p:cNvSpPr>
            <a:spLocks noGrp="1"/>
          </p:cNvSpPr>
          <p:nvPr>
            <p:ph type="body" idx="1"/>
          </p:nvPr>
        </p:nvSpPr>
        <p:spPr>
          <a:xfrm>
            <a:off x="684213" y="4341813"/>
            <a:ext cx="5486400" cy="4114800"/>
          </a:xfrm>
          <a:ln/>
        </p:spPr>
        <p:txBody>
          <a:bodyPr vert="horz" wrap="square" anchor="t" anchorCtr="0"/>
          <a:p>
            <a:pPr lvl="0" eaLnBrk="1" hangingPunct="1"/>
            <a:r>
              <a:rPr lang="zh-CN" altLang="en-US" dirty="0"/>
              <a:t>分解以后我们最终发现第三部加工机器所生产的不良零件中“</a:t>
            </a:r>
            <a:r>
              <a:rPr lang="en-US" altLang="zh-CN" dirty="0"/>
              <a:t>A</a:t>
            </a:r>
            <a:r>
              <a:rPr lang="zh-CN" altLang="en-US" dirty="0"/>
              <a:t>规格”的零件不良率最高。</a:t>
            </a:r>
            <a:endParaRPr lang="zh-CN" altLang="en-US" dirty="0"/>
          </a:p>
          <a:p>
            <a:pPr lvl="0" eaLnBrk="1" hangingPunct="1"/>
            <a:r>
              <a:rPr lang="zh-CN" altLang="en-US" dirty="0"/>
              <a:t>这样我们就将大而模糊的问题具体化、层次化了。</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88066"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8067" name="Rectangle 2"/>
          <p:cNvSpPr>
            <a:spLocks noRot="1" noTextEdit="1"/>
          </p:cNvSpPr>
          <p:nvPr>
            <p:ph type="sldImg"/>
          </p:nvPr>
        </p:nvSpPr>
        <p:spPr>
          <a:xfrm>
            <a:off x="1152525" y="692150"/>
            <a:ext cx="4554538" cy="3416300"/>
          </a:xfrm>
          <a:ln/>
        </p:spPr>
      </p:sp>
      <p:sp>
        <p:nvSpPr>
          <p:cNvPr id="88068" name="Rectangle 3"/>
          <p:cNvSpPr>
            <a:spLocks noGrp="1"/>
          </p:cNvSpPr>
          <p:nvPr>
            <p:ph type="body" idx="1"/>
          </p:nvPr>
        </p:nvSpPr>
        <p:spPr>
          <a:xfrm>
            <a:off x="906463" y="4357688"/>
            <a:ext cx="5040312" cy="4059237"/>
          </a:xfrm>
          <a:ln/>
        </p:spPr>
        <p:txBody>
          <a:bodyPr vert="horz" wrap="square" anchor="t" anchorCtr="0"/>
          <a:p>
            <a:pPr lvl="0" defTabSz="762000" eaLnBrk="1" hangingPunct="1"/>
            <a:r>
              <a:rPr lang="zh-CN" altLang="en-US" dirty="0">
                <a:solidFill>
                  <a:schemeClr val="tx2"/>
                </a:solidFill>
                <a:latin typeface="MS PMincho" panose="02020600040205080304" pitchFamily="2" charset="-128"/>
              </a:rPr>
              <a:t>有节奏的朗读</a:t>
            </a:r>
            <a:r>
              <a:rPr lang="ja-JP" altLang="en-US" dirty="0">
                <a:solidFill>
                  <a:schemeClr val="tx2"/>
                </a:solidFill>
                <a:latin typeface="MS PMincho" panose="02020600040205080304" pitchFamily="2" charset="-128"/>
                <a:ea typeface="MS PMincho" panose="02020600040205080304" pitchFamily="2" charset="-128"/>
              </a:rPr>
              <a:t>（１）～（３）</a:t>
            </a:r>
            <a:endParaRPr lang="zh-CN" altLang="en-US" dirty="0">
              <a:solidFill>
                <a:schemeClr val="tx2"/>
              </a:solidFill>
              <a:latin typeface="MS PMincho" panose="02020600040205080304" pitchFamily="2" charset="-128"/>
              <a:ea typeface="MS PMincho" panose="02020600040205080304" pitchFamily="2" charset="-128"/>
            </a:endParaRPr>
          </a:p>
          <a:p>
            <a:pPr lvl="0" defTabSz="762000" eaLnBrk="1" hangingPunct="1"/>
            <a:endParaRPr lang="zh-CN" altLang="en-US" dirty="0">
              <a:solidFill>
                <a:schemeClr val="tx2"/>
              </a:solidFill>
              <a:latin typeface="MS PMincho" panose="02020600040205080304" pitchFamily="2" charset="-128"/>
              <a:ea typeface="MS PMincho" panose="02020600040205080304" pitchFamily="2" charset="-128"/>
            </a:endParaRPr>
          </a:p>
          <a:p>
            <a:pPr lvl="0" defTabSz="762000" eaLnBrk="1" hangingPunct="1"/>
            <a:r>
              <a:rPr lang="zh-CN" altLang="en-US" dirty="0">
                <a:solidFill>
                  <a:schemeClr val="tx2"/>
                </a:solidFill>
                <a:latin typeface="MS PMincho" panose="02020600040205080304" pitchFamily="2" charset="-128"/>
              </a:rPr>
              <a:t>这个目的是为了</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把精神还集中在演练中的听者，把精神集中回来</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在幕布前用手指是着朗读</a:t>
            </a:r>
            <a:endParaRPr lang="ja-JP" altLang="en-US" dirty="0">
              <a:solidFill>
                <a:schemeClr val="tx2"/>
              </a:solidFill>
              <a:latin typeface="MS PMincho" panose="02020600040205080304" pitchFamily="2" charset="-128"/>
              <a:ea typeface="MS PMincho" panose="02020600040205080304" pitchFamily="2" charset="-128"/>
            </a:endParaRPr>
          </a:p>
          <a:p>
            <a:pPr lvl="0" defTabSz="762000" eaLnBrk="1" hangingPunct="1"/>
            <a:endParaRPr lang="ja-JP" altLang="en-US" dirty="0">
              <a:solidFill>
                <a:schemeClr val="tx2"/>
              </a:solidFill>
              <a:latin typeface="MS PMincho" panose="02020600040205080304" pitchFamily="2" charset="-128"/>
              <a:ea typeface="MS PMincho" panose="02020600040205080304" pitchFamily="2" charset="-128"/>
            </a:endParaRPr>
          </a:p>
          <a:p>
            <a:pPr lvl="0" defTabSz="762000" eaLnBrk="1" hangingPunct="1"/>
            <a:r>
              <a:rPr lang="zh-CN" altLang="en-US" dirty="0">
                <a:solidFill>
                  <a:schemeClr val="tx2"/>
                </a:solidFill>
                <a:latin typeface="MS PMincho" panose="02020600040205080304" pitchFamily="2" charset="-128"/>
              </a:rPr>
              <a:t>重点在</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的地方</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在朗读这里的内容时</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一定要有节奏的，大声地朗读，让他家了解到这里是重点</a:t>
            </a:r>
            <a:r>
              <a:rPr lang="ja-JP" altLang="en-US" dirty="0">
                <a:solidFill>
                  <a:schemeClr val="tx2"/>
                </a:solidFill>
                <a:latin typeface="MS PMincho" panose="02020600040205080304" pitchFamily="2" charset="-128"/>
                <a:ea typeface="MS PMincho" panose="02020600040205080304" pitchFamily="2" charset="-128"/>
              </a:rPr>
              <a:t>。</a:t>
            </a:r>
            <a:endParaRPr lang="ja-JP" altLang="en-US" dirty="0">
              <a:solidFill>
                <a:schemeClr val="tx2"/>
              </a:solidFill>
              <a:latin typeface="MS PMincho" panose="02020600040205080304" pitchFamily="2" charset="-128"/>
              <a:ea typeface="MS PMincho" panose="02020600040205080304" pitchFamily="2" charset="-128"/>
            </a:endParaRPr>
          </a:p>
          <a:p>
            <a:pPr lvl="0" defTabSz="762000" eaLnBrk="1" hangingPunct="1"/>
            <a:endParaRPr lang="ja-JP" altLang="en-US" dirty="0">
              <a:latin typeface="MS PMincho" panose="02020600040205080304" pitchFamily="2" charset="-128"/>
              <a:ea typeface="MS PMincho" panose="02020600040205080304" pitchFamily="2" charset="-128"/>
            </a:endParaRPr>
          </a:p>
          <a:p>
            <a:pPr lvl="0" defTabSz="762000" eaLnBrk="1" hangingPunct="1"/>
            <a:endParaRPr lang="ja-JP" altLang="en-US" dirty="0">
              <a:latin typeface="MS PMincho" panose="02020600040205080304" pitchFamily="2" charset="-128"/>
              <a:ea typeface="MS PMincho" panose="02020600040205080304" pitchFamily="2"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0114"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0115" name="Rectangle 2"/>
          <p:cNvSpPr>
            <a:spLocks noRot="1" noTextEdit="1"/>
          </p:cNvSpPr>
          <p:nvPr>
            <p:ph type="sldImg"/>
          </p:nvPr>
        </p:nvSpPr>
        <p:spPr>
          <a:xfrm>
            <a:off x="1152525" y="692150"/>
            <a:ext cx="4554538" cy="3416300"/>
          </a:xfrm>
          <a:ln/>
        </p:spPr>
      </p:sp>
      <p:sp>
        <p:nvSpPr>
          <p:cNvPr id="90116" name="Rectangle 3"/>
          <p:cNvSpPr>
            <a:spLocks noGrp="1"/>
          </p:cNvSpPr>
          <p:nvPr>
            <p:ph type="body" idx="1"/>
          </p:nvPr>
        </p:nvSpPr>
        <p:spPr>
          <a:xfrm>
            <a:off x="906463" y="4357688"/>
            <a:ext cx="5040312" cy="4059237"/>
          </a:xfrm>
          <a:ln/>
        </p:spPr>
        <p:txBody>
          <a:bodyPr vert="horz" wrap="square" anchor="t" anchorCtr="0"/>
          <a:p>
            <a:pPr lvl="0" defTabSz="762000" eaLnBrk="1" hangingPunct="1"/>
            <a:r>
              <a:rPr lang="en-US" altLang="zh-CN" dirty="0">
                <a:latin typeface="MS PMincho" panose="02020600040205080304" pitchFamily="2" charset="-128"/>
              </a:rPr>
              <a:t>STEP</a:t>
            </a:r>
            <a:r>
              <a:rPr lang="ja-JP" altLang="en-US" dirty="0">
                <a:latin typeface="MS PMincho" panose="02020600040205080304" pitchFamily="2" charset="-128"/>
                <a:ea typeface="MS PMincho" panose="02020600040205080304" pitchFamily="2" charset="-128"/>
              </a:rPr>
              <a:t>３、</a:t>
            </a:r>
            <a:r>
              <a:rPr lang="zh-CN" altLang="en-US" dirty="0">
                <a:latin typeface="MS PMincho" panose="02020600040205080304" pitchFamily="2" charset="-128"/>
              </a:rPr>
              <a:t>决定达成目标</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defTabSz="762000" eaLnBrk="1" hangingPunct="1"/>
            <a:r>
              <a:rPr lang="zh-CN" altLang="en-US" dirty="0">
                <a:latin typeface="MS PMincho" panose="02020600040205080304" pitchFamily="2" charset="-128"/>
              </a:rPr>
              <a:t>确定了问题点以后，我们就要确定目标</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defTabSz="762000" eaLnBrk="1" hangingPunct="1"/>
            <a:endParaRPr lang="zh-CN" altLang="en-US" dirty="0"/>
          </a:p>
          <a:p>
            <a:pPr lvl="0" defTabSz="76200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62"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163" name="Rectangle 2"/>
          <p:cNvSpPr>
            <a:spLocks noRot="1" noTextEdit="1"/>
          </p:cNvSpPr>
          <p:nvPr>
            <p:ph type="sldImg"/>
          </p:nvPr>
        </p:nvSpPr>
        <p:spPr>
          <a:xfrm>
            <a:off x="1143000" y="684213"/>
            <a:ext cx="4568825" cy="3427412"/>
          </a:xfrm>
          <a:ln/>
        </p:spPr>
      </p:sp>
      <p:sp>
        <p:nvSpPr>
          <p:cNvPr id="92164" name="Rectangle 3"/>
          <p:cNvSpPr>
            <a:spLocks noGrp="1"/>
          </p:cNvSpPr>
          <p:nvPr>
            <p:ph type="body" idx="1"/>
          </p:nvPr>
        </p:nvSpPr>
        <p:spPr>
          <a:xfrm>
            <a:off x="684213" y="4343400"/>
            <a:ext cx="5486400" cy="4113213"/>
          </a:xfrm>
          <a:ln/>
        </p:spPr>
        <p:txBody>
          <a:bodyPr vert="horz" wrap="square" anchor="t" anchorCtr="0"/>
          <a:p>
            <a:pPr lvl="0" eaLnBrk="1" hangingPunct="1"/>
            <a:r>
              <a:rPr lang="en-US" altLang="zh-CN" dirty="0">
                <a:latin typeface="MS PMincho" panose="02020600040205080304" pitchFamily="2" charset="-128"/>
              </a:rPr>
              <a:t>STEP</a:t>
            </a:r>
            <a:r>
              <a:rPr lang="ja-JP" altLang="en-US" dirty="0">
                <a:latin typeface="MS PMincho" panose="02020600040205080304" pitchFamily="2" charset="-128"/>
                <a:ea typeface="MS PMincho" panose="02020600040205080304" pitchFamily="2" charset="-128"/>
              </a:rPr>
              <a:t>３、</a:t>
            </a:r>
            <a:r>
              <a:rPr lang="zh-CN" altLang="en-US" dirty="0">
                <a:latin typeface="MS PMincho" panose="02020600040205080304" pitchFamily="2" charset="-128"/>
              </a:rPr>
              <a:t>决定达成的目标</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尽可能的确定一个比较高的目标</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但这热情、勇气、快乐的应节挑战</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zh-CN" altLang="en-US" dirty="0">
              <a:latin typeface="MS PMincho" panose="02020600040205080304" pitchFamily="2" charset="-128"/>
              <a:ea typeface="MS PMincho" panose="02020600040205080304" pitchFamily="2" charset="-128"/>
            </a:endParaRPr>
          </a:p>
          <a:p>
            <a:pPr lvl="0" eaLnBrk="1" hangingPunct="1"/>
            <a:r>
              <a:rPr lang="en-US" altLang="zh-CN" dirty="0">
                <a:latin typeface="MS PMincho" panose="02020600040205080304" pitchFamily="2" charset="-128"/>
                <a:ea typeface="MS PMincho" panose="02020600040205080304" pitchFamily="2" charset="-128"/>
              </a:rPr>
              <a:t>P21</a:t>
            </a:r>
            <a:r>
              <a:rPr lang="zh-CN" altLang="en-US" dirty="0">
                <a:latin typeface="MS PMincho" panose="02020600040205080304" pitchFamily="2" charset="-128"/>
              </a:rPr>
              <a:t>的</a:t>
            </a:r>
            <a:r>
              <a:rPr lang="ja-JP" altLang="en-US" dirty="0">
                <a:latin typeface="MS PMincho" panose="02020600040205080304" pitchFamily="2" charset="-128"/>
                <a:ea typeface="MS PMincho" panose="02020600040205080304" pitchFamily="2" charset="-128"/>
              </a:rPr>
              <a:t>（</a:t>
            </a:r>
            <a:r>
              <a:rPr lang="en-US" altLang="zh-CN" dirty="0">
                <a:latin typeface="MS PMincho" panose="02020600040205080304" pitchFamily="2" charset="-128"/>
                <a:ea typeface="MS PMincho" panose="02020600040205080304" pitchFamily="2" charset="-128"/>
              </a:rPr>
              <a:t>1</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要讲自己解决问题的意志激发出来</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这里需要强调的就是</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十大意识中的</a:t>
            </a:r>
            <a:r>
              <a:rPr lang="ja-JP" altLang="en-US" dirty="0">
                <a:latin typeface="MS PMincho" panose="02020600040205080304" pitchFamily="2" charset="-128"/>
                <a:ea typeface="MS PMincho" panose="02020600040205080304" pitchFamily="2" charset="-128"/>
              </a:rPr>
              <a:t>「当事者意識」。</a:t>
            </a:r>
            <a:endParaRPr lang="ja-JP" altLang="en-US" dirty="0">
              <a:latin typeface="MS PMincho" panose="02020600040205080304" pitchFamily="2" charset="-128"/>
              <a:ea typeface="MS PMincho" panose="02020600040205080304" pitchFamily="2" charset="-128"/>
            </a:endParaRPr>
          </a:p>
          <a:p>
            <a:pPr lvl="0" eaLnBrk="1" hangingPunct="1"/>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我要解决这个问题</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一定要保持这种心情</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如果没有这种意识的话</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目标就成了一句空话，一个口号</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在丰田上司们都会经常说出这样的话</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你想做什么</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zh-CN" altLang="en-US" dirty="0"/>
          </a:p>
          <a:p>
            <a:pPr lvl="0" eaLnBrk="1" hangingPunct="1"/>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在这里最好考虑一个自己的，比较合适的例子</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当然在这个问题上，热情的、有责任感的推进工作理所当然是不可或缺的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但是，其实结果</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彻底的思考、贯彻到最后、通过沟通得到协助等等这些也是很重要的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zh-CN" altLang="en-US" dirty="0"/>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0962" name="幻灯片图像占位符 40961"/>
          <p:cNvSpPr>
            <a:spLocks noGrp="1"/>
          </p:cNvSpPr>
          <p:nvPr>
            <p:ph type="sldImg"/>
          </p:nvPr>
        </p:nvSpPr>
        <p:spPr>
          <a:ln w="1"/>
        </p:spPr>
      </p:sp>
      <p:sp>
        <p:nvSpPr>
          <p:cNvPr id="40963" name="文本占位符 40962"/>
          <p:cNvSpPr>
            <a:spLocks noGrp="1"/>
          </p:cNvSpPr>
          <p:nvPr>
            <p:ph type="body" idx="1"/>
          </p:nvPr>
        </p:nvSpPr>
        <p:spPr>
          <a:ln w="1"/>
        </p:spPr>
        <p:txBody>
          <a:bodyPr anchor="ctr" anchorCtr="0"/>
          <a:p>
            <a:pPr lvl="0"/>
            <a:r>
              <a:rPr lang="zh-CN" altLang="en-US" dirty="0"/>
              <a:t>扁鹊见蔡桓公</a:t>
            </a:r>
            <a:r>
              <a:rPr lang="zh-CN" altLang="en-US" dirty="0"/>
              <a:t>的故事。</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4210"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4211" name="Rectangle 2"/>
          <p:cNvSpPr>
            <a:spLocks noRot="1" noTextEdit="1"/>
          </p:cNvSpPr>
          <p:nvPr>
            <p:ph type="sldImg"/>
          </p:nvPr>
        </p:nvSpPr>
        <p:spPr>
          <a:xfrm>
            <a:off x="1143000" y="684213"/>
            <a:ext cx="4568825" cy="3427412"/>
          </a:xfrm>
          <a:ln/>
        </p:spPr>
      </p:sp>
      <p:sp>
        <p:nvSpPr>
          <p:cNvPr id="94212" name="Rectangle 3"/>
          <p:cNvSpPr>
            <a:spLocks noGrp="1"/>
          </p:cNvSpPr>
          <p:nvPr>
            <p:ph type="body" idx="1"/>
          </p:nvPr>
        </p:nvSpPr>
        <p:spPr>
          <a:xfrm>
            <a:off x="684213" y="4343400"/>
            <a:ext cx="5486400" cy="4113213"/>
          </a:xfrm>
          <a:ln/>
        </p:spPr>
        <p:txBody>
          <a:bodyPr vert="horz" wrap="square" anchor="t" anchorCtr="0"/>
          <a:p>
            <a:pPr lvl="0" eaLnBrk="1" hangingPunct="1"/>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那么我们应该怎么做呢？将隐藏的文字展示给大家</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事实上</a:t>
            </a:r>
            <a:r>
              <a:rPr lang="ja-JP" altLang="en-US" dirty="0">
                <a:latin typeface="MS PMincho" panose="02020600040205080304" pitchFamily="2" charset="-128"/>
                <a:ea typeface="MS PMincho" panose="02020600040205080304" pitchFamily="2" charset="-128"/>
              </a:rPr>
              <a:t>、事</a:t>
            </a:r>
            <a:r>
              <a:rPr lang="zh-CN" altLang="en-US" dirty="0">
                <a:latin typeface="MS PMincho" panose="02020600040205080304" pitchFamily="2" charset="-128"/>
              </a:rPr>
              <a:t>务系的工作</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也不是说设计了一个定量的指标</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就能够完全的宝物住成果</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但是</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之所以这样，就变成了不设定目标</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不进行完整的评价，只是实施对策</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那么大家可能就会问了，那你想让我们怎么办哪</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不需要等别人的回答</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只要让他们考虑一下</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就告诉他们</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及时指示可以提供参考的这样的指标也可以</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重要的是一定要设定一个目标</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如果我们在现状把握时，准确地找到了要着手的问题点，就以能可以找到他响应的指标</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比如</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教材的</a:t>
            </a:r>
            <a:r>
              <a:rPr lang="ja-JP" altLang="en-US" dirty="0">
                <a:latin typeface="MS PMincho" panose="02020600040205080304" pitchFamily="2" charset="-128"/>
                <a:ea typeface="MS PMincho" panose="02020600040205080304" pitchFamily="2" charset="-128"/>
              </a:rPr>
              <a:t>ｐ</a:t>
            </a:r>
            <a:r>
              <a:rPr lang="en-US" altLang="zh-CN" dirty="0">
                <a:latin typeface="MS PMincho" panose="02020600040205080304" pitchFamily="2" charset="-128"/>
                <a:ea typeface="MS PMincho" panose="02020600040205080304" pitchFamily="2" charset="-128"/>
              </a:rPr>
              <a:t>2</a:t>
            </a:r>
            <a:r>
              <a:rPr lang="en-US" altLang="zh-CN" dirty="0">
                <a:latin typeface="MS PMincho" panose="02020600040205080304" pitchFamily="2" charset="-128"/>
              </a:rPr>
              <a:t>2</a:t>
            </a:r>
            <a:r>
              <a:rPr lang="zh-CN" altLang="en-US" dirty="0">
                <a:latin typeface="MS PMincho" panose="02020600040205080304" pitchFamily="2" charset="-128"/>
              </a:rPr>
              <a:t>最下面的框，举的例子那样</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比如我们把研修的出席率提高到</a:t>
            </a:r>
            <a:r>
              <a:rPr lang="en-US" altLang="zh-CN" dirty="0">
                <a:latin typeface="MS PMincho" panose="02020600040205080304" pitchFamily="2" charset="-128"/>
                <a:ea typeface="MS PMincho" panose="02020600040205080304" pitchFamily="2" charset="-128"/>
              </a:rPr>
              <a:t>30</a:t>
            </a:r>
            <a:r>
              <a:rPr lang="ja-JP" altLang="en-US" dirty="0">
                <a:latin typeface="MS PMincho" panose="02020600040205080304" pitchFamily="2" charset="-128"/>
                <a:ea typeface="MS PMincho" panose="02020600040205080304" pitchFamily="2" charset="-128"/>
              </a:rPr>
              <a:t>％以上</a:t>
            </a:r>
            <a:r>
              <a:rPr lang="zh-CN" altLang="en-US" dirty="0">
                <a:latin typeface="MS PMincho" panose="02020600040205080304" pitchFamily="2" charset="-128"/>
              </a:rPr>
              <a:t>，把这个作为</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理想姿态</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如果直接把这个作为目标的话就太含糊了</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让人感觉到不知从何下手好</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培训的出席率低</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那到底问题出在哪里呢？</a:t>
            </a:r>
            <a:endParaRPr lang="zh-CN" altLang="en-US" dirty="0">
              <a:latin typeface="MS PMincho" panose="02020600040205080304" pitchFamily="2" charset="-128"/>
              <a:ea typeface="MS PMincho" panose="02020600040205080304" pitchFamily="2" charset="-128"/>
            </a:endParaRPr>
          </a:p>
          <a:p>
            <a:pPr lvl="0" eaLnBrk="1" hangingPunct="1"/>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将问题层次化，现地现物的确认了以后</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我们可能就会了解到比如说</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没有认识到培训的重要性</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这样的问题</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只要我们知道了这一点</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对重要性的认识</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什么时候提高到什么程度</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，这样的话就可以进行目标设定了</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但是</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对于员工来讲</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研修重要性的认识普及到什么程度</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要想直接的制定出定量的目标</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实际上是很难考虑的。</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在这里</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就像这个例子这样</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用过案卷调查倾听没有出席培训的理由</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然后去学剑他的比例</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这样的方法也是可以考虑的</a:t>
            </a:r>
            <a:endParaRPr lang="zh-CN" altLang="en-US" dirty="0">
              <a:latin typeface="MS PMincho" panose="02020600040205080304" pitchFamily="2" charset="-128"/>
              <a:ea typeface="MS PMincho" panose="02020600040205080304" pitchFamily="2"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8306"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8307" name="Rectangle 2"/>
          <p:cNvSpPr>
            <a:spLocks noRot="1" noTextEdit="1"/>
          </p:cNvSpPr>
          <p:nvPr>
            <p:ph type="sldImg"/>
          </p:nvPr>
        </p:nvSpPr>
        <p:spPr>
          <a:xfrm>
            <a:off x="1152525" y="692150"/>
            <a:ext cx="4554538" cy="3416300"/>
          </a:xfrm>
          <a:ln/>
        </p:spPr>
      </p:sp>
      <p:sp>
        <p:nvSpPr>
          <p:cNvPr id="98308" name="Rectangle 3"/>
          <p:cNvSpPr>
            <a:spLocks noGrp="1"/>
          </p:cNvSpPr>
          <p:nvPr>
            <p:ph type="body" idx="1"/>
          </p:nvPr>
        </p:nvSpPr>
        <p:spPr>
          <a:xfrm>
            <a:off x="906463" y="4357688"/>
            <a:ext cx="5040312" cy="4059237"/>
          </a:xfrm>
          <a:ln/>
        </p:spPr>
        <p:txBody>
          <a:bodyPr vert="horz" wrap="square" anchor="t" anchorCtr="0"/>
          <a:p>
            <a:pPr lvl="0" defTabSz="762000" eaLnBrk="1" hangingPunct="1"/>
            <a:r>
              <a:rPr lang="zh-CN" altLang="en-US" dirty="0">
                <a:solidFill>
                  <a:schemeClr val="tx2"/>
                </a:solidFill>
                <a:latin typeface="MS PMincho" panose="02020600040205080304" pitchFamily="2" charset="-128"/>
              </a:rPr>
              <a:t>有节奏的朗读</a:t>
            </a:r>
            <a:r>
              <a:rPr lang="ja-JP" altLang="en-US" dirty="0">
                <a:solidFill>
                  <a:schemeClr val="tx2"/>
                </a:solidFill>
                <a:latin typeface="MS PMincho" panose="02020600040205080304" pitchFamily="2" charset="-128"/>
                <a:ea typeface="MS PMincho" panose="02020600040205080304" pitchFamily="2" charset="-128"/>
              </a:rPr>
              <a:t>（１）～（３）</a:t>
            </a:r>
            <a:endParaRPr lang="zh-CN" altLang="en-US" dirty="0">
              <a:solidFill>
                <a:schemeClr val="tx2"/>
              </a:solidFill>
              <a:latin typeface="MS PMincho" panose="02020600040205080304" pitchFamily="2" charset="-128"/>
              <a:ea typeface="MS PMincho" panose="02020600040205080304" pitchFamily="2" charset="-128"/>
            </a:endParaRPr>
          </a:p>
          <a:p>
            <a:pPr lvl="0" defTabSz="762000" eaLnBrk="1" hangingPunct="1"/>
            <a:endParaRPr lang="zh-CN" altLang="en-US" dirty="0">
              <a:solidFill>
                <a:schemeClr val="tx2"/>
              </a:solidFill>
              <a:latin typeface="MS PMincho" panose="02020600040205080304" pitchFamily="2" charset="-128"/>
              <a:ea typeface="MS PMincho" panose="02020600040205080304" pitchFamily="2" charset="-128"/>
            </a:endParaRPr>
          </a:p>
          <a:p>
            <a:pPr lvl="0" defTabSz="762000" eaLnBrk="1" hangingPunct="1"/>
            <a:r>
              <a:rPr lang="zh-CN" altLang="en-US" dirty="0">
                <a:solidFill>
                  <a:schemeClr val="tx2"/>
                </a:solidFill>
                <a:latin typeface="MS PMincho" panose="02020600040205080304" pitchFamily="2" charset="-128"/>
              </a:rPr>
              <a:t>这个目的是为了</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把精神还集中在演练中的听者，把精神集中回来</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在幕布前用手指是着朗读</a:t>
            </a:r>
            <a:endParaRPr lang="ja-JP" altLang="en-US" dirty="0">
              <a:solidFill>
                <a:schemeClr val="tx2"/>
              </a:solidFill>
              <a:latin typeface="MS PMincho" panose="02020600040205080304" pitchFamily="2" charset="-128"/>
              <a:ea typeface="MS PMincho" panose="02020600040205080304" pitchFamily="2" charset="-128"/>
            </a:endParaRPr>
          </a:p>
          <a:p>
            <a:pPr lvl="0" defTabSz="762000" eaLnBrk="1" hangingPunct="1"/>
            <a:endParaRPr lang="ja-JP" altLang="en-US" dirty="0">
              <a:solidFill>
                <a:schemeClr val="tx2"/>
              </a:solidFill>
              <a:latin typeface="MS PMincho" panose="02020600040205080304" pitchFamily="2" charset="-128"/>
              <a:ea typeface="MS PMincho" panose="02020600040205080304" pitchFamily="2" charset="-128"/>
            </a:endParaRPr>
          </a:p>
          <a:p>
            <a:pPr lvl="0" defTabSz="762000" eaLnBrk="1" hangingPunct="1"/>
            <a:r>
              <a:rPr lang="zh-CN" altLang="en-US" dirty="0">
                <a:solidFill>
                  <a:schemeClr val="tx2"/>
                </a:solidFill>
                <a:latin typeface="MS PMincho" panose="02020600040205080304" pitchFamily="2" charset="-128"/>
              </a:rPr>
              <a:t>重点在</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的地方</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在朗读这里的内容时</a:t>
            </a:r>
            <a:r>
              <a:rPr lang="ja-JP" altLang="en-US" dirty="0">
                <a:solidFill>
                  <a:schemeClr val="tx2"/>
                </a:solidFill>
                <a:latin typeface="MS PMincho" panose="02020600040205080304" pitchFamily="2" charset="-128"/>
                <a:ea typeface="MS PMincho" panose="02020600040205080304" pitchFamily="2" charset="-128"/>
              </a:rPr>
              <a:t>、</a:t>
            </a:r>
            <a:r>
              <a:rPr lang="zh-CN" altLang="en-US" dirty="0">
                <a:solidFill>
                  <a:schemeClr val="tx2"/>
                </a:solidFill>
                <a:latin typeface="MS PMincho" panose="02020600040205080304" pitchFamily="2" charset="-128"/>
              </a:rPr>
              <a:t>一定要有节奏的，大声地朗读，让他家了解到这里是重点</a:t>
            </a:r>
            <a:r>
              <a:rPr lang="ja-JP" altLang="en-US" dirty="0">
                <a:solidFill>
                  <a:schemeClr val="tx2"/>
                </a:solidFill>
                <a:latin typeface="MS PMincho" panose="02020600040205080304" pitchFamily="2" charset="-128"/>
                <a:ea typeface="MS PMincho" panose="02020600040205080304" pitchFamily="2" charset="-128"/>
              </a:rPr>
              <a:t>。</a:t>
            </a:r>
            <a:endParaRPr lang="ja-JP" altLang="en-US" dirty="0">
              <a:solidFill>
                <a:schemeClr val="tx2"/>
              </a:solidFill>
              <a:latin typeface="MS PMincho" panose="02020600040205080304" pitchFamily="2" charset="-128"/>
              <a:ea typeface="MS PMincho" panose="02020600040205080304" pitchFamily="2" charset="-128"/>
            </a:endParaRPr>
          </a:p>
          <a:p>
            <a:pPr lvl="0" defTabSz="762000" eaLnBrk="1" hangingPunct="1"/>
            <a:endParaRPr lang="ja-JP" altLang="en-US" dirty="0">
              <a:latin typeface="MS PMincho" panose="02020600040205080304" pitchFamily="2" charset="-128"/>
              <a:ea typeface="MS PMincho" panose="02020600040205080304" pitchFamily="2" charset="-128"/>
            </a:endParaRPr>
          </a:p>
          <a:p>
            <a:pPr lvl="0" defTabSz="762000" eaLnBrk="1" hangingPunct="1"/>
            <a:endParaRPr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1378"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1379" name="Rectangle 2"/>
          <p:cNvSpPr>
            <a:spLocks noRot="1" noTextEdit="1"/>
          </p:cNvSpPr>
          <p:nvPr>
            <p:ph type="sldImg"/>
          </p:nvPr>
        </p:nvSpPr>
        <p:spPr>
          <a:xfrm>
            <a:off x="1143000" y="684213"/>
            <a:ext cx="4568825" cy="3427412"/>
          </a:xfrm>
          <a:ln/>
        </p:spPr>
      </p:sp>
      <p:sp>
        <p:nvSpPr>
          <p:cNvPr id="101380" name="Rectangle 3"/>
          <p:cNvSpPr>
            <a:spLocks noGrp="1"/>
          </p:cNvSpPr>
          <p:nvPr>
            <p:ph type="body" idx="1"/>
          </p:nvPr>
        </p:nvSpPr>
        <p:spPr>
          <a:xfrm>
            <a:off x="684213" y="4343400"/>
            <a:ext cx="5486400" cy="4113213"/>
          </a:xfrm>
          <a:ln/>
        </p:spPr>
        <p:txBody>
          <a:bodyPr vert="horz" wrap="square" anchor="t" anchorCtr="0"/>
          <a:p>
            <a:pPr lvl="0" eaLnBrk="1" hangingPunct="1">
              <a:spcBef>
                <a:spcPct val="10000"/>
              </a:spcBef>
            </a:pPr>
            <a:r>
              <a:rPr lang="zh-CN" altLang="en-US" dirty="0">
                <a:latin typeface="MS PMincho" panose="02020600040205080304" pitchFamily="2" charset="-128"/>
              </a:rPr>
              <a:t>这部分内容是教材第</a:t>
            </a:r>
            <a:r>
              <a:rPr lang="en-US" altLang="zh-CN" dirty="0">
                <a:latin typeface="MS PMincho" panose="02020600040205080304" pitchFamily="2" charset="-128"/>
                <a:ea typeface="MS PMincho" panose="02020600040205080304" pitchFamily="2" charset="-128"/>
              </a:rPr>
              <a:t>p25</a:t>
            </a:r>
            <a:r>
              <a:rPr lang="ja-JP" altLang="en-US" dirty="0">
                <a:latin typeface="MS PMincho" panose="02020600040205080304" pitchFamily="2" charset="-128"/>
                <a:ea typeface="MS PMincho" panose="02020600040205080304" pitchFamily="2" charset="-128"/>
              </a:rPr>
              <a:t>、</a:t>
            </a:r>
            <a:r>
              <a:rPr lang="en-US" altLang="zh-CN" dirty="0">
                <a:latin typeface="MS PMincho" panose="02020600040205080304" pitchFamily="2" charset="-128"/>
              </a:rPr>
              <a:t>STEP</a:t>
            </a:r>
            <a:r>
              <a:rPr lang="ja-JP" altLang="en-US" dirty="0">
                <a:latin typeface="MS PMincho" panose="02020600040205080304" pitchFamily="2" charset="-128"/>
                <a:ea typeface="MS PMincho" panose="02020600040205080304" pitchFamily="2" charset="-128"/>
              </a:rPr>
              <a:t>４、「</a:t>
            </a:r>
            <a:r>
              <a:rPr lang="zh-CN" altLang="en-US" dirty="0">
                <a:latin typeface="MS PMincho" panose="02020600040205080304" pitchFamily="2" charset="-128"/>
              </a:rPr>
              <a:t>把握真因</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大家是否听说过，在丰田有这么一句口头禅</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反复追问</a:t>
            </a:r>
            <a:r>
              <a:rPr lang="en-US" altLang="zh-CN" dirty="0">
                <a:latin typeface="MS PMincho" panose="02020600040205080304" pitchFamily="2" charset="-128"/>
              </a:rPr>
              <a:t>5</a:t>
            </a:r>
            <a:r>
              <a:rPr lang="zh-CN" altLang="en-US" dirty="0">
                <a:latin typeface="MS PMincho" panose="02020600040205080304" pitchFamily="2" charset="-128"/>
              </a:rPr>
              <a:t>个为什么</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在这一步骤中</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这个步骤是需要用眼睛、耳朵去调查的过程</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问题为何会发生</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这里还要活用脑筋</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用</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为什么</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为什么</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彻底的考虑真因</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不要没有实施根据的顽固自信、还有将责任推到别人身上。要遵循实施不断的反复追问</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如果我们找到并解决了原因</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问题就可以不知是一时、而是可以真正的得到解决了，那么这个原因就是真因了</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这个步骤也是丰田人的特长。请大家看一下追究真因的逻辑树</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丰田人追究真因时</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每一次追问“为什么”的时候，都要进行现地现物的确认，将不恰当的要因排除出去</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所以</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大家不要把逻辑树弄成向金字塔的样子</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而是要想书中写的那样</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不是真因的地方排除后就不再追究、不要追究扩散了</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那么</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顺序的第</a:t>
            </a:r>
            <a:r>
              <a:rPr lang="ja-JP" altLang="en-US" dirty="0">
                <a:latin typeface="MS PMincho" panose="02020600040205080304" pitchFamily="2" charset="-128"/>
                <a:ea typeface="MS PMincho" panose="02020600040205080304" pitchFamily="2" charset="-128"/>
              </a:rPr>
              <a:t>（１）</a:t>
            </a:r>
            <a:r>
              <a:rPr lang="zh-CN" altLang="en-US" dirty="0">
                <a:latin typeface="MS PMincho" panose="02020600040205080304" pitchFamily="2" charset="-128"/>
              </a:rPr>
              <a:t>小步，摒弃先入观</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尽量考虑多的要因</a:t>
            </a:r>
            <a:endParaRPr lang="zh-CN" altLang="en-US" dirty="0">
              <a:latin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就像教材中说指出的，重点就在于，首先要在自己的责任范围内追究要因</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endParaRPr lang="zh-CN"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为什么呢，回顾自己的思考</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行动</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这是与排除先入观紧密相连的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实际上大家都有先入观</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但如果仅仅强调，大家不要有先入观啊！可能也不会起到很好的效果</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spcBef>
                <a:spcPct val="10000"/>
              </a:spcBef>
            </a:pPr>
            <a:r>
              <a:rPr lang="zh-CN" altLang="en-US" dirty="0">
                <a:latin typeface="MS PMincho" panose="02020600040205080304" pitchFamily="2" charset="-128"/>
              </a:rPr>
              <a:t>所以有意识的“转变思考方式是很必要的</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那么转变思考方法的钥匙就是</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回顾自己的责任范围</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spcBef>
                <a:spcPct val="10000"/>
              </a:spcBef>
            </a:pPr>
            <a:endParaRPr lang="ja-JP" altLang="en-US" dirty="0">
              <a:latin typeface="MS PMincho" panose="02020600040205080304" pitchFamily="2" charset="-128"/>
              <a:ea typeface="MS PMincho" panose="02020600040205080304" pitchFamily="2" charset="-128"/>
            </a:endParaRPr>
          </a:p>
          <a:p>
            <a:pPr lvl="0" eaLnBrk="1" hangingPunct="1">
              <a:spcBef>
                <a:spcPct val="10000"/>
              </a:spcBef>
            </a:pPr>
            <a:endParaRPr lang="zh-CN" altLang="en-US" dirty="0">
              <a:latin typeface="MS PMincho" panose="02020600040205080304" pitchFamily="2" charset="-128"/>
              <a:ea typeface="MS PMincho" panose="02020600040205080304" pitchFamily="2" charset="-128"/>
            </a:endParaRPr>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4450"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4451" name="Rectangle 2"/>
          <p:cNvSpPr>
            <a:spLocks noRot="1" noTextEdit="1"/>
          </p:cNvSpPr>
          <p:nvPr>
            <p:ph type="sldImg"/>
          </p:nvPr>
        </p:nvSpPr>
        <p:spPr>
          <a:xfrm>
            <a:off x="1152525" y="692150"/>
            <a:ext cx="4554538" cy="3416300"/>
          </a:xfrm>
          <a:ln/>
        </p:spPr>
      </p:sp>
      <p:sp>
        <p:nvSpPr>
          <p:cNvPr id="104452" name="Rectangle 3"/>
          <p:cNvSpPr>
            <a:spLocks noGrp="1"/>
          </p:cNvSpPr>
          <p:nvPr>
            <p:ph type="body" idx="1"/>
          </p:nvPr>
        </p:nvSpPr>
        <p:spPr>
          <a:xfrm>
            <a:off x="906463" y="4357688"/>
            <a:ext cx="5040312" cy="4059237"/>
          </a:xfrm>
          <a:ln/>
        </p:spPr>
        <p:txBody>
          <a:bodyPr vert="horz" wrap="square" anchor="t" anchorCtr="0"/>
          <a:p>
            <a:pPr lvl="0" defTabSz="762000" eaLnBrk="1" hangingPunct="1">
              <a:spcBef>
                <a:spcPct val="50000"/>
              </a:spcBef>
              <a:buBlip>
                <a:blip r:embed="rId3"/>
              </a:buBlip>
            </a:pPr>
            <a:r>
              <a:rPr lang="en-US" altLang="zh-CN" sz="2000" b="1" dirty="0">
                <a:latin typeface="黑体" panose="02010609060101010101" pitchFamily="2" charset="-122"/>
                <a:ea typeface="黑体" panose="02010609060101010101" pitchFamily="2" charset="-122"/>
              </a:rPr>
              <a:t> </a:t>
            </a:r>
            <a:r>
              <a:rPr lang="zh-CN" altLang="en-US" sz="2000" b="1" dirty="0">
                <a:latin typeface="黑体" panose="02010609060101010101" pitchFamily="2" charset="-122"/>
                <a:ea typeface="黑体" panose="02010609060101010101" pitchFamily="2" charset="-122"/>
              </a:rPr>
              <a:t>资源问题</a:t>
            </a:r>
            <a:r>
              <a:rPr lang="ja-JP"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a:t>
            </a:r>
            <a:r>
              <a:rPr lang="ja-JP" altLang="en-US" sz="2000" dirty="0">
                <a:latin typeface="黑体" panose="02010609060101010101" pitchFamily="2" charset="-122"/>
                <a:ea typeface="黑体" panose="02010609060101010101" pitchFamily="2" charset="-122"/>
              </a:rPr>
              <a:t>　</a:t>
            </a:r>
            <a:r>
              <a:rPr lang="zh-CN" altLang="en-US" sz="2000" dirty="0">
                <a:latin typeface="黑体" panose="02010609060101010101" pitchFamily="2" charset="-122"/>
                <a:ea typeface="黑体" panose="02010609060101010101" pitchFamily="2" charset="-122"/>
              </a:rPr>
              <a:t>人</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物品</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资金</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信息</a:t>
            </a:r>
            <a:endParaRPr lang="zh-CN" altLang="en-US" sz="2000" dirty="0">
              <a:latin typeface="黑体" panose="02010609060101010101" pitchFamily="2" charset="-122"/>
              <a:ea typeface="黑体" panose="02010609060101010101" pitchFamily="2" charset="-122"/>
            </a:endParaRPr>
          </a:p>
          <a:p>
            <a:pPr lvl="0" defTabSz="762000" eaLnBrk="1" hangingPunct="1">
              <a:spcBef>
                <a:spcPct val="50000"/>
              </a:spcBef>
              <a:buBlip>
                <a:blip r:embed="rId3"/>
              </a:buBlip>
            </a:pPr>
            <a:r>
              <a:rPr lang="zh-CN" altLang="en-US" sz="2000" b="1" dirty="0">
                <a:latin typeface="黑体" panose="02010609060101010101" pitchFamily="2" charset="-122"/>
                <a:ea typeface="黑体" panose="02010609060101010101" pitchFamily="2" charset="-122"/>
              </a:rPr>
              <a:t> 产品问题</a:t>
            </a:r>
            <a:r>
              <a:rPr lang="en-US" altLang="zh-CN" sz="2000" b="1" dirty="0">
                <a:latin typeface="黑体" panose="02010609060101010101" pitchFamily="2" charset="-122"/>
                <a:ea typeface="黑体" panose="02010609060101010101" pitchFamily="2" charset="-122"/>
              </a:rPr>
              <a:t>(QCD)</a:t>
            </a:r>
            <a:r>
              <a:rPr lang="ja-JP" altLang="en-US" sz="2000" dirty="0">
                <a:latin typeface="黑体" panose="02010609060101010101" pitchFamily="2" charset="-122"/>
                <a:ea typeface="黑体" panose="02010609060101010101" pitchFamily="2" charset="-122"/>
              </a:rPr>
              <a:t>　</a:t>
            </a:r>
            <a:r>
              <a:rPr lang="zh-CN" altLang="en-US" sz="2000" dirty="0">
                <a:latin typeface="黑体" panose="02010609060101010101" pitchFamily="2" charset="-122"/>
                <a:ea typeface="黑体" panose="02010609060101010101" pitchFamily="2" charset="-122"/>
              </a:rPr>
              <a:t>⇒</a:t>
            </a:r>
            <a:br>
              <a:rPr lang="zh-CN" altLang="en-US" sz="2000" dirty="0">
                <a:latin typeface="黑体" panose="02010609060101010101" pitchFamily="2" charset="-122"/>
                <a:ea typeface="黑体" panose="02010609060101010101" pitchFamily="2" charset="-122"/>
              </a:rPr>
            </a:br>
            <a:r>
              <a:rPr lang="zh-CN"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Quality</a:t>
            </a:r>
            <a:r>
              <a:rPr lang="zh-CN" altLang="en-US" sz="2000" dirty="0">
                <a:latin typeface="黑体" panose="02010609060101010101" pitchFamily="2" charset="-122"/>
                <a:ea typeface="黑体" panose="02010609060101010101" pitchFamily="2" charset="-122"/>
              </a:rPr>
              <a:t>质量</a:t>
            </a:r>
            <a:r>
              <a:rPr lang="ja-JP"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Cost</a:t>
            </a:r>
            <a:r>
              <a:rPr lang="zh-CN" altLang="en-US" sz="2000" dirty="0">
                <a:latin typeface="黑体" panose="02010609060101010101" pitchFamily="2" charset="-122"/>
                <a:ea typeface="黑体" panose="02010609060101010101" pitchFamily="2" charset="-122"/>
              </a:rPr>
              <a:t>成本</a:t>
            </a:r>
            <a:r>
              <a:rPr lang="ja-JP"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Delivery</a:t>
            </a:r>
            <a:r>
              <a:rPr lang="zh-CN" altLang="en-US" sz="2000" dirty="0">
                <a:latin typeface="黑体" panose="02010609060101010101" pitchFamily="2" charset="-122"/>
                <a:ea typeface="黑体" panose="02010609060101010101" pitchFamily="2" charset="-122"/>
              </a:rPr>
              <a:t>交货期</a:t>
            </a:r>
            <a:endParaRPr lang="ja-JP" altLang="en-US" sz="2000" dirty="0">
              <a:latin typeface="黑体" panose="02010609060101010101" pitchFamily="2" charset="-122"/>
              <a:ea typeface="黑体" panose="02010609060101010101" pitchFamily="2" charset="-122"/>
            </a:endParaRPr>
          </a:p>
          <a:p>
            <a:pPr lvl="0" defTabSz="762000" eaLnBrk="1" hangingPunct="1">
              <a:spcBef>
                <a:spcPct val="50000"/>
              </a:spcBef>
              <a:buBlip>
                <a:blip r:embed="rId3"/>
              </a:buBlip>
            </a:pPr>
            <a:r>
              <a:rPr lang="ja-JP" altLang="en-US" sz="2000" dirty="0">
                <a:latin typeface="黑体" panose="02010609060101010101" pitchFamily="2" charset="-122"/>
                <a:ea typeface="黑体" panose="02010609060101010101" pitchFamily="2" charset="-122"/>
              </a:rPr>
              <a:t> </a:t>
            </a:r>
            <a:r>
              <a:rPr lang="zh-CN" altLang="en-US" sz="2000" b="1" dirty="0">
                <a:latin typeface="黑体" panose="02010609060101010101" pitchFamily="2" charset="-122"/>
                <a:ea typeface="黑体" panose="02010609060101010101" pitchFamily="2" charset="-122"/>
              </a:rPr>
              <a:t>生产现场</a:t>
            </a:r>
            <a:r>
              <a:rPr lang="en-US" altLang="zh-CN" sz="2000" dirty="0">
                <a:latin typeface="黑体" panose="02010609060101010101" pitchFamily="2" charset="-122"/>
                <a:ea typeface="黑体" panose="02010609060101010101" pitchFamily="2" charset="-122"/>
              </a:rPr>
              <a:t>(</a:t>
            </a:r>
            <a:r>
              <a:rPr lang="ja-JP" altLang="en-US" sz="2000" b="1" dirty="0">
                <a:latin typeface="黑体" panose="02010609060101010101" pitchFamily="2" charset="-122"/>
                <a:ea typeface="黑体" panose="02010609060101010101" pitchFamily="2" charset="-122"/>
              </a:rPr>
              <a:t>４</a:t>
            </a:r>
            <a:r>
              <a:rPr lang="en-US" altLang="zh-CN" sz="2000" b="1" dirty="0">
                <a:latin typeface="黑体" panose="02010609060101010101" pitchFamily="2" charset="-122"/>
                <a:ea typeface="黑体" panose="02010609060101010101" pitchFamily="2" charset="-122"/>
              </a:rPr>
              <a:t>M) </a:t>
            </a:r>
            <a:r>
              <a:rPr lang="en-US" altLang="zh-CN" sz="2000" dirty="0">
                <a:latin typeface="黑体" panose="02010609060101010101" pitchFamily="2" charset="-122"/>
                <a:ea typeface="黑体" panose="02010609060101010101" pitchFamily="2" charset="-122"/>
              </a:rPr>
              <a:t>⇒</a:t>
            </a:r>
            <a:br>
              <a:rPr lang="en-US" altLang="zh-CN" sz="2000" dirty="0">
                <a:latin typeface="黑体" panose="02010609060101010101" pitchFamily="2" charset="-122"/>
                <a:ea typeface="黑体" panose="02010609060101010101" pitchFamily="2" charset="-122"/>
              </a:rPr>
            </a:br>
            <a:r>
              <a:rPr lang="ja-JP"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Man</a:t>
            </a:r>
            <a:r>
              <a:rPr lang="ja-JP" altLang="en-US" sz="2000" dirty="0">
                <a:latin typeface="黑体" panose="02010609060101010101" pitchFamily="2" charset="-122"/>
                <a:ea typeface="黑体" panose="02010609060101010101" pitchFamily="2" charset="-122"/>
              </a:rPr>
              <a:t>：人、</a:t>
            </a:r>
            <a:r>
              <a:rPr lang="en-US" altLang="zh-CN" sz="2000" dirty="0">
                <a:latin typeface="黑体" panose="02010609060101010101" pitchFamily="2" charset="-122"/>
                <a:ea typeface="黑体" panose="02010609060101010101" pitchFamily="2" charset="-122"/>
              </a:rPr>
              <a:t>Machine</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设备</a:t>
            </a:r>
            <a:r>
              <a:rPr lang="ja-JP"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Material</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材料</a:t>
            </a:r>
            <a:r>
              <a:rPr lang="ja-JP"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Method</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方法</a:t>
            </a:r>
            <a:endParaRPr lang="ja-JP" altLang="en-US" sz="2000" dirty="0">
              <a:latin typeface="黑体" panose="02010609060101010101" pitchFamily="2" charset="-122"/>
              <a:ea typeface="黑体" panose="02010609060101010101" pitchFamily="2" charset="-122"/>
            </a:endParaRPr>
          </a:p>
          <a:p>
            <a:pPr lvl="0" defTabSz="762000" eaLnBrk="1" hangingPunct="1">
              <a:spcBef>
                <a:spcPct val="50000"/>
              </a:spcBef>
              <a:buBlip>
                <a:blip r:embed="rId3"/>
              </a:buBlip>
            </a:pPr>
            <a:r>
              <a:rPr lang="ja-JP" altLang="en-US" sz="2000" dirty="0">
                <a:latin typeface="黑体" panose="02010609060101010101" pitchFamily="2" charset="-122"/>
                <a:ea typeface="黑体" panose="02010609060101010101" pitchFamily="2" charset="-122"/>
              </a:rPr>
              <a:t> </a:t>
            </a:r>
            <a:r>
              <a:rPr lang="zh-CN" altLang="en-US" sz="2000" b="1" dirty="0">
                <a:latin typeface="黑体" panose="02010609060101010101" pitchFamily="2" charset="-122"/>
                <a:ea typeface="黑体" panose="02010609060101010101" pitchFamily="2" charset="-122"/>
              </a:rPr>
              <a:t>人的能力</a:t>
            </a:r>
            <a:r>
              <a:rPr lang="en-US" altLang="zh-CN"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思想</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技术</a:t>
            </a:r>
            <a:r>
              <a:rPr lang="ja-JP" altLang="en-US"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体能</a:t>
            </a:r>
            <a:endParaRPr lang="zh-CN" altLang="en-US" sz="2000" dirty="0">
              <a:latin typeface="黑体" panose="02010609060101010101" pitchFamily="2" charset="-122"/>
              <a:ea typeface="黑体" panose="02010609060101010101" pitchFamily="2" charset="-122"/>
            </a:endParaRPr>
          </a:p>
          <a:p>
            <a:pPr lvl="0" defTabSz="762000" eaLnBrk="1" hangingPunct="1">
              <a:spcBef>
                <a:spcPct val="50000"/>
              </a:spcBef>
              <a:buBlip>
                <a:blip r:embed="rId3"/>
              </a:buBlip>
            </a:pPr>
            <a:r>
              <a:rPr lang="zh-CN" altLang="en-US" sz="2000" dirty="0">
                <a:latin typeface="黑体" panose="02010609060101010101" pitchFamily="2" charset="-122"/>
                <a:ea typeface="黑体" panose="02010609060101010101" pitchFamily="2" charset="-122"/>
              </a:rPr>
              <a:t> </a:t>
            </a:r>
            <a:r>
              <a:rPr lang="zh-CN" altLang="en-US" sz="2000" b="1" dirty="0">
                <a:latin typeface="黑体" panose="02010609060101010101" pitchFamily="2" charset="-122"/>
                <a:ea typeface="黑体" panose="02010609060101010101" pitchFamily="2" charset="-122"/>
              </a:rPr>
              <a:t>销售问题（</a:t>
            </a:r>
            <a:r>
              <a:rPr lang="en-US" altLang="zh-CN" sz="2000" b="1" dirty="0">
                <a:latin typeface="黑体" panose="02010609060101010101" pitchFamily="2" charset="-122"/>
                <a:ea typeface="黑体" panose="02010609060101010101" pitchFamily="2" charset="-122"/>
              </a:rPr>
              <a:t>4P</a:t>
            </a:r>
            <a:r>
              <a:rPr lang="zh-CN" altLang="en-US" sz="2000" b="1" dirty="0">
                <a:latin typeface="黑体" panose="02010609060101010101" pitchFamily="2" charset="-122"/>
                <a:ea typeface="黑体" panose="02010609060101010101" pitchFamily="2" charset="-122"/>
              </a:rPr>
              <a:t>）</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商品</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价格</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销售渠道</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促销政策</a:t>
            </a:r>
            <a:endParaRPr lang="zh-CN" altLang="en-US" dirty="0">
              <a:latin typeface="黑体" panose="02010609060101010101" pitchFamily="2" charset="-122"/>
              <a:ea typeface="黑体" panose="0201060906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10594"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0595" name="Rectangle 2"/>
          <p:cNvSpPr>
            <a:spLocks noRot="1" noTextEdit="1"/>
          </p:cNvSpPr>
          <p:nvPr>
            <p:ph type="sldImg"/>
          </p:nvPr>
        </p:nvSpPr>
        <p:spPr>
          <a:xfrm>
            <a:off x="1143000" y="684213"/>
            <a:ext cx="4568825" cy="3427412"/>
          </a:xfrm>
          <a:ln/>
        </p:spPr>
      </p:sp>
      <p:sp>
        <p:nvSpPr>
          <p:cNvPr id="110596" name="Rectangle 3"/>
          <p:cNvSpPr>
            <a:spLocks noGrp="1"/>
          </p:cNvSpPr>
          <p:nvPr>
            <p:ph type="body" idx="1"/>
          </p:nvPr>
        </p:nvSpPr>
        <p:spPr>
          <a:xfrm>
            <a:off x="684213" y="4343400"/>
            <a:ext cx="5486400" cy="4113213"/>
          </a:xfrm>
          <a:ln/>
        </p:spPr>
        <p:txBody>
          <a:bodyPr vert="horz" wrap="square" anchor="t" anchorCtr="0"/>
          <a:p>
            <a:pPr lvl="0" eaLnBrk="1" hangingPunct="1"/>
            <a:r>
              <a:rPr lang="zh-CN" altLang="en-US" dirty="0">
                <a:latin typeface="MS PMincho" panose="02020600040205080304" pitchFamily="2" charset="-128"/>
              </a:rPr>
              <a:t>这里我们提到的“风险”并不单单指的是在对策实施阶段是否会有风险</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而且要考虑以后的运用、落实会不会有什么风险</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在丰田，不能持续的产生成果的对策叫措施</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也较临时应急措施</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只有能够持续的产生成果的手段才叫对策</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关于措施和对策用一个比较形象的例子为大家做个说明</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着火</a:t>
            </a:r>
            <a:r>
              <a:rPr lang="zh-CN" altLang="en-US" dirty="0"/>
              <a:t>→灭火</a:t>
            </a:r>
            <a:endParaRPr lang="zh-CN" altLang="en-US" dirty="0"/>
          </a:p>
          <a:p>
            <a:pPr lvl="0" eaLnBrk="1" hangingPunct="1"/>
            <a:endParaRPr lang="zh-CN" altLang="en-US" dirty="0"/>
          </a:p>
          <a:p>
            <a:pPr lvl="0" eaLnBrk="1" hangingPunct="1"/>
            <a:endParaRPr lang="zh-CN" altLang="en-US" dirty="0"/>
          </a:p>
          <a:p>
            <a:pPr lvl="0" eaLnBrk="1" hangingPunct="1"/>
            <a:r>
              <a:rPr lang="zh-CN" altLang="en-US" dirty="0"/>
              <a:t>说，消防队来灭火，使对策还是措施？</a:t>
            </a:r>
            <a:endParaRPr lang="zh-CN" altLang="en-US" dirty="0"/>
          </a:p>
          <a:p>
            <a:pPr lvl="0" eaLnBrk="1" hangingPunct="1"/>
            <a:r>
              <a:rPr lang="zh-CN" altLang="en-US" dirty="0"/>
              <a:t>灭火是让着着火的屋子，迅速的恢复原样。</a:t>
            </a:r>
            <a:endParaRPr lang="zh-CN" altLang="en-US" dirty="0"/>
          </a:p>
          <a:p>
            <a:pPr lvl="0" eaLnBrk="1" hangingPunct="1"/>
            <a:r>
              <a:rPr lang="zh-CN" altLang="en-US" dirty="0"/>
              <a:t>而之后的查明失火原因，并针对其原因进行的“防火”才是最终的对策。</a:t>
            </a:r>
            <a:endParaRPr lang="zh-CN" altLang="en-US" dirty="0"/>
          </a:p>
          <a:p>
            <a:pPr lvl="0" eaLnBrk="1" hangingPunct="1"/>
            <a:endParaRPr lang="zh-CN" altLang="en-US" dirty="0"/>
          </a:p>
          <a:p>
            <a:pPr lvl="0" eaLnBrk="1" hangingPunct="1"/>
            <a:endParaRPr lang="zh-CN" altLang="en-US" dirty="0">
              <a:latin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还有一点需要强调的就是，我们这些对策是否违反一些规定、法律法规、道德规范什么的</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endParaRPr lang="en-US" altLang="zh-CN" dirty="0">
              <a:latin typeface="MS PMincho" panose="02020600040205080304" pitchFamily="2" charset="-128"/>
              <a:ea typeface="MS PMincho" panose="02020600040205080304" pitchFamily="2"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14690"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4691" name="Rectangle 2"/>
          <p:cNvSpPr>
            <a:spLocks noRot="1" noTextEdit="1"/>
          </p:cNvSpPr>
          <p:nvPr>
            <p:ph type="sldImg"/>
          </p:nvPr>
        </p:nvSpPr>
        <p:spPr>
          <a:xfrm>
            <a:off x="1143000" y="684213"/>
            <a:ext cx="4568825" cy="3427412"/>
          </a:xfrm>
          <a:ln/>
        </p:spPr>
      </p:sp>
      <p:sp>
        <p:nvSpPr>
          <p:cNvPr id="114692" name="Rectangle 3"/>
          <p:cNvSpPr>
            <a:spLocks noGrp="1"/>
          </p:cNvSpPr>
          <p:nvPr>
            <p:ph type="body" idx="1"/>
          </p:nvPr>
        </p:nvSpPr>
        <p:spPr>
          <a:xfrm>
            <a:off x="684213" y="4343400"/>
            <a:ext cx="5486400" cy="4113213"/>
          </a:xfrm>
          <a:ln/>
        </p:spPr>
        <p:txBody>
          <a:bodyPr vert="horz" wrap="square" anchor="t" anchorCtr="0"/>
          <a:p>
            <a:pPr lvl="0" eaLnBrk="1" hangingPunct="1"/>
            <a:r>
              <a:rPr lang="zh-CN" altLang="en-US" dirty="0">
                <a:latin typeface="MS PMincho" panose="02020600040205080304" pitchFamily="2" charset="-128"/>
              </a:rPr>
              <a:t>在我们身边经常会出现这样的事情</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虽然我们已经把相关者也加入到计划中了，但却没有得到很好的结果</a:t>
            </a:r>
            <a:endParaRPr lang="zh-CN" altLang="en-US" dirty="0">
              <a:latin typeface="MS PMincho" panose="02020600040205080304" pitchFamily="2" charset="-128"/>
            </a:endParaRPr>
          </a:p>
          <a:p>
            <a:pPr lvl="0" eaLnBrk="1" hangingPunct="1"/>
            <a:r>
              <a:rPr lang="zh-CN" altLang="en-US" dirty="0">
                <a:latin typeface="MS PMincho" panose="02020600040205080304" pitchFamily="2" charset="-128"/>
              </a:rPr>
              <a:t>可能就是因为我们只是简单的把他们写在了计划中，而没有脚踏实地的去与每一位相关者沟通，</a:t>
            </a:r>
            <a:endParaRPr lang="zh-CN" altLang="en-US" dirty="0">
              <a:latin typeface="MS PMincho" panose="02020600040205080304" pitchFamily="2" charset="-128"/>
            </a:endParaRPr>
          </a:p>
          <a:p>
            <a:pPr lvl="0" eaLnBrk="1" hangingPunct="1"/>
            <a:r>
              <a:rPr lang="zh-CN" altLang="en-US" dirty="0">
                <a:latin typeface="MS PMincho" panose="02020600040205080304" pitchFamily="2" charset="-128"/>
              </a:rPr>
              <a:t>去充分的了解他们的想法，达成共识，所以最终导致没有得到很好的结果。</a:t>
            </a:r>
            <a:endParaRPr lang="zh-CN" altLang="en-US" dirty="0">
              <a:latin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18786"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8787" name="Rectangle 2"/>
          <p:cNvSpPr>
            <a:spLocks noRot="1" noTextEdit="1"/>
          </p:cNvSpPr>
          <p:nvPr>
            <p:ph type="sldImg"/>
          </p:nvPr>
        </p:nvSpPr>
        <p:spPr>
          <a:xfrm>
            <a:off x="1143000" y="684213"/>
            <a:ext cx="4568825" cy="3427412"/>
          </a:xfrm>
          <a:ln/>
        </p:spPr>
      </p:sp>
      <p:sp>
        <p:nvSpPr>
          <p:cNvPr id="118788" name="Rectangle 3"/>
          <p:cNvSpPr>
            <a:spLocks noGrp="1"/>
          </p:cNvSpPr>
          <p:nvPr>
            <p:ph type="body" idx="1"/>
          </p:nvPr>
        </p:nvSpPr>
        <p:spPr>
          <a:xfrm>
            <a:off x="684213" y="4343400"/>
            <a:ext cx="5486400" cy="4113213"/>
          </a:xfrm>
          <a:ln/>
        </p:spPr>
        <p:txBody>
          <a:bodyPr vert="horz" wrap="square" anchor="t" anchorCtr="0"/>
          <a:p>
            <a:pPr lvl="0" eaLnBrk="1" hangingPunct="1">
              <a:spcBef>
                <a:spcPct val="15000"/>
              </a:spcBef>
            </a:pPr>
            <a:r>
              <a:rPr lang="zh-CN" altLang="en-US" dirty="0">
                <a:latin typeface="MS PMincho" panose="02020600040205080304" pitchFamily="2" charset="-128"/>
              </a:rPr>
              <a:t>现在进入</a:t>
            </a:r>
            <a:r>
              <a:rPr lang="en-US" altLang="zh-CN" dirty="0">
                <a:latin typeface="MS PMincho" panose="02020600040205080304" pitchFamily="2" charset="-128"/>
              </a:rPr>
              <a:t>STEP6</a:t>
            </a:r>
            <a:r>
              <a:rPr lang="zh-CN" altLang="en-US" dirty="0">
                <a:latin typeface="MS PMincho" panose="02020600040205080304" pitchFamily="2" charset="-128"/>
              </a:rPr>
              <a:t>的内容</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spcBef>
                <a:spcPct val="15000"/>
              </a:spcBef>
            </a:pPr>
            <a:r>
              <a:rPr lang="zh-CN" altLang="en-US" dirty="0">
                <a:latin typeface="MS PMincho" panose="02020600040205080304" pitchFamily="2" charset="-128"/>
              </a:rPr>
              <a:t>这一步骤中是要求我们一定要有十大意识中的诚实、正直、彻底的沟通、全员参与这样的姿态</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spcBef>
                <a:spcPct val="15000"/>
              </a:spcBef>
            </a:pPr>
            <a:endParaRPr lang="ja-JP" altLang="en-US" dirty="0">
              <a:latin typeface="MS PMincho" panose="02020600040205080304" pitchFamily="2" charset="-128"/>
              <a:ea typeface="MS PMincho" panose="02020600040205080304" pitchFamily="2" charset="-128"/>
            </a:endParaRPr>
          </a:p>
          <a:p>
            <a:pPr lvl="0">
              <a:spcBef>
                <a:spcPct val="15000"/>
              </a:spcBef>
            </a:pPr>
            <a:r>
              <a:rPr lang="ja-JP" altLang="en-US" dirty="0">
                <a:latin typeface="MS PMincho" panose="02020600040205080304" pitchFamily="2" charset="-128"/>
                <a:ea typeface="MS PMincho" panose="02020600040205080304" pitchFamily="2" charset="-128"/>
              </a:rPr>
              <a:t>１．</a:t>
            </a:r>
            <a:r>
              <a:rPr lang="zh-CN" altLang="en-US" dirty="0">
                <a:latin typeface="MS PMincho" panose="02020600040205080304" pitchFamily="2" charset="-128"/>
              </a:rPr>
              <a:t>齐心协力、迅速贯彻</a:t>
            </a:r>
            <a:endParaRPr lang="zh-CN" altLang="en-US" dirty="0">
              <a:latin typeface="MS PMincho" panose="02020600040205080304" pitchFamily="2" charset="-128"/>
              <a:ea typeface="MS PMincho" panose="02020600040205080304" pitchFamily="2" charset="-128"/>
            </a:endParaRPr>
          </a:p>
          <a:p>
            <a:pPr lvl="0">
              <a:spcBef>
                <a:spcPct val="15000"/>
              </a:spcBef>
            </a:pPr>
            <a:r>
              <a:rPr lang="zh-CN" altLang="en-US" dirty="0">
                <a:latin typeface="MS PMincho" panose="02020600040205080304" pitchFamily="2" charset="-128"/>
              </a:rPr>
              <a:t>给予得到了共识的事实计划</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齐心协力，集中处理，迅速贯彻</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必须要动员一切可以动员的力量</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对进展状况的确认也是十分必要的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15000"/>
              </a:spcBef>
            </a:pPr>
            <a:r>
              <a:rPr lang="ja-JP" altLang="en-US" dirty="0">
                <a:latin typeface="MS PMincho" panose="02020600040205080304" pitchFamily="2" charset="-128"/>
                <a:ea typeface="MS PMincho" panose="02020600040205080304" pitchFamily="2" charset="-128"/>
              </a:rPr>
              <a:t>２．</a:t>
            </a:r>
            <a:r>
              <a:rPr lang="zh-CN" altLang="en-US" dirty="0">
                <a:latin typeface="MS PMincho" panose="02020600040205080304" pitchFamily="2" charset="-128"/>
              </a:rPr>
              <a:t>通过及时地“报、连、相”共享进展信息</a:t>
            </a:r>
            <a:endParaRPr lang="ja-JP" altLang="en-US" dirty="0">
              <a:latin typeface="MS PMincho" panose="02020600040205080304" pitchFamily="2" charset="-128"/>
              <a:ea typeface="MS PMincho" panose="02020600040205080304" pitchFamily="2" charset="-128"/>
            </a:endParaRPr>
          </a:p>
          <a:p>
            <a:pPr lvl="0">
              <a:spcBef>
                <a:spcPct val="15000"/>
              </a:spcBef>
            </a:pPr>
            <a:r>
              <a:rPr lang="zh-CN" altLang="en-US" dirty="0">
                <a:latin typeface="MS PMincho" panose="02020600040205080304" pitchFamily="2" charset="-128"/>
              </a:rPr>
              <a:t>在实施对策时，报连相识十分重要的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15000"/>
              </a:spcBef>
            </a:pPr>
            <a:r>
              <a:rPr lang="en-US" altLang="zh-CN"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用自己身边的例子</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来说明</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报、连、相</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没有做好而导致引起了不好的效果</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15000"/>
              </a:spcBef>
            </a:pPr>
            <a:r>
              <a:rPr lang="zh-CN" altLang="en-US" dirty="0">
                <a:latin typeface="MS PMincho" panose="02020600040205080304" pitchFamily="2" charset="-128"/>
              </a:rPr>
              <a:t>可能比较极端了</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比如由于进程延迟了或者不是很顺利的时候，没有进行报告</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指示一个人埋头苦干，想努力的挽回</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结果在根本没有办法挽回的时候，在作报告，这样的例子是很多的</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但是，如果没有在可能挽回的时候进行汇报</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可能就对对相关联者、相关部门</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甚至是顾客带来很大的麻烦</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a:spcBef>
                <a:spcPct val="15000"/>
              </a:spcBef>
            </a:pPr>
            <a:r>
              <a:rPr lang="zh-CN" altLang="en-US" dirty="0">
                <a:latin typeface="MS PMincho" panose="02020600040205080304" pitchFamily="2" charset="-128"/>
              </a:rPr>
              <a:t>这样的时候，一定不要试图隐瞒，越不好的结果越要尽早报告</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这才是我们的原则</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15000"/>
              </a:spcBef>
            </a:pPr>
            <a:r>
              <a:rPr lang="ja-JP" altLang="en-US" dirty="0">
                <a:latin typeface="MS PMincho" panose="02020600040205080304" pitchFamily="2" charset="-128"/>
                <a:ea typeface="MS PMincho" panose="02020600040205080304" pitchFamily="2" charset="-128"/>
              </a:rPr>
              <a:t>３．</a:t>
            </a:r>
            <a:r>
              <a:rPr lang="zh-CN" altLang="en-US" dirty="0">
                <a:latin typeface="MS PMincho" panose="02020600040205080304" pitchFamily="2" charset="-128"/>
              </a:rPr>
              <a:t>决不放弃</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迅速实施下一步对策</a:t>
            </a:r>
            <a:endParaRPr lang="ja-JP" altLang="en-US" dirty="0">
              <a:latin typeface="MS PMincho" panose="02020600040205080304" pitchFamily="2" charset="-128"/>
              <a:ea typeface="MS PMincho" panose="02020600040205080304" pitchFamily="2" charset="-128"/>
            </a:endParaRPr>
          </a:p>
          <a:p>
            <a:pPr lvl="0">
              <a:spcBef>
                <a:spcPct val="15000"/>
              </a:spcBef>
            </a:pPr>
            <a:r>
              <a:rPr lang="zh-CN" altLang="en-US" dirty="0">
                <a:latin typeface="MS PMincho" panose="02020600040205080304" pitchFamily="2" charset="-128"/>
              </a:rPr>
              <a:t>不到最后决不放弃</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多数情况下</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者都与我们迅速的采取以下不措施是紧密相关的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15000"/>
              </a:spcBef>
            </a:pPr>
            <a:r>
              <a:rPr lang="zh-CN" altLang="en-US" dirty="0">
                <a:latin typeface="MS PMincho" panose="02020600040205080304" pitchFamily="2" charset="-128"/>
              </a:rPr>
              <a:t>在</a:t>
            </a:r>
            <a:r>
              <a:rPr lang="en-US" altLang="zh-CN" dirty="0">
                <a:latin typeface="MS PMincho" panose="02020600040205080304" pitchFamily="2" charset="-128"/>
              </a:rPr>
              <a:t>Do</a:t>
            </a:r>
            <a:r>
              <a:rPr lang="zh-CN" altLang="en-US" dirty="0">
                <a:latin typeface="MS PMincho" panose="02020600040205080304" pitchFamily="2" charset="-128"/>
              </a:rPr>
              <a:t>的这个阶段，我们经常都回遇到很大的障碍</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15000"/>
              </a:spcBef>
            </a:pPr>
            <a:r>
              <a:rPr lang="zh-CN" altLang="en-US" dirty="0">
                <a:latin typeface="MS PMincho" panose="02020600040205080304" pitchFamily="2" charset="-128"/>
              </a:rPr>
              <a:t>我们计划的对策实施后并没有得到其相应的效果</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这个时候我们就要认真思考其原因</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实施第二个、第三个对策</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15000"/>
              </a:spcBef>
            </a:pPr>
            <a:endParaRPr lang="ja-JP" altLang="en-US" dirty="0">
              <a:latin typeface="MS PMincho" panose="02020600040205080304" pitchFamily="2" charset="-128"/>
              <a:ea typeface="MS PMincho" panose="02020600040205080304" pitchFamily="2" charset="-128"/>
            </a:endParaRPr>
          </a:p>
          <a:p>
            <a:pPr lvl="0" eaLnBrk="1" hangingPunct="1">
              <a:spcBef>
                <a:spcPct val="15000"/>
              </a:spcBef>
            </a:pPr>
            <a:endParaRPr lang="zh-CN" altLang="en-US" dirty="0">
              <a:latin typeface="MS PMincho" panose="02020600040205080304" pitchFamily="2" charset="-128"/>
              <a:ea typeface="MS PMincho" panose="02020600040205080304" pitchFamily="2" charset="-128"/>
            </a:endParaRPr>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20834"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0835" name="Rectangle 2"/>
          <p:cNvSpPr>
            <a:spLocks noRot="1" noTextEdit="1"/>
          </p:cNvSpPr>
          <p:nvPr>
            <p:ph type="sldImg"/>
          </p:nvPr>
        </p:nvSpPr>
        <p:spPr>
          <a:xfrm>
            <a:off x="1143000" y="684213"/>
            <a:ext cx="4568825" cy="3427412"/>
          </a:xfrm>
          <a:ln/>
        </p:spPr>
      </p:sp>
      <p:sp>
        <p:nvSpPr>
          <p:cNvPr id="120836" name="Rectangle 3"/>
          <p:cNvSpPr>
            <a:spLocks noGrp="1"/>
          </p:cNvSpPr>
          <p:nvPr>
            <p:ph type="body" idx="1"/>
          </p:nvPr>
        </p:nvSpPr>
        <p:spPr>
          <a:xfrm>
            <a:off x="684213" y="4343400"/>
            <a:ext cx="5486400" cy="4113213"/>
          </a:xfrm>
          <a:ln/>
        </p:spPr>
        <p:txBody>
          <a:bodyPr vert="horz" wrap="square" anchor="t" anchorCtr="0"/>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23906"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3907" name="Rectangle 2"/>
          <p:cNvSpPr>
            <a:spLocks noRot="1" noTextEdit="1"/>
          </p:cNvSpPr>
          <p:nvPr>
            <p:ph type="sldImg"/>
          </p:nvPr>
        </p:nvSpPr>
        <p:spPr>
          <a:xfrm>
            <a:off x="1143000" y="684213"/>
            <a:ext cx="4568825" cy="3427412"/>
          </a:xfrm>
          <a:ln/>
        </p:spPr>
      </p:sp>
      <p:sp>
        <p:nvSpPr>
          <p:cNvPr id="123908" name="Rectangle 3"/>
          <p:cNvSpPr>
            <a:spLocks noGrp="1"/>
          </p:cNvSpPr>
          <p:nvPr>
            <p:ph type="body" idx="1"/>
          </p:nvPr>
        </p:nvSpPr>
        <p:spPr>
          <a:xfrm>
            <a:off x="684213" y="4343400"/>
            <a:ext cx="5486400" cy="4113213"/>
          </a:xfrm>
          <a:ln/>
        </p:spPr>
        <p:txBody>
          <a:bodyPr vert="horz" wrap="square" anchor="t" anchorCtr="0"/>
          <a:p>
            <a:pPr lvl="0" eaLnBrk="1" hangingPunct="1"/>
            <a:r>
              <a:rPr lang="zh-CN" altLang="en-US" dirty="0">
                <a:latin typeface="MS PMincho" panose="02020600040205080304" pitchFamily="2" charset="-128"/>
              </a:rPr>
              <a:t>接下来进入到</a:t>
            </a:r>
            <a:r>
              <a:rPr lang="en-US" altLang="zh-CN" dirty="0">
                <a:latin typeface="MS PMincho" panose="02020600040205080304" pitchFamily="2" charset="-128"/>
              </a:rPr>
              <a:t>STEP7</a:t>
            </a:r>
            <a:r>
              <a:rPr lang="zh-CN" altLang="en-US" dirty="0">
                <a:latin typeface="MS PMincho" panose="02020600040205080304" pitchFamily="2" charset="-128"/>
              </a:rPr>
              <a:t>的内容</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a:spcBef>
                <a:spcPct val="0"/>
              </a:spcBef>
            </a:pPr>
            <a:r>
              <a:rPr lang="zh-CN" altLang="en-US" dirty="0">
                <a:latin typeface="MS PMincho" panose="02020600040205080304" pitchFamily="2" charset="-128"/>
              </a:rPr>
              <a:t>在丰田，如果我们得到的成果不是必然的、持续性的，那就不被丰田人视为是成果</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也就是说，如果没有一个好的过程，出现的结果也不能算是成果。</a:t>
            </a:r>
            <a:endParaRPr lang="zh-CN" altLang="en-US" dirty="0">
              <a:latin typeface="MS PMincho" panose="02020600040205080304" pitchFamily="2" charset="-128"/>
            </a:endParaRPr>
          </a:p>
          <a:p>
            <a:pPr lvl="0">
              <a:spcBef>
                <a:spcPct val="0"/>
              </a:spcBef>
            </a:pPr>
            <a:r>
              <a:rPr lang="zh-CN" altLang="en-US" dirty="0">
                <a:latin typeface="MS PMincho" panose="02020600040205080304" pitchFamily="2" charset="-128"/>
              </a:rPr>
              <a:t>也就是说，偶然的成果，不叫成果</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0"/>
              </a:spcBef>
            </a:pPr>
            <a:r>
              <a:rPr lang="zh-CN" altLang="en-US" dirty="0">
                <a:latin typeface="MS PMincho" panose="02020600040205080304" pitchFamily="2" charset="-128"/>
              </a:rPr>
              <a:t>如果大家问，结果和过程那个更重要，其实他们都不是独立存在的，是一体的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在评价和回顾时</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我们要站在客户、丰田、公司三个角度，综合的进行评价，那一点都是不能缺少的</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a:spcBef>
                <a:spcPct val="0"/>
              </a:spcBef>
            </a:pPr>
            <a:r>
              <a:rPr lang="zh-CN" altLang="en-US" dirty="0">
                <a:latin typeface="MS PMincho" panose="02020600040205080304" pitchFamily="2" charset="-128"/>
              </a:rPr>
              <a:t>并且，不论最终我们是成功了也好，还是失败了也好。都要明确其要因及背景</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a:spcBef>
                <a:spcPct val="0"/>
              </a:spcBef>
            </a:pPr>
            <a:r>
              <a:rPr lang="zh-CN" altLang="en-US" dirty="0">
                <a:latin typeface="MS PMincho" panose="02020600040205080304" pitchFamily="2" charset="-128"/>
              </a:rPr>
              <a:t>即使成功了，如果状况改变了可能我们有不一定能够成功了</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失败也是一样</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a:spcBef>
                <a:spcPct val="0"/>
              </a:spcBef>
            </a:pPr>
            <a:r>
              <a:rPr lang="zh-CN" altLang="en-US" dirty="0">
                <a:latin typeface="MS PMincho" panose="02020600040205080304" pitchFamily="2" charset="-128"/>
              </a:rPr>
              <a:t>那么我们到底遇到了怎样的状况，我们要针对这些做出详细的记录，不断地积累我们的知识和技能这些才是最重要的</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28002"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8003" name="Rectangle 2"/>
          <p:cNvSpPr>
            <a:spLocks noRot="1" noTextEdit="1"/>
          </p:cNvSpPr>
          <p:nvPr>
            <p:ph type="sldImg"/>
          </p:nvPr>
        </p:nvSpPr>
        <p:spPr>
          <a:xfrm>
            <a:off x="1143000" y="684213"/>
            <a:ext cx="4568825" cy="3427412"/>
          </a:xfrm>
          <a:ln/>
        </p:spPr>
      </p:sp>
      <p:sp>
        <p:nvSpPr>
          <p:cNvPr id="128004" name="Rectangle 3"/>
          <p:cNvSpPr>
            <a:spLocks noGrp="1"/>
          </p:cNvSpPr>
          <p:nvPr>
            <p:ph type="body" idx="1"/>
          </p:nvPr>
        </p:nvSpPr>
        <p:spPr>
          <a:xfrm>
            <a:off x="684213" y="4343400"/>
            <a:ext cx="5486400" cy="4113213"/>
          </a:xfrm>
          <a:ln/>
        </p:spPr>
        <p:txBody>
          <a:bodyPr vert="horz" wrap="square" anchor="t" anchorCtr="0"/>
          <a:p>
            <a:pPr lvl="0" eaLnBrk="1" hangingPunct="1"/>
            <a:r>
              <a:rPr lang="zh-CN" altLang="en-US" dirty="0">
                <a:latin typeface="MS PMincho" panose="02020600040205080304" pitchFamily="2" charset="-128"/>
              </a:rPr>
              <a:t>终于到最后一步了</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本部分的内容在教材的</a:t>
            </a:r>
            <a:r>
              <a:rPr lang="en-US" altLang="zh-CN" dirty="0">
                <a:latin typeface="MS PMincho" panose="02020600040205080304" pitchFamily="2" charset="-128"/>
                <a:ea typeface="MS PMincho" panose="02020600040205080304" pitchFamily="2" charset="-128"/>
              </a:rPr>
              <a:t>p45</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如果大家讲内容按照顺序逐一阅读一遍，我想大家就能够理解了</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取得成果的过程，要用一种体制将他固定下来</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简单的说，就是并不是某一项工作我们取得了成功，就完事了</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而是要让大家都掌握这种取得成功的方法</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这就是提高组织的生产性</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在激烈的环境变化中能够不断产生出成果的源泉</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在丰田</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过程是尤为重要的</a:t>
            </a:r>
            <a:r>
              <a:rPr lang="ja-JP" altLang="en-US" dirty="0">
                <a:latin typeface="MS PMincho" panose="02020600040205080304" pitchFamily="2" charset="-128"/>
                <a:ea typeface="MS PMincho" panose="02020600040205080304" pitchFamily="2" charset="-128"/>
              </a:rPr>
              <a:t>。</a:t>
            </a:r>
            <a:endParaRPr lang="zh-CN" altLang="en-US" dirty="0">
              <a:latin typeface="MS PMincho" panose="02020600040205080304" pitchFamily="2" charset="-128"/>
              <a:ea typeface="MS PMincho" panose="02020600040205080304" pitchFamily="2" charset="-128"/>
            </a:endParaRPr>
          </a:p>
          <a:p>
            <a:pPr lvl="0" eaLnBrk="1" hangingPunct="1"/>
            <a:endParaRPr lang="zh-CN" altLang="en-US" dirty="0">
              <a:latin typeface="MS PMincho" panose="02020600040205080304" pitchFamily="2" charset="-128"/>
              <a:ea typeface="MS PMincho" panose="02020600040205080304" pitchFamily="2" charset="-128"/>
            </a:endParaRPr>
          </a:p>
          <a:p>
            <a:pPr lvl="0" eaLnBrk="1" hangingPunct="1"/>
            <a:r>
              <a:rPr lang="zh-CN" altLang="en-US" dirty="0">
                <a:latin typeface="MS PMincho" panose="02020600040205080304" pitchFamily="2" charset="-128"/>
              </a:rPr>
              <a:t>总之</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制作出体制</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标准，然后横画展，优化组织能力</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然后</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进行改善</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制作新的体制</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标准</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要持续不断的循环</a:t>
            </a:r>
            <a:r>
              <a:rPr lang="en-US" altLang="zh-CN" dirty="0">
                <a:latin typeface="MS PMincho" panose="02020600040205080304" pitchFamily="2" charset="-128"/>
              </a:rPr>
              <a:t>PDCA</a:t>
            </a:r>
            <a:r>
              <a:rPr lang="zh-CN" altLang="en-US" dirty="0">
                <a:latin typeface="MS PMincho" panose="02020600040205080304" pitchFamily="2" charset="-128"/>
              </a:rPr>
              <a:t>这个循环</a:t>
            </a:r>
            <a:r>
              <a:rPr lang="ja-JP" altLang="en-US" dirty="0">
                <a:latin typeface="MS PMincho" panose="02020600040205080304" pitchFamily="2" charset="-128"/>
                <a:ea typeface="MS PMincho" panose="02020600040205080304" pitchFamily="2" charset="-128"/>
              </a:rPr>
              <a:t>。</a:t>
            </a:r>
            <a:r>
              <a:rPr lang="zh-CN" altLang="en-US" dirty="0">
                <a:latin typeface="MS PMincho" panose="02020600040205080304" pitchFamily="2" charset="-128"/>
              </a:rPr>
              <a:t>这就是丰田的改善</a:t>
            </a:r>
            <a:r>
              <a:rPr lang="ja-JP" altLang="en-US" dirty="0">
                <a:latin typeface="MS PMincho" panose="02020600040205080304" pitchFamily="2" charset="-128"/>
                <a:ea typeface="MS PMincho" panose="02020600040205080304" pitchFamily="2" charset="-128"/>
              </a:rPr>
              <a:t>。</a:t>
            </a:r>
            <a:endParaRPr lang="ja-JP" altLang="en-US" dirty="0">
              <a:latin typeface="MS PMincho" panose="02020600040205080304" pitchFamily="2" charset="-128"/>
              <a:ea typeface="MS PMincho" panose="02020600040205080304" pitchFamily="2" charset="-128"/>
            </a:endParaRPr>
          </a:p>
          <a:p>
            <a:pPr lvl="0" eaLnBrk="1" hangingPunct="1"/>
            <a:endParaRPr lang="ja-JP" altLang="en-US" dirty="0">
              <a:latin typeface="MS PMincho" panose="02020600040205080304" pitchFamily="2" charset="-128"/>
              <a:ea typeface="MS PMincho" panose="02020600040205080304" pitchFamily="2" charset="-128"/>
            </a:endParaRPr>
          </a:p>
          <a:p>
            <a:pPr lvl="0" eaLnBrk="1" hangingPunct="1"/>
            <a:endParaRPr lang="zh-CN" altLang="en-US" dirty="0"/>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3010" name="幻灯片图像占位符 43009"/>
          <p:cNvSpPr>
            <a:spLocks noGrp="1"/>
          </p:cNvSpPr>
          <p:nvPr>
            <p:ph type="sldImg"/>
          </p:nvPr>
        </p:nvSpPr>
        <p:spPr>
          <a:xfrm>
            <a:off x="1141413" y="684213"/>
            <a:ext cx="4572000" cy="3429000"/>
          </a:xfrm>
          <a:ln w="1"/>
        </p:spPr>
      </p:sp>
      <p:sp>
        <p:nvSpPr>
          <p:cNvPr id="43011" name="文本占位符 43010"/>
          <p:cNvSpPr>
            <a:spLocks noGrp="1"/>
          </p:cNvSpPr>
          <p:nvPr>
            <p:ph type="body" idx="1"/>
          </p:nvPr>
        </p:nvSpPr>
        <p:spPr>
          <a:xfrm>
            <a:off x="684213" y="4341813"/>
            <a:ext cx="5486400" cy="4114800"/>
          </a:xfrm>
          <a:ln w="1"/>
        </p:spPr>
        <p:txBody>
          <a:bodyPr anchor="ctr" anchorCtr="0"/>
          <a:p>
            <a:pPr lvl="0"/>
            <a:r>
              <a:rPr lang="zh-CN" altLang="en-US" dirty="0"/>
              <a:t>扁鹊见蔡桓公</a:t>
            </a:r>
            <a:r>
              <a:rPr lang="zh-CN" altLang="en-US" dirty="0"/>
              <a:t>的故事。</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30050"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0051" name="Rectangle 2"/>
          <p:cNvSpPr>
            <a:spLocks noRot="1" noTextEdit="1"/>
          </p:cNvSpPr>
          <p:nvPr>
            <p:ph type="sldImg"/>
          </p:nvPr>
        </p:nvSpPr>
        <p:spPr>
          <a:xfrm>
            <a:off x="1152525" y="692150"/>
            <a:ext cx="4554538" cy="3416300"/>
          </a:xfrm>
          <a:ln/>
        </p:spPr>
      </p:sp>
      <p:sp>
        <p:nvSpPr>
          <p:cNvPr id="130052" name="Rectangle 3"/>
          <p:cNvSpPr>
            <a:spLocks noGrp="1"/>
          </p:cNvSpPr>
          <p:nvPr>
            <p:ph type="body" idx="1"/>
          </p:nvPr>
        </p:nvSpPr>
        <p:spPr>
          <a:xfrm>
            <a:off x="906463" y="4357688"/>
            <a:ext cx="5040312" cy="4059237"/>
          </a:xfrm>
          <a:ln/>
        </p:spPr>
        <p:txBody>
          <a:bodyPr vert="horz" wrap="square" anchor="t" anchorCtr="0"/>
          <a:p>
            <a:pPr lvl="0" defTabSz="762000" eaLnBrk="1" hangingPunct="1"/>
            <a:endParaRPr lang="ja-JP" altLang="en-US" dirty="0"/>
          </a:p>
          <a:p>
            <a:pPr lvl="0" defTabSz="762000" eaLnBrk="1" hangingPunct="1"/>
            <a:endParaRPr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55298" name="幻灯片图像占位符 55297"/>
          <p:cNvSpPr>
            <a:spLocks noGrp="1" noTextEdit="1"/>
          </p:cNvSpPr>
          <p:nvPr>
            <p:ph type="sldImg"/>
          </p:nvPr>
        </p:nvSpPr>
        <p:spPr>
          <a:ln/>
        </p:spPr>
      </p:sp>
      <p:sp>
        <p:nvSpPr>
          <p:cNvPr id="55299" name="文本占位符 55298"/>
          <p:cNvSpPr>
            <a:spLocks noGrp="1"/>
          </p:cNvSpPr>
          <p:nvPr>
            <p:ph type="body" idx="1"/>
          </p:nvPr>
        </p:nvSpPr>
        <p:spPr>
          <a:ln/>
        </p:spPr>
        <p:txBody>
          <a:bodyPr anchor="ctr" anchorCtr="0"/>
          <a:p>
            <a:pPr lvl="0"/>
            <a:r>
              <a:rPr lang="ja-JP" altLang="en-US" b="1" dirty="0">
                <a:ea typeface="MS PGothic" panose="020B0600070205080204" pitchFamily="34" charset="-128"/>
              </a:rPr>
              <a:t>1.</a:t>
            </a:r>
            <a:r>
              <a:rPr lang="zh-CN" altLang="en-US" b="1" dirty="0">
                <a:ea typeface="MS PGothic" panose="020B0600070205080204" pitchFamily="34" charset="-128"/>
              </a:rPr>
              <a:t>改善活动与日常工作密不可分，每位雇员都是活动 的主角。 </a:t>
            </a:r>
            <a:endParaRPr lang="zh-CN" altLang="en-US" b="1" dirty="0">
              <a:ea typeface="MS PGothic" panose="020B0600070205080204" pitchFamily="34" charset="-128"/>
            </a:endParaRPr>
          </a:p>
          <a:p>
            <a:pPr lvl="0"/>
            <a:r>
              <a:rPr lang="zh-CN" altLang="en-US" b="1" dirty="0">
                <a:ea typeface="MS PGothic" panose="020B0600070205080204" pitchFamily="34" charset="-128"/>
              </a:rPr>
              <a:t>2.改善不分大小，那怕只是节约1秒钟或节省1元钱 都值得骄傲！</a:t>
            </a:r>
            <a:endParaRPr lang="zh-CN" altLang="en-US" b="1" dirty="0">
              <a:ea typeface="MS PGothic" panose="020B0600070205080204" pitchFamily="34" charset="-128"/>
            </a:endParaRPr>
          </a:p>
          <a:p>
            <a:pPr lvl="0"/>
            <a:r>
              <a:rPr lang="zh-CN" altLang="en-US" b="1" dirty="0">
                <a:ea typeface="MS PGothic" panose="020B0600070205080204" pitchFamily="34" charset="-128"/>
              </a:rPr>
              <a:t>3.管理者不但自己会改善，更重要的是带领部下一起投入到改善活动中。</a:t>
            </a:r>
            <a:endParaRPr lang="en-US" altLang="zh-CN" b="1" dirty="0">
              <a:ea typeface="MS PGothic" panose="020B0600070205080204" pitchFamily="34" charset="-128"/>
            </a:endParaRPr>
          </a:p>
          <a:p>
            <a:pPr lvl="0"/>
            <a:endParaRPr lang="en-US" altLang="zh-CN" b="1" dirty="0"/>
          </a:p>
          <a:p>
            <a:pPr lvl="0"/>
            <a:r>
              <a:rPr lang="zh-CN" altLang="en-US" b="1" dirty="0"/>
              <a:t>每位</a:t>
            </a:r>
            <a:r>
              <a:rPr lang="zh-CN" altLang="en-US" b="1" dirty="0"/>
              <a:t>员工</a:t>
            </a:r>
            <a:r>
              <a:rPr lang="en-US" altLang="zh-CN" b="1" dirty="0"/>
              <a:t>都应该站在满足顾客、优越竞争的立场上，朝着既定目标</a:t>
            </a:r>
            <a:r>
              <a:rPr lang="zh-CN" altLang="en-US" b="1" dirty="0"/>
              <a:t>,依据事实</a:t>
            </a:r>
            <a:r>
              <a:rPr lang="ja-JP" altLang="en-US" b="1" dirty="0"/>
              <a:t>,</a:t>
            </a:r>
            <a:r>
              <a:rPr lang="zh-CN" altLang="en-US" b="1" dirty="0"/>
              <a:t>通过自我发现或活用外部信息进行创意、 革新</a:t>
            </a:r>
            <a:r>
              <a:rPr lang="ja-JP" altLang="en-US" b="1" dirty="0"/>
              <a:t>、</a:t>
            </a:r>
            <a:r>
              <a:rPr lang="zh-CN" altLang="en-US" b="1" dirty="0"/>
              <a:t> 挑战，反复解决问题或达成课题，不断提高业务质量的过程。</a:t>
            </a:r>
            <a:endParaRPr lang="zh-CN" altLang="en-US" b="1" dirty="0"/>
          </a:p>
          <a:p>
            <a:pPr lvl="0"/>
            <a:r>
              <a:rPr lang="zh-CN" altLang="en-US" b="1" dirty="0"/>
              <a:t>改善没有划分具体的内容，也不是只有少数专业人员才可以从事的活动。</a:t>
            </a:r>
            <a:endParaRPr lang="zh-CN" altLang="en-US" b="1" dirty="0">
              <a:ea typeface="MS PGothic"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57346" name="幻灯片图像占位符 57345"/>
          <p:cNvSpPr>
            <a:spLocks noGrp="1" noTextEdit="1"/>
          </p:cNvSpPr>
          <p:nvPr>
            <p:ph type="sldImg"/>
          </p:nvPr>
        </p:nvSpPr>
        <p:spPr>
          <a:ln/>
        </p:spPr>
      </p:sp>
      <p:sp>
        <p:nvSpPr>
          <p:cNvPr id="57347" name="文本占位符 57346"/>
          <p:cNvSpPr>
            <a:spLocks noGrp="1"/>
          </p:cNvSpPr>
          <p:nvPr>
            <p:ph type="body" idx="1"/>
          </p:nvPr>
        </p:nvSpPr>
        <p:spPr>
          <a:ln/>
        </p:spPr>
        <p:txBody>
          <a:bodyPr anchor="ctr" anchorCtr="0"/>
          <a:p>
            <a:pPr lvl="0"/>
            <a:r>
              <a:rPr lang="zh-CN" altLang="en-US" b="1" dirty="0">
                <a:solidFill>
                  <a:srgbClr val="A50021"/>
                </a:solidFill>
              </a:rPr>
              <a:t>◆</a:t>
            </a:r>
            <a:r>
              <a:rPr lang="zh-CN" altLang="en-US" b="1" dirty="0"/>
              <a:t>义务和责任</a:t>
            </a:r>
            <a:endParaRPr lang="zh-CN" altLang="en-US" b="1" dirty="0"/>
          </a:p>
          <a:p>
            <a:pPr lvl="0"/>
            <a:r>
              <a:rPr lang="zh-CN" altLang="en-US" b="1" dirty="0">
                <a:solidFill>
                  <a:schemeClr val="tx2"/>
                </a:solidFill>
              </a:rPr>
              <a:t>作为现场干部，主动的进行改善并且带动他人进行改善。因此，要求每时每刻都应该抱有改善的想法并付诸行动。</a:t>
            </a:r>
            <a:endParaRPr lang="zh-CN" altLang="en-US" b="1" dirty="0">
              <a:solidFill>
                <a:schemeClr val="tx2"/>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63490"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3491" name="Rectangle 2"/>
          <p:cNvSpPr>
            <a:spLocks noRot="1" noTextEdit="1"/>
          </p:cNvSpPr>
          <p:nvPr>
            <p:ph type="sldImg"/>
          </p:nvPr>
        </p:nvSpPr>
        <p:spPr>
          <a:xfrm>
            <a:off x="1152525" y="692150"/>
            <a:ext cx="4554538" cy="3416300"/>
          </a:xfrm>
          <a:ln/>
        </p:spPr>
      </p:sp>
      <p:sp>
        <p:nvSpPr>
          <p:cNvPr id="63492" name="Rectangle 3"/>
          <p:cNvSpPr>
            <a:spLocks noGrp="1"/>
          </p:cNvSpPr>
          <p:nvPr>
            <p:ph type="body" idx="1"/>
          </p:nvPr>
        </p:nvSpPr>
        <p:spPr>
          <a:xfrm>
            <a:off x="906463" y="4357688"/>
            <a:ext cx="5040312" cy="4059237"/>
          </a:xfrm>
          <a:ln/>
        </p:spPr>
        <p:txBody>
          <a:bodyPr vert="horz" wrap="square" anchor="t" anchorCtr="0"/>
          <a:p>
            <a:pPr lvl="0" defTabSz="762000" eaLnBrk="1" hangingPunct="1"/>
            <a:r>
              <a:rPr lang="zh-CN" altLang="en-US" dirty="0"/>
              <a:t>那么，接下来我们就共同来回顾一下</a:t>
            </a:r>
            <a:r>
              <a:rPr lang="zh-CN" altLang="en-US" u="sng" dirty="0"/>
              <a:t>丰田的问题解决有哪些具体的行动</a:t>
            </a:r>
            <a:r>
              <a:rPr lang="en-US" altLang="zh-CN" u="sng" dirty="0">
                <a:latin typeface="Calibri" panose="020F0502020204030204" pitchFamily="34" charset="0"/>
              </a:rPr>
              <a:t>·</a:t>
            </a:r>
            <a:r>
              <a:rPr lang="zh-CN" altLang="en-US" u="sng" dirty="0"/>
              <a:t>步骤。</a:t>
            </a:r>
            <a:endParaRPr lang="zh-CN" altLang="en-US" u="sng"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67586"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7587" name="Rectangle 2"/>
          <p:cNvSpPr>
            <a:spLocks noRot="1" noTextEdit="1"/>
          </p:cNvSpPr>
          <p:nvPr>
            <p:ph type="sldImg"/>
          </p:nvPr>
        </p:nvSpPr>
        <p:spPr>
          <a:xfrm>
            <a:off x="1143000" y="684213"/>
            <a:ext cx="4568825" cy="3427412"/>
          </a:xfrm>
          <a:ln/>
        </p:spPr>
      </p:sp>
      <p:sp>
        <p:nvSpPr>
          <p:cNvPr id="67588" name="Rectangle 3"/>
          <p:cNvSpPr>
            <a:spLocks noGrp="1"/>
          </p:cNvSpPr>
          <p:nvPr>
            <p:ph type="body" idx="1"/>
          </p:nvPr>
        </p:nvSpPr>
        <p:spPr>
          <a:xfrm>
            <a:off x="684213" y="4343400"/>
            <a:ext cx="5486400" cy="4113213"/>
          </a:xfrm>
          <a:ln/>
        </p:spPr>
        <p:txBody>
          <a:bodyPr vert="horz" wrap="square" anchor="t" anchorCtr="0"/>
          <a:p>
            <a:pPr lvl="0">
              <a:lnSpc>
                <a:spcPct val="90000"/>
              </a:lnSpc>
            </a:pPr>
            <a:r>
              <a:rPr lang="zh-CN" altLang="en-US" sz="900" dirty="0">
                <a:latin typeface="MS PMincho" panose="02020600040205080304" pitchFamily="2" charset="-128"/>
              </a:rPr>
              <a:t>关于</a:t>
            </a:r>
            <a:r>
              <a:rPr lang="ja-JP" altLang="en-US" sz="900" dirty="0">
                <a:latin typeface="MS PMincho" panose="02020600040205080304" pitchFamily="2" charset="-128"/>
                <a:ea typeface="MS PMincho" panose="02020600040205080304" pitchFamily="2" charset="-128"/>
              </a:rPr>
              <a:t>「</a:t>
            </a:r>
            <a:r>
              <a:rPr lang="en-US" altLang="zh-CN" sz="900" dirty="0">
                <a:latin typeface="MS PMincho" panose="02020600040205080304" pitchFamily="2" charset="-128"/>
              </a:rPr>
              <a:t>Step</a:t>
            </a:r>
            <a:r>
              <a:rPr lang="ja-JP" altLang="en-US" sz="900" dirty="0">
                <a:latin typeface="MS PMincho" panose="02020600040205080304" pitchFamily="2" charset="-128"/>
                <a:ea typeface="MS PMincho" panose="02020600040205080304" pitchFamily="2" charset="-128"/>
              </a:rPr>
              <a:t>１：</a:t>
            </a:r>
            <a:r>
              <a:rPr lang="zh-CN" altLang="en-US" sz="900" dirty="0">
                <a:latin typeface="MS PMincho" panose="02020600040205080304" pitchFamily="2" charset="-128"/>
              </a:rPr>
              <a:t>明确问题</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进行说明，现在展示在大家面前的就是，</a:t>
            </a:r>
            <a:r>
              <a:rPr lang="en-US" altLang="zh-CN" sz="900" dirty="0">
                <a:latin typeface="MS PMincho" panose="02020600040205080304" pitchFamily="2" charset="-128"/>
              </a:rPr>
              <a:t>STEP1</a:t>
            </a:r>
            <a:r>
              <a:rPr lang="zh-CN" altLang="en-US" sz="900" dirty="0">
                <a:latin typeface="MS PMincho" panose="02020600040205080304" pitchFamily="2" charset="-128"/>
              </a:rPr>
              <a:t>明确问题的整体印象</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刚才我们就</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丰田所谓的问题</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进行了一个说明</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当我们意识到</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这是问题</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的那一刻起</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我们所意识到的这个问题其实应该是一个大而模糊的问题。</a:t>
            </a:r>
            <a:endParaRPr lang="zh-CN" altLang="en-US" sz="900" dirty="0">
              <a:latin typeface="MS PMincho" panose="02020600040205080304" pitchFamily="2" charset="-128"/>
            </a:endParaRPr>
          </a:p>
          <a:p>
            <a:pPr lvl="0">
              <a:lnSpc>
                <a:spcPct val="90000"/>
              </a:lnSpc>
            </a:pPr>
            <a:r>
              <a:rPr lang="zh-CN" altLang="en-US" sz="900" dirty="0">
                <a:latin typeface="MS PMincho" panose="02020600040205080304" pitchFamily="2" charset="-128"/>
              </a:rPr>
              <a:t>问题解决，就是从明确这个“大而模糊”的问题开始的</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因为我们对问题的定义是，现状与理想状态之间的差距，那么我们首先就要弄清楚，理想状态是怎样的</a:t>
            </a:r>
            <a:r>
              <a:rPr lang="ja-JP" altLang="en-US" sz="900" dirty="0">
                <a:latin typeface="MS PMincho" panose="02020600040205080304" pitchFamily="2" charset="-128"/>
                <a:ea typeface="MS PMincho" panose="02020600040205080304" pitchFamily="2" charset="-128"/>
              </a:rPr>
              <a:t>。</a:t>
            </a:r>
            <a:endParaRPr lang="zh-CN"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但是</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要想明确“应有的姿态”，我们就有必要追溯“我们做这向工作的真正目的</a:t>
            </a:r>
            <a:r>
              <a:rPr lang="ja-JP" altLang="en-US" sz="900" dirty="0">
                <a:latin typeface="MS PMincho" panose="02020600040205080304" pitchFamily="2" charset="-128"/>
                <a:ea typeface="MS PMincho" panose="02020600040205080304" pitchFamily="2" charset="-128"/>
              </a:rPr>
              <a:t>。</a:t>
            </a:r>
            <a:endParaRPr lang="zh-CN"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以现在 “女士们之间最热门的一个话题来举例的话”，大家能猜到是什么话题么？</a:t>
            </a:r>
            <a:endParaRPr lang="zh-CN" altLang="en-US" sz="900" dirty="0">
              <a:latin typeface="MS PMincho" panose="02020600040205080304" pitchFamily="2" charset="-128"/>
            </a:endParaRPr>
          </a:p>
          <a:p>
            <a:pPr lvl="0">
              <a:lnSpc>
                <a:spcPct val="90000"/>
              </a:lnSpc>
            </a:pPr>
            <a:r>
              <a:rPr lang="zh-CN" altLang="en-US" sz="900" dirty="0">
                <a:latin typeface="MS PMincho" panose="02020600040205080304" pitchFamily="2" charset="-128"/>
              </a:rPr>
              <a:t>对，就是减肥。</a:t>
            </a:r>
            <a:endParaRPr lang="zh-CN" altLang="en-US" sz="900" dirty="0">
              <a:latin typeface="MS PMincho" panose="02020600040205080304" pitchFamily="2" charset="-128"/>
            </a:endParaRPr>
          </a:p>
          <a:p>
            <a:pPr lvl="0">
              <a:lnSpc>
                <a:spcPct val="90000"/>
              </a:lnSpc>
            </a:pPr>
            <a:r>
              <a:rPr lang="zh-CN" altLang="en-US" sz="900" dirty="0">
                <a:latin typeface="MS PMincho" panose="02020600040205080304" pitchFamily="2" charset="-128"/>
              </a:rPr>
              <a:t>假如说我们本来的目的是</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能穿以前的衣服</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的话</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可能理想状态就应该和腰部、臀围有关系了</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那么换个角度考虑，如果本来的目的是</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为了健康</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的话</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理想状态就会与</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减少脂肪、降低血糖有关</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所以</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在考虑理想状态之前</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我们要把</a:t>
            </a:r>
            <a:r>
              <a:rPr lang="zh-CN" altLang="en-US" sz="900" b="1" u="sng" dirty="0">
                <a:latin typeface="MS PMincho" panose="02020600040205080304" pitchFamily="2" charset="-128"/>
              </a:rPr>
              <a:t>大前提</a:t>
            </a:r>
            <a:r>
              <a:rPr lang="zh-CN" altLang="en-US" sz="900" dirty="0">
                <a:latin typeface="MS PMincho" panose="02020600040205080304" pitchFamily="2" charset="-128"/>
              </a:rPr>
              <a:t>“真正的目的”搞清楚</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这也是非常重要的。</a:t>
            </a:r>
            <a:endParaRPr lang="zh-CN" altLang="en-US" sz="900" dirty="0">
              <a:latin typeface="MS PMincho" panose="02020600040205080304" pitchFamily="2" charset="-128"/>
            </a:endParaRPr>
          </a:p>
          <a:p>
            <a:pPr lvl="0">
              <a:lnSpc>
                <a:spcPct val="90000"/>
              </a:lnSpc>
            </a:pPr>
            <a:r>
              <a:rPr lang="zh-CN" altLang="en-US" sz="900" dirty="0">
                <a:latin typeface="MS PMincho" panose="02020600040205080304" pitchFamily="2" charset="-128"/>
              </a:rPr>
              <a:t>也就是说</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考虑真正的目的</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应该是</a:t>
            </a:r>
            <a:r>
              <a:rPr lang="en-US" altLang="zh-CN" sz="900" dirty="0">
                <a:latin typeface="MS PMincho" panose="02020600040205080304" pitchFamily="2" charset="-128"/>
              </a:rPr>
              <a:t>STEP1</a:t>
            </a:r>
            <a:r>
              <a:rPr lang="zh-CN" altLang="en-US" sz="900" dirty="0">
                <a:latin typeface="MS PMincho" panose="02020600040205080304" pitchFamily="2" charset="-128"/>
              </a:rPr>
              <a:t>当中第一个小步骤</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第二小步呢？根据</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真正的目的</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考虑</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理想状态</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要考虑能够贡献与真正目的的、具体的、理想状态</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第三小步是</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明确了</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理想状态</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以后</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把握现状。</a:t>
            </a:r>
            <a:endParaRPr lang="zh-CN" altLang="en-US" sz="900" dirty="0">
              <a:latin typeface="MS PMincho" panose="02020600040205080304" pitchFamily="2" charset="-128"/>
            </a:endParaRPr>
          </a:p>
          <a:p>
            <a:pPr lvl="0">
              <a:lnSpc>
                <a:spcPct val="90000"/>
              </a:lnSpc>
            </a:pPr>
            <a:r>
              <a:rPr lang="zh-CN" altLang="en-US" sz="900" dirty="0">
                <a:latin typeface="MS PMincho" panose="02020600040205080304" pitchFamily="2" charset="-128"/>
              </a:rPr>
              <a:t>最后是将现状与其之间的差距可视化</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可视化</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是刚刚在讲“十大意识”时出现的“丰田用语”</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提起“可视化”，可能大家会联想到“图表、数据”这些，但其实还有更多的内容</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比如远景</a:t>
            </a:r>
            <a:r>
              <a:rPr lang="ja-JP" altLang="en-US" sz="900" dirty="0">
                <a:latin typeface="MS PMincho" panose="02020600040205080304" pitchFamily="2" charset="-128"/>
                <a:ea typeface="MS PMincho" panose="02020600040205080304" pitchFamily="2" charset="-128"/>
              </a:rPr>
              <a:t>、</a:t>
            </a:r>
            <a:r>
              <a:rPr lang="zh-CN" altLang="en-US" sz="900" dirty="0">
                <a:latin typeface="MS PMincho" panose="02020600040205080304" pitchFamily="2" charset="-128"/>
              </a:rPr>
              <a:t>方针等</a:t>
            </a:r>
            <a:r>
              <a:rPr lang="ja-JP" altLang="en-US" sz="900" dirty="0">
                <a:latin typeface="MS PMincho" panose="02020600040205080304" pitchFamily="2" charset="-128"/>
                <a:ea typeface="MS PMincho" panose="02020600040205080304" pitchFamily="2" charset="-128"/>
              </a:rPr>
              <a:t>、</a:t>
            </a:r>
            <a:endParaRPr lang="zh-CN"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就是将差距具体、明确的表示出来的意思</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如果踏踏实实的按照以上</a:t>
            </a:r>
            <a:r>
              <a:rPr lang="en-US" altLang="zh-CN" sz="900" dirty="0">
                <a:latin typeface="MS PMincho" panose="02020600040205080304" pitchFamily="2" charset="-128"/>
              </a:rPr>
              <a:t>4</a:t>
            </a:r>
            <a:r>
              <a:rPr lang="zh-CN" altLang="en-US" sz="900" dirty="0">
                <a:latin typeface="MS PMincho" panose="02020600040205080304" pitchFamily="2" charset="-128"/>
              </a:rPr>
              <a:t>个步骤寻找的话，问题就能够逐渐清晰化</a:t>
            </a:r>
            <a:r>
              <a:rPr lang="ja-JP" altLang="en-US" sz="900" dirty="0">
                <a:latin typeface="MS PMincho" panose="02020600040205080304" pitchFamily="2" charset="-128"/>
                <a:ea typeface="MS PMincho" panose="02020600040205080304" pitchFamily="2" charset="-128"/>
              </a:rPr>
              <a:t>。</a:t>
            </a:r>
            <a:endParaRPr lang="ja-JP" altLang="en-US" sz="900" dirty="0">
              <a:latin typeface="MS PMincho" panose="02020600040205080304" pitchFamily="2" charset="-128"/>
              <a:ea typeface="MS PMincho" panose="02020600040205080304" pitchFamily="2" charset="-128"/>
            </a:endParaRPr>
          </a:p>
          <a:p>
            <a:pPr lvl="0">
              <a:lnSpc>
                <a:spcPct val="90000"/>
              </a:lnSpc>
            </a:pP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（这幅图出现在教材</a:t>
            </a:r>
            <a:r>
              <a:rPr lang="en-US" altLang="zh-CN" sz="900" dirty="0">
                <a:latin typeface="MS PMincho" panose="02020600040205080304" pitchFamily="2" charset="-128"/>
              </a:rPr>
              <a:t>P9</a:t>
            </a:r>
            <a:r>
              <a:rPr lang="zh-CN" altLang="en-US" sz="900" dirty="0">
                <a:latin typeface="MS PMincho" panose="02020600040205080304" pitchFamily="2" charset="-128"/>
              </a:rPr>
              <a:t>）</a:t>
            </a:r>
            <a:endParaRPr lang="zh-CN" altLang="en-US" sz="900" dirty="0">
              <a:latin typeface="MS PMincho" panose="02020600040205080304" pitchFamily="2" charset="-128"/>
            </a:endParaRPr>
          </a:p>
          <a:p>
            <a:pPr lvl="0">
              <a:lnSpc>
                <a:spcPct val="90000"/>
              </a:lnSpc>
            </a:pPr>
            <a:endParaRPr lang="ja-JP" altLang="en-US" sz="900" dirty="0">
              <a:latin typeface="MS PMincho" panose="02020600040205080304" pitchFamily="2" charset="-128"/>
              <a:ea typeface="MS PMincho" panose="02020600040205080304" pitchFamily="2" charset="-128"/>
            </a:endParaRPr>
          </a:p>
          <a:p>
            <a:pPr lvl="0">
              <a:lnSpc>
                <a:spcPct val="90000"/>
              </a:lnSpc>
            </a:pPr>
            <a:r>
              <a:rPr lang="zh-CN" altLang="en-US" sz="900" dirty="0">
                <a:latin typeface="MS PMincho" panose="02020600040205080304" pitchFamily="2" charset="-128"/>
              </a:rPr>
              <a:t>了解了整体印象以后，我们就进入到具体的操作阶段，如何推进以上所提到的三个小步骤呢？</a:t>
            </a:r>
            <a:endParaRPr lang="zh-CN" altLang="en-US" sz="900" dirty="0">
              <a:latin typeface="MS PMincho" panose="02020600040205080304" pitchFamily="2" charset="-128"/>
            </a:endParaRPr>
          </a:p>
          <a:p>
            <a:pPr lvl="0">
              <a:lnSpc>
                <a:spcPct val="90000"/>
              </a:lnSpc>
            </a:pPr>
            <a:endParaRPr lang="zh-CN" altLang="en-US" sz="900" dirty="0">
              <a:latin typeface="MS PMincho" panose="02020600040205080304" pitchFamily="2" charset="-128"/>
            </a:endParaRPr>
          </a:p>
          <a:p>
            <a:pPr lvl="0" eaLnBrk="1" hangingPunct="1">
              <a:lnSpc>
                <a:spcPct val="90000"/>
              </a:lnSpc>
            </a:pPr>
            <a:endParaRPr lang="ja-JP" altLang="en-US" sz="900" dirty="0">
              <a:latin typeface="MS PMincho" panose="02020600040205080304" pitchFamily="2" charset="-128"/>
              <a:ea typeface="MS PMincho" panose="02020600040205080304" pitchFamily="2" charset="-128"/>
            </a:endParaRPr>
          </a:p>
          <a:p>
            <a:pPr lvl="0" eaLnBrk="1" hangingPunct="1">
              <a:lnSpc>
                <a:spcPct val="90000"/>
              </a:lnSpc>
            </a:pPr>
            <a:endParaRPr lang="zh-CN" altLang="en-US" sz="900" dirty="0"/>
          </a:p>
          <a:p>
            <a:pPr lvl="0" eaLnBrk="1" hangingPunct="1">
              <a:lnSpc>
                <a:spcPct val="90000"/>
              </a:lnSpc>
            </a:pPr>
            <a:endParaRPr lang="en-US" altLang="zh-CN" sz="900"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69634"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635" name="Rectangle 2"/>
          <p:cNvSpPr>
            <a:spLocks noRot="1" noTextEdit="1"/>
          </p:cNvSpPr>
          <p:nvPr>
            <p:ph type="sldImg"/>
          </p:nvPr>
        </p:nvSpPr>
        <p:spPr>
          <a:xfrm>
            <a:off x="1143000" y="684213"/>
            <a:ext cx="4568825" cy="3427412"/>
          </a:xfrm>
          <a:ln/>
        </p:spPr>
      </p:sp>
      <p:sp>
        <p:nvSpPr>
          <p:cNvPr id="69636" name="Rectangle 3"/>
          <p:cNvSpPr>
            <a:spLocks noGrp="1"/>
          </p:cNvSpPr>
          <p:nvPr>
            <p:ph type="body" idx="1"/>
          </p:nvPr>
        </p:nvSpPr>
        <p:spPr>
          <a:xfrm>
            <a:off x="684213" y="4343400"/>
            <a:ext cx="5486400" cy="4113213"/>
          </a:xfrm>
          <a:ln/>
        </p:spPr>
        <p:txBody>
          <a:bodyPr vert="horz" wrap="square" anchor="t" anchorCtr="0"/>
          <a:p>
            <a:pPr lvl="0" eaLnBrk="1" hangingPunct="1"/>
            <a:r>
              <a:rPr lang="zh-CN" altLang="en-US" dirty="0"/>
              <a:t>第四小步骤“把握现状”时我们要注意的要点。</a:t>
            </a:r>
            <a:endParaRPr lang="zh-CN" altLang="en-US" dirty="0"/>
          </a:p>
          <a:p>
            <a:pPr lvl="0" eaLnBrk="1" hangingPunct="1"/>
            <a:endParaRPr lang="zh-CN" altLang="en-US" dirty="0"/>
          </a:p>
          <a:p>
            <a:pPr lvl="0" eaLnBrk="1" hangingPunct="1"/>
            <a:endParaRPr lang="zh-CN" altLang="en-US" dirty="0"/>
          </a:p>
          <a:p>
            <a:pPr lvl="0" eaLnBrk="1" hangingPunct="1"/>
            <a:r>
              <a:rPr lang="zh-CN" altLang="en-US" dirty="0"/>
              <a:t>到这里为止，我们已经回顾完</a:t>
            </a:r>
            <a:r>
              <a:rPr lang="en-US" altLang="zh-CN" dirty="0"/>
              <a:t>STEP1</a:t>
            </a:r>
            <a:r>
              <a:rPr lang="zh-CN" altLang="en-US" dirty="0"/>
              <a:t>明确问题当中的</a:t>
            </a:r>
            <a:r>
              <a:rPr lang="en-US" altLang="zh-CN" dirty="0"/>
              <a:t>4</a:t>
            </a:r>
            <a:r>
              <a:rPr lang="zh-CN" altLang="en-US" dirty="0"/>
              <a:t>个小步骤了。也了解了每个小步骤当中的要点，</a:t>
            </a:r>
            <a:endParaRPr lang="zh-CN" altLang="en-US" dirty="0"/>
          </a:p>
          <a:p>
            <a:pPr lvl="0" eaLnBrk="1" hangingPunct="1"/>
            <a:r>
              <a:rPr lang="zh-CN" altLang="en-US" dirty="0"/>
              <a:t>为了让大家更好的理解和应用，我们就共同来看一看下面这个例子。</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682" name="Rectangle 7"/>
          <p:cNvSpPr txBox="1">
            <a:spLocks noGrp="1"/>
          </p:cNvSpPr>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683" name="Rectangle 2"/>
          <p:cNvSpPr>
            <a:spLocks noRot="1" noTextEdit="1"/>
          </p:cNvSpPr>
          <p:nvPr>
            <p:ph type="sldImg"/>
          </p:nvPr>
        </p:nvSpPr>
        <p:spPr>
          <a:xfrm>
            <a:off x="1152525" y="692150"/>
            <a:ext cx="4554538" cy="3416300"/>
          </a:xfrm>
          <a:ln/>
        </p:spPr>
      </p:sp>
      <p:sp>
        <p:nvSpPr>
          <p:cNvPr id="71684" name="Rectangle 3"/>
          <p:cNvSpPr>
            <a:spLocks noGrp="1"/>
          </p:cNvSpPr>
          <p:nvPr>
            <p:ph type="body" idx="1"/>
          </p:nvPr>
        </p:nvSpPr>
        <p:spPr>
          <a:xfrm>
            <a:off x="906463" y="4357688"/>
            <a:ext cx="5040312" cy="4059237"/>
          </a:xfrm>
          <a:ln/>
        </p:spPr>
        <p:txBody>
          <a:bodyPr vert="horz" wrap="square" anchor="t" anchorCtr="0"/>
          <a:p>
            <a:pPr lvl="0" defTabSz="762000" eaLnBrk="1" hangingPunct="1"/>
            <a:r>
              <a:rPr lang="zh-CN" altLang="en-US" dirty="0"/>
              <a:t>好</a:t>
            </a:r>
            <a:r>
              <a:rPr lang="ja-JP" altLang="en-US" dirty="0"/>
              <a:t>、</a:t>
            </a:r>
            <a:r>
              <a:rPr lang="zh-CN" altLang="en-US" dirty="0"/>
              <a:t>下面请大家跟我一起作深呼吸。</a:t>
            </a:r>
            <a:endParaRPr lang="zh-CN" altLang="en-US" dirty="0"/>
          </a:p>
          <a:p>
            <a:pPr lvl="0" defTabSz="762000" eaLnBrk="1" hangingPunct="1"/>
            <a:r>
              <a:rPr lang="zh-CN" altLang="en-US" dirty="0"/>
              <a:t>这个步骤是“丰田的问题解决”中最独特的地方。</a:t>
            </a:r>
            <a:endParaRPr lang="zh-CN" altLang="en-US" dirty="0"/>
          </a:p>
          <a:p>
            <a:pPr lvl="0" defTabSz="762000" eaLnBrk="1" hangingPunct="1"/>
            <a:r>
              <a:rPr lang="zh-CN" altLang="en-US" dirty="0"/>
              <a:t>并且也是最难、最容易让人忽略的步骤</a:t>
            </a:r>
            <a:r>
              <a:rPr lang="ja-JP" altLang="en-US" dirty="0"/>
              <a:t>。</a:t>
            </a:r>
            <a:endParaRPr lang="ja-JP" altLang="en-US" dirty="0"/>
          </a:p>
          <a:p>
            <a:pPr lvl="0" defTabSz="762000" eaLnBrk="1" hangingPunct="1"/>
            <a:endParaRPr lang="ja-JP" altLang="en-US" dirty="0"/>
          </a:p>
          <a:p>
            <a:pPr lvl="0" defTabSz="762000" eaLnBrk="1" hangingPunct="1"/>
            <a:r>
              <a:rPr lang="zh-CN" altLang="en-US" dirty="0"/>
              <a:t>深呼吸的目的就是让大家，得到更多的氧气，加倍注意重点学习。</a:t>
            </a:r>
            <a:endParaRPr lang="zh-CN" altLang="en-US" dirty="0"/>
          </a:p>
          <a:p>
            <a:pPr lvl="0" defTabSz="762000" eaLnBrk="1" hangingPunct="1"/>
            <a:endParaRPr lang="zh-CN" altLang="en-US" dirty="0"/>
          </a:p>
          <a:p>
            <a:pPr lvl="0" defTabSz="76200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42938"/>
            <a:ext cx="2057400" cy="54832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42938"/>
            <a:ext cx="6052930" cy="54832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descr="C:\Documents and Settings\鱼不愚\桌面\未标题-1副本.jpg"/>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标题占位符 1"/>
          <p:cNvSpPr>
            <a:spLocks noGrp="1"/>
          </p:cNvSpPr>
          <p:nvPr>
            <p:ph type="title"/>
          </p:nvPr>
        </p:nvSpPr>
        <p:spPr>
          <a:xfrm>
            <a:off x="457200" y="642938"/>
            <a:ext cx="8229600" cy="774700"/>
          </a:xfrm>
          <a:prstGeom prst="rect">
            <a:avLst/>
          </a:prstGeom>
          <a:noFill/>
          <a:ln w="9525">
            <a:noFill/>
          </a:ln>
        </p:spPr>
        <p:txBody>
          <a:bodyPr anchor="ctr" anchorCtr="0"/>
          <a:p>
            <a:pPr lvl="0"/>
            <a:r>
              <a:rPr lang="zh-CN" altLang="en-US"/>
              <a:t>单击此处编辑母版标题样式</a:t>
            </a:r>
            <a:endParaRPr lang="zh-CN" altLang="en-US"/>
          </a:p>
        </p:txBody>
      </p:sp>
      <p:sp>
        <p:nvSpPr>
          <p:cNvPr id="1028" name="文本占位符 2"/>
          <p:cNvSpPr>
            <a:spLocks noGrp="1"/>
          </p:cNvSpPr>
          <p:nvPr>
            <p:ph type="body" idx="1"/>
          </p:nvPr>
        </p:nvSpPr>
        <p:spPr>
          <a:xfrm>
            <a:off x="457200" y="1600200"/>
            <a:ext cx="8229600" cy="4525963"/>
          </a:xfrm>
          <a:prstGeom prst="rect">
            <a:avLst/>
          </a:prstGeom>
          <a:noFill/>
          <a:ln w="9525">
            <a:noFill/>
          </a:ln>
        </p:spPr>
        <p:txBody>
          <a:bodyPr/>
          <a:p>
            <a:pPr lvl="0"/>
            <a:endParaRPr lang="zh-CN" altLang="en-US" dirty="0"/>
          </a:p>
        </p:txBody>
      </p:sp>
      <p:sp>
        <p:nvSpPr>
          <p:cNvPr id="1029" name="矩形 1028"/>
          <p:cNvSpPr>
            <a:spLocks noGrp="1"/>
          </p:cNvSpPr>
          <p:nvPr userDrawn="1"/>
        </p:nvSpPr>
        <p:spPr>
          <a:xfrm>
            <a:off x="7812088" y="6534150"/>
            <a:ext cx="1331912" cy="476250"/>
          </a:xfrm>
          <a:prstGeom prst="rect">
            <a:avLst/>
          </a:prstGeom>
          <a:noFill/>
          <a:ln w="9525">
            <a:noFill/>
          </a:ln>
        </p:spPr>
        <p:txBody>
          <a:bodyPr/>
          <a:p>
            <a:pPr lvl="0" eaLnBrk="1" hangingPunct="1"/>
            <a:endParaRPr lang="zh-CN" altLang="en-US" sz="1400" dirty="0">
              <a:latin typeface="Arial" panose="020B0604020202020204" pitchFamily="34" charset="0"/>
              <a:ea typeface="宋体" panose="02010600030101010101" pitchFamily="2" charset="-122"/>
            </a:endParaRPr>
          </a:p>
        </p:txBody>
      </p:sp>
      <p:sp>
        <p:nvSpPr>
          <p:cNvPr id="1030" name="矩形 1029"/>
          <p:cNvSpPr>
            <a:spLocks noGrp="1"/>
          </p:cNvSpPr>
          <p:nvPr userDrawn="1"/>
        </p:nvSpPr>
        <p:spPr>
          <a:xfrm>
            <a:off x="4068763" y="6381750"/>
            <a:ext cx="765175" cy="476250"/>
          </a:xfrm>
          <a:prstGeom prst="rect">
            <a:avLst/>
          </a:prstGeom>
          <a:noFill/>
          <a:ln w="9525">
            <a:noFill/>
          </a:ln>
        </p:spPr>
        <p:txBody>
          <a:bodyPr/>
          <a:p>
            <a:pPr lvl="0" algn="r" eaLnBrk="1" hangingPunct="1"/>
            <a:fld id="{9A0DB2DC-4C9A-4742-B13C-FB6460FD3503}" type="slidenum">
              <a:rPr lang="zh-CN" altLang="en-US" sz="1400" dirty="0">
                <a:latin typeface="Arial" panose="020B0604020202020204" pitchFamily="34" charset="0"/>
                <a:ea typeface="宋体" panose="02010600030101010101" pitchFamily="2" charset="-122"/>
              </a:rPr>
            </a:fld>
            <a:endParaRPr lang="zh-CN" altLang="en-US" sz="1400" dirty="0">
              <a:latin typeface="Arial" panose="020B0604020202020204" pitchFamily="34" charset="0"/>
              <a:ea typeface="宋体" panose="02010600030101010101" pitchFamily="2" charset="-122"/>
            </a:endParaRPr>
          </a:p>
        </p:txBody>
      </p:sp>
      <p:pic>
        <p:nvPicPr>
          <p:cNvPr id="2" name="图片 1" descr="商标（横）白底"/>
          <p:cNvPicPr>
            <a:picLocks noChangeAspect="1"/>
          </p:cNvPicPr>
          <p:nvPr userDrawn="1"/>
        </p:nvPicPr>
        <p:blipFill>
          <a:blip r:embed="rId13"/>
          <a:stretch>
            <a:fillRect/>
          </a:stretch>
        </p:blipFill>
        <p:spPr>
          <a:xfrm>
            <a:off x="7535545" y="44450"/>
            <a:ext cx="1470660" cy="5448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华文细黑" panose="02010600040101010101" pitchFamily="2" charset="-122"/>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华文细黑" panose="02010600040101010101" pitchFamily="2" charset="-122"/>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华文细黑" panose="02010600040101010101" pitchFamily="2" charset="-122"/>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华文细黑" panose="02010600040101010101" pitchFamily="2" charset="-122"/>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华文细黑" panose="02010600040101010101" pitchFamily="2" charset="-122"/>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华文细黑" panose="02010600040101010101" pitchFamily="2" charset="-122"/>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华文细黑" panose="02010600040101010101" pitchFamily="2" charset="-122"/>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华文细黑" panose="02010600040101010101" pitchFamily="2" charset="-122"/>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楷体" panose="02010609060101010101" pitchFamily="1"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1.wmf"/><Relationship Id="rId1"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22.wmf"/><Relationship Id="rId1"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24.wmf"/><Relationship Id="rId3" Type="http://schemas.openxmlformats.org/officeDocument/2006/relationships/oleObject" Target="../embeddings/oleObject6.bin"/><Relationship Id="rId2" Type="http://schemas.openxmlformats.org/officeDocument/2006/relationships/image" Target="../media/image23.wmf"/><Relationship Id="rId1"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26.wmf"/><Relationship Id="rId3" Type="http://schemas.openxmlformats.org/officeDocument/2006/relationships/oleObject" Target="../embeddings/oleObject8.bin"/><Relationship Id="rId2" Type="http://schemas.openxmlformats.org/officeDocument/2006/relationships/image" Target="../media/image25.wmf"/><Relationship Id="rId1"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7.wmf"/><Relationship Id="rId1"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8.wmf"/><Relationship Id="rId1"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29.wmf"/><Relationship Id="rId1"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30.wmf"/><Relationship Id="rId1"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wmf"/><Relationship Id="rId1" Type="http://schemas.openxmlformats.org/officeDocument/2006/relationships/image" Target="../media/image31.wmf"/></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33.wmf"/><Relationship Id="rId1"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E:/IE&#25216;&#33021;&#22521;&#35757;/mhtml:file:/E:/&#30475;&#26495;&#31649;&#29702;&#30456;&#20851;&#32593;&#39029;/&#25913;&#21892;&#30340;&#21313;&#26465;&#22522;&#26412;&#31934;&#31070;.mht!http:/www.dl-sanyo.com/file/img/za-04.gif" TargetMode="External"/><Relationship Id="rId7" Type="http://schemas.openxmlformats.org/officeDocument/2006/relationships/image" Target="../media/image37.png"/><Relationship Id="rId6" Type="http://schemas.openxmlformats.org/officeDocument/2006/relationships/image" Target="E:/IE&#25216;&#33021;&#22521;&#35757;/mhtml:file:/E:/&#30475;&#26495;&#31649;&#29702;&#30456;&#20851;&#32593;&#39029;/&#25913;&#21892;&#30340;&#21313;&#26465;&#22522;&#26412;&#31934;&#31070;.mht!http:/www.dl-sanyo.com/file/img/za-03.gif" TargetMode="External"/><Relationship Id="rId5" Type="http://schemas.openxmlformats.org/officeDocument/2006/relationships/image" Target="../media/image36.png"/><Relationship Id="rId4" Type="http://schemas.openxmlformats.org/officeDocument/2006/relationships/image" Target="E:/IE&#25216;&#33021;&#22521;&#35757;/mhtml:file:/E:/&#30475;&#26495;&#31649;&#29702;&#30456;&#20851;&#32593;&#39029;/&#25913;&#21892;&#30340;&#21313;&#26465;&#22522;&#26412;&#31934;&#31070;.mht!http:/www.dl-sanyo.com/file/img/za-02.gif" TargetMode="External"/><Relationship Id="rId3" Type="http://schemas.openxmlformats.org/officeDocument/2006/relationships/image" Target="../media/image35.png"/><Relationship Id="rId21" Type="http://schemas.openxmlformats.org/officeDocument/2006/relationships/slideLayout" Target="../slideLayouts/slideLayout7.xml"/><Relationship Id="rId20" Type="http://schemas.openxmlformats.org/officeDocument/2006/relationships/image" Target="E:/IE&#25216;&#33021;&#22521;&#35757;/mhtml:file:/E:/&#30475;&#26495;&#31649;&#29702;&#30456;&#20851;&#32593;&#39029;/&#25913;&#21892;&#30340;&#21313;&#26465;&#22522;&#26412;&#31934;&#31070;.mht!http:/www.dl-sanyo.com/file/img/za-10.gif" TargetMode="External"/><Relationship Id="rId2" Type="http://schemas.openxmlformats.org/officeDocument/2006/relationships/image" Target="E:/IE&#25216;&#33021;&#22521;&#35757;/mhtml:file:/E:/&#30475;&#26495;&#31649;&#29702;&#30456;&#20851;&#32593;&#39029;/&#25913;&#21892;&#30340;&#21313;&#26465;&#22522;&#26412;&#31934;&#31070;.mht!http:/www.dl-sanyo.com/file/img/za-01.gif" TargetMode="External"/><Relationship Id="rId19" Type="http://schemas.openxmlformats.org/officeDocument/2006/relationships/image" Target="../media/image43.png"/><Relationship Id="rId18" Type="http://schemas.openxmlformats.org/officeDocument/2006/relationships/image" Target="E:/IE&#25216;&#33021;&#22521;&#35757;/mhtml:file:/E:/&#30475;&#26495;&#31649;&#29702;&#30456;&#20851;&#32593;&#39029;/&#25913;&#21892;&#30340;&#21313;&#26465;&#22522;&#26412;&#31934;&#31070;.mht!http:/www.dl-sanyo.com/file/img/za-09.gif" TargetMode="External"/><Relationship Id="rId17" Type="http://schemas.openxmlformats.org/officeDocument/2006/relationships/image" Target="../media/image42.png"/><Relationship Id="rId16" Type="http://schemas.openxmlformats.org/officeDocument/2006/relationships/image" Target="E:/IE&#25216;&#33021;&#22521;&#35757;/mhtml:file:/E:/&#30475;&#26495;&#31649;&#29702;&#30456;&#20851;&#32593;&#39029;/&#25913;&#21892;&#30340;&#21313;&#26465;&#22522;&#26412;&#31934;&#31070;.mht!http:/www.dl-sanyo.com/file/img/za-08.gif" TargetMode="External"/><Relationship Id="rId15" Type="http://schemas.openxmlformats.org/officeDocument/2006/relationships/image" Target="../media/image41.png"/><Relationship Id="rId14" Type="http://schemas.openxmlformats.org/officeDocument/2006/relationships/image" Target="E:/IE&#25216;&#33021;&#22521;&#35757;/mhtml:file:/E:/&#30475;&#26495;&#31649;&#29702;&#30456;&#20851;&#32593;&#39029;/&#25913;&#21892;&#30340;&#21313;&#26465;&#22522;&#26412;&#31934;&#31070;.mht!http:/www.dl-sanyo.com/file/img/za-07.gif" TargetMode="External"/><Relationship Id="rId13" Type="http://schemas.openxmlformats.org/officeDocument/2006/relationships/image" Target="../media/image40.png"/><Relationship Id="rId12" Type="http://schemas.openxmlformats.org/officeDocument/2006/relationships/image" Target="E:/IE&#25216;&#33021;&#22521;&#35757;/mhtml:file:/E:/&#30475;&#26495;&#31649;&#29702;&#30456;&#20851;&#32593;&#39029;/&#25913;&#21892;&#30340;&#21313;&#26465;&#22522;&#26412;&#31934;&#31070;.mht!http:/www.dl-sanyo.com/file/img/za-06.gif" TargetMode="External"/><Relationship Id="rId11" Type="http://schemas.openxmlformats.org/officeDocument/2006/relationships/image" Target="../media/image39.png"/><Relationship Id="rId10" Type="http://schemas.openxmlformats.org/officeDocument/2006/relationships/image" Target="E:/IE&#25216;&#33021;&#22521;&#35757;/mhtml:file:/E:/&#30475;&#26495;&#31649;&#29702;&#30456;&#20851;&#32593;&#39029;/&#25913;&#21892;&#30340;&#21313;&#26465;&#22522;&#26412;&#31934;&#31070;.mht!http:/www.dl-sanyo.com/file/img/za-05.gif" TargetMode="External"/><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45.emf"/><Relationship Id="rId1" Type="http://schemas.openxmlformats.org/officeDocument/2006/relationships/oleObject" Target="../embeddings/oleObject14.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3.emf"/><Relationship Id="rId7" Type="http://schemas.openxmlformats.org/officeDocument/2006/relationships/image" Target="../media/image52.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 Id="rId3" Type="http://schemas.openxmlformats.org/officeDocument/2006/relationships/image" Target="../media/image48.emf"/><Relationship Id="rId2" Type="http://schemas.openxmlformats.org/officeDocument/2006/relationships/image" Target="../media/image47.emf"/><Relationship Id="rId10" Type="http://schemas.openxmlformats.org/officeDocument/2006/relationships/notesSlide" Target="../notesSlides/notesSlide10.xml"/><Relationship Id="rId1" Type="http://schemas.openxmlformats.org/officeDocument/2006/relationships/image" Target="../media/image4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9" Type="http://schemas.openxmlformats.org/officeDocument/2006/relationships/image" Target="../media/image61.emf"/><Relationship Id="rId8" Type="http://schemas.openxmlformats.org/officeDocument/2006/relationships/image" Target="../media/image60.emf"/><Relationship Id="rId7" Type="http://schemas.openxmlformats.org/officeDocument/2006/relationships/image" Target="../media/image59.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 Id="rId3" Type="http://schemas.openxmlformats.org/officeDocument/2006/relationships/image" Target="../media/image55.emf"/><Relationship Id="rId2" Type="http://schemas.openxmlformats.org/officeDocument/2006/relationships/image" Target="../media/image54.emf"/><Relationship Id="rId15" Type="http://schemas.openxmlformats.org/officeDocument/2006/relationships/notesSlide" Target="../notesSlides/notesSlide22.xml"/><Relationship Id="rId14" Type="http://schemas.openxmlformats.org/officeDocument/2006/relationships/slideLayout" Target="../slideLayouts/slideLayout7.xml"/><Relationship Id="rId13" Type="http://schemas.openxmlformats.org/officeDocument/2006/relationships/image" Target="../media/image65.emf"/><Relationship Id="rId12" Type="http://schemas.openxmlformats.org/officeDocument/2006/relationships/image" Target="../media/image64.emf"/><Relationship Id="rId11" Type="http://schemas.openxmlformats.org/officeDocument/2006/relationships/image" Target="../media/image63.emf"/><Relationship Id="rId10" Type="http://schemas.openxmlformats.org/officeDocument/2006/relationships/image" Target="../media/image62.emf"/><Relationship Id="rId1"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66.wmf"/><Relationship Id="rId1" Type="http://schemas.openxmlformats.org/officeDocument/2006/relationships/oleObject" Target="../embeddings/oleObject15.bin"/></Relationships>
</file>

<file path=ppt/slides/_rels/slide8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 Id="rId3" Type="http://schemas.openxmlformats.org/officeDocument/2006/relationships/image" Target="../media/image69.png"/><Relationship Id="rId2" Type="http://schemas.openxmlformats.org/officeDocument/2006/relationships/image" Target="../media/image68.wmf"/><Relationship Id="rId1" Type="http://schemas.openxmlformats.org/officeDocument/2006/relationships/image" Target="../media/image6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17409"/>
          <p:cNvPicPr>
            <a:picLocks noChangeAspect="1"/>
          </p:cNvPicPr>
          <p:nvPr/>
        </p:nvPicPr>
        <p:blipFill>
          <a:blip r:embed="rId1"/>
          <a:stretch>
            <a:fillRect/>
          </a:stretch>
        </p:blipFill>
        <p:spPr>
          <a:xfrm>
            <a:off x="1260475" y="2349500"/>
            <a:ext cx="6911975" cy="11430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27649" descr="5_101029222832_1"/>
          <p:cNvPicPr>
            <a:picLocks noChangeAspect="1"/>
          </p:cNvPicPr>
          <p:nvPr/>
        </p:nvPicPr>
        <p:blipFill>
          <a:blip r:embed="rId1"/>
          <a:stretch>
            <a:fillRect/>
          </a:stretch>
        </p:blipFill>
        <p:spPr>
          <a:xfrm>
            <a:off x="173038" y="1250950"/>
            <a:ext cx="7280275" cy="5430838"/>
          </a:xfrm>
          <a:prstGeom prst="rect">
            <a:avLst/>
          </a:prstGeom>
          <a:noFill/>
          <a:ln w="9525">
            <a:noFill/>
          </a:ln>
        </p:spPr>
      </p:pic>
      <p:sp>
        <p:nvSpPr>
          <p:cNvPr id="27651" name="文本框 27650"/>
          <p:cNvSpPr txBox="1"/>
          <p:nvPr/>
        </p:nvSpPr>
        <p:spPr>
          <a:xfrm>
            <a:off x="7923213" y="1863725"/>
            <a:ext cx="844550" cy="4521200"/>
          </a:xfrm>
          <a:prstGeom prst="rect">
            <a:avLst/>
          </a:prstGeom>
          <a:noFill/>
          <a:ln w="9525">
            <a:noFill/>
          </a:ln>
        </p:spPr>
        <p:txBody>
          <a:bodyPr vert="eaVert">
            <a:spAutoFit/>
          </a:bodyPr>
          <a:p>
            <a:r>
              <a:rPr lang="zh-CN" altLang="en-US" sz="4800" b="1" dirty="0">
                <a:solidFill>
                  <a:srgbClr val="3333FF"/>
                </a:solidFill>
                <a:latin typeface="楷体" panose="02010609060101010101" pitchFamily="1" charset="-122"/>
                <a:ea typeface="楷体" panose="02010609060101010101" pitchFamily="1" charset="-122"/>
              </a:rPr>
              <a:t>意识的作用……</a:t>
            </a:r>
            <a:endParaRPr lang="zh-CN" altLang="en-US" sz="4800" b="1" dirty="0">
              <a:solidFill>
                <a:srgbClr val="3333FF"/>
              </a:solidFill>
              <a:latin typeface="楷体" panose="02010609060101010101" pitchFamily="1" charset="-122"/>
              <a:ea typeface="楷体"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1000"/>
                                  </p:stCondLst>
                                  <p:iterate type="lt">
                                    <p:tmPct val="10000"/>
                                  </p:iterate>
                                  <p:childTnLst>
                                    <p:set>
                                      <p:cBhvr>
                                        <p:cTn id="6" dur="1" fill="hold">
                                          <p:stCondLst>
                                            <p:cond delay="0"/>
                                          </p:stCondLst>
                                        </p:cTn>
                                        <p:tgtEl>
                                          <p:spTgt spid="27651"/>
                                        </p:tgtEl>
                                        <p:attrNameLst>
                                          <p:attrName>style.visibility</p:attrName>
                                        </p:attrNameLst>
                                      </p:cBhvr>
                                      <p:to>
                                        <p:strVal val="visible"/>
                                      </p:to>
                                    </p:set>
                                    <p:animEffect transition="in" filter="fade">
                                      <p:cBhvr>
                                        <p:cTn id="7" dur="3000"/>
                                        <p:tgtEl>
                                          <p:spTgt spid="27651"/>
                                        </p:tgtEl>
                                      </p:cBhvr>
                                    </p:animEffect>
                                    <p:anim calcmode="lin" valueType="num">
                                      <p:cBhvr>
                                        <p:cTn id="8" dur="3000" fill="hold"/>
                                        <p:tgtEl>
                                          <p:spTgt spid="27651"/>
                                        </p:tgtEl>
                                        <p:attrNameLst>
                                          <p:attrName>ppt_w</p:attrName>
                                        </p:attrNameLst>
                                      </p:cBhvr>
                                      <p:tavLst>
                                        <p:tav tm="0" fmla="#ppt_w*sin(2.5*pi*$)">
                                          <p:val>
                                            <p:fltVal val="0.000000"/>
                                          </p:val>
                                        </p:tav>
                                        <p:tav tm="100000">
                                          <p:val>
                                            <p:fltVal val="1.000000"/>
                                          </p:val>
                                        </p:tav>
                                      </p:tavLst>
                                    </p:anim>
                                    <p:anim calcmode="lin" valueType="num">
                                      <p:cBhvr>
                                        <p:cTn id="9" dur="3000" fill="hold"/>
                                        <p:tgtEl>
                                          <p:spTgt spid="276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p:bldP spid="27651" grpId="1" bldLvl="0"/>
      <p:bldP spid="27651" grpId="2"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28673"/>
          <p:cNvSpPr txBox="1"/>
          <p:nvPr/>
        </p:nvSpPr>
        <p:spPr>
          <a:xfrm>
            <a:off x="1660525" y="722313"/>
            <a:ext cx="169863" cy="366712"/>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
        <p:nvSpPr>
          <p:cNvPr id="28675" name="标题 28674"/>
          <p:cNvSpPr>
            <a:spLocks noGrp="1"/>
          </p:cNvSpPr>
          <p:nvPr>
            <p:ph type="title"/>
          </p:nvPr>
        </p:nvSpPr>
        <p:spPr>
          <a:xfrm>
            <a:off x="190500" y="300038"/>
            <a:ext cx="2851150" cy="644525"/>
          </a:xfrm>
          <a:noFill/>
          <a:ln>
            <a:noFill/>
          </a:ln>
        </p:spPr>
        <p:txBody>
          <a:bodyPr anchor="ctr" anchorCtr="0"/>
          <a:p>
            <a:r>
              <a:rPr lang="zh-CN" altLang="en-US" sz="3500" b="1" dirty="0">
                <a:solidFill>
                  <a:schemeClr val="bg1"/>
                </a:solidFill>
                <a:latin typeface="Arial Rounded MT Bold" pitchFamily="34" charset="0"/>
                <a:ea typeface="黑体" panose="02010609060101010101" pitchFamily="2" charset="-122"/>
                <a:sym typeface="Arial" panose="020B0604020202020204" pitchFamily="34" charset="0"/>
              </a:rPr>
              <a:t>何谓问题意识</a:t>
            </a:r>
            <a:endParaRPr lang="zh-CN" altLang="en-US" sz="3500" b="1" dirty="0">
              <a:solidFill>
                <a:schemeClr val="bg1"/>
              </a:solidFill>
              <a:latin typeface="Arial Rounded MT Bold" pitchFamily="34" charset="0"/>
              <a:ea typeface="黑体" panose="02010609060101010101" pitchFamily="2" charset="-122"/>
              <a:sym typeface="Arial" panose="020B0604020202020204" pitchFamily="34" charset="0"/>
            </a:endParaRPr>
          </a:p>
        </p:txBody>
      </p:sp>
      <p:sp>
        <p:nvSpPr>
          <p:cNvPr id="28676" name="文本框 28675"/>
          <p:cNvSpPr txBox="1"/>
          <p:nvPr/>
        </p:nvSpPr>
        <p:spPr>
          <a:xfrm>
            <a:off x="468313" y="1844675"/>
            <a:ext cx="8280400" cy="3794125"/>
          </a:xfrm>
          <a:prstGeom prst="rect">
            <a:avLst/>
          </a:prstGeom>
          <a:noFill/>
          <a:ln w="9525">
            <a:noFill/>
          </a:ln>
        </p:spPr>
        <p:txBody>
          <a:bodyPr>
            <a:spAutoFit/>
          </a:bodyPr>
          <a:p>
            <a:pPr>
              <a:lnSpc>
                <a:spcPct val="225000"/>
              </a:lnSpc>
              <a:spcBef>
                <a:spcPct val="50000"/>
              </a:spcBef>
            </a:pPr>
            <a:r>
              <a:rPr lang="zh-CN" altLang="en-US" sz="3600" b="1" dirty="0">
                <a:solidFill>
                  <a:srgbClr val="3333FF"/>
                </a:solidFill>
                <a:latin typeface="黑体" panose="02010609060101010101" pitchFamily="2" charset="-122"/>
                <a:ea typeface="黑体" panose="02010609060101010101" pitchFamily="2" charset="-122"/>
              </a:rPr>
              <a:t>“问题意识”</a:t>
            </a:r>
            <a:r>
              <a:rPr lang="zh-CN" altLang="en-US" sz="3600" b="1" dirty="0">
                <a:latin typeface="黑体" panose="02010609060101010101" pitchFamily="2" charset="-122"/>
                <a:ea typeface="黑体" panose="02010609060101010101" pitchFamily="2" charset="-122"/>
              </a:rPr>
              <a:t>就是对日常工作、生活，身边的人、事、物进行思考后所形成的个人看法及思维。</a:t>
            </a:r>
            <a:endParaRPr lang="zh-CN" altLang="en-US" sz="3600" b="1"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amond(in)">
                                      <p:cBhvr>
                                        <p:cTn id="7"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ldLvl="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9698" name="圆角矩形 29697"/>
          <p:cNvSpPr/>
          <p:nvPr/>
        </p:nvSpPr>
        <p:spPr>
          <a:xfrm flipH="1">
            <a:off x="4406900" y="1941513"/>
            <a:ext cx="3457575" cy="4329112"/>
          </a:xfrm>
          <a:prstGeom prst="roundRect">
            <a:avLst>
              <a:gd name="adj" fmla="val 11375"/>
            </a:avLst>
          </a:prstGeom>
          <a:solidFill>
            <a:srgbClr val="996633"/>
          </a:solidFill>
          <a:ln w="9525">
            <a:noFill/>
          </a:ln>
        </p:spPr>
        <p:txBody>
          <a:bodyPr/>
          <a:p>
            <a:endParaRPr lang="zh-CN" altLang="en-US"/>
          </a:p>
        </p:txBody>
      </p:sp>
      <p:sp>
        <p:nvSpPr>
          <p:cNvPr id="29699" name="文本占位符 29698"/>
          <p:cNvSpPr>
            <a:spLocks noGrp="1"/>
          </p:cNvSpPr>
          <p:nvPr>
            <p:ph type="body" idx="1"/>
          </p:nvPr>
        </p:nvSpPr>
        <p:spPr>
          <a:xfrm>
            <a:off x="4506913" y="1979613"/>
            <a:ext cx="3332162" cy="4279900"/>
          </a:xfrm>
          <a:noFill/>
          <a:ln>
            <a:noFill/>
          </a:ln>
        </p:spPr>
        <p:txBody>
          <a:bodyPr/>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同样问题重复发生</a:t>
            </a:r>
            <a:endParaRPr lang="zh-CN" altLang="en-US" sz="1800" b="1" dirty="0">
              <a:solidFill>
                <a:schemeClr val="bg1"/>
              </a:solidFill>
              <a:latin typeface="PMingLiU" panose="02020500000000000000" pitchFamily="18" charset="-120"/>
              <a:ea typeface="华文新魏" panose="02010800040101010101" pitchFamily="2" charset="-122"/>
            </a:endParaRPr>
          </a:p>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不良率持续偏高</a:t>
            </a:r>
            <a:endParaRPr lang="zh-CN" altLang="en-US" sz="1800" b="1" dirty="0">
              <a:solidFill>
                <a:schemeClr val="bg1"/>
              </a:solidFill>
              <a:latin typeface="PMingLiU" panose="02020500000000000000" pitchFamily="18" charset="-120"/>
              <a:ea typeface="华文新魏" panose="02010800040101010101" pitchFamily="2" charset="-122"/>
            </a:endParaRPr>
          </a:p>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整理、整顿不良</a:t>
            </a:r>
            <a:endParaRPr lang="zh-CN" altLang="en-US" sz="1800" b="1" dirty="0">
              <a:solidFill>
                <a:schemeClr val="bg1"/>
              </a:solidFill>
              <a:latin typeface="PMingLiU" panose="02020500000000000000" pitchFamily="18" charset="-120"/>
              <a:ea typeface="华文新魏" panose="02010800040101010101" pitchFamily="2" charset="-122"/>
            </a:endParaRPr>
          </a:p>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标准书久未修订</a:t>
            </a:r>
            <a:endParaRPr lang="zh-CN" altLang="en-US" sz="1800" b="1" dirty="0">
              <a:solidFill>
                <a:schemeClr val="bg1"/>
              </a:solidFill>
              <a:latin typeface="PMingLiU" panose="02020500000000000000" pitchFamily="18" charset="-120"/>
              <a:ea typeface="华文新魏" panose="02010800040101010101" pitchFamily="2" charset="-122"/>
            </a:endParaRPr>
          </a:p>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潜在浪费多</a:t>
            </a:r>
            <a:endParaRPr lang="zh-CN" altLang="en-US" sz="1800" b="1" dirty="0">
              <a:solidFill>
                <a:schemeClr val="bg1"/>
              </a:solidFill>
              <a:latin typeface="PMingLiU" panose="02020500000000000000" pitchFamily="18" charset="-120"/>
              <a:ea typeface="华文新魏" panose="02010800040101010101" pitchFamily="2" charset="-122"/>
            </a:endParaRPr>
          </a:p>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人员被动，等待命令或工作</a:t>
            </a:r>
            <a:endParaRPr lang="zh-CN" altLang="en-US" sz="1800" b="1" dirty="0">
              <a:solidFill>
                <a:schemeClr val="bg1"/>
              </a:solidFill>
              <a:latin typeface="PMingLiU" panose="02020500000000000000" pitchFamily="18" charset="-120"/>
              <a:ea typeface="华文新魏" panose="02010800040101010101" pitchFamily="2" charset="-122"/>
            </a:endParaRPr>
          </a:p>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提案件数少</a:t>
            </a:r>
            <a:endParaRPr lang="zh-CN" altLang="en-US" sz="1800" b="1" dirty="0">
              <a:solidFill>
                <a:schemeClr val="bg1"/>
              </a:solidFill>
              <a:latin typeface="PMingLiU" panose="02020500000000000000" pitchFamily="18" charset="-120"/>
              <a:ea typeface="华文新魏" panose="02010800040101010101" pitchFamily="2" charset="-122"/>
            </a:endParaRPr>
          </a:p>
          <a:p>
            <a:pPr>
              <a:lnSpc>
                <a:spcPct val="150000"/>
              </a:lnSpc>
              <a:buFont typeface="Wingdings" panose="05000000000000000000" pitchFamily="2" charset="2"/>
              <a:buChar char="Ø"/>
            </a:pPr>
            <a:r>
              <a:rPr lang="zh-CN" altLang="en-US" sz="1800" b="1" dirty="0">
                <a:solidFill>
                  <a:schemeClr val="bg1"/>
                </a:solidFill>
                <a:latin typeface="PMingLiU" panose="02020500000000000000" pitchFamily="18" charset="-120"/>
                <a:ea typeface="华文新魏" panose="02010800040101010101" pitchFamily="2" charset="-122"/>
              </a:rPr>
              <a:t>发现异常不反应，不处理</a:t>
            </a:r>
            <a:endParaRPr lang="zh-CN" altLang="en-US" sz="1800" b="1" dirty="0">
              <a:solidFill>
                <a:schemeClr val="bg1"/>
              </a:solidFill>
              <a:latin typeface="PMingLiU" panose="02020500000000000000" pitchFamily="18" charset="-120"/>
              <a:ea typeface="华文新魏" panose="02010800040101010101" pitchFamily="2" charset="-122"/>
            </a:endParaRPr>
          </a:p>
        </p:txBody>
      </p:sp>
      <p:sp>
        <p:nvSpPr>
          <p:cNvPr id="29700" name="圆角矩形 29699"/>
          <p:cNvSpPr/>
          <p:nvPr/>
        </p:nvSpPr>
        <p:spPr>
          <a:xfrm flipH="1">
            <a:off x="1638300" y="3622675"/>
            <a:ext cx="2336800" cy="2701925"/>
          </a:xfrm>
          <a:prstGeom prst="roundRect">
            <a:avLst>
              <a:gd name="adj" fmla="val 11375"/>
            </a:avLst>
          </a:prstGeom>
          <a:solidFill>
            <a:srgbClr val="996633"/>
          </a:solidFill>
          <a:ln w="28575" cap="flat" cmpd="sng">
            <a:solidFill>
              <a:schemeClr val="bg1"/>
            </a:solidFill>
            <a:prstDash val="solid"/>
            <a:headEnd type="none" w="med" len="med"/>
            <a:tailEnd type="none" w="med" len="med"/>
          </a:ln>
        </p:spPr>
        <p:txBody>
          <a:bodyPr wrap="none" anchor="ctr" anchorCtr="0"/>
          <a:p>
            <a:pPr algn="ctr"/>
            <a:endParaRPr lang="zh-CN" altLang="en-US" dirty="0">
              <a:solidFill>
                <a:schemeClr val="bg1"/>
              </a:solidFill>
              <a:latin typeface="Arial" panose="020B0604020202020204" pitchFamily="34" charset="0"/>
              <a:ea typeface="宋体" panose="02010600030101010101" pitchFamily="2" charset="-122"/>
            </a:endParaRPr>
          </a:p>
        </p:txBody>
      </p:sp>
      <p:sp>
        <p:nvSpPr>
          <p:cNvPr id="29701" name="矩形 29700"/>
          <p:cNvSpPr>
            <a:spLocks noGrp="1"/>
          </p:cNvSpPr>
          <p:nvPr/>
        </p:nvSpPr>
        <p:spPr>
          <a:xfrm>
            <a:off x="1727200" y="3603625"/>
            <a:ext cx="2339975" cy="3022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75000"/>
              </a:lnSpc>
              <a:buFont typeface="Wingdings" panose="05000000000000000000" pitchFamily="2" charset="2"/>
              <a:buChar char="Ø"/>
            </a:pPr>
            <a:r>
              <a:rPr lang="zh-CN" altLang="en-US" sz="2000" b="1" dirty="0">
                <a:solidFill>
                  <a:schemeClr val="bg1"/>
                </a:solidFill>
                <a:latin typeface="PMingLiU" panose="02020500000000000000" pitchFamily="18" charset="-120"/>
                <a:ea typeface="华文新魏" panose="02010800040101010101" pitchFamily="2" charset="-122"/>
              </a:rPr>
              <a:t>家庭不和睦</a:t>
            </a:r>
            <a:endParaRPr lang="zh-CN" altLang="en-US" sz="2000" b="1" dirty="0">
              <a:solidFill>
                <a:schemeClr val="bg1"/>
              </a:solidFill>
              <a:latin typeface="PMingLiU" panose="02020500000000000000" pitchFamily="18" charset="-120"/>
              <a:ea typeface="华文新魏" panose="02010800040101010101" pitchFamily="2" charset="-122"/>
            </a:endParaRPr>
          </a:p>
          <a:p>
            <a:pPr lvl="0">
              <a:lnSpc>
                <a:spcPct val="175000"/>
              </a:lnSpc>
              <a:buFont typeface="Wingdings" panose="05000000000000000000" pitchFamily="2" charset="2"/>
              <a:buChar char="Ø"/>
            </a:pPr>
            <a:r>
              <a:rPr lang="zh-CN" altLang="en-US" sz="2000" b="1" dirty="0">
                <a:solidFill>
                  <a:schemeClr val="bg1"/>
                </a:solidFill>
                <a:latin typeface="PMingLiU" panose="02020500000000000000" pitchFamily="18" charset="-120"/>
                <a:ea typeface="华文新魏" panose="02010800040101010101" pitchFamily="2" charset="-122"/>
              </a:rPr>
              <a:t>生活不顺心</a:t>
            </a:r>
            <a:endParaRPr lang="zh-CN" altLang="en-US" sz="2000" b="1" dirty="0">
              <a:solidFill>
                <a:schemeClr val="bg1"/>
              </a:solidFill>
              <a:latin typeface="PMingLiU" panose="02020500000000000000" pitchFamily="18" charset="-120"/>
              <a:ea typeface="华文新魏" panose="02010800040101010101" pitchFamily="2" charset="-122"/>
            </a:endParaRPr>
          </a:p>
          <a:p>
            <a:pPr lvl="0">
              <a:lnSpc>
                <a:spcPct val="175000"/>
              </a:lnSpc>
              <a:buFont typeface="Wingdings" panose="05000000000000000000" pitchFamily="2" charset="2"/>
              <a:buChar char="Ø"/>
            </a:pPr>
            <a:r>
              <a:rPr lang="zh-CN" altLang="en-US" sz="2000" b="1" dirty="0">
                <a:solidFill>
                  <a:schemeClr val="bg1"/>
                </a:solidFill>
                <a:latin typeface="PMingLiU" panose="02020500000000000000" pitchFamily="18" charset="-120"/>
                <a:ea typeface="华文新魏" panose="02010800040101010101" pitchFamily="2" charset="-122"/>
              </a:rPr>
              <a:t>没有知心朋友</a:t>
            </a:r>
            <a:endParaRPr lang="zh-CN" altLang="en-US" sz="2000" b="1" dirty="0">
              <a:solidFill>
                <a:schemeClr val="bg1"/>
              </a:solidFill>
              <a:latin typeface="PMingLiU" panose="02020500000000000000" pitchFamily="18" charset="-120"/>
              <a:ea typeface="华文新魏" panose="02010800040101010101" pitchFamily="2" charset="-122"/>
            </a:endParaRPr>
          </a:p>
          <a:p>
            <a:pPr lvl="0">
              <a:lnSpc>
                <a:spcPct val="175000"/>
              </a:lnSpc>
              <a:buFont typeface="Wingdings" panose="05000000000000000000" pitchFamily="2" charset="2"/>
              <a:buChar char="Ø"/>
            </a:pPr>
            <a:r>
              <a:rPr lang="zh-CN" altLang="en-US" sz="2000" b="1" dirty="0">
                <a:solidFill>
                  <a:schemeClr val="bg1"/>
                </a:solidFill>
                <a:latin typeface="PMingLiU" panose="02020500000000000000" pitchFamily="18" charset="-120"/>
                <a:ea typeface="华文新魏" panose="02010800040101010101" pitchFamily="2" charset="-122"/>
              </a:rPr>
              <a:t>情绪波动大</a:t>
            </a:r>
            <a:endParaRPr lang="zh-CN" altLang="en-US" sz="2000" dirty="0">
              <a:solidFill>
                <a:schemeClr val="bg1"/>
              </a:solidFill>
              <a:ea typeface="华文新魏" panose="02010800040101010101" pitchFamily="2" charset="-122"/>
            </a:endParaRPr>
          </a:p>
        </p:txBody>
      </p:sp>
      <p:sp>
        <p:nvSpPr>
          <p:cNvPr id="29702" name="标题 29701"/>
          <p:cNvSpPr>
            <a:spLocks noGrp="1"/>
          </p:cNvSpPr>
          <p:nvPr>
            <p:ph type="title"/>
          </p:nvPr>
        </p:nvSpPr>
        <p:spPr>
          <a:xfrm>
            <a:off x="90488" y="115888"/>
            <a:ext cx="3271837" cy="942975"/>
          </a:xfrm>
          <a:noFill/>
          <a:ln>
            <a:noFill/>
          </a:ln>
        </p:spPr>
        <p:txBody>
          <a:bodyPr/>
          <a:p>
            <a:r>
              <a:rPr lang="zh-CN" altLang="en-US" sz="4000" b="1" dirty="0">
                <a:solidFill>
                  <a:schemeClr val="bg1"/>
                </a:solidFill>
                <a:latin typeface="黑体" panose="02010609060101010101" pitchFamily="2" charset="-122"/>
                <a:ea typeface="黑体" panose="02010609060101010101" pitchFamily="2" charset="-122"/>
              </a:rPr>
              <a:t>问题意识</a:t>
            </a:r>
            <a:r>
              <a:rPr lang="en-US" altLang="zh-CN" sz="4000" b="1">
                <a:solidFill>
                  <a:schemeClr val="bg1"/>
                </a:solidFill>
                <a:latin typeface="黑体" panose="02010609060101010101" pitchFamily="2" charset="-122"/>
                <a:ea typeface="黑体" panose="02010609060101010101" pitchFamily="2" charset="-122"/>
              </a:rPr>
              <a:t>剖</a:t>
            </a:r>
            <a:r>
              <a:rPr lang="zh-CN" altLang="en-US" sz="4000" b="1" dirty="0">
                <a:solidFill>
                  <a:schemeClr val="bg1"/>
                </a:solidFill>
                <a:latin typeface="黑体" panose="02010609060101010101" pitchFamily="2" charset="-122"/>
                <a:ea typeface="黑体" panose="02010609060101010101" pitchFamily="2" charset="-122"/>
              </a:rPr>
              <a:t>解</a:t>
            </a:r>
            <a:endParaRPr lang="zh-CN" altLang="en-US" sz="4000" b="1" dirty="0">
              <a:solidFill>
                <a:schemeClr val="bg1"/>
              </a:solidFill>
              <a:latin typeface="黑体" panose="02010609060101010101" pitchFamily="2" charset="-122"/>
              <a:ea typeface="黑体" panose="02010609060101010101" pitchFamily="2" charset="-122"/>
            </a:endParaRPr>
          </a:p>
        </p:txBody>
      </p:sp>
      <p:grpSp>
        <p:nvGrpSpPr>
          <p:cNvPr id="29703" name="组合 29702"/>
          <p:cNvGrpSpPr/>
          <p:nvPr/>
        </p:nvGrpSpPr>
        <p:grpSpPr>
          <a:xfrm>
            <a:off x="5346700" y="1336675"/>
            <a:ext cx="1651000" cy="768350"/>
            <a:chOff x="0" y="0"/>
            <a:chExt cx="1440" cy="448"/>
          </a:xfrm>
        </p:grpSpPr>
        <p:sp>
          <p:nvSpPr>
            <p:cNvPr id="29704" name="Freeform 7"/>
            <p:cNvSpPr/>
            <p:nvPr/>
          </p:nvSpPr>
          <p:spPr>
            <a:xfrm>
              <a:off x="85" y="258"/>
              <a:ext cx="1270" cy="190"/>
            </a:xfrm>
            <a:custGeom>
              <a:avLst/>
              <a:gdLst>
                <a:gd name="txL" fmla="*/ 0 w 1120"/>
                <a:gd name="txT" fmla="*/ 0 h 252"/>
                <a:gd name="txR" fmla="*/ 1120 w 1120"/>
                <a:gd name="txB" fmla="*/ 252 h 252"/>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rect l="txL" t="txT" r="txR" b="tx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6699FF"/>
            </a:solidFill>
            <a:ln w="9525">
              <a:noFill/>
            </a:ln>
          </p:spPr>
          <p:txBody>
            <a:bodyPr/>
            <a:p>
              <a:pPr eaLnBrk="0" hangingPunct="0"/>
              <a:endParaRPr lang="zh-CN" altLang="en-US" dirty="0">
                <a:solidFill>
                  <a:schemeClr val="bg1"/>
                </a:solidFill>
                <a:latin typeface="Calibri" panose="020F0502020204030204" pitchFamily="34" charset="0"/>
                <a:ea typeface="宋体" panose="02010600030101010101" pitchFamily="2" charset="-122"/>
              </a:endParaRPr>
            </a:p>
          </p:txBody>
        </p:sp>
        <p:sp>
          <p:nvSpPr>
            <p:cNvPr id="29705" name="Rectangle 8"/>
            <p:cNvSpPr/>
            <p:nvPr/>
          </p:nvSpPr>
          <p:spPr>
            <a:xfrm>
              <a:off x="0" y="0"/>
              <a:ext cx="1440" cy="393"/>
            </a:xfrm>
            <a:prstGeom prst="rect">
              <a:avLst/>
            </a:prstGeom>
            <a:solidFill>
              <a:srgbClr val="6699FF"/>
            </a:solidFill>
            <a:ln w="9525">
              <a:noFill/>
            </a:ln>
          </p:spPr>
          <p:txBody>
            <a:bodyPr wrap="none" anchor="ctr" anchorCtr="0"/>
            <a:p>
              <a:pPr algn="ctr"/>
              <a:r>
                <a:rPr lang="zh-CN" altLang="en-US" b="1" dirty="0">
                  <a:effectLst>
                    <a:outerShdw blurRad="38100" dist="38100" dir="2700000">
                      <a:srgbClr val="FFFFFF"/>
                    </a:outerShdw>
                  </a:effectLst>
                  <a:latin typeface="Calibri" panose="020F0502020204030204" pitchFamily="34" charset="0"/>
                  <a:ea typeface="宋体" panose="02010600030101010101" pitchFamily="2" charset="-122"/>
                </a:rPr>
                <a:t>对于公司</a:t>
              </a:r>
              <a:endParaRPr lang="zh-CN" altLang="en-US" b="1" dirty="0">
                <a:effectLst>
                  <a:outerShdw blurRad="38100" dist="38100" dir="2700000">
                    <a:srgbClr val="FFFFFF"/>
                  </a:outerShdw>
                </a:effectLst>
                <a:latin typeface="Calibri" panose="020F0502020204030204" pitchFamily="34" charset="0"/>
                <a:ea typeface="宋体" panose="02010600030101010101" pitchFamily="2" charset="-122"/>
              </a:endParaRPr>
            </a:p>
          </p:txBody>
        </p:sp>
      </p:grpSp>
      <p:grpSp>
        <p:nvGrpSpPr>
          <p:cNvPr id="29706" name="组合 29705"/>
          <p:cNvGrpSpPr/>
          <p:nvPr/>
        </p:nvGrpSpPr>
        <p:grpSpPr>
          <a:xfrm>
            <a:off x="2044700" y="2967038"/>
            <a:ext cx="1651000" cy="769937"/>
            <a:chOff x="0" y="0"/>
            <a:chExt cx="1440" cy="448"/>
          </a:xfrm>
        </p:grpSpPr>
        <p:sp>
          <p:nvSpPr>
            <p:cNvPr id="29707" name="Freeform 7"/>
            <p:cNvSpPr/>
            <p:nvPr/>
          </p:nvSpPr>
          <p:spPr>
            <a:xfrm>
              <a:off x="85" y="258"/>
              <a:ext cx="1270" cy="190"/>
            </a:xfrm>
            <a:custGeom>
              <a:avLst/>
              <a:gdLst>
                <a:gd name="txL" fmla="*/ 0 w 1120"/>
                <a:gd name="txT" fmla="*/ 0 h 252"/>
                <a:gd name="txR" fmla="*/ 1120 w 1120"/>
                <a:gd name="txB" fmla="*/ 252 h 252"/>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rect l="txL" t="txT" r="txR" b="tx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6699FF"/>
            </a:solidFill>
            <a:ln w="9525">
              <a:noFill/>
            </a:ln>
          </p:spPr>
          <p:txBody>
            <a:bodyPr/>
            <a:p>
              <a:pPr eaLnBrk="0" hangingPunct="0"/>
              <a:endParaRPr lang="zh-CN" altLang="en-US" dirty="0">
                <a:solidFill>
                  <a:schemeClr val="bg1"/>
                </a:solidFill>
                <a:latin typeface="Calibri" panose="020F0502020204030204" pitchFamily="34" charset="0"/>
                <a:ea typeface="宋体" panose="02010600030101010101" pitchFamily="2" charset="-122"/>
              </a:endParaRPr>
            </a:p>
          </p:txBody>
        </p:sp>
        <p:sp>
          <p:nvSpPr>
            <p:cNvPr id="29708" name="Rectangle 8"/>
            <p:cNvSpPr/>
            <p:nvPr/>
          </p:nvSpPr>
          <p:spPr>
            <a:xfrm>
              <a:off x="0" y="0"/>
              <a:ext cx="1440" cy="393"/>
            </a:xfrm>
            <a:prstGeom prst="rect">
              <a:avLst/>
            </a:prstGeom>
            <a:solidFill>
              <a:srgbClr val="6699FF"/>
            </a:solidFill>
            <a:ln w="9525">
              <a:noFill/>
            </a:ln>
          </p:spPr>
          <p:txBody>
            <a:bodyPr wrap="none" anchor="ctr" anchorCtr="0"/>
            <a:p>
              <a:pPr algn="ctr"/>
              <a:r>
                <a:rPr lang="zh-CN" altLang="en-US" b="1" dirty="0">
                  <a:effectLst>
                    <a:outerShdw blurRad="38100" dist="38100" dir="2700000">
                      <a:srgbClr val="FFFFFF"/>
                    </a:outerShdw>
                  </a:effectLst>
                  <a:latin typeface="Calibri" panose="020F0502020204030204" pitchFamily="34" charset="0"/>
                  <a:ea typeface="宋体" panose="02010600030101010101" pitchFamily="2" charset="-122"/>
                </a:rPr>
                <a:t>对于个人</a:t>
              </a:r>
              <a:endParaRPr lang="zh-CN" altLang="en-US" b="1" dirty="0">
                <a:effectLst>
                  <a:outerShdw blurRad="38100" dist="38100" dir="2700000">
                    <a:srgbClr val="FFFFFF"/>
                  </a:outerShdw>
                </a:effectLst>
                <a:latin typeface="Calibri" panose="020F0502020204030204" pitchFamily="34" charset="0"/>
                <a:ea typeface="宋体" panose="02010600030101010101" pitchFamily="2" charset="-122"/>
              </a:endParaRPr>
            </a:p>
          </p:txBody>
        </p:sp>
      </p:grpSp>
      <p:sp>
        <p:nvSpPr>
          <p:cNvPr id="29709" name="直接连接符 29708"/>
          <p:cNvSpPr/>
          <p:nvPr/>
        </p:nvSpPr>
        <p:spPr>
          <a:xfrm flipV="1">
            <a:off x="958850" y="3549650"/>
            <a:ext cx="1588" cy="3016250"/>
          </a:xfrm>
          <a:prstGeom prst="line">
            <a:avLst/>
          </a:prstGeom>
          <a:ln w="28575" cap="flat" cmpd="sng">
            <a:solidFill>
              <a:srgbClr val="CC3300"/>
            </a:solidFill>
            <a:prstDash val="lgDash"/>
            <a:headEnd type="none" w="med" len="med"/>
            <a:tailEnd type="triangle" w="med" len="med"/>
          </a:ln>
        </p:spPr>
      </p:sp>
      <p:sp>
        <p:nvSpPr>
          <p:cNvPr id="29710" name="直接连接符 29709"/>
          <p:cNvSpPr/>
          <p:nvPr/>
        </p:nvSpPr>
        <p:spPr>
          <a:xfrm flipV="1">
            <a:off x="866775" y="6429375"/>
            <a:ext cx="7686675" cy="60325"/>
          </a:xfrm>
          <a:prstGeom prst="line">
            <a:avLst/>
          </a:prstGeom>
          <a:ln w="28575" cap="flat" cmpd="sng">
            <a:solidFill>
              <a:srgbClr val="CC3300"/>
            </a:solidFill>
            <a:prstDash val="lgDash"/>
            <a:headEnd type="none" w="med" len="med"/>
            <a:tailEnd type="triangle" w="med" len="med"/>
          </a:ln>
        </p:spPr>
      </p:sp>
      <p:sp>
        <p:nvSpPr>
          <p:cNvPr id="29711" name="未知"/>
          <p:cNvSpPr/>
          <p:nvPr/>
        </p:nvSpPr>
        <p:spPr>
          <a:xfrm rot="11820000">
            <a:off x="1384300" y="1450975"/>
            <a:ext cx="2484438" cy="2587625"/>
          </a:xfrm>
          <a:custGeom>
            <a:avLst/>
            <a:gdLst/>
            <a:ahLst/>
            <a:cxnLst/>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rgbClr val="CC3300">
              <a:alpha val="100000"/>
            </a:srgbClr>
          </a:solidFill>
          <a:ln w="9525">
            <a:noFill/>
          </a:ln>
          <a:effectLst>
            <a:outerShdw dist="107763" dir="2699999" algn="ctr" rotWithShape="0">
              <a:srgbClr val="080808">
                <a:alpha val="50000"/>
              </a:srgbClr>
            </a:outerShdw>
          </a:effectLst>
        </p:spPr>
        <p:txBody>
          <a:bodyPr/>
          <a:p>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30721"/>
          <p:cNvSpPr>
            <a:spLocks noGrp="1"/>
          </p:cNvSpPr>
          <p:nvPr>
            <p:ph type="title"/>
          </p:nvPr>
        </p:nvSpPr>
        <p:spPr>
          <a:xfrm>
            <a:off x="158750" y="209550"/>
            <a:ext cx="3238500" cy="752475"/>
          </a:xfrm>
          <a:noFill/>
          <a:ln>
            <a:noFill/>
          </a:ln>
        </p:spPr>
        <p:txBody>
          <a:bodyPr/>
          <a:p>
            <a:r>
              <a:rPr lang="zh-CN" altLang="en-US" sz="4000" b="1" dirty="0">
                <a:solidFill>
                  <a:schemeClr val="bg1"/>
                </a:solidFill>
                <a:latin typeface="黑体" panose="02010609060101010101" pitchFamily="2" charset="-122"/>
                <a:ea typeface="黑体" panose="02010609060101010101" pitchFamily="2" charset="-122"/>
              </a:rPr>
              <a:t>问题意识</a:t>
            </a:r>
            <a:r>
              <a:rPr lang="en-US" altLang="zh-CN" sz="4000" b="1">
                <a:solidFill>
                  <a:schemeClr val="bg1"/>
                </a:solidFill>
                <a:latin typeface="黑体" panose="02010609060101010101" pitchFamily="2" charset="-122"/>
                <a:ea typeface="黑体" panose="02010609060101010101" pitchFamily="2" charset="-122"/>
              </a:rPr>
              <a:t>剖</a:t>
            </a:r>
            <a:r>
              <a:rPr lang="zh-CN" altLang="en-US" sz="4000" b="1" dirty="0">
                <a:solidFill>
                  <a:schemeClr val="bg1"/>
                </a:solidFill>
                <a:latin typeface="黑体" panose="02010609060101010101" pitchFamily="2" charset="-122"/>
                <a:ea typeface="黑体" panose="02010609060101010101" pitchFamily="2" charset="-122"/>
              </a:rPr>
              <a:t>解</a:t>
            </a:r>
            <a:endParaRPr lang="zh-CN" altLang="en-US" sz="4000" b="1" dirty="0">
              <a:solidFill>
                <a:schemeClr val="bg1"/>
              </a:solidFill>
              <a:latin typeface="黑体" panose="02010609060101010101" pitchFamily="2" charset="-122"/>
              <a:ea typeface="黑体" panose="02010609060101010101" pitchFamily="2" charset="-122"/>
            </a:endParaRPr>
          </a:p>
        </p:txBody>
      </p:sp>
      <p:sp>
        <p:nvSpPr>
          <p:cNvPr id="30723" name="矩形 30722"/>
          <p:cNvSpPr>
            <a:spLocks noGrp="1"/>
          </p:cNvSpPr>
          <p:nvPr/>
        </p:nvSpPr>
        <p:spPr>
          <a:xfrm>
            <a:off x="468313" y="1598613"/>
            <a:ext cx="3735387" cy="530225"/>
          </a:xfrm>
          <a:prstGeom prst="rect">
            <a:avLst/>
          </a:prstGeom>
          <a:noFill/>
          <a:ln w="9525">
            <a:noFill/>
          </a:ln>
        </p:spPr>
        <p:txBody>
          <a:bodyP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PMingLiU" panose="02020500000000000000" pitchFamily="18" charset="-120"/>
              </a:defRPr>
            </a:lvl1pPr>
          </a:lstStyle>
          <a:p>
            <a:pPr lvl="0" algn="l"/>
            <a:r>
              <a:rPr lang="zh-CN" altLang="en-US" sz="2800" b="1" dirty="0">
                <a:solidFill>
                  <a:schemeClr val="tx1"/>
                </a:solidFill>
                <a:ea typeface="黑体" panose="02010609060101010101" pitchFamily="2" charset="-122"/>
              </a:rPr>
              <a:t>缺乏问题意识的原因</a:t>
            </a:r>
            <a:endParaRPr lang="zh-CN" altLang="en-US" sz="2800" b="1" dirty="0">
              <a:solidFill>
                <a:schemeClr val="tx1"/>
              </a:solidFill>
              <a:ea typeface="黑体" panose="02010609060101010101" pitchFamily="2" charset="-122"/>
            </a:endParaRPr>
          </a:p>
        </p:txBody>
      </p:sp>
      <p:sp>
        <p:nvSpPr>
          <p:cNvPr id="30724" name="矩形 30723"/>
          <p:cNvSpPr>
            <a:spLocks noGrp="1"/>
          </p:cNvSpPr>
          <p:nvPr/>
        </p:nvSpPr>
        <p:spPr>
          <a:xfrm>
            <a:off x="4932363" y="1341438"/>
            <a:ext cx="3070225" cy="749300"/>
          </a:xfrm>
          <a:prstGeom prst="rect">
            <a:avLst/>
          </a:prstGeom>
          <a:noFill/>
          <a:ln w="9525">
            <a:noFill/>
          </a:ln>
        </p:spPr>
        <p:txBody>
          <a:bodyP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PMingLiU" panose="02020500000000000000" pitchFamily="18" charset="-120"/>
              </a:defRPr>
            </a:lvl1pPr>
          </a:lstStyle>
          <a:p>
            <a:pPr lvl="0" algn="l"/>
            <a:r>
              <a:rPr lang="zh-CN" altLang="en-US" sz="2400" b="1" dirty="0">
                <a:solidFill>
                  <a:schemeClr val="tx1"/>
                </a:solidFill>
                <a:latin typeface="黑体" panose="02010609060101010101" pitchFamily="2" charset="-122"/>
                <a:ea typeface="黑体" panose="02010609060101010101" pitchFamily="2" charset="-122"/>
              </a:rPr>
              <a:t>阻碍问题意识的大敌</a:t>
            </a:r>
            <a:r>
              <a:rPr lang="zh-CN" altLang="en-US" dirty="0">
                <a:solidFill>
                  <a:schemeClr val="tx1"/>
                </a:solidFill>
                <a:latin typeface="黑体" panose="02010609060101010101" pitchFamily="2" charset="-122"/>
                <a:ea typeface="黑体" panose="02010609060101010101" pitchFamily="2" charset="-122"/>
              </a:rPr>
              <a:t> </a:t>
            </a:r>
            <a:endParaRPr lang="zh-CN" altLang="en-US" dirty="0">
              <a:solidFill>
                <a:schemeClr val="tx1"/>
              </a:solidFill>
              <a:latin typeface="黑体" panose="02010609060101010101" pitchFamily="2" charset="-122"/>
              <a:ea typeface="黑体" panose="02010609060101010101" pitchFamily="2" charset="-122"/>
            </a:endParaRPr>
          </a:p>
        </p:txBody>
      </p:sp>
      <p:sp>
        <p:nvSpPr>
          <p:cNvPr id="30725" name="圆角矩形 30724"/>
          <p:cNvSpPr/>
          <p:nvPr/>
        </p:nvSpPr>
        <p:spPr>
          <a:xfrm>
            <a:off x="577850" y="2287588"/>
            <a:ext cx="3748088" cy="4213225"/>
          </a:xfrm>
          <a:prstGeom prst="roundRect">
            <a:avLst>
              <a:gd name="adj" fmla="val 10347"/>
            </a:avLst>
          </a:prstGeom>
          <a:gradFill rotWithShape="1">
            <a:gsLst>
              <a:gs pos="0">
                <a:srgbClr val="CCECFF"/>
              </a:gs>
              <a:gs pos="100000">
                <a:srgbClr val="CCECFF">
                  <a:gamma/>
                  <a:tint val="0"/>
                  <a:invGamma/>
                </a:srgbClr>
              </a:gs>
            </a:gsLst>
            <a:lin ang="18900000" scaled="1"/>
            <a:tileRect/>
          </a:gradFill>
          <a:ln w="50800" cap="flat" cmpd="sng">
            <a:solidFill>
              <a:srgbClr val="7099E2"/>
            </a:solidFill>
            <a:prstDash val="solid"/>
            <a:headEnd type="none" w="med" len="med"/>
            <a:tailEnd type="none" w="med" len="med"/>
          </a:ln>
          <a:effectLst>
            <a:outerShdw dist="107763" dir="2699999" algn="ctr" rotWithShape="0">
              <a:srgbClr val="C0C0C0">
                <a:alpha val="50000"/>
              </a:srgbClr>
            </a:outerShdw>
          </a:effectLst>
        </p:spPr>
        <p:txBody>
          <a:bodyPr/>
          <a:p>
            <a:endParaRPr lang="zh-CN" altLang="en-US"/>
          </a:p>
        </p:txBody>
      </p:sp>
      <p:sp>
        <p:nvSpPr>
          <p:cNvPr id="30726" name="圆角矩形 30725"/>
          <p:cNvSpPr/>
          <p:nvPr/>
        </p:nvSpPr>
        <p:spPr>
          <a:xfrm>
            <a:off x="5105400" y="2219325"/>
            <a:ext cx="2692400" cy="4213225"/>
          </a:xfrm>
          <a:prstGeom prst="roundRect">
            <a:avLst>
              <a:gd name="adj" fmla="val 10347"/>
            </a:avLst>
          </a:prstGeom>
          <a:gradFill rotWithShape="1">
            <a:gsLst>
              <a:gs pos="0">
                <a:srgbClr val="D8F4BE">
                  <a:gamma/>
                  <a:tint val="0"/>
                  <a:invGamma/>
                </a:srgbClr>
              </a:gs>
              <a:gs pos="100000">
                <a:srgbClr val="D8F4BE"/>
              </a:gs>
            </a:gsLst>
            <a:lin ang="2700000" scaled="1"/>
            <a:tileRect/>
          </a:gradFill>
          <a:ln w="50800" cap="flat" cmpd="sng">
            <a:solidFill>
              <a:srgbClr val="44988C"/>
            </a:solidFill>
            <a:prstDash val="solid"/>
            <a:headEnd type="none" w="med" len="med"/>
            <a:tailEnd type="none" w="med" len="med"/>
          </a:ln>
          <a:effectLst>
            <a:outerShdw dist="107763" dir="2699999" algn="ctr" rotWithShape="0">
              <a:srgbClr val="C0C0C0">
                <a:alpha val="50000"/>
              </a:srgbClr>
            </a:outerShdw>
          </a:effectLst>
        </p:spPr>
        <p:txBody>
          <a:bodyPr/>
          <a:p>
            <a:endParaRPr lang="zh-CN" altLang="en-US"/>
          </a:p>
        </p:txBody>
      </p:sp>
      <p:sp>
        <p:nvSpPr>
          <p:cNvPr id="30727" name="文本占位符 30726"/>
          <p:cNvSpPr>
            <a:spLocks noGrp="1"/>
          </p:cNvSpPr>
          <p:nvPr>
            <p:ph type="body" idx="1"/>
          </p:nvPr>
        </p:nvSpPr>
        <p:spPr>
          <a:xfrm>
            <a:off x="755650" y="2565400"/>
            <a:ext cx="3608388" cy="3465513"/>
          </a:xfrm>
          <a:noFill/>
          <a:ln>
            <a:noFill/>
          </a:ln>
        </p:spPr>
        <p:txBody>
          <a:bodyPr/>
          <a:p>
            <a:pPr>
              <a:lnSpc>
                <a:spcPct val="200000"/>
              </a:lnSpc>
              <a:buNone/>
            </a:pPr>
            <a:r>
              <a:rPr lang="zh-CN" altLang="en-US" sz="1900" b="1" dirty="0">
                <a:latin typeface="微软雅黑" panose="020B0503020204020204" pitchFamily="2" charset="-122"/>
                <a:ea typeface="微软雅黑" panose="020B0503020204020204" pitchFamily="2" charset="-122"/>
              </a:rPr>
              <a:t>问题的敏感度差</a:t>
            </a:r>
            <a:r>
              <a:rPr lang="zh-CN" altLang="en-US" sz="1900" b="1" dirty="0">
                <a:solidFill>
                  <a:srgbClr val="FF0000"/>
                </a:solidFill>
                <a:latin typeface="微软雅黑" panose="020B0503020204020204" pitchFamily="2" charset="-122"/>
                <a:ea typeface="微软雅黑" panose="020B0503020204020204" pitchFamily="2" charset="-122"/>
              </a:rPr>
              <a:t> </a:t>
            </a:r>
            <a:r>
              <a:rPr lang="zh-CN" altLang="en-US" sz="1500" b="1" dirty="0">
                <a:solidFill>
                  <a:srgbClr val="FF0000"/>
                </a:solidFill>
                <a:latin typeface="微软雅黑" panose="020B0503020204020204" pitchFamily="2" charset="-122"/>
                <a:ea typeface="微软雅黑" panose="020B0503020204020204" pitchFamily="2" charset="-122"/>
              </a:rPr>
              <a:t>(一切习以为常)</a:t>
            </a:r>
            <a:endParaRPr lang="zh-CN" altLang="en-US" sz="1500" b="1" dirty="0">
              <a:solidFill>
                <a:srgbClr val="FF0000"/>
              </a:solidFill>
              <a:latin typeface="微软雅黑" panose="020B0503020204020204" pitchFamily="2" charset="-122"/>
              <a:ea typeface="微软雅黑" panose="020B0503020204020204" pitchFamily="2" charset="-122"/>
            </a:endParaRPr>
          </a:p>
          <a:p>
            <a:pPr>
              <a:lnSpc>
                <a:spcPct val="200000"/>
              </a:lnSpc>
              <a:buNone/>
            </a:pPr>
            <a:r>
              <a:rPr lang="zh-CN" altLang="en-US" sz="1900" b="1" dirty="0">
                <a:latin typeface="微软雅黑" panose="020B0503020204020204" pitchFamily="2" charset="-122"/>
                <a:ea typeface="微软雅黑" panose="020B0503020204020204" pitchFamily="2" charset="-122"/>
              </a:rPr>
              <a:t>被动的思考方式</a:t>
            </a:r>
            <a:endParaRPr lang="zh-CN" altLang="en-US" sz="1900" b="1" dirty="0">
              <a:latin typeface="微软雅黑" panose="020B0503020204020204" pitchFamily="2" charset="-122"/>
              <a:ea typeface="微软雅黑" panose="020B0503020204020204" pitchFamily="2" charset="-122"/>
            </a:endParaRPr>
          </a:p>
          <a:p>
            <a:pPr>
              <a:lnSpc>
                <a:spcPct val="200000"/>
              </a:lnSpc>
              <a:buNone/>
            </a:pPr>
            <a:r>
              <a:rPr lang="zh-CN" altLang="en-US" sz="1900" b="1" dirty="0">
                <a:latin typeface="微软雅黑" panose="020B0503020204020204" pitchFamily="2" charset="-122"/>
                <a:ea typeface="微软雅黑" panose="020B0503020204020204" pitchFamily="2" charset="-122"/>
              </a:rPr>
              <a:t>固守原有的运作模式或行为方式</a:t>
            </a:r>
            <a:endParaRPr lang="zh-CN" altLang="en-US" sz="1900" b="1" dirty="0">
              <a:latin typeface="微软雅黑" panose="020B0503020204020204" pitchFamily="2" charset="-122"/>
              <a:ea typeface="微软雅黑" panose="020B0503020204020204" pitchFamily="2" charset="-122"/>
            </a:endParaRPr>
          </a:p>
          <a:p>
            <a:pPr>
              <a:lnSpc>
                <a:spcPct val="200000"/>
              </a:lnSpc>
              <a:buNone/>
            </a:pPr>
            <a:r>
              <a:rPr lang="zh-CN" altLang="en-US" sz="1900" b="1" dirty="0">
                <a:latin typeface="微软雅黑" panose="020B0503020204020204" pitchFamily="2" charset="-122"/>
                <a:ea typeface="微软雅黑" panose="020B0503020204020204" pitchFamily="2" charset="-122"/>
              </a:rPr>
              <a:t>缺乏创新</a:t>
            </a:r>
            <a:endParaRPr lang="zh-CN" altLang="en-US" sz="1900" b="1" dirty="0">
              <a:latin typeface="微软雅黑" panose="020B0503020204020204" pitchFamily="2" charset="-122"/>
              <a:ea typeface="微软雅黑" panose="020B0503020204020204" pitchFamily="2" charset="-122"/>
            </a:endParaRPr>
          </a:p>
          <a:p>
            <a:pPr>
              <a:lnSpc>
                <a:spcPct val="200000"/>
              </a:lnSpc>
              <a:buNone/>
            </a:pPr>
            <a:r>
              <a:rPr lang="zh-CN" altLang="en-US" sz="1900" b="1" dirty="0">
                <a:latin typeface="微软雅黑" panose="020B0503020204020204" pitchFamily="2" charset="-122"/>
                <a:ea typeface="微软雅黑" panose="020B0503020204020204" pitchFamily="2" charset="-122"/>
              </a:rPr>
              <a:t>缺乏知识</a:t>
            </a:r>
            <a:endParaRPr lang="zh-CN" altLang="en-US" sz="1900" b="1" dirty="0">
              <a:latin typeface="微软雅黑" panose="020B0503020204020204" pitchFamily="2" charset="-122"/>
              <a:ea typeface="微软雅黑" panose="020B0503020204020204" pitchFamily="2" charset="-122"/>
            </a:endParaRPr>
          </a:p>
        </p:txBody>
      </p:sp>
      <p:sp>
        <p:nvSpPr>
          <p:cNvPr id="30728" name="矩形 30727"/>
          <p:cNvSpPr>
            <a:spLocks noGrp="1"/>
          </p:cNvSpPr>
          <p:nvPr/>
        </p:nvSpPr>
        <p:spPr>
          <a:xfrm>
            <a:off x="5511800" y="2335213"/>
            <a:ext cx="2136775" cy="4049712"/>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80000"/>
              </a:lnSpc>
              <a:buFont typeface="Wingdings" panose="05000000000000000000" pitchFamily="2" charset="2"/>
              <a:buChar char="Ø"/>
            </a:pPr>
            <a:r>
              <a:rPr lang="zh-CN" altLang="en-US" sz="1900" b="1" dirty="0">
                <a:latin typeface="微软雅黑" panose="020B0503020204020204" pitchFamily="2" charset="-122"/>
                <a:ea typeface="微软雅黑" panose="020B0503020204020204" pitchFamily="2" charset="-122"/>
              </a:rPr>
              <a:t>差不多</a:t>
            </a:r>
            <a:endParaRPr lang="zh-CN" altLang="en-US" sz="1900" b="1" dirty="0">
              <a:latin typeface="微软雅黑" panose="020B0503020204020204" pitchFamily="2" charset="-122"/>
              <a:ea typeface="微软雅黑" panose="020B0503020204020204" pitchFamily="2" charset="-122"/>
            </a:endParaRPr>
          </a:p>
          <a:p>
            <a:pPr lvl="0">
              <a:lnSpc>
                <a:spcPct val="180000"/>
              </a:lnSpc>
              <a:buFont typeface="Wingdings" panose="05000000000000000000" pitchFamily="2" charset="2"/>
              <a:buChar char="Ø"/>
            </a:pPr>
            <a:r>
              <a:rPr lang="zh-CN" altLang="en-US" sz="1900" b="1" dirty="0">
                <a:latin typeface="微软雅黑" panose="020B0503020204020204" pitchFamily="2" charset="-122"/>
                <a:ea typeface="微软雅黑" panose="020B0503020204020204" pitchFamily="2" charset="-122"/>
              </a:rPr>
              <a:t>没关系</a:t>
            </a:r>
            <a:endParaRPr lang="zh-CN" altLang="en-US" sz="1900" b="1" dirty="0">
              <a:latin typeface="微软雅黑" panose="020B0503020204020204" pitchFamily="2" charset="-122"/>
              <a:ea typeface="微软雅黑" panose="020B0503020204020204" pitchFamily="2" charset="-122"/>
            </a:endParaRPr>
          </a:p>
          <a:p>
            <a:pPr lvl="0">
              <a:lnSpc>
                <a:spcPct val="180000"/>
              </a:lnSpc>
              <a:buFont typeface="Wingdings" panose="05000000000000000000" pitchFamily="2" charset="2"/>
              <a:buChar char="Ø"/>
            </a:pPr>
            <a:r>
              <a:rPr lang="zh-CN" altLang="en-US" sz="1900" b="1" dirty="0">
                <a:latin typeface="微软雅黑" panose="020B0503020204020204" pitchFamily="2" charset="-122"/>
                <a:ea typeface="微软雅黑" panose="020B0503020204020204" pitchFamily="2" charset="-122"/>
              </a:rPr>
              <a:t>没办法</a:t>
            </a:r>
            <a:r>
              <a:rPr lang="zh-CN" altLang="en-US" sz="1900" b="1" dirty="0">
                <a:latin typeface="微软雅黑" panose="020B0503020204020204" pitchFamily="2" charset="-122"/>
                <a:ea typeface="微软雅黑" panose="020B0503020204020204" pitchFamily="2" charset="-122"/>
              </a:rPr>
              <a:t>/</a:t>
            </a:r>
            <a:r>
              <a:rPr lang="zh-CN" altLang="en-US" sz="1900" b="1" dirty="0">
                <a:latin typeface="微软雅黑" panose="020B0503020204020204" pitchFamily="2" charset="-122"/>
                <a:ea typeface="微软雅黑" panose="020B0503020204020204" pitchFamily="2" charset="-122"/>
              </a:rPr>
              <a:t>不可能</a:t>
            </a:r>
            <a:endParaRPr lang="zh-CN" altLang="en-US" sz="1900" b="1" dirty="0">
              <a:latin typeface="微软雅黑" panose="020B0503020204020204" pitchFamily="2" charset="-122"/>
              <a:ea typeface="微软雅黑" panose="020B0503020204020204" pitchFamily="2" charset="-122"/>
            </a:endParaRPr>
          </a:p>
          <a:p>
            <a:pPr lvl="0">
              <a:lnSpc>
                <a:spcPct val="180000"/>
              </a:lnSpc>
              <a:buFont typeface="Wingdings" panose="05000000000000000000" pitchFamily="2" charset="2"/>
              <a:buChar char="Ø"/>
            </a:pPr>
            <a:r>
              <a:rPr lang="zh-CN" altLang="en-US" sz="1900" b="1" dirty="0">
                <a:latin typeface="微软雅黑" panose="020B0503020204020204" pitchFamily="2" charset="-122"/>
                <a:ea typeface="微软雅黑" panose="020B0503020204020204" pitchFamily="2" charset="-122"/>
              </a:rPr>
              <a:t>自我设限</a:t>
            </a:r>
            <a:endParaRPr lang="zh-CN" altLang="en-US" sz="1900" b="1" dirty="0">
              <a:latin typeface="微软雅黑" panose="020B0503020204020204" pitchFamily="2" charset="-122"/>
              <a:ea typeface="微软雅黑" panose="020B0503020204020204" pitchFamily="2" charset="-122"/>
            </a:endParaRPr>
          </a:p>
          <a:p>
            <a:pPr lvl="0">
              <a:lnSpc>
                <a:spcPct val="180000"/>
              </a:lnSpc>
              <a:buFont typeface="Wingdings" panose="05000000000000000000" pitchFamily="2" charset="2"/>
              <a:buChar char="Ø"/>
            </a:pPr>
            <a:r>
              <a:rPr lang="zh-CN" altLang="en-US" sz="1900" b="1" dirty="0">
                <a:latin typeface="微软雅黑" panose="020B0503020204020204" pitchFamily="2" charset="-122"/>
                <a:ea typeface="微软雅黑" panose="020B0503020204020204" pitchFamily="2" charset="-122"/>
              </a:rPr>
              <a:t>没问题</a:t>
            </a:r>
            <a:endParaRPr lang="zh-CN" altLang="en-US" sz="1900" b="1" dirty="0">
              <a:latin typeface="微软雅黑" panose="020B0503020204020204" pitchFamily="2" charset="-122"/>
              <a:ea typeface="微软雅黑" panose="020B0503020204020204" pitchFamily="2" charset="-122"/>
            </a:endParaRPr>
          </a:p>
          <a:p>
            <a:pPr lvl="0">
              <a:lnSpc>
                <a:spcPct val="180000"/>
              </a:lnSpc>
              <a:buFont typeface="Wingdings" panose="05000000000000000000" pitchFamily="2" charset="2"/>
              <a:buChar char="Ø"/>
            </a:pPr>
            <a:r>
              <a:rPr lang="zh-CN" altLang="en-US" sz="1900" b="1" dirty="0">
                <a:latin typeface="微软雅黑" panose="020B0503020204020204" pitchFamily="2" charset="-122"/>
                <a:ea typeface="微软雅黑" panose="020B0503020204020204" pitchFamily="2" charset="-122"/>
              </a:rPr>
              <a:t>“没面子</a:t>
            </a:r>
            <a:r>
              <a:rPr lang="zh-CN" altLang="en-US" sz="1900" b="1" dirty="0">
                <a:latin typeface="微软雅黑" panose="020B0503020204020204" pitchFamily="2" charset="-122"/>
                <a:ea typeface="微软雅黑" panose="020B0503020204020204" pitchFamily="2" charset="-122"/>
              </a:rPr>
              <a:t>“</a:t>
            </a:r>
            <a:endParaRPr lang="zh-CN" altLang="en-US" sz="1900" b="1" dirty="0">
              <a:latin typeface="微软雅黑" panose="020B0503020204020204" pitchFamily="2" charset="-122"/>
              <a:ea typeface="微软雅黑" panose="020B0503020204020204" pitchFamily="2" charset="-122"/>
            </a:endParaRPr>
          </a:p>
          <a:p>
            <a:pPr lvl="0">
              <a:lnSpc>
                <a:spcPct val="180000"/>
              </a:lnSpc>
              <a:buFont typeface="Wingdings" panose="05000000000000000000" pitchFamily="2" charset="2"/>
              <a:buChar char="Ø"/>
            </a:pPr>
            <a:r>
              <a:rPr lang="zh-CN" altLang="en-US" sz="1900" b="1" dirty="0">
                <a:latin typeface="微软雅黑" panose="020B0503020204020204" pitchFamily="2" charset="-122"/>
                <a:ea typeface="微软雅黑" panose="020B0503020204020204" pitchFamily="2" charset="-122"/>
              </a:rPr>
              <a:t>无所谓 </a:t>
            </a:r>
            <a:endParaRPr lang="zh-CN" altLang="en-US" sz="1900" b="1" dirty="0">
              <a:latin typeface="微软雅黑" panose="020B0503020204020204" pitchFamily="2" charset="-122"/>
              <a:ea typeface="微软雅黑" panose="020B05030202040202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800" decel="100000"/>
                                        <p:tgtEl>
                                          <p:spTgt spid="30723"/>
                                        </p:tgtEl>
                                      </p:cBhvr>
                                    </p:animEffect>
                                    <p:anim calcmode="lin" valueType="num">
                                      <p:cBhvr>
                                        <p:cTn id="8" dur="800" decel="100000" fill="hold"/>
                                        <p:tgtEl>
                                          <p:spTgt spid="3072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30723"/>
                                        </p:tgtEl>
                                        <p:attrNameLst>
                                          <p:attrName>ppt_x</p:attrName>
                                        </p:attrNameLst>
                                      </p:cBhvr>
                                      <p:tavLst>
                                        <p:tav tm="0">
                                          <p:val>
                                            <p:strVal val="#ppt_x+0.4"/>
                                          </p:val>
                                        </p:tav>
                                        <p:tav tm="100000">
                                          <p:val>
                                            <p:strVal val="#ppt_x-0.05"/>
                                          </p:val>
                                        </p:tav>
                                      </p:tavLst>
                                    </p:anim>
                                    <p:anim calcmode="lin" valueType="num">
                                      <p:cBhvr>
                                        <p:cTn id="10" dur="800" decel="100000" fill="hold"/>
                                        <p:tgtEl>
                                          <p:spTgt spid="3072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1" nodeType="clickEffect">
                                  <p:stCondLst>
                                    <p:cond delay="0"/>
                                  </p:stCondLst>
                                  <p:childTnLst>
                                    <p:set>
                                      <p:cBhvr>
                                        <p:cTn id="16" dur="1" fill="hold">
                                          <p:stCondLst>
                                            <p:cond delay="0"/>
                                          </p:stCondLst>
                                        </p:cTn>
                                        <p:tgtEl>
                                          <p:spTgt spid="30727">
                                            <p:txEl>
                                              <p:charRg st="0" end="17"/>
                                            </p:txEl>
                                          </p:spTgt>
                                        </p:tgtEl>
                                        <p:attrNameLst>
                                          <p:attrName>style.visibility</p:attrName>
                                        </p:attrNameLst>
                                      </p:cBhvr>
                                      <p:to>
                                        <p:strVal val="visible"/>
                                      </p:to>
                                    </p:set>
                                    <p:animEffect transition="in" filter="fade">
                                      <p:cBhvr>
                                        <p:cTn id="17" dur="770" decel="100000"/>
                                        <p:tgtEl>
                                          <p:spTgt spid="30727">
                                            <p:txEl>
                                              <p:charRg st="0" end="17"/>
                                            </p:txEl>
                                          </p:spTgt>
                                        </p:tgtEl>
                                      </p:cBhvr>
                                    </p:animEffect>
                                    <p:animScale>
                                      <p:cBhvr>
                                        <p:cTn id="18" dur="770" decel="100000"/>
                                        <p:tgtEl>
                                          <p:spTgt spid="30727">
                                            <p:txEl>
                                              <p:charRg st="0" end="17"/>
                                            </p:txEl>
                                          </p:spTgt>
                                        </p:tgtEl>
                                      </p:cBhvr>
                                      <p:from x="10000" y="10000"/>
                                      <p:to x="200000" y="450000"/>
                                    </p:animScale>
                                    <p:animScale>
                                      <p:cBhvr>
                                        <p:cTn id="19" dur="1230" accel="100000" fill="hold">
                                          <p:stCondLst>
                                            <p:cond delay="770"/>
                                          </p:stCondLst>
                                        </p:cTn>
                                        <p:tgtEl>
                                          <p:spTgt spid="30727">
                                            <p:txEl>
                                              <p:charRg st="0" end="17"/>
                                            </p:txEl>
                                          </p:spTgt>
                                        </p:tgtEl>
                                      </p:cBhvr>
                                      <p:from x="200000" y="450000"/>
                                      <p:to x="100000" y="100000"/>
                                    </p:animScale>
                                    <p:set>
                                      <p:cBhvr>
                                        <p:cTn id="20" dur="770" fill="hold"/>
                                        <p:tgtEl>
                                          <p:spTgt spid="30727">
                                            <p:txEl>
                                              <p:charRg st="0" end="17"/>
                                            </p:txEl>
                                          </p:spTgt>
                                        </p:tgtEl>
                                        <p:attrNameLst>
                                          <p:attrName>ppt_x</p:attrName>
                                        </p:attrNameLst>
                                      </p:cBhvr>
                                      <p:to>
                                        <p:strVal val="(0.5)"/>
                                      </p:to>
                                    </p:set>
                                    <p:anim from="(0.5)" to="(#ppt_x)" calcmode="lin" valueType="num">
                                      <p:cBhvr>
                                        <p:cTn id="21" dur="1230" accel="100000" fill="hold">
                                          <p:stCondLst>
                                            <p:cond delay="770"/>
                                          </p:stCondLst>
                                        </p:cTn>
                                        <p:tgtEl>
                                          <p:spTgt spid="30727">
                                            <p:txEl>
                                              <p:charRg st="0" end="17"/>
                                            </p:txEl>
                                          </p:spTgt>
                                        </p:tgtEl>
                                        <p:attrNameLst>
                                          <p:attrName>ppt_x</p:attrName>
                                        </p:attrNameLst>
                                      </p:cBhvr>
                                    </p:anim>
                                    <p:set>
                                      <p:cBhvr>
                                        <p:cTn id="22" dur="770" fill="hold"/>
                                        <p:tgtEl>
                                          <p:spTgt spid="30727">
                                            <p:txEl>
                                              <p:charRg st="0" end="17"/>
                                            </p:txEl>
                                          </p:spTgt>
                                        </p:tgtEl>
                                        <p:attrNameLst>
                                          <p:attrName>ppt_y</p:attrName>
                                        </p:attrNameLst>
                                      </p:cBhvr>
                                      <p:to>
                                        <p:strVal val="(#ppt_y+0.4)"/>
                                      </p:to>
                                    </p:set>
                                    <p:anim from="(#ppt_y+0.4)" to="(#ppt_y)" calcmode="lin" valueType="num">
                                      <p:cBhvr>
                                        <p:cTn id="23" dur="1230" accel="100000" fill="hold">
                                          <p:stCondLst>
                                            <p:cond delay="770"/>
                                          </p:stCondLst>
                                        </p:cTn>
                                        <p:tgtEl>
                                          <p:spTgt spid="30727">
                                            <p:txEl>
                                              <p:charRg st="0" end="17"/>
                                            </p:txEl>
                                          </p:spTgt>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grpId="1" nodeType="clickEffect">
                                  <p:stCondLst>
                                    <p:cond delay="0"/>
                                  </p:stCondLst>
                                  <p:childTnLst>
                                    <p:set>
                                      <p:cBhvr>
                                        <p:cTn id="27" dur="1" fill="hold">
                                          <p:stCondLst>
                                            <p:cond delay="0"/>
                                          </p:stCondLst>
                                        </p:cTn>
                                        <p:tgtEl>
                                          <p:spTgt spid="30727">
                                            <p:txEl>
                                              <p:charRg st="17" end="25"/>
                                            </p:txEl>
                                          </p:spTgt>
                                        </p:tgtEl>
                                        <p:attrNameLst>
                                          <p:attrName>style.visibility</p:attrName>
                                        </p:attrNameLst>
                                      </p:cBhvr>
                                      <p:to>
                                        <p:strVal val="visible"/>
                                      </p:to>
                                    </p:set>
                                    <p:animEffect transition="in" filter="fade">
                                      <p:cBhvr>
                                        <p:cTn id="28" dur="770" decel="100000"/>
                                        <p:tgtEl>
                                          <p:spTgt spid="30727">
                                            <p:txEl>
                                              <p:charRg st="17" end="25"/>
                                            </p:txEl>
                                          </p:spTgt>
                                        </p:tgtEl>
                                      </p:cBhvr>
                                    </p:animEffect>
                                    <p:animScale>
                                      <p:cBhvr>
                                        <p:cTn id="29" dur="770" decel="100000"/>
                                        <p:tgtEl>
                                          <p:spTgt spid="30727">
                                            <p:txEl>
                                              <p:charRg st="17" end="25"/>
                                            </p:txEl>
                                          </p:spTgt>
                                        </p:tgtEl>
                                      </p:cBhvr>
                                      <p:from x="10000" y="10000"/>
                                      <p:to x="200000" y="450000"/>
                                    </p:animScale>
                                    <p:animScale>
                                      <p:cBhvr>
                                        <p:cTn id="30" dur="1230" accel="100000" fill="hold">
                                          <p:stCondLst>
                                            <p:cond delay="770"/>
                                          </p:stCondLst>
                                        </p:cTn>
                                        <p:tgtEl>
                                          <p:spTgt spid="30727">
                                            <p:txEl>
                                              <p:charRg st="17" end="25"/>
                                            </p:txEl>
                                          </p:spTgt>
                                        </p:tgtEl>
                                      </p:cBhvr>
                                      <p:from x="200000" y="450000"/>
                                      <p:to x="100000" y="100000"/>
                                    </p:animScale>
                                    <p:set>
                                      <p:cBhvr>
                                        <p:cTn id="31" dur="770" fill="hold"/>
                                        <p:tgtEl>
                                          <p:spTgt spid="30727">
                                            <p:txEl>
                                              <p:charRg st="17" end="25"/>
                                            </p:txEl>
                                          </p:spTgt>
                                        </p:tgtEl>
                                        <p:attrNameLst>
                                          <p:attrName>ppt_x</p:attrName>
                                        </p:attrNameLst>
                                      </p:cBhvr>
                                      <p:to>
                                        <p:strVal val="(0.5)"/>
                                      </p:to>
                                    </p:set>
                                    <p:anim from="(0.5)" to="(#ppt_x)" calcmode="lin" valueType="num">
                                      <p:cBhvr>
                                        <p:cTn id="32" dur="1230" accel="100000" fill="hold">
                                          <p:stCondLst>
                                            <p:cond delay="770"/>
                                          </p:stCondLst>
                                        </p:cTn>
                                        <p:tgtEl>
                                          <p:spTgt spid="30727">
                                            <p:txEl>
                                              <p:charRg st="17" end="25"/>
                                            </p:txEl>
                                          </p:spTgt>
                                        </p:tgtEl>
                                        <p:attrNameLst>
                                          <p:attrName>ppt_x</p:attrName>
                                        </p:attrNameLst>
                                      </p:cBhvr>
                                    </p:anim>
                                    <p:set>
                                      <p:cBhvr>
                                        <p:cTn id="33" dur="770" fill="hold"/>
                                        <p:tgtEl>
                                          <p:spTgt spid="30727">
                                            <p:txEl>
                                              <p:charRg st="17" end="25"/>
                                            </p:txEl>
                                          </p:spTgt>
                                        </p:tgtEl>
                                        <p:attrNameLst>
                                          <p:attrName>ppt_y</p:attrName>
                                        </p:attrNameLst>
                                      </p:cBhvr>
                                      <p:to>
                                        <p:strVal val="(#ppt_y+0.4)"/>
                                      </p:to>
                                    </p:set>
                                    <p:anim from="(#ppt_y+0.4)" to="(#ppt_y)" calcmode="lin" valueType="num">
                                      <p:cBhvr>
                                        <p:cTn id="34" dur="1230" accel="100000" fill="hold">
                                          <p:stCondLst>
                                            <p:cond delay="770"/>
                                          </p:stCondLst>
                                        </p:cTn>
                                        <p:tgtEl>
                                          <p:spTgt spid="30727">
                                            <p:txEl>
                                              <p:charRg st="17" end="25"/>
                                            </p:txEl>
                                          </p:spTgt>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1" nodeType="clickEffect">
                                  <p:stCondLst>
                                    <p:cond delay="0"/>
                                  </p:stCondLst>
                                  <p:childTnLst>
                                    <p:set>
                                      <p:cBhvr>
                                        <p:cTn id="38" dur="1" fill="hold">
                                          <p:stCondLst>
                                            <p:cond delay="0"/>
                                          </p:stCondLst>
                                        </p:cTn>
                                        <p:tgtEl>
                                          <p:spTgt spid="30727">
                                            <p:txEl>
                                              <p:charRg st="25" end="40"/>
                                            </p:txEl>
                                          </p:spTgt>
                                        </p:tgtEl>
                                        <p:attrNameLst>
                                          <p:attrName>style.visibility</p:attrName>
                                        </p:attrNameLst>
                                      </p:cBhvr>
                                      <p:to>
                                        <p:strVal val="visible"/>
                                      </p:to>
                                    </p:set>
                                    <p:animEffect transition="in" filter="fade">
                                      <p:cBhvr>
                                        <p:cTn id="39" dur="770" decel="100000"/>
                                        <p:tgtEl>
                                          <p:spTgt spid="30727">
                                            <p:txEl>
                                              <p:charRg st="25" end="40"/>
                                            </p:txEl>
                                          </p:spTgt>
                                        </p:tgtEl>
                                      </p:cBhvr>
                                    </p:animEffect>
                                    <p:animScale>
                                      <p:cBhvr>
                                        <p:cTn id="40" dur="770" decel="100000"/>
                                        <p:tgtEl>
                                          <p:spTgt spid="30727">
                                            <p:txEl>
                                              <p:charRg st="25" end="40"/>
                                            </p:txEl>
                                          </p:spTgt>
                                        </p:tgtEl>
                                      </p:cBhvr>
                                      <p:from x="10000" y="10000"/>
                                      <p:to x="200000" y="450000"/>
                                    </p:animScale>
                                    <p:animScale>
                                      <p:cBhvr>
                                        <p:cTn id="41" dur="1230" accel="100000" fill="hold">
                                          <p:stCondLst>
                                            <p:cond delay="770"/>
                                          </p:stCondLst>
                                        </p:cTn>
                                        <p:tgtEl>
                                          <p:spTgt spid="30727">
                                            <p:txEl>
                                              <p:charRg st="25" end="40"/>
                                            </p:txEl>
                                          </p:spTgt>
                                        </p:tgtEl>
                                      </p:cBhvr>
                                      <p:from x="200000" y="450000"/>
                                      <p:to x="100000" y="100000"/>
                                    </p:animScale>
                                    <p:set>
                                      <p:cBhvr>
                                        <p:cTn id="42" dur="770" fill="hold"/>
                                        <p:tgtEl>
                                          <p:spTgt spid="30727">
                                            <p:txEl>
                                              <p:charRg st="25" end="40"/>
                                            </p:txEl>
                                          </p:spTgt>
                                        </p:tgtEl>
                                        <p:attrNameLst>
                                          <p:attrName>ppt_x</p:attrName>
                                        </p:attrNameLst>
                                      </p:cBhvr>
                                      <p:to>
                                        <p:strVal val="(0.5)"/>
                                      </p:to>
                                    </p:set>
                                    <p:anim from="(0.5)" to="(#ppt_x)" calcmode="lin" valueType="num">
                                      <p:cBhvr>
                                        <p:cTn id="43" dur="1230" accel="100000" fill="hold">
                                          <p:stCondLst>
                                            <p:cond delay="770"/>
                                          </p:stCondLst>
                                        </p:cTn>
                                        <p:tgtEl>
                                          <p:spTgt spid="30727">
                                            <p:txEl>
                                              <p:charRg st="25" end="40"/>
                                            </p:txEl>
                                          </p:spTgt>
                                        </p:tgtEl>
                                        <p:attrNameLst>
                                          <p:attrName>ppt_x</p:attrName>
                                        </p:attrNameLst>
                                      </p:cBhvr>
                                    </p:anim>
                                    <p:set>
                                      <p:cBhvr>
                                        <p:cTn id="44" dur="770" fill="hold"/>
                                        <p:tgtEl>
                                          <p:spTgt spid="30727">
                                            <p:txEl>
                                              <p:charRg st="25" end="40"/>
                                            </p:txEl>
                                          </p:spTgt>
                                        </p:tgtEl>
                                        <p:attrNameLst>
                                          <p:attrName>ppt_y</p:attrName>
                                        </p:attrNameLst>
                                      </p:cBhvr>
                                      <p:to>
                                        <p:strVal val="(#ppt_y+0.4)"/>
                                      </p:to>
                                    </p:set>
                                    <p:anim from="(#ppt_y+0.4)" to="(#ppt_y)" calcmode="lin" valueType="num">
                                      <p:cBhvr>
                                        <p:cTn id="45" dur="1230" accel="100000" fill="hold">
                                          <p:stCondLst>
                                            <p:cond delay="770"/>
                                          </p:stCondLst>
                                        </p:cTn>
                                        <p:tgtEl>
                                          <p:spTgt spid="30727">
                                            <p:txEl>
                                              <p:charRg st="25" end="40"/>
                                            </p:txEl>
                                          </p:spTgt>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grpId="1" nodeType="clickEffect">
                                  <p:stCondLst>
                                    <p:cond delay="0"/>
                                  </p:stCondLst>
                                  <p:childTnLst>
                                    <p:set>
                                      <p:cBhvr>
                                        <p:cTn id="49" dur="1" fill="hold">
                                          <p:stCondLst>
                                            <p:cond delay="0"/>
                                          </p:stCondLst>
                                        </p:cTn>
                                        <p:tgtEl>
                                          <p:spTgt spid="30727">
                                            <p:txEl>
                                              <p:charRg st="40" end="45"/>
                                            </p:txEl>
                                          </p:spTgt>
                                        </p:tgtEl>
                                        <p:attrNameLst>
                                          <p:attrName>style.visibility</p:attrName>
                                        </p:attrNameLst>
                                      </p:cBhvr>
                                      <p:to>
                                        <p:strVal val="visible"/>
                                      </p:to>
                                    </p:set>
                                    <p:animEffect transition="in" filter="fade">
                                      <p:cBhvr>
                                        <p:cTn id="50" dur="770" decel="100000"/>
                                        <p:tgtEl>
                                          <p:spTgt spid="30727">
                                            <p:txEl>
                                              <p:charRg st="40" end="45"/>
                                            </p:txEl>
                                          </p:spTgt>
                                        </p:tgtEl>
                                      </p:cBhvr>
                                    </p:animEffect>
                                    <p:animScale>
                                      <p:cBhvr>
                                        <p:cTn id="51" dur="770" decel="100000"/>
                                        <p:tgtEl>
                                          <p:spTgt spid="30727">
                                            <p:txEl>
                                              <p:charRg st="40" end="45"/>
                                            </p:txEl>
                                          </p:spTgt>
                                        </p:tgtEl>
                                      </p:cBhvr>
                                      <p:from x="10000" y="10000"/>
                                      <p:to x="200000" y="450000"/>
                                    </p:animScale>
                                    <p:animScale>
                                      <p:cBhvr>
                                        <p:cTn id="52" dur="1230" accel="100000" fill="hold">
                                          <p:stCondLst>
                                            <p:cond delay="770"/>
                                          </p:stCondLst>
                                        </p:cTn>
                                        <p:tgtEl>
                                          <p:spTgt spid="30727">
                                            <p:txEl>
                                              <p:charRg st="40" end="45"/>
                                            </p:txEl>
                                          </p:spTgt>
                                        </p:tgtEl>
                                      </p:cBhvr>
                                      <p:from x="200000" y="450000"/>
                                      <p:to x="100000" y="100000"/>
                                    </p:animScale>
                                    <p:set>
                                      <p:cBhvr>
                                        <p:cTn id="53" dur="770" fill="hold"/>
                                        <p:tgtEl>
                                          <p:spTgt spid="30727">
                                            <p:txEl>
                                              <p:charRg st="40" end="45"/>
                                            </p:txEl>
                                          </p:spTgt>
                                        </p:tgtEl>
                                        <p:attrNameLst>
                                          <p:attrName>ppt_x</p:attrName>
                                        </p:attrNameLst>
                                      </p:cBhvr>
                                      <p:to>
                                        <p:strVal val="(0.5)"/>
                                      </p:to>
                                    </p:set>
                                    <p:anim from="(0.5)" to="(#ppt_x)" calcmode="lin" valueType="num">
                                      <p:cBhvr>
                                        <p:cTn id="54" dur="1230" accel="100000" fill="hold">
                                          <p:stCondLst>
                                            <p:cond delay="770"/>
                                          </p:stCondLst>
                                        </p:cTn>
                                        <p:tgtEl>
                                          <p:spTgt spid="30727">
                                            <p:txEl>
                                              <p:charRg st="40" end="45"/>
                                            </p:txEl>
                                          </p:spTgt>
                                        </p:tgtEl>
                                        <p:attrNameLst>
                                          <p:attrName>ppt_x</p:attrName>
                                        </p:attrNameLst>
                                      </p:cBhvr>
                                    </p:anim>
                                    <p:set>
                                      <p:cBhvr>
                                        <p:cTn id="55" dur="770" fill="hold"/>
                                        <p:tgtEl>
                                          <p:spTgt spid="30727">
                                            <p:txEl>
                                              <p:charRg st="40" end="45"/>
                                            </p:txEl>
                                          </p:spTgt>
                                        </p:tgtEl>
                                        <p:attrNameLst>
                                          <p:attrName>ppt_y</p:attrName>
                                        </p:attrNameLst>
                                      </p:cBhvr>
                                      <p:to>
                                        <p:strVal val="(#ppt_y+0.4)"/>
                                      </p:to>
                                    </p:set>
                                    <p:anim from="(#ppt_y+0.4)" to="(#ppt_y)" calcmode="lin" valueType="num">
                                      <p:cBhvr>
                                        <p:cTn id="56" dur="1230" accel="100000" fill="hold">
                                          <p:stCondLst>
                                            <p:cond delay="770"/>
                                          </p:stCondLst>
                                        </p:cTn>
                                        <p:tgtEl>
                                          <p:spTgt spid="30727">
                                            <p:txEl>
                                              <p:charRg st="40" end="45"/>
                                            </p:txEl>
                                          </p:spTgt>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grpId="1" nodeType="clickEffect">
                                  <p:stCondLst>
                                    <p:cond delay="0"/>
                                  </p:stCondLst>
                                  <p:childTnLst>
                                    <p:set>
                                      <p:cBhvr>
                                        <p:cTn id="60" dur="1" fill="hold">
                                          <p:stCondLst>
                                            <p:cond delay="0"/>
                                          </p:stCondLst>
                                        </p:cTn>
                                        <p:tgtEl>
                                          <p:spTgt spid="30727">
                                            <p:txEl>
                                              <p:charRg st="45" end="50"/>
                                            </p:txEl>
                                          </p:spTgt>
                                        </p:tgtEl>
                                        <p:attrNameLst>
                                          <p:attrName>style.visibility</p:attrName>
                                        </p:attrNameLst>
                                      </p:cBhvr>
                                      <p:to>
                                        <p:strVal val="visible"/>
                                      </p:to>
                                    </p:set>
                                    <p:animEffect transition="in" filter="fade">
                                      <p:cBhvr>
                                        <p:cTn id="61" dur="770" decel="100000"/>
                                        <p:tgtEl>
                                          <p:spTgt spid="30727">
                                            <p:txEl>
                                              <p:charRg st="45" end="50"/>
                                            </p:txEl>
                                          </p:spTgt>
                                        </p:tgtEl>
                                      </p:cBhvr>
                                    </p:animEffect>
                                    <p:animScale>
                                      <p:cBhvr>
                                        <p:cTn id="62" dur="770" decel="100000"/>
                                        <p:tgtEl>
                                          <p:spTgt spid="30727">
                                            <p:txEl>
                                              <p:charRg st="45" end="50"/>
                                            </p:txEl>
                                          </p:spTgt>
                                        </p:tgtEl>
                                      </p:cBhvr>
                                      <p:from x="10000" y="10000"/>
                                      <p:to x="200000" y="450000"/>
                                    </p:animScale>
                                    <p:animScale>
                                      <p:cBhvr>
                                        <p:cTn id="63" dur="1230" accel="100000" fill="hold">
                                          <p:stCondLst>
                                            <p:cond delay="770"/>
                                          </p:stCondLst>
                                        </p:cTn>
                                        <p:tgtEl>
                                          <p:spTgt spid="30727">
                                            <p:txEl>
                                              <p:charRg st="45" end="50"/>
                                            </p:txEl>
                                          </p:spTgt>
                                        </p:tgtEl>
                                      </p:cBhvr>
                                      <p:from x="200000" y="450000"/>
                                      <p:to x="100000" y="100000"/>
                                    </p:animScale>
                                    <p:set>
                                      <p:cBhvr>
                                        <p:cTn id="64" dur="770" fill="hold"/>
                                        <p:tgtEl>
                                          <p:spTgt spid="30727">
                                            <p:txEl>
                                              <p:charRg st="45" end="50"/>
                                            </p:txEl>
                                          </p:spTgt>
                                        </p:tgtEl>
                                        <p:attrNameLst>
                                          <p:attrName>ppt_x</p:attrName>
                                        </p:attrNameLst>
                                      </p:cBhvr>
                                      <p:to>
                                        <p:strVal val="(0.5)"/>
                                      </p:to>
                                    </p:set>
                                    <p:anim from="(0.5)" to="(#ppt_x)" calcmode="lin" valueType="num">
                                      <p:cBhvr>
                                        <p:cTn id="65" dur="1230" accel="100000" fill="hold">
                                          <p:stCondLst>
                                            <p:cond delay="770"/>
                                          </p:stCondLst>
                                        </p:cTn>
                                        <p:tgtEl>
                                          <p:spTgt spid="30727">
                                            <p:txEl>
                                              <p:charRg st="45" end="50"/>
                                            </p:txEl>
                                          </p:spTgt>
                                        </p:tgtEl>
                                        <p:attrNameLst>
                                          <p:attrName>ppt_x</p:attrName>
                                        </p:attrNameLst>
                                      </p:cBhvr>
                                    </p:anim>
                                    <p:set>
                                      <p:cBhvr>
                                        <p:cTn id="66" dur="770" fill="hold"/>
                                        <p:tgtEl>
                                          <p:spTgt spid="30727">
                                            <p:txEl>
                                              <p:charRg st="45" end="50"/>
                                            </p:txEl>
                                          </p:spTgt>
                                        </p:tgtEl>
                                        <p:attrNameLst>
                                          <p:attrName>ppt_y</p:attrName>
                                        </p:attrNameLst>
                                      </p:cBhvr>
                                      <p:to>
                                        <p:strVal val="(#ppt_y+0.4)"/>
                                      </p:to>
                                    </p:set>
                                    <p:anim from="(#ppt_y+0.4)" to="(#ppt_y)" calcmode="lin" valueType="num">
                                      <p:cBhvr>
                                        <p:cTn id="67" dur="1230" accel="100000" fill="hold">
                                          <p:stCondLst>
                                            <p:cond delay="770"/>
                                          </p:stCondLst>
                                        </p:cTn>
                                        <p:tgtEl>
                                          <p:spTgt spid="30727">
                                            <p:txEl>
                                              <p:charRg st="45" end="50"/>
                                            </p:txEl>
                                          </p:spTgt>
                                        </p:tgtEl>
                                        <p:attrNameLst>
                                          <p:attrName>ppt_y</p:attrName>
                                        </p:attrNameLst>
                                      </p:cBhvr>
                                    </p:anim>
                                  </p:childTnLst>
                                </p:cTn>
                              </p:par>
                              <p:par>
                                <p:cTn id="68" presetID="51" presetClass="entr" presetSubtype="0" fill="hold" nodeType="withEffect">
                                  <p:stCondLst>
                                    <p:cond delay="0"/>
                                  </p:stCondLst>
                                  <p:childTnLst>
                                    <p:set>
                                      <p:cBhvr>
                                        <p:cTn id="69" dur="1" fill="hold">
                                          <p:stCondLst>
                                            <p:cond delay="0"/>
                                          </p:stCondLst>
                                        </p:cTn>
                                        <p:tgtEl>
                                          <p:spTgt spid="30725"/>
                                        </p:tgtEl>
                                        <p:attrNameLst>
                                          <p:attrName>style.visibility</p:attrName>
                                        </p:attrNameLst>
                                      </p:cBhvr>
                                      <p:to>
                                        <p:strVal val="visible"/>
                                      </p:to>
                                    </p:set>
                                    <p:animEffect transition="in" filter="fade">
                                      <p:cBhvr>
                                        <p:cTn id="70" dur="770" decel="100000"/>
                                        <p:tgtEl>
                                          <p:spTgt spid="30725"/>
                                        </p:tgtEl>
                                      </p:cBhvr>
                                    </p:animEffect>
                                    <p:animScale>
                                      <p:cBhvr>
                                        <p:cTn id="71" dur="770" decel="100000"/>
                                        <p:tgtEl>
                                          <p:spTgt spid="30725"/>
                                        </p:tgtEl>
                                      </p:cBhvr>
                                      <p:from x="10000" y="10000"/>
                                      <p:to x="200000" y="450000"/>
                                    </p:animScale>
                                    <p:animScale>
                                      <p:cBhvr>
                                        <p:cTn id="72" dur="1230" accel="100000" fill="hold">
                                          <p:stCondLst>
                                            <p:cond delay="770"/>
                                          </p:stCondLst>
                                        </p:cTn>
                                        <p:tgtEl>
                                          <p:spTgt spid="30725"/>
                                        </p:tgtEl>
                                      </p:cBhvr>
                                      <p:from x="200000" y="450000"/>
                                      <p:to x="100000" y="100000"/>
                                    </p:animScale>
                                    <p:set>
                                      <p:cBhvr>
                                        <p:cTn id="73" dur="770" fill="hold"/>
                                        <p:tgtEl>
                                          <p:spTgt spid="30725"/>
                                        </p:tgtEl>
                                        <p:attrNameLst>
                                          <p:attrName>ppt_x</p:attrName>
                                        </p:attrNameLst>
                                      </p:cBhvr>
                                      <p:to>
                                        <p:strVal val="(0.5)"/>
                                      </p:to>
                                    </p:set>
                                    <p:anim from="(0.5)" to="(#ppt_x)" calcmode="lin" valueType="num">
                                      <p:cBhvr>
                                        <p:cTn id="74" dur="1230" accel="100000" fill="hold">
                                          <p:stCondLst>
                                            <p:cond delay="770"/>
                                          </p:stCondLst>
                                        </p:cTn>
                                        <p:tgtEl>
                                          <p:spTgt spid="30725"/>
                                        </p:tgtEl>
                                        <p:attrNameLst>
                                          <p:attrName>ppt_x</p:attrName>
                                        </p:attrNameLst>
                                      </p:cBhvr>
                                    </p:anim>
                                    <p:set>
                                      <p:cBhvr>
                                        <p:cTn id="75" dur="770" fill="hold"/>
                                        <p:tgtEl>
                                          <p:spTgt spid="30725"/>
                                        </p:tgtEl>
                                        <p:attrNameLst>
                                          <p:attrName>ppt_y</p:attrName>
                                        </p:attrNameLst>
                                      </p:cBhvr>
                                      <p:to>
                                        <p:strVal val="(#ppt_y+0.4)"/>
                                      </p:to>
                                    </p:set>
                                    <p:anim from="(#ppt_y+0.4)" to="(#ppt_y)" calcmode="lin" valueType="num">
                                      <p:cBhvr>
                                        <p:cTn id="76" dur="1230" accel="100000" fill="hold">
                                          <p:stCondLst>
                                            <p:cond delay="770"/>
                                          </p:stCondLst>
                                        </p:cTn>
                                        <p:tgtEl>
                                          <p:spTgt spid="30725"/>
                                        </p:tgtEl>
                                        <p:attrNameLst>
                                          <p:attrName>ppt_y</p:attrName>
                                        </p:attrNameLst>
                                      </p:cBhvr>
                                    </p:anim>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30724"/>
                                        </p:tgtEl>
                                        <p:attrNameLst>
                                          <p:attrName>style.visibility</p:attrName>
                                        </p:attrNameLst>
                                      </p:cBhvr>
                                      <p:to>
                                        <p:strVal val="visible"/>
                                      </p:to>
                                    </p:set>
                                    <p:animEffect transition="in" filter="fade">
                                      <p:cBhvr>
                                        <p:cTn id="81" dur="800" decel="100000"/>
                                        <p:tgtEl>
                                          <p:spTgt spid="30724"/>
                                        </p:tgtEl>
                                      </p:cBhvr>
                                    </p:animEffect>
                                    <p:anim calcmode="lin" valueType="num">
                                      <p:cBhvr>
                                        <p:cTn id="82" dur="800" decel="100000" fill="hold"/>
                                        <p:tgtEl>
                                          <p:spTgt spid="30724"/>
                                        </p:tgtEl>
                                        <p:attrNameLst>
                                          <p:attrName>style.rotation</p:attrName>
                                        </p:attrNameLst>
                                      </p:cBhvr>
                                      <p:tavLst>
                                        <p:tav tm="0">
                                          <p:val>
                                            <p:fltVal val="-90.000000"/>
                                          </p:val>
                                        </p:tav>
                                        <p:tav tm="100000">
                                          <p:val>
                                            <p:fltVal val="0.000000"/>
                                          </p:val>
                                        </p:tav>
                                      </p:tavLst>
                                    </p:anim>
                                    <p:anim calcmode="lin" valueType="num">
                                      <p:cBhvr>
                                        <p:cTn id="83" dur="800" decel="100000" fill="hold"/>
                                        <p:tgtEl>
                                          <p:spTgt spid="30724"/>
                                        </p:tgtEl>
                                        <p:attrNameLst>
                                          <p:attrName>ppt_x</p:attrName>
                                        </p:attrNameLst>
                                      </p:cBhvr>
                                      <p:tavLst>
                                        <p:tav tm="0">
                                          <p:val>
                                            <p:strVal val="#ppt_x+0.4"/>
                                          </p:val>
                                        </p:tav>
                                        <p:tav tm="100000">
                                          <p:val>
                                            <p:strVal val="#ppt_x-0.05"/>
                                          </p:val>
                                        </p:tav>
                                      </p:tavLst>
                                    </p:anim>
                                    <p:anim calcmode="lin" valueType="num">
                                      <p:cBhvr>
                                        <p:cTn id="84" dur="800" decel="100000" fill="hold"/>
                                        <p:tgtEl>
                                          <p:spTgt spid="30724"/>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30724"/>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30724"/>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grpId="4" nodeType="clickEffect">
                                  <p:stCondLst>
                                    <p:cond delay="0"/>
                                  </p:stCondLst>
                                  <p:childTnLst>
                                    <p:set>
                                      <p:cBhvr>
                                        <p:cTn id="90" dur="1" fill="hold">
                                          <p:stCondLst>
                                            <p:cond delay="0"/>
                                          </p:stCondLst>
                                        </p:cTn>
                                        <p:tgtEl>
                                          <p:spTgt spid="30728"/>
                                        </p:tgtEl>
                                        <p:attrNameLst>
                                          <p:attrName>style.visibility</p:attrName>
                                        </p:attrNameLst>
                                      </p:cBhvr>
                                      <p:to>
                                        <p:strVal val="visible"/>
                                      </p:to>
                                    </p:set>
                                    <p:animEffect transition="in" filter="fade">
                                      <p:cBhvr>
                                        <p:cTn id="91" dur="800" decel="100000"/>
                                        <p:tgtEl>
                                          <p:spTgt spid="30728"/>
                                        </p:tgtEl>
                                      </p:cBhvr>
                                    </p:animEffect>
                                    <p:anim calcmode="lin" valueType="num">
                                      <p:cBhvr>
                                        <p:cTn id="92" dur="800" decel="100000" fill="hold"/>
                                        <p:tgtEl>
                                          <p:spTgt spid="30728"/>
                                        </p:tgtEl>
                                        <p:attrNameLst>
                                          <p:attrName>style.rotation</p:attrName>
                                        </p:attrNameLst>
                                      </p:cBhvr>
                                      <p:tavLst>
                                        <p:tav tm="0">
                                          <p:val>
                                            <p:fltVal val="-90.000000"/>
                                          </p:val>
                                        </p:tav>
                                        <p:tav tm="100000">
                                          <p:val>
                                            <p:fltVal val="0.000000"/>
                                          </p:val>
                                        </p:tav>
                                      </p:tavLst>
                                    </p:anim>
                                    <p:anim calcmode="lin" valueType="num">
                                      <p:cBhvr>
                                        <p:cTn id="93" dur="800" decel="100000" fill="hold"/>
                                        <p:tgtEl>
                                          <p:spTgt spid="30728"/>
                                        </p:tgtEl>
                                        <p:attrNameLst>
                                          <p:attrName>ppt_x</p:attrName>
                                        </p:attrNameLst>
                                      </p:cBhvr>
                                      <p:tavLst>
                                        <p:tav tm="0">
                                          <p:val>
                                            <p:strVal val="#ppt_x+0.4"/>
                                          </p:val>
                                        </p:tav>
                                        <p:tav tm="100000">
                                          <p:val>
                                            <p:strVal val="#ppt_x-0.05"/>
                                          </p:val>
                                        </p:tav>
                                      </p:tavLst>
                                    </p:anim>
                                    <p:anim calcmode="lin" valueType="num">
                                      <p:cBhvr>
                                        <p:cTn id="94" dur="800" decel="100000" fill="hold"/>
                                        <p:tgtEl>
                                          <p:spTgt spid="30728"/>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30728"/>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30728"/>
                                        </p:tgtEl>
                                        <p:attrNameLst>
                                          <p:attrName>ppt_y</p:attrName>
                                        </p:attrNameLst>
                                      </p:cBhvr>
                                      <p:tavLst>
                                        <p:tav tm="0">
                                          <p:val>
                                            <p:strVal val="#ppt_y+0.1"/>
                                          </p:val>
                                        </p:tav>
                                        <p:tav tm="100000">
                                          <p:val>
                                            <p:strVal val="#ppt_y"/>
                                          </p:val>
                                        </p:tav>
                                      </p:tavLst>
                                    </p:anim>
                                  </p:childTnLst>
                                </p:cTn>
                              </p:par>
                              <p:par>
                                <p:cTn id="97" presetID="30" presetClass="entr" presetSubtype="0" fill="hold" nodeType="withEffect">
                                  <p:stCondLst>
                                    <p:cond delay="0"/>
                                  </p:stCondLst>
                                  <p:childTnLst>
                                    <p:set>
                                      <p:cBhvr>
                                        <p:cTn id="98" dur="1" fill="hold">
                                          <p:stCondLst>
                                            <p:cond delay="0"/>
                                          </p:stCondLst>
                                        </p:cTn>
                                        <p:tgtEl>
                                          <p:spTgt spid="30726"/>
                                        </p:tgtEl>
                                        <p:attrNameLst>
                                          <p:attrName>style.visibility</p:attrName>
                                        </p:attrNameLst>
                                      </p:cBhvr>
                                      <p:to>
                                        <p:strVal val="visible"/>
                                      </p:to>
                                    </p:set>
                                    <p:animEffect transition="in" filter="fade">
                                      <p:cBhvr>
                                        <p:cTn id="99" dur="800" decel="100000"/>
                                        <p:tgtEl>
                                          <p:spTgt spid="30726"/>
                                        </p:tgtEl>
                                      </p:cBhvr>
                                    </p:animEffect>
                                    <p:anim calcmode="lin" valueType="num">
                                      <p:cBhvr>
                                        <p:cTn id="100" dur="800" decel="100000" fill="hold"/>
                                        <p:tgtEl>
                                          <p:spTgt spid="30726"/>
                                        </p:tgtEl>
                                        <p:attrNameLst>
                                          <p:attrName>style.rotation</p:attrName>
                                        </p:attrNameLst>
                                      </p:cBhvr>
                                      <p:tavLst>
                                        <p:tav tm="0">
                                          <p:val>
                                            <p:fltVal val="-90.000000"/>
                                          </p:val>
                                        </p:tav>
                                        <p:tav tm="100000">
                                          <p:val>
                                            <p:fltVal val="0.000000"/>
                                          </p:val>
                                        </p:tav>
                                      </p:tavLst>
                                    </p:anim>
                                    <p:anim calcmode="lin" valueType="num">
                                      <p:cBhvr>
                                        <p:cTn id="101" dur="800" decel="100000" fill="hold"/>
                                        <p:tgtEl>
                                          <p:spTgt spid="30726"/>
                                        </p:tgtEl>
                                        <p:attrNameLst>
                                          <p:attrName>ppt_x</p:attrName>
                                        </p:attrNameLst>
                                      </p:cBhvr>
                                      <p:tavLst>
                                        <p:tav tm="0">
                                          <p:val>
                                            <p:strVal val="#ppt_x+0.4"/>
                                          </p:val>
                                        </p:tav>
                                        <p:tav tm="100000">
                                          <p:val>
                                            <p:strVal val="#ppt_x-0.05"/>
                                          </p:val>
                                        </p:tav>
                                      </p:tavLst>
                                    </p:anim>
                                    <p:anim calcmode="lin" valueType="num">
                                      <p:cBhvr>
                                        <p:cTn id="102" dur="800" decel="100000" fill="hold"/>
                                        <p:tgtEl>
                                          <p:spTgt spid="30726"/>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30726"/>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307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ldLvl="0"/>
      <p:bldP spid="30723" grpId="1" bldLvl="0"/>
      <p:bldP spid="30724" grpId="0" bldLvl="0"/>
      <p:bldP spid="30727" grpId="0" build="p"/>
      <p:bldP spid="30727" grpId="1" uiExpand="1" build="p"/>
      <p:bldP spid="30728" grpId="0" bldLvl="0"/>
      <p:bldP spid="30728" grpId="1" bldLvl="0"/>
      <p:bldP spid="30728" grpId="2" bldLvl="0"/>
      <p:bldP spid="30728" grpId="3" bldLvl="0"/>
      <p:bldP spid="30728" grpId="4"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31745"/>
          <p:cNvSpPr txBox="1"/>
          <p:nvPr/>
        </p:nvSpPr>
        <p:spPr>
          <a:xfrm>
            <a:off x="287338" y="333375"/>
            <a:ext cx="5510212" cy="517525"/>
          </a:xfrm>
          <a:prstGeom prst="rect">
            <a:avLst/>
          </a:prstGeom>
          <a:noFill/>
          <a:ln w="9525">
            <a:noFill/>
          </a:ln>
        </p:spPr>
        <p:txBody>
          <a:bodyPr>
            <a:spAutoFit/>
          </a:bodyPr>
          <a:p>
            <a:r>
              <a:rPr lang="zh-CN" altLang="en-US" sz="2800" b="1" dirty="0">
                <a:solidFill>
                  <a:schemeClr val="bg1"/>
                </a:solidFill>
                <a:latin typeface="Arial" panose="020B0604020202020204" pitchFamily="34" charset="0"/>
                <a:ea typeface="黑体" panose="02010609060101010101" pitchFamily="2" charset="-122"/>
              </a:rPr>
              <a:t>看到这图片，你想到了什么？</a:t>
            </a:r>
            <a:endParaRPr lang="zh-CN" altLang="en-US" sz="2800" b="1" dirty="0">
              <a:solidFill>
                <a:schemeClr val="bg1"/>
              </a:solidFill>
              <a:latin typeface="Arial" panose="020B0604020202020204" pitchFamily="34" charset="0"/>
              <a:ea typeface="黑体" panose="02010609060101010101" pitchFamily="2" charset="-122"/>
            </a:endParaRPr>
          </a:p>
        </p:txBody>
      </p:sp>
      <p:pic>
        <p:nvPicPr>
          <p:cNvPr id="31747" name="图片 31746" descr="2544815264442018961"/>
          <p:cNvPicPr>
            <a:picLocks noChangeAspect="1"/>
          </p:cNvPicPr>
          <p:nvPr/>
        </p:nvPicPr>
        <p:blipFill>
          <a:blip r:embed="rId1"/>
          <a:stretch>
            <a:fillRect/>
          </a:stretch>
        </p:blipFill>
        <p:spPr>
          <a:xfrm>
            <a:off x="717550" y="1169988"/>
            <a:ext cx="4894263" cy="5256212"/>
          </a:xfrm>
          <a:prstGeom prst="rect">
            <a:avLst/>
          </a:prstGeom>
          <a:noFill/>
          <a:ln w="9525">
            <a:noFill/>
          </a:ln>
        </p:spPr>
      </p:pic>
      <p:pic>
        <p:nvPicPr>
          <p:cNvPr id="31748" name="图片 31747" descr="碗"/>
          <p:cNvPicPr>
            <a:picLocks noChangeAspect="1"/>
          </p:cNvPicPr>
          <p:nvPr/>
        </p:nvPicPr>
        <p:blipFill>
          <a:blip r:embed="rId2"/>
          <a:stretch>
            <a:fillRect/>
          </a:stretch>
        </p:blipFill>
        <p:spPr>
          <a:xfrm>
            <a:off x="939800" y="1198563"/>
            <a:ext cx="7210425" cy="53927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diamond(in)">
                                      <p:cBhvr>
                                        <p:cTn id="13"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2769"/>
          <p:cNvSpPr txBox="1"/>
          <p:nvPr/>
        </p:nvSpPr>
        <p:spPr>
          <a:xfrm>
            <a:off x="323850" y="1628775"/>
            <a:ext cx="4032250" cy="2835275"/>
          </a:xfrm>
          <a:prstGeom prst="rect">
            <a:avLst/>
          </a:prstGeom>
          <a:noFill/>
          <a:ln w="9525">
            <a:noFill/>
          </a:ln>
        </p:spPr>
        <p:txBody>
          <a:bodyPr>
            <a:spAutoFit/>
          </a:bodyPr>
          <a:p>
            <a:r>
              <a:rPr lang="zh-CN" altLang="en-US" sz="6000" dirty="0">
                <a:solidFill>
                  <a:srgbClr val="0062AC"/>
                </a:solidFill>
                <a:latin typeface="Arial" panose="020B0604020202020204" pitchFamily="34" charset="0"/>
                <a:ea typeface="华文琥珀" panose="02010800040101010101" pitchFamily="2" charset="-122"/>
              </a:rPr>
              <a:t>漠视问题比存在问题更可怕！</a:t>
            </a:r>
            <a:endParaRPr lang="zh-CN" altLang="en-US" sz="6000" dirty="0">
              <a:solidFill>
                <a:srgbClr val="0062AC"/>
              </a:solidFill>
              <a:latin typeface="Arial" panose="020B0604020202020204" pitchFamily="34" charset="0"/>
              <a:ea typeface="华文琥珀" panose="02010800040101010101" pitchFamily="2" charset="-122"/>
            </a:endParaRPr>
          </a:p>
        </p:txBody>
      </p:sp>
      <p:pic>
        <p:nvPicPr>
          <p:cNvPr id="32771" name="图片 32770" descr="transfile?id=0042A604"/>
          <p:cNvPicPr>
            <a:picLocks noChangeAspect="1"/>
          </p:cNvPicPr>
          <p:nvPr/>
        </p:nvPicPr>
        <p:blipFill>
          <a:blip r:embed="rId1"/>
          <a:srcRect t="18758"/>
          <a:stretch>
            <a:fillRect/>
          </a:stretch>
        </p:blipFill>
        <p:spPr>
          <a:xfrm>
            <a:off x="4546600" y="1270000"/>
            <a:ext cx="4362450" cy="5400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500" decel="50000" fill="hold">
                                          <p:stCondLst>
                                            <p:cond delay="0"/>
                                          </p:stCondLst>
                                        </p:cTn>
                                        <p:tgtEl>
                                          <p:spTgt spid="32771"/>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3277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771"/>
                                        </p:tgtEl>
                                        <p:attrNameLst>
                                          <p:attrName>ppt_w</p:attrName>
                                        </p:attrNameLst>
                                      </p:cBhvr>
                                      <p:tavLst>
                                        <p:tav tm="0">
                                          <p:val>
                                            <p:strVal val="#ppt_w*.05"/>
                                          </p:val>
                                        </p:tav>
                                        <p:tav tm="100000">
                                          <p:val>
                                            <p:strVal val="#ppt_w"/>
                                          </p:val>
                                        </p:tav>
                                      </p:tavLst>
                                    </p:anim>
                                    <p:anim calcmode="lin" valueType="num">
                                      <p:cBhvr>
                                        <p:cTn id="10" dur="1000" fill="hold"/>
                                        <p:tgtEl>
                                          <p:spTgt spid="3277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77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77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77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771"/>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2770">
                                            <p:txEl>
                                              <p:charRg st="0" end="14"/>
                                            </p:txEl>
                                          </p:spTgt>
                                        </p:tgtEl>
                                        <p:attrNameLst>
                                          <p:attrName>style.visibility</p:attrName>
                                        </p:attrNameLst>
                                      </p:cBhvr>
                                      <p:to>
                                        <p:strVal val="visible"/>
                                      </p:to>
                                    </p:set>
                                    <p:animEffect transition="in" filter="wipe(down)">
                                      <p:cBhvr>
                                        <p:cTn id="19" dur="580">
                                          <p:stCondLst>
                                            <p:cond delay="0"/>
                                          </p:stCondLst>
                                        </p:cTn>
                                        <p:tgtEl>
                                          <p:spTgt spid="32770">
                                            <p:txEl>
                                              <p:charRg st="0" end="14"/>
                                            </p:txEl>
                                          </p:spTgt>
                                        </p:tgtEl>
                                      </p:cBhvr>
                                    </p:animEffect>
                                    <p:anim calcmode="lin" valueType="num">
                                      <p:cBhvr>
                                        <p:cTn id="20" dur="1822">
                                          <p:stCondLst>
                                            <p:cond delay="0"/>
                                          </p:stCondLst>
                                        </p:cTn>
                                        <p:tgtEl>
                                          <p:spTgt spid="32770">
                                            <p:txEl>
                                              <p:charRg st="0" end="14"/>
                                            </p:txEl>
                                          </p:spTgt>
                                        </p:tgtEl>
                                        <p:attrNameLst>
                                          <p:attrName>ppt_x</p:attrName>
                                        </p:attrNameLst>
                                      </p:cBhvr>
                                      <p:tavLst>
                                        <p:tav tm="0">
                                          <p:val>
                                            <p:strVal val="#ppt_x-0.25"/>
                                          </p:val>
                                        </p:tav>
                                        <p:tav tm="100000">
                                          <p:val>
                                            <p:strVal val="#ppt_x"/>
                                          </p:val>
                                        </p:tav>
                                      </p:tavLst>
                                    </p:anim>
                                    <p:anim calcmode="lin" valueType="num">
                                      <p:cBhvr>
                                        <p:cTn id="21" dur="664">
                                          <p:stCondLst>
                                            <p:cond delay="0"/>
                                          </p:stCondLst>
                                        </p:cTn>
                                        <p:tgtEl>
                                          <p:spTgt spid="32770">
                                            <p:txEl>
                                              <p:charRg st="0" end="14"/>
                                            </p:txEl>
                                          </p:spTgt>
                                        </p:tgtEl>
                                        <p:attrNameLst>
                                          <p:attrName>ppt_y</p:attrName>
                                        </p:attrNameLst>
                                      </p:cBhvr>
                                      <p:tavLst>
                                        <p:tav tm="0" fmla="#ppt_y-sin(pi*$)/3">
                                          <p:val>
                                            <p:fltVal val="0.500000"/>
                                          </p:val>
                                        </p:tav>
                                        <p:tav tm="100000">
                                          <p:val>
                                            <p:fltVal val="1.000000"/>
                                          </p:val>
                                        </p:tav>
                                      </p:tavLst>
                                    </p:anim>
                                    <p:anim calcmode="lin" valueType="num">
                                      <p:cBhvr>
                                        <p:cTn id="22" dur="664">
                                          <p:stCondLst>
                                            <p:cond delay="664"/>
                                          </p:stCondLst>
                                        </p:cTn>
                                        <p:tgtEl>
                                          <p:spTgt spid="32770">
                                            <p:txEl>
                                              <p:charRg st="0" end="14"/>
                                            </p:txEl>
                                          </p:spTgt>
                                        </p:tgtEl>
                                        <p:attrNameLst>
                                          <p:attrName>ppt_y</p:attrName>
                                        </p:attrNameLst>
                                      </p:cBhvr>
                                      <p:tavLst>
                                        <p:tav tm="0" fmla="#ppt_y-sin(pi*$)/9">
                                          <p:val>
                                            <p:fltVal val="0.000000"/>
                                          </p:val>
                                        </p:tav>
                                        <p:tav tm="100000">
                                          <p:val>
                                            <p:fltVal val="1.000000"/>
                                          </p:val>
                                        </p:tav>
                                      </p:tavLst>
                                    </p:anim>
                                    <p:anim calcmode="lin" valueType="num">
                                      <p:cBhvr>
                                        <p:cTn id="23" dur="332">
                                          <p:stCondLst>
                                            <p:cond delay="1324"/>
                                          </p:stCondLst>
                                        </p:cTn>
                                        <p:tgtEl>
                                          <p:spTgt spid="32770">
                                            <p:txEl>
                                              <p:charRg st="0" end="14"/>
                                            </p:txEl>
                                          </p:spTgt>
                                        </p:tgtEl>
                                        <p:attrNameLst>
                                          <p:attrName>ppt_y</p:attrName>
                                        </p:attrNameLst>
                                      </p:cBhvr>
                                      <p:tavLst>
                                        <p:tav tm="0" fmla="#ppt_y-sin(pi*$)/27">
                                          <p:val>
                                            <p:fltVal val="0.000000"/>
                                          </p:val>
                                        </p:tav>
                                        <p:tav tm="100000">
                                          <p:val>
                                            <p:fltVal val="1.000000"/>
                                          </p:val>
                                        </p:tav>
                                      </p:tavLst>
                                    </p:anim>
                                    <p:anim calcmode="lin" valueType="num">
                                      <p:cBhvr>
                                        <p:cTn id="24" dur="164">
                                          <p:stCondLst>
                                            <p:cond delay="1656"/>
                                          </p:stCondLst>
                                        </p:cTn>
                                        <p:tgtEl>
                                          <p:spTgt spid="32770">
                                            <p:txEl>
                                              <p:charRg st="0" end="14"/>
                                            </p:txEl>
                                          </p:spTgt>
                                        </p:tgtEl>
                                        <p:attrNameLst>
                                          <p:attrName>ppt_y</p:attrName>
                                        </p:attrNameLst>
                                      </p:cBhvr>
                                      <p:tavLst>
                                        <p:tav tm="0" fmla="#ppt_y-sin(pi*$)/81">
                                          <p:val>
                                            <p:fltVal val="0.000000"/>
                                          </p:val>
                                        </p:tav>
                                        <p:tav tm="100000">
                                          <p:val>
                                            <p:fltVal val="1.000000"/>
                                          </p:val>
                                        </p:tav>
                                      </p:tavLst>
                                    </p:anim>
                                    <p:animScale>
                                      <p:cBhvr>
                                        <p:cTn id="25" dur="26">
                                          <p:stCondLst>
                                            <p:cond delay="650"/>
                                          </p:stCondLst>
                                        </p:cTn>
                                        <p:tgtEl>
                                          <p:spTgt spid="32770">
                                            <p:txEl>
                                              <p:charRg st="0" end="14"/>
                                            </p:txEl>
                                          </p:spTgt>
                                        </p:tgtEl>
                                      </p:cBhvr>
                                      <p:to x="100000" y="60000"/>
                                    </p:animScale>
                                    <p:animScale>
                                      <p:cBhvr>
                                        <p:cTn id="26" dur="166" decel="50000">
                                          <p:stCondLst>
                                            <p:cond delay="676"/>
                                          </p:stCondLst>
                                        </p:cTn>
                                        <p:tgtEl>
                                          <p:spTgt spid="32770">
                                            <p:txEl>
                                              <p:charRg st="0" end="14"/>
                                            </p:txEl>
                                          </p:spTgt>
                                        </p:tgtEl>
                                      </p:cBhvr>
                                      <p:to x="100000" y="100000"/>
                                    </p:animScale>
                                    <p:animScale>
                                      <p:cBhvr>
                                        <p:cTn id="27" dur="26">
                                          <p:stCondLst>
                                            <p:cond delay="1312"/>
                                          </p:stCondLst>
                                        </p:cTn>
                                        <p:tgtEl>
                                          <p:spTgt spid="32770">
                                            <p:txEl>
                                              <p:charRg st="0" end="14"/>
                                            </p:txEl>
                                          </p:spTgt>
                                        </p:tgtEl>
                                      </p:cBhvr>
                                      <p:to x="100000" y="80000"/>
                                    </p:animScale>
                                    <p:animScale>
                                      <p:cBhvr>
                                        <p:cTn id="28" dur="166" decel="50000">
                                          <p:stCondLst>
                                            <p:cond delay="1338"/>
                                          </p:stCondLst>
                                        </p:cTn>
                                        <p:tgtEl>
                                          <p:spTgt spid="32770">
                                            <p:txEl>
                                              <p:charRg st="0" end="14"/>
                                            </p:txEl>
                                          </p:spTgt>
                                        </p:tgtEl>
                                      </p:cBhvr>
                                      <p:to x="100000" y="100000"/>
                                    </p:animScale>
                                    <p:animScale>
                                      <p:cBhvr>
                                        <p:cTn id="29" dur="26">
                                          <p:stCondLst>
                                            <p:cond delay="1642"/>
                                          </p:stCondLst>
                                        </p:cTn>
                                        <p:tgtEl>
                                          <p:spTgt spid="32770">
                                            <p:txEl>
                                              <p:charRg st="0" end="14"/>
                                            </p:txEl>
                                          </p:spTgt>
                                        </p:tgtEl>
                                      </p:cBhvr>
                                      <p:to x="100000" y="90000"/>
                                    </p:animScale>
                                    <p:animScale>
                                      <p:cBhvr>
                                        <p:cTn id="30" dur="166" decel="50000">
                                          <p:stCondLst>
                                            <p:cond delay="1668"/>
                                          </p:stCondLst>
                                        </p:cTn>
                                        <p:tgtEl>
                                          <p:spTgt spid="32770">
                                            <p:txEl>
                                              <p:charRg st="0" end="14"/>
                                            </p:txEl>
                                          </p:spTgt>
                                        </p:tgtEl>
                                      </p:cBhvr>
                                      <p:to x="100000" y="100000"/>
                                    </p:animScale>
                                    <p:animScale>
                                      <p:cBhvr>
                                        <p:cTn id="31" dur="26">
                                          <p:stCondLst>
                                            <p:cond delay="1808"/>
                                          </p:stCondLst>
                                        </p:cTn>
                                        <p:tgtEl>
                                          <p:spTgt spid="32770">
                                            <p:txEl>
                                              <p:charRg st="0" end="14"/>
                                            </p:txEl>
                                          </p:spTgt>
                                        </p:tgtEl>
                                      </p:cBhvr>
                                      <p:to x="100000" y="95000"/>
                                    </p:animScale>
                                    <p:animScale>
                                      <p:cBhvr>
                                        <p:cTn id="32" dur="166" decel="50000">
                                          <p:stCondLst>
                                            <p:cond delay="1834"/>
                                          </p:stCondLst>
                                        </p:cTn>
                                        <p:tgtEl>
                                          <p:spTgt spid="32770">
                                            <p:txEl>
                                              <p:charRg st="0"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椭圆 33793"/>
          <p:cNvSpPr/>
          <p:nvPr/>
        </p:nvSpPr>
        <p:spPr>
          <a:xfrm>
            <a:off x="133350" y="838200"/>
            <a:ext cx="5429250" cy="838200"/>
          </a:xfrm>
          <a:prstGeom prst="ellipse">
            <a:avLst/>
          </a:prstGeom>
          <a:solidFill>
            <a:srgbClr val="FFFF99"/>
          </a:solidFill>
          <a:ln w="9525" cap="flat" cmpd="sng">
            <a:solidFill>
              <a:schemeClr val="tx1"/>
            </a:solidFill>
            <a:prstDash val="solid"/>
            <a:headEnd type="none" w="med" len="med"/>
            <a:tailEnd type="none" w="med" len="med"/>
          </a:ln>
        </p:spPr>
        <p:txBody>
          <a:bodyPr wrap="none" anchor="ctr" anchorCtr="0"/>
          <a:p>
            <a:pPr algn="ctr" eaLnBrk="0" hangingPunct="0"/>
            <a:r>
              <a:rPr lang="zh-CN" altLang="en-US" sz="3000" b="1" dirty="0">
                <a:latin typeface="Arial" panose="020B0604020202020204" pitchFamily="34" charset="0"/>
                <a:ea typeface="黑体" panose="02010609060101010101" pitchFamily="2" charset="-122"/>
              </a:rPr>
              <a:t>培养员工强烈的问题意识</a:t>
            </a:r>
            <a:endParaRPr lang="zh-CN" altLang="en-US" sz="3000" b="1" dirty="0">
              <a:latin typeface="Arial" panose="020B0604020202020204" pitchFamily="34" charset="0"/>
              <a:ea typeface="黑体" panose="02010609060101010101" pitchFamily="2" charset="-122"/>
            </a:endParaRPr>
          </a:p>
        </p:txBody>
      </p:sp>
      <p:graphicFrame>
        <p:nvGraphicFramePr>
          <p:cNvPr id="33795" name="对象 33794"/>
          <p:cNvGraphicFramePr>
            <a:graphicFrameLocks noChangeAspect="1"/>
          </p:cNvGraphicFramePr>
          <p:nvPr/>
        </p:nvGraphicFramePr>
        <p:xfrm>
          <a:off x="4679950" y="1238250"/>
          <a:ext cx="3044825" cy="2570163"/>
        </p:xfrm>
        <a:graphic>
          <a:graphicData uri="http://schemas.openxmlformats.org/presentationml/2006/ole">
            <mc:AlternateContent xmlns:mc="http://schemas.openxmlformats.org/markup-compatibility/2006">
              <mc:Choice xmlns:v="urn:schemas-microsoft-com:vml" Requires="v">
                <p:oleObj spid="_x0000_s3076" name="" r:id="rId1" imgW="3764280" imgH="3535680" progId="MS_ClipArt_Gallery.2">
                  <p:embed/>
                </p:oleObj>
              </mc:Choice>
              <mc:Fallback>
                <p:oleObj name="" r:id="rId1" imgW="3764280" imgH="3535680" progId="MS_ClipArt_Gallery.2">
                  <p:embed/>
                  <p:pic>
                    <p:nvPicPr>
                      <p:cNvPr id="0" name="图片 3075"/>
                      <p:cNvPicPr/>
                      <p:nvPr/>
                    </p:nvPicPr>
                    <p:blipFill>
                      <a:blip r:embed="rId2"/>
                      <a:stretch>
                        <a:fillRect/>
                      </a:stretch>
                    </p:blipFill>
                    <p:spPr>
                      <a:xfrm>
                        <a:off x="4679950" y="1238250"/>
                        <a:ext cx="3044825" cy="2570163"/>
                      </a:xfrm>
                      <a:prstGeom prst="rect">
                        <a:avLst/>
                      </a:prstGeom>
                      <a:noFill/>
                      <a:ln w="38100">
                        <a:noFill/>
                        <a:miter/>
                      </a:ln>
                    </p:spPr>
                  </p:pic>
                </p:oleObj>
              </mc:Fallback>
            </mc:AlternateContent>
          </a:graphicData>
        </a:graphic>
      </p:graphicFrame>
      <p:sp>
        <p:nvSpPr>
          <p:cNvPr id="33796" name="文本框 33795"/>
          <p:cNvSpPr txBox="1"/>
          <p:nvPr/>
        </p:nvSpPr>
        <p:spPr>
          <a:xfrm>
            <a:off x="323850" y="4556125"/>
            <a:ext cx="8569325" cy="1616075"/>
          </a:xfrm>
          <a:prstGeom prst="rect">
            <a:avLst/>
          </a:prstGeom>
          <a:noFill/>
          <a:ln w="9525">
            <a:noFill/>
          </a:ln>
        </p:spPr>
        <p:txBody>
          <a:bodyPr>
            <a:spAutoFit/>
          </a:bodyPr>
          <a:p>
            <a:pPr eaLnBrk="0" hangingPunct="0">
              <a:spcBef>
                <a:spcPct val="50000"/>
              </a:spcBef>
            </a:pPr>
            <a:r>
              <a:rPr lang="zh-CN" altLang="en-US" sz="4000" b="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rPr>
              <a:t>企业最可怕的事：</a:t>
            </a:r>
            <a:endParaRPr lang="zh-CN" altLang="en-US" sz="4000" b="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endParaRPr>
          </a:p>
          <a:p>
            <a:pPr eaLnBrk="0" hangingPunct="0">
              <a:spcBef>
                <a:spcPct val="50000"/>
              </a:spcBef>
            </a:pPr>
            <a:r>
              <a:rPr lang="zh-CN" altLang="en-US" sz="4000" b="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rPr>
              <a:t>        不把问题看作问题的惰性！ </a:t>
            </a:r>
            <a:endParaRPr lang="zh-CN" altLang="en-US" sz="4000" b="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3797" name="云形标注 33796"/>
          <p:cNvSpPr/>
          <p:nvPr/>
        </p:nvSpPr>
        <p:spPr>
          <a:xfrm>
            <a:off x="6894513" y="1143000"/>
            <a:ext cx="1951037" cy="990600"/>
          </a:xfrm>
          <a:prstGeom prst="cloudCallout">
            <a:avLst>
              <a:gd name="adj1" fmla="val -54347"/>
              <a:gd name="adj2" fmla="val 71954"/>
            </a:avLst>
          </a:prstGeom>
          <a:solidFill>
            <a:srgbClr val="00FFFF"/>
          </a:solidFill>
          <a:ln w="9525" cap="flat" cmpd="sng">
            <a:solidFill>
              <a:schemeClr val="tx1"/>
            </a:solidFill>
            <a:prstDash val="solid"/>
            <a:headEnd type="none" w="med" len="med"/>
            <a:tailEnd type="none" w="med" len="med"/>
          </a:ln>
        </p:spPr>
        <p:txBody>
          <a:bodyPr/>
          <a:p>
            <a:pPr algn="ctr" eaLnBrk="0" hangingPunct="0">
              <a:lnSpc>
                <a:spcPct val="150000"/>
              </a:lnSpc>
              <a:spcBef>
                <a:spcPct val="50000"/>
              </a:spcBef>
            </a:pPr>
            <a:r>
              <a:rPr lang="zh-CN" altLang="en-US" sz="1600" b="1" dirty="0">
                <a:solidFill>
                  <a:srgbClr val="FF3300"/>
                </a:solidFill>
                <a:latin typeface="Arial" panose="020B0604020202020204" pitchFamily="34" charset="0"/>
                <a:ea typeface="黑体" panose="02010609060101010101" pitchFamily="2" charset="-122"/>
              </a:rPr>
              <a:t>最可怕的事。。。</a:t>
            </a:r>
            <a:endParaRPr lang="zh-CN" altLang="en-US" sz="1600" b="1" dirty="0">
              <a:solidFill>
                <a:srgbClr val="FF3300"/>
              </a:solidFill>
              <a:latin typeface="Arial" panose="020B0604020202020204" pitchFamily="34" charset="0"/>
              <a:ea typeface="黑体" panose="02010609060101010101" pitchFamily="2" charset="-122"/>
            </a:endParaRPr>
          </a:p>
        </p:txBody>
      </p:sp>
      <p:pic>
        <p:nvPicPr>
          <p:cNvPr id="33798" name="图片 33797" descr="PE01838_"/>
          <p:cNvPicPr>
            <a:picLocks noChangeAspect="1"/>
          </p:cNvPicPr>
          <p:nvPr/>
        </p:nvPicPr>
        <p:blipFill>
          <a:blip r:embed="rId3"/>
          <a:stretch>
            <a:fillRect/>
          </a:stretch>
        </p:blipFill>
        <p:spPr>
          <a:xfrm>
            <a:off x="623888" y="2362200"/>
            <a:ext cx="2328862" cy="2006600"/>
          </a:xfrm>
          <a:prstGeom prst="rect">
            <a:avLst/>
          </a:prstGeom>
          <a:noFill/>
          <a:ln w="9525">
            <a:noFill/>
          </a:ln>
        </p:spPr>
      </p:pic>
      <p:sp>
        <p:nvSpPr>
          <p:cNvPr id="33799" name="云形标注 33798"/>
          <p:cNvSpPr/>
          <p:nvPr/>
        </p:nvSpPr>
        <p:spPr>
          <a:xfrm>
            <a:off x="2371725" y="2057400"/>
            <a:ext cx="2374900" cy="914400"/>
          </a:xfrm>
          <a:prstGeom prst="cloudCallout">
            <a:avLst>
              <a:gd name="adj1" fmla="val -62500"/>
              <a:gd name="adj2" fmla="val 46181"/>
            </a:avLst>
          </a:prstGeom>
          <a:solidFill>
            <a:srgbClr val="CCFF33"/>
          </a:solidFill>
          <a:ln w="9525" cap="flat" cmpd="sng">
            <a:solidFill>
              <a:schemeClr val="tx1"/>
            </a:solidFill>
            <a:prstDash val="solid"/>
            <a:headEnd type="none" w="med" len="med"/>
            <a:tailEnd type="none" w="med" len="med"/>
          </a:ln>
        </p:spPr>
        <p:txBody>
          <a:bodyPr/>
          <a:p>
            <a:pPr algn="ctr" eaLnBrk="0" hangingPunct="0">
              <a:spcBef>
                <a:spcPct val="50000"/>
              </a:spcBef>
            </a:pPr>
            <a:r>
              <a:rPr lang="zh-CN" altLang="en-US" b="1" dirty="0">
                <a:solidFill>
                  <a:schemeClr val="accent2"/>
                </a:solidFill>
                <a:latin typeface="Arial" panose="020B0604020202020204" pitchFamily="34" charset="0"/>
                <a:ea typeface="黑体" panose="02010609060101010101" pitchFamily="2" charset="-122"/>
              </a:rPr>
              <a:t>根本就不是什么问题！</a:t>
            </a:r>
            <a:endParaRPr lang="zh-CN" altLang="en-US" b="1" dirty="0">
              <a:solidFill>
                <a:schemeClr val="accent2"/>
              </a:solidFill>
              <a:latin typeface="Arial" panose="020B0604020202020204" pitchFamily="34" charset="0"/>
              <a:ea typeface="黑体" panose="0201060906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a:xfrm>
            <a:off x="180975" y="188913"/>
            <a:ext cx="4516438" cy="874712"/>
          </a:xfrm>
          <a:noFill/>
          <a:ln>
            <a:noFill/>
          </a:ln>
        </p:spPr>
        <p:txBody>
          <a:bodyPr/>
          <a:p>
            <a:r>
              <a:rPr lang="zh-CN" altLang="en-US" b="1" dirty="0">
                <a:solidFill>
                  <a:schemeClr val="bg1"/>
                </a:solidFill>
                <a:ea typeface="黑体" panose="02010609060101010101" pitchFamily="2" charset="-122"/>
              </a:rPr>
              <a:t>问题意识</a:t>
            </a:r>
            <a:r>
              <a:rPr lang="en-US" altLang="zh-CN" b="1">
                <a:solidFill>
                  <a:schemeClr val="bg1"/>
                </a:solidFill>
                <a:ea typeface="黑体" panose="02010609060101010101" pitchFamily="2" charset="-122"/>
              </a:rPr>
              <a:t>的</a:t>
            </a:r>
            <a:r>
              <a:rPr lang="zh-CN" altLang="en-US" b="1" dirty="0">
                <a:solidFill>
                  <a:schemeClr val="bg1"/>
                </a:solidFill>
                <a:ea typeface="黑体" panose="02010609060101010101" pitchFamily="2" charset="-122"/>
              </a:rPr>
              <a:t>培养</a:t>
            </a:r>
            <a:endParaRPr lang="zh-CN" altLang="en-US" b="1" dirty="0">
              <a:solidFill>
                <a:schemeClr val="bg1"/>
              </a:solidFill>
              <a:ea typeface="黑体" panose="02010609060101010101" pitchFamily="2" charset="-122"/>
            </a:endParaRPr>
          </a:p>
        </p:txBody>
      </p:sp>
      <p:pic>
        <p:nvPicPr>
          <p:cNvPr id="34819" name="内容占位符 34818" descr="6006561_130941093636_2"/>
          <p:cNvPicPr>
            <a:picLocks noChangeAspect="1"/>
          </p:cNvPicPr>
          <p:nvPr>
            <p:ph sz="half" idx="1"/>
          </p:nvPr>
        </p:nvPicPr>
        <p:blipFill>
          <a:blip r:embed="rId1"/>
          <a:srcRect b="2596"/>
          <a:stretch>
            <a:fillRect/>
          </a:stretch>
        </p:blipFill>
        <p:spPr>
          <a:xfrm>
            <a:off x="735013" y="1558925"/>
            <a:ext cx="7705725" cy="5186363"/>
          </a:xfrm>
          <a:prstGeom prst="rect">
            <a:avLst/>
          </a:prstGeom>
          <a:noFill/>
          <a:ln w="9525">
            <a:noFill/>
          </a:ln>
        </p:spPr>
      </p:pic>
      <p:grpSp>
        <p:nvGrpSpPr>
          <p:cNvPr id="34820" name="组合 34819"/>
          <p:cNvGrpSpPr>
            <a:grpSpLocks noChangeAspect="1"/>
          </p:cNvGrpSpPr>
          <p:nvPr/>
        </p:nvGrpSpPr>
        <p:grpSpPr>
          <a:xfrm>
            <a:off x="696913" y="1347788"/>
            <a:ext cx="7764462" cy="3617912"/>
            <a:chOff x="0" y="0"/>
            <a:chExt cx="13250" cy="5698"/>
          </a:xfrm>
        </p:grpSpPr>
        <p:pic>
          <p:nvPicPr>
            <p:cNvPr id="34821" name="图片 34820" descr="3453391_000703911599_2"/>
            <p:cNvPicPr>
              <a:picLocks noChangeAspect="1"/>
            </p:cNvPicPr>
            <p:nvPr/>
          </p:nvPicPr>
          <p:blipFill>
            <a:blip r:embed="rId2"/>
            <a:srcRect b="4341"/>
            <a:stretch>
              <a:fillRect/>
            </a:stretch>
          </p:blipFill>
          <p:spPr>
            <a:xfrm>
              <a:off x="0" y="0"/>
              <a:ext cx="13250" cy="5699"/>
            </a:xfrm>
            <a:prstGeom prst="rect">
              <a:avLst/>
            </a:prstGeom>
            <a:noFill/>
            <a:ln w="9525">
              <a:noFill/>
            </a:ln>
          </p:spPr>
        </p:pic>
        <p:pic>
          <p:nvPicPr>
            <p:cNvPr id="34822" name="图片 34821" descr="3453391_000703911599_2"/>
            <p:cNvPicPr>
              <a:picLocks noChangeAspect="1"/>
            </p:cNvPicPr>
            <p:nvPr/>
          </p:nvPicPr>
          <p:blipFill>
            <a:blip r:embed="rId2"/>
            <a:srcRect l="8568" t="73631" r="81898" b="7950"/>
            <a:stretch>
              <a:fillRect/>
            </a:stretch>
          </p:blipFill>
          <p:spPr>
            <a:xfrm>
              <a:off x="125" y="4275"/>
              <a:ext cx="1263" cy="1097"/>
            </a:xfrm>
            <a:prstGeom prst="rect">
              <a:avLst/>
            </a:prstGeom>
            <a:noFill/>
            <a:ln w="9525">
              <a:noFill/>
            </a:ln>
          </p:spPr>
        </p:pic>
      </p:grpSp>
      <p:pic>
        <p:nvPicPr>
          <p:cNvPr id="34823" name="内容占位符 34822" descr="5276939_174158063386_2"/>
          <p:cNvPicPr>
            <a:picLocks noChangeAspect="1"/>
          </p:cNvPicPr>
          <p:nvPr>
            <p:ph sz="half" idx="2"/>
          </p:nvPr>
        </p:nvPicPr>
        <p:blipFill>
          <a:blip r:embed="rId3"/>
          <a:stretch>
            <a:fillRect/>
          </a:stretch>
        </p:blipFill>
        <p:spPr>
          <a:xfrm>
            <a:off x="1890713" y="1206500"/>
            <a:ext cx="5019675" cy="5626100"/>
          </a:xfrm>
          <a:prstGeom prst="rect">
            <a:avLst/>
          </a:prstGeom>
          <a:noFill/>
          <a:ln w="9525">
            <a:noFill/>
          </a:ln>
        </p:spPr>
      </p:pic>
      <p:grpSp>
        <p:nvGrpSpPr>
          <p:cNvPr id="34824" name="组合 34823"/>
          <p:cNvGrpSpPr/>
          <p:nvPr/>
        </p:nvGrpSpPr>
        <p:grpSpPr>
          <a:xfrm>
            <a:off x="1895475" y="1201738"/>
            <a:ext cx="5029200" cy="5641975"/>
            <a:chOff x="0" y="0"/>
            <a:chExt cx="8353" cy="8641"/>
          </a:xfrm>
        </p:grpSpPr>
        <p:pic>
          <p:nvPicPr>
            <p:cNvPr id="34825" name="图片 34824" descr="l753503439"/>
            <p:cNvPicPr>
              <a:picLocks noChangeAspect="1"/>
            </p:cNvPicPr>
            <p:nvPr/>
          </p:nvPicPr>
          <p:blipFill>
            <a:blip r:embed="rId4"/>
            <a:stretch>
              <a:fillRect/>
            </a:stretch>
          </p:blipFill>
          <p:spPr>
            <a:xfrm>
              <a:off x="0" y="0"/>
              <a:ext cx="8353" cy="8641"/>
            </a:xfrm>
            <a:prstGeom prst="rect">
              <a:avLst/>
            </a:prstGeom>
            <a:noFill/>
            <a:ln w="9525">
              <a:noFill/>
            </a:ln>
          </p:spPr>
        </p:pic>
        <p:pic>
          <p:nvPicPr>
            <p:cNvPr id="34826" name="图片 34825" descr="l753503439"/>
            <p:cNvPicPr>
              <a:picLocks noChangeAspect="1"/>
            </p:cNvPicPr>
            <p:nvPr/>
          </p:nvPicPr>
          <p:blipFill>
            <a:blip r:embed="rId4"/>
            <a:srcRect l="75793" b="88335"/>
            <a:stretch>
              <a:fillRect/>
            </a:stretch>
          </p:blipFill>
          <p:spPr>
            <a:xfrm>
              <a:off x="841" y="143"/>
              <a:ext cx="5557" cy="1193"/>
            </a:xfrm>
            <a:prstGeom prst="rect">
              <a:avLst/>
            </a:prstGeom>
            <a:noFill/>
            <a:ln w="9525">
              <a:noFill/>
            </a:ln>
          </p:spPr>
        </p:pic>
        <p:pic>
          <p:nvPicPr>
            <p:cNvPr id="34827" name="图片 34826" descr="l753503439"/>
            <p:cNvPicPr>
              <a:picLocks noChangeAspect="1"/>
            </p:cNvPicPr>
            <p:nvPr/>
          </p:nvPicPr>
          <p:blipFill>
            <a:blip r:embed="rId4"/>
            <a:srcRect l="75793" b="88335"/>
            <a:stretch>
              <a:fillRect/>
            </a:stretch>
          </p:blipFill>
          <p:spPr>
            <a:xfrm>
              <a:off x="4236" y="1728"/>
              <a:ext cx="1651" cy="1430"/>
            </a:xfrm>
            <a:prstGeom prst="rect">
              <a:avLst/>
            </a:prstGeom>
            <a:noFill/>
            <a:ln w="9525">
              <a:noFill/>
            </a:ln>
          </p:spPr>
        </p:pic>
        <p:pic>
          <p:nvPicPr>
            <p:cNvPr id="34828" name="图片 34827" descr="l753503439"/>
            <p:cNvPicPr>
              <a:picLocks noChangeAspect="1"/>
            </p:cNvPicPr>
            <p:nvPr/>
          </p:nvPicPr>
          <p:blipFill>
            <a:blip r:embed="rId4"/>
            <a:srcRect l="75793" b="88335"/>
            <a:stretch>
              <a:fillRect/>
            </a:stretch>
          </p:blipFill>
          <p:spPr>
            <a:xfrm>
              <a:off x="6355" y="1762"/>
              <a:ext cx="1651" cy="744"/>
            </a:xfrm>
            <a:prstGeom prst="rect">
              <a:avLst/>
            </a:prstGeom>
            <a:noFill/>
            <a:ln w="9525">
              <a:noFill/>
            </a:ln>
          </p:spPr>
        </p:pic>
        <p:pic>
          <p:nvPicPr>
            <p:cNvPr id="34829" name="图片 34828" descr="l753503439"/>
            <p:cNvPicPr>
              <a:picLocks noChangeAspect="1"/>
            </p:cNvPicPr>
            <p:nvPr/>
          </p:nvPicPr>
          <p:blipFill>
            <a:blip r:embed="rId4"/>
            <a:srcRect l="75793" b="88335"/>
            <a:stretch>
              <a:fillRect/>
            </a:stretch>
          </p:blipFill>
          <p:spPr>
            <a:xfrm>
              <a:off x="2422" y="7697"/>
              <a:ext cx="1881" cy="744"/>
            </a:xfrm>
            <a:prstGeom prst="rect">
              <a:avLst/>
            </a:prstGeom>
            <a:noFill/>
            <a:ln w="9525">
              <a:noFill/>
            </a:ln>
          </p:spPr>
        </p:pic>
        <p:pic>
          <p:nvPicPr>
            <p:cNvPr id="34830" name="图片 34829" descr="l753503439"/>
            <p:cNvPicPr>
              <a:picLocks noChangeAspect="1"/>
            </p:cNvPicPr>
            <p:nvPr/>
          </p:nvPicPr>
          <p:blipFill>
            <a:blip r:embed="rId4"/>
            <a:srcRect l="75793" b="88335"/>
            <a:stretch>
              <a:fillRect/>
            </a:stretch>
          </p:blipFill>
          <p:spPr>
            <a:xfrm>
              <a:off x="6515" y="2972"/>
              <a:ext cx="1560" cy="2188"/>
            </a:xfrm>
            <a:prstGeom prst="rect">
              <a:avLst/>
            </a:prstGeom>
            <a:noFill/>
            <a:ln w="9525">
              <a:noFill/>
            </a:ln>
          </p:spPr>
        </p:pic>
        <p:sp>
          <p:nvSpPr>
            <p:cNvPr id="34831" name="矩形 34830"/>
            <p:cNvSpPr/>
            <p:nvPr/>
          </p:nvSpPr>
          <p:spPr>
            <a:xfrm rot="5400000">
              <a:off x="6103" y="3540"/>
              <a:ext cx="2279" cy="1143"/>
            </a:xfrm>
            <a:prstGeom prst="rect">
              <a:avLst/>
            </a:prstGeom>
          </p:spPr>
          <p:txBody>
            <a:bodyPr vert="eaVert" wrap="none" fromWordArt="1">
              <a:prstTxWarp prst="textWave4">
                <a:avLst>
                  <a:gd name="adj1" fmla="val 10319"/>
                  <a:gd name="adj2" fmla="val 310"/>
                </a:avLst>
              </a:prstTxWarp>
              <a:normAutofit/>
            </a:bodyPr>
            <a:p>
              <a:pPr algn="ctr"/>
              <a:r>
                <a:rPr lang="zh-CN" altLang="en-US" sz="3600" b="1">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path path="shape">
                      <a:fillToRect l="50000" t="50000" r="50000" b="50000"/>
                    </a:path>
                    <a:tileRect/>
                  </a:gradFill>
                  <a:latin typeface="楷体" panose="02010609060101010101" pitchFamily="1" charset="-122"/>
                  <a:ea typeface="楷体" panose="02010609060101010101" pitchFamily="1" charset="-122"/>
                </a:rPr>
                <a:t>总结</a:t>
              </a:r>
              <a:endParaRPr lang="zh-CN" altLang="en-US" sz="3600" b="1">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path path="shape">
                    <a:fillToRect l="50000" t="50000" r="50000" b="50000"/>
                  </a:path>
                  <a:tileRect/>
                </a:gradFill>
                <a:latin typeface="楷体" panose="02010609060101010101" pitchFamily="1" charset="-122"/>
                <a:ea typeface="楷体" panose="02010609060101010101" pitchFamily="1" charset="-122"/>
              </a:endParaRPr>
            </a:p>
          </p:txBody>
        </p:sp>
        <p:sp>
          <p:nvSpPr>
            <p:cNvPr id="34832" name="文本框 34831"/>
            <p:cNvSpPr txBox="1"/>
            <p:nvPr/>
          </p:nvSpPr>
          <p:spPr>
            <a:xfrm>
              <a:off x="465" y="404"/>
              <a:ext cx="7468" cy="561"/>
            </a:xfrm>
            <a:prstGeom prst="rect">
              <a:avLst/>
            </a:prstGeom>
            <a:noFill/>
            <a:ln w="9525">
              <a:noFill/>
            </a:ln>
          </p:spPr>
          <p:txBody>
            <a:bodyPr>
              <a:spAutoFit/>
            </a:bodyPr>
            <a:p>
              <a:r>
                <a:rPr lang="zh-CN" altLang="en-US" b="1" dirty="0">
                  <a:effectLst>
                    <a:outerShdw blurRad="38100" dist="38100" dir="2700000">
                      <a:srgbClr val="C0C0C0"/>
                    </a:outerShdw>
                  </a:effectLst>
                  <a:latin typeface="Arial" panose="020B0604020202020204" pitchFamily="34" charset="0"/>
                  <a:ea typeface="宋体" panose="02010600030101010101" pitchFamily="2" charset="-122"/>
                </a:rPr>
                <a:t>总结：得出经验教训,摸索事物的发展规律</a:t>
              </a:r>
              <a:endParaRPr lang="zh-CN" altLang="en-US" dirty="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amond(in)">
                                      <p:cBhvr>
                                        <p:cTn id="7" dur="20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4820"/>
                                        </p:tgtEl>
                                        <p:attrNameLst>
                                          <p:attrName>ppt_x</p:attrName>
                                        </p:attrNameLst>
                                      </p:cBhvr>
                                      <p:tavLst>
                                        <p:tav tm="0">
                                          <p:val>
                                            <p:strVal val="ppt_x"/>
                                          </p:val>
                                        </p:tav>
                                        <p:tav tm="100000">
                                          <p:val>
                                            <p:strVal val="ppt_x"/>
                                          </p:val>
                                        </p:tav>
                                      </p:tavLst>
                                    </p:anim>
                                    <p:anim calcmode="lin" valueType="num">
                                      <p:cBhvr additive="base">
                                        <p:cTn id="12" dur="500"/>
                                        <p:tgtEl>
                                          <p:spTgt spid="34820"/>
                                        </p:tgtEl>
                                        <p:attrNameLst>
                                          <p:attrName>ppt_y</p:attrName>
                                        </p:attrNameLst>
                                      </p:cBhvr>
                                      <p:tavLst>
                                        <p:tav tm="0">
                                          <p:val>
                                            <p:strVal val="ppt_y"/>
                                          </p:val>
                                        </p:tav>
                                        <p:tav tm="100000">
                                          <p:val>
                                            <p:strVal val="1+ppt_h/2"/>
                                          </p:val>
                                        </p:tav>
                                      </p:tavLst>
                                    </p:anim>
                                    <p:set>
                                      <p:cBhvr>
                                        <p:cTn id="13" dur="1" fill="hold">
                                          <p:stCondLst>
                                            <p:cond delay="499"/>
                                          </p:stCondLst>
                                        </p:cTn>
                                        <p:tgtEl>
                                          <p:spTgt spid="348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4819"/>
                                        </p:tgtEl>
                                        <p:attrNameLst>
                                          <p:attrName>style.visibility</p:attrName>
                                        </p:attrNameLst>
                                      </p:cBhvr>
                                      <p:to>
                                        <p:strVal val="visible"/>
                                      </p:to>
                                    </p:set>
                                    <p:anim calcmode="lin" valueType="num">
                                      <p:cBhvr additive="base">
                                        <p:cTn id="18" dur="2000" fill="hold"/>
                                        <p:tgtEl>
                                          <p:spTgt spid="34819"/>
                                        </p:tgtEl>
                                        <p:attrNameLst>
                                          <p:attrName>ppt_x</p:attrName>
                                        </p:attrNameLst>
                                      </p:cBhvr>
                                      <p:tavLst>
                                        <p:tav tm="0">
                                          <p:val>
                                            <p:strVal val="#ppt_x"/>
                                          </p:val>
                                        </p:tav>
                                        <p:tav tm="100000">
                                          <p:val>
                                            <p:strVal val="#ppt_x"/>
                                          </p:val>
                                        </p:tav>
                                      </p:tavLst>
                                    </p:anim>
                                    <p:anim calcmode="lin" valueType="num">
                                      <p:cBhvr additive="base">
                                        <p:cTn id="19" dur="20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34819"/>
                                        </p:tgtEl>
                                        <p:attrNameLst>
                                          <p:attrName>ppt_x</p:attrName>
                                        </p:attrNameLst>
                                      </p:cBhvr>
                                      <p:tavLst>
                                        <p:tav tm="0">
                                          <p:val>
                                            <p:strVal val="ppt_x"/>
                                          </p:val>
                                        </p:tav>
                                        <p:tav tm="100000">
                                          <p:val>
                                            <p:strVal val="ppt_x"/>
                                          </p:val>
                                        </p:tav>
                                      </p:tavLst>
                                    </p:anim>
                                    <p:anim calcmode="lin" valueType="num">
                                      <p:cBhvr additive="base">
                                        <p:cTn id="24" dur="500"/>
                                        <p:tgtEl>
                                          <p:spTgt spid="34819"/>
                                        </p:tgtEl>
                                        <p:attrNameLst>
                                          <p:attrName>ppt_y</p:attrName>
                                        </p:attrNameLst>
                                      </p:cBhvr>
                                      <p:tavLst>
                                        <p:tav tm="0">
                                          <p:val>
                                            <p:strVal val="ppt_y"/>
                                          </p:val>
                                        </p:tav>
                                        <p:tav tm="100000">
                                          <p:val>
                                            <p:strVal val="1+ppt_h/2"/>
                                          </p:val>
                                        </p:tav>
                                      </p:tavLst>
                                    </p:anim>
                                    <p:set>
                                      <p:cBhvr>
                                        <p:cTn id="25" dur="1" fill="hold">
                                          <p:stCondLst>
                                            <p:cond delay="499"/>
                                          </p:stCondLst>
                                        </p:cTn>
                                        <p:tgtEl>
                                          <p:spTgt spid="348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4823"/>
                                        </p:tgtEl>
                                        <p:attrNameLst>
                                          <p:attrName>style.visibility</p:attrName>
                                        </p:attrNameLst>
                                      </p:cBhvr>
                                      <p:to>
                                        <p:strVal val="visible"/>
                                      </p:to>
                                    </p:set>
                                    <p:animEffect transition="in" filter="checkerboard(across)">
                                      <p:cBhvr>
                                        <p:cTn id="30" dur="500"/>
                                        <p:tgtEl>
                                          <p:spTgt spid="348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34823"/>
                                        </p:tgtEl>
                                        <p:attrNameLst>
                                          <p:attrName>ppt_x</p:attrName>
                                        </p:attrNameLst>
                                      </p:cBhvr>
                                      <p:tavLst>
                                        <p:tav tm="0">
                                          <p:val>
                                            <p:strVal val="ppt_x"/>
                                          </p:val>
                                        </p:tav>
                                        <p:tav tm="100000">
                                          <p:val>
                                            <p:strVal val="ppt_x"/>
                                          </p:val>
                                        </p:tav>
                                      </p:tavLst>
                                    </p:anim>
                                    <p:anim calcmode="lin" valueType="num">
                                      <p:cBhvr additive="base">
                                        <p:cTn id="35" dur="500"/>
                                        <p:tgtEl>
                                          <p:spTgt spid="34823"/>
                                        </p:tgtEl>
                                        <p:attrNameLst>
                                          <p:attrName>ppt_y</p:attrName>
                                        </p:attrNameLst>
                                      </p:cBhvr>
                                      <p:tavLst>
                                        <p:tav tm="0">
                                          <p:val>
                                            <p:strVal val="ppt_y"/>
                                          </p:val>
                                        </p:tav>
                                        <p:tav tm="100000">
                                          <p:val>
                                            <p:strVal val="1+ppt_h/2"/>
                                          </p:val>
                                        </p:tav>
                                      </p:tavLst>
                                    </p:anim>
                                    <p:set>
                                      <p:cBhvr>
                                        <p:cTn id="36" dur="1" fill="hold">
                                          <p:stCondLst>
                                            <p:cond delay="499"/>
                                          </p:stCondLst>
                                        </p:cTn>
                                        <p:tgtEl>
                                          <p:spTgt spid="348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4824"/>
                                        </p:tgtEl>
                                        <p:attrNameLst>
                                          <p:attrName>style.visibility</p:attrName>
                                        </p:attrNameLst>
                                      </p:cBhvr>
                                      <p:to>
                                        <p:strVal val="visible"/>
                                      </p:to>
                                    </p:set>
                                    <p:animEffect transition="in" filter="checkerboard(across)">
                                      <p:cBhvr>
                                        <p:cTn id="41"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35841"/>
          <p:cNvSpPr/>
          <p:nvPr/>
        </p:nvSpPr>
        <p:spPr>
          <a:xfrm>
            <a:off x="684213" y="1773238"/>
            <a:ext cx="7920037" cy="4176712"/>
          </a:xfrm>
          <a:prstGeom prst="rect">
            <a:avLst/>
          </a:prstGeom>
          <a:solidFill>
            <a:schemeClr val="bg1"/>
          </a:solidFill>
          <a:ln w="9525" cap="flat" cmpd="sng">
            <a:solidFill>
              <a:schemeClr val="tx1"/>
            </a:solidFill>
            <a:prstDash val="solid"/>
            <a:miter/>
            <a:headEnd type="none" w="med" len="med"/>
            <a:tailEnd type="none" w="med" len="med"/>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Times New Roman" panose="02020603050405020304" pitchFamily="18" charset="0"/>
                <a:ea typeface="仿宋_GB2312"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仿宋_GB2312"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仿宋_GB2312"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仿宋_GB2312"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仿宋_GB2312" pitchFamily="49" charset="-122"/>
              </a:defRPr>
            </a:lvl5pPr>
          </a:lstStyle>
          <a:p>
            <a:pPr lvl="0"/>
            <a:r>
              <a:rPr lang="zh-CN" altLang="en-US" sz="2800" dirty="0">
                <a:solidFill>
                  <a:srgbClr val="990000"/>
                </a:solidFill>
                <a:latin typeface="黑体" panose="02010609060101010101" pitchFamily="2" charset="-122"/>
                <a:ea typeface="黑体" panose="02010609060101010101" pitchFamily="2" charset="-122"/>
              </a:rPr>
              <a:t>什么是改善？</a:t>
            </a:r>
            <a:endParaRPr lang="zh-CN" altLang="en-US" sz="2800" dirty="0">
              <a:latin typeface="黑体" panose="02010609060101010101" pitchFamily="2" charset="-122"/>
              <a:ea typeface="黑体" panose="02010609060101010101" pitchFamily="2" charset="-122"/>
            </a:endParaRPr>
          </a:p>
          <a:p>
            <a:pPr lvl="0">
              <a:buNone/>
            </a:pPr>
            <a:r>
              <a:rPr lang="zh-CN" altLang="en-US" sz="2800" dirty="0">
                <a:latin typeface="黑体" panose="02010609060101010101" pitchFamily="2" charset="-122"/>
                <a:ea typeface="黑体" panose="02010609060101010101" pitchFamily="2" charset="-122"/>
              </a:rPr>
              <a:t>  通过 </a:t>
            </a:r>
            <a:r>
              <a:rPr lang="zh-CN" altLang="en-US" sz="2800" dirty="0">
                <a:solidFill>
                  <a:srgbClr val="FF0000"/>
                </a:solidFill>
                <a:latin typeface="黑体" panose="02010609060101010101" pitchFamily="2" charset="-122"/>
                <a:ea typeface="黑体" panose="02010609060101010101" pitchFamily="2" charset="-122"/>
              </a:rPr>
              <a:t>手段或方法</a:t>
            </a:r>
            <a:r>
              <a:rPr lang="zh-CN" altLang="en-US" sz="2800" dirty="0">
                <a:latin typeface="黑体" panose="02010609060101010101" pitchFamily="2" charset="-122"/>
                <a:ea typeface="黑体" panose="02010609060101010101" pitchFamily="2" charset="-122"/>
              </a:rPr>
              <a:t> 的</a:t>
            </a:r>
            <a:r>
              <a:rPr lang="zh-CN" altLang="en-US" sz="2800" i="1" dirty="0">
                <a:solidFill>
                  <a:srgbClr val="FF0000"/>
                </a:solidFill>
                <a:latin typeface="黑体" panose="02010609060101010101" pitchFamily="2" charset="-122"/>
                <a:ea typeface="黑体" panose="02010609060101010101" pitchFamily="2" charset="-122"/>
              </a:rPr>
              <a:t>变更</a:t>
            </a:r>
            <a:r>
              <a:rPr lang="zh-CN" altLang="en-US" sz="2800" dirty="0">
                <a:latin typeface="黑体" panose="02010609060101010101" pitchFamily="2" charset="-122"/>
                <a:ea typeface="黑体" panose="02010609060101010101" pitchFamily="2" charset="-122"/>
              </a:rPr>
              <a:t>，使得工作或结果朝着</a:t>
            </a:r>
            <a:r>
              <a:rPr lang="zh-CN" altLang="en-US" sz="2800" dirty="0">
                <a:latin typeface="黑体" panose="02010609060101010101" pitchFamily="2" charset="-122"/>
                <a:ea typeface="黑体" panose="02010609060101010101" pitchFamily="2" charset="-122"/>
              </a:rPr>
              <a:t>目标</a:t>
            </a:r>
            <a:r>
              <a:rPr lang="zh-CN" altLang="en-US" sz="2800" dirty="0">
                <a:latin typeface="黑体" panose="02010609060101010101" pitchFamily="2" charset="-122"/>
                <a:ea typeface="黑体" panose="02010609060101010101" pitchFamily="2" charset="-122"/>
              </a:rPr>
              <a:t>方向发展的过程。</a:t>
            </a:r>
            <a:endParaRPr lang="zh-CN" altLang="en-US" sz="2800" dirty="0">
              <a:latin typeface="黑体" panose="02010609060101010101" pitchFamily="2" charset="-122"/>
              <a:ea typeface="黑体" panose="02010609060101010101" pitchFamily="2" charset="-122"/>
            </a:endParaRPr>
          </a:p>
          <a:p>
            <a:pPr lvl="0">
              <a:buNone/>
            </a:pPr>
            <a:endParaRPr lang="zh-CN" altLang="en-US" sz="2800" dirty="0">
              <a:latin typeface="黑体" panose="02010609060101010101" pitchFamily="2" charset="-122"/>
              <a:ea typeface="黑体" panose="02010609060101010101" pitchFamily="2" charset="-122"/>
            </a:endParaRPr>
          </a:p>
          <a:p>
            <a:pPr lvl="0"/>
            <a:r>
              <a:rPr lang="zh-CN" altLang="en-US" sz="2800" dirty="0">
                <a:solidFill>
                  <a:srgbClr val="990000"/>
                </a:solidFill>
                <a:latin typeface="黑体" panose="02010609060101010101" pitchFamily="2" charset="-122"/>
                <a:ea typeface="黑体" panose="02010609060101010101" pitchFamily="2" charset="-122"/>
              </a:rPr>
              <a:t>什么是改恶？</a:t>
            </a:r>
            <a:r>
              <a:rPr lang="zh-CN" altLang="en-US" sz="2800" dirty="0">
                <a:latin typeface="黑体" panose="02010609060101010101" pitchFamily="2" charset="-122"/>
                <a:ea typeface="黑体" panose="02010609060101010101" pitchFamily="2" charset="-122"/>
              </a:rPr>
              <a:t> </a:t>
            </a:r>
            <a:endParaRPr lang="zh-CN" altLang="en-US" sz="2800" dirty="0">
              <a:latin typeface="黑体" panose="02010609060101010101" pitchFamily="2" charset="-122"/>
              <a:ea typeface="黑体" panose="02010609060101010101" pitchFamily="2" charset="-122"/>
            </a:endParaRPr>
          </a:p>
          <a:p>
            <a:pPr lvl="0">
              <a:buNone/>
            </a:pPr>
            <a:r>
              <a:rPr lang="zh-CN" altLang="en-US" sz="2800" dirty="0">
                <a:latin typeface="黑体" panose="02010609060101010101" pitchFamily="2" charset="-122"/>
                <a:ea typeface="黑体" panose="02010609060101010101" pitchFamily="2" charset="-122"/>
              </a:rPr>
              <a:t>  相反...</a:t>
            </a:r>
            <a:endParaRPr lang="zh-CN" altLang="en-US" sz="2800" dirty="0">
              <a:latin typeface="黑体" panose="02010609060101010101" pitchFamily="2" charset="-122"/>
              <a:ea typeface="黑体" panose="02010609060101010101" pitchFamily="2" charset="-122"/>
            </a:endParaRPr>
          </a:p>
          <a:p>
            <a:pPr lvl="0">
              <a:buNone/>
            </a:pPr>
            <a:r>
              <a:rPr lang="zh-CN" altLang="en-US" sz="2800" dirty="0">
                <a:latin typeface="黑体" panose="02010609060101010101" pitchFamily="2" charset="-122"/>
                <a:ea typeface="黑体" panose="02010609060101010101" pitchFamily="2" charset="-122"/>
              </a:rPr>
              <a:t> </a:t>
            </a:r>
            <a:endParaRPr lang="zh-CN" altLang="en-US" sz="2800" dirty="0">
              <a:latin typeface="黑体" panose="02010609060101010101" pitchFamily="2" charset="-122"/>
              <a:ea typeface="黑体" panose="02010609060101010101" pitchFamily="2" charset="-122"/>
            </a:endParaRPr>
          </a:p>
        </p:txBody>
      </p:sp>
      <p:sp>
        <p:nvSpPr>
          <p:cNvPr id="35843" name="文本框 35842"/>
          <p:cNvSpPr txBox="1"/>
          <p:nvPr/>
        </p:nvSpPr>
        <p:spPr>
          <a:xfrm>
            <a:off x="1116013" y="477838"/>
            <a:ext cx="5334000" cy="762000"/>
          </a:xfrm>
          <a:prstGeom prst="rect">
            <a:avLst/>
          </a:prstGeom>
          <a:noFill/>
          <a:ln w="9525">
            <a:noFill/>
          </a:ln>
        </p:spPr>
        <p:txBody>
          <a:bodyPr>
            <a:spAutoFit/>
          </a:bodyPr>
          <a:p>
            <a:pPr eaLnBrk="0" hangingPunct="0">
              <a:spcBef>
                <a:spcPct val="50000"/>
              </a:spcBef>
            </a:pPr>
            <a:r>
              <a:rPr lang="zh-CN" altLang="en-US" sz="4400" dirty="0">
                <a:solidFill>
                  <a:srgbClr val="0000FF"/>
                </a:solidFill>
                <a:latin typeface="黑体" panose="02010609060101010101" pitchFamily="2" charset="-122"/>
                <a:ea typeface="黑体" panose="02010609060101010101" pitchFamily="2" charset="-122"/>
              </a:rPr>
              <a:t>改善的定义</a:t>
            </a:r>
            <a:endParaRPr lang="zh-CN" altLang="en-US" sz="4400" b="1" dirty="0">
              <a:latin typeface="黑体" panose="02010609060101010101" pitchFamily="2" charset="-122"/>
              <a:ea typeface="黑体" panose="02010609060101010101" pitchFamily="2" charset="-122"/>
            </a:endParaRPr>
          </a:p>
        </p:txBody>
      </p:sp>
      <p:pic>
        <p:nvPicPr>
          <p:cNvPr id="35844" name="图片 35843" descr="j0078711"/>
          <p:cNvPicPr>
            <a:picLocks noChangeAspect="1"/>
          </p:cNvPicPr>
          <p:nvPr/>
        </p:nvPicPr>
        <p:blipFill>
          <a:blip r:embed="rId1"/>
          <a:stretch>
            <a:fillRect/>
          </a:stretch>
        </p:blipFill>
        <p:spPr>
          <a:xfrm>
            <a:off x="7308850" y="3429000"/>
            <a:ext cx="1131888" cy="216058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36865"/>
          <p:cNvGrpSpPr/>
          <p:nvPr/>
        </p:nvGrpSpPr>
        <p:grpSpPr>
          <a:xfrm>
            <a:off x="1476375" y="909638"/>
            <a:ext cx="6480175" cy="3744912"/>
            <a:chOff x="0" y="0"/>
            <a:chExt cx="3456" cy="1584"/>
          </a:xfrm>
        </p:grpSpPr>
        <p:sp>
          <p:nvSpPr>
            <p:cNvPr id="36867" name="文本框 36866"/>
            <p:cNvSpPr txBox="1"/>
            <p:nvPr/>
          </p:nvSpPr>
          <p:spPr>
            <a:xfrm>
              <a:off x="560" y="912"/>
              <a:ext cx="352" cy="672"/>
            </a:xfrm>
            <a:prstGeom prst="rect">
              <a:avLst/>
            </a:prstGeom>
            <a:solidFill>
              <a:schemeClr val="hlink"/>
            </a:solidFill>
            <a:ln w="9525" cap="flat" cmpd="sng">
              <a:solidFill>
                <a:schemeClr val="tx1"/>
              </a:solidFill>
              <a:prstDash val="solid"/>
              <a:miter/>
              <a:headEnd type="none" w="med" len="med"/>
              <a:tailEnd type="none" w="med" len="med"/>
            </a:ln>
          </p:spPr>
          <p:txBody>
            <a:bodyPr vert="eaVert">
              <a:spAutoFit/>
            </a:bodyPr>
            <a:p>
              <a:pPr algn="ctr" eaLnBrk="0" hangingPunct="0">
                <a:spcBef>
                  <a:spcPct val="50000"/>
                </a:spcBef>
              </a:pPr>
              <a:r>
                <a:rPr lang="zh-CN" altLang="en-US" b="1" dirty="0">
                  <a:latin typeface="宋体" panose="02010600030101010101" pitchFamily="2" charset="-122"/>
                  <a:ea typeface="宋体" panose="02010600030101010101" pitchFamily="2" charset="-122"/>
                </a:rPr>
                <a:t>现状</a:t>
              </a:r>
              <a:endParaRPr lang="zh-CN" altLang="en-US" b="1" dirty="0">
                <a:latin typeface="宋体" panose="02010600030101010101" pitchFamily="2" charset="-122"/>
                <a:ea typeface="宋体" panose="02010600030101010101" pitchFamily="2" charset="-122"/>
              </a:endParaRPr>
            </a:p>
          </p:txBody>
        </p:sp>
        <p:sp>
          <p:nvSpPr>
            <p:cNvPr id="36868" name="文本框 36867"/>
            <p:cNvSpPr txBox="1"/>
            <p:nvPr/>
          </p:nvSpPr>
          <p:spPr>
            <a:xfrm>
              <a:off x="1968" y="48"/>
              <a:ext cx="352" cy="1536"/>
            </a:xfrm>
            <a:prstGeom prst="rect">
              <a:avLst/>
            </a:prstGeom>
            <a:solidFill>
              <a:schemeClr val="accent1"/>
            </a:solidFill>
            <a:ln w="9525" cap="flat" cmpd="sng">
              <a:solidFill>
                <a:schemeClr val="tx1"/>
              </a:solidFill>
              <a:prstDash val="solid"/>
              <a:miter/>
              <a:headEnd type="none" w="med" len="med"/>
              <a:tailEnd type="none" w="med" len="med"/>
            </a:ln>
          </p:spPr>
          <p:txBody>
            <a:bodyPr vert="eaVert">
              <a:spAutoFit/>
            </a:bodyPr>
            <a:p>
              <a:pPr algn="ctr" eaLnBrk="0" hangingPunct="0">
                <a:spcBef>
                  <a:spcPct val="50000"/>
                </a:spcBef>
              </a:pPr>
              <a:r>
                <a:rPr lang="zh-CN" altLang="en-US" b="1" dirty="0">
                  <a:latin typeface="宋体" panose="02010600030101010101" pitchFamily="2" charset="-122"/>
                  <a:ea typeface="宋体" panose="02010600030101010101" pitchFamily="2" charset="-122"/>
                </a:rPr>
                <a:t>目标</a:t>
              </a:r>
              <a:endParaRPr lang="zh-CN" altLang="en-US" b="1" dirty="0">
                <a:latin typeface="宋体" panose="02010600030101010101" pitchFamily="2" charset="-122"/>
                <a:ea typeface="宋体" panose="02010600030101010101" pitchFamily="2" charset="-122"/>
              </a:endParaRPr>
            </a:p>
          </p:txBody>
        </p:sp>
        <p:sp>
          <p:nvSpPr>
            <p:cNvPr id="36869" name="直接连接符 36868"/>
            <p:cNvSpPr/>
            <p:nvPr/>
          </p:nvSpPr>
          <p:spPr>
            <a:xfrm flipV="1">
              <a:off x="0" y="0"/>
              <a:ext cx="0" cy="1584"/>
            </a:xfrm>
            <a:prstGeom prst="line">
              <a:avLst/>
            </a:prstGeom>
            <a:ln w="57150" cap="flat" cmpd="sng">
              <a:solidFill>
                <a:schemeClr val="tx1"/>
              </a:solidFill>
              <a:prstDash val="solid"/>
              <a:headEnd type="none" w="med" len="med"/>
              <a:tailEnd type="stealth" w="med" len="lg"/>
            </a:ln>
          </p:spPr>
        </p:sp>
        <p:sp>
          <p:nvSpPr>
            <p:cNvPr id="36870" name="直接连接符 36869"/>
            <p:cNvSpPr/>
            <p:nvPr/>
          </p:nvSpPr>
          <p:spPr>
            <a:xfrm flipV="1">
              <a:off x="0" y="1584"/>
              <a:ext cx="3456" cy="0"/>
            </a:xfrm>
            <a:prstGeom prst="line">
              <a:avLst/>
            </a:prstGeom>
            <a:ln w="57150" cap="flat" cmpd="sng">
              <a:solidFill>
                <a:schemeClr val="tx1"/>
              </a:solidFill>
              <a:prstDash val="solid"/>
              <a:headEnd type="none" w="med" len="med"/>
              <a:tailEnd type="stealth" w="med" len="lg"/>
            </a:ln>
          </p:spPr>
        </p:sp>
        <p:sp>
          <p:nvSpPr>
            <p:cNvPr id="36871" name="任意多边形 36870"/>
            <p:cNvSpPr/>
            <p:nvPr/>
          </p:nvSpPr>
          <p:spPr>
            <a:xfrm rot="19271708">
              <a:off x="786" y="339"/>
              <a:ext cx="1281" cy="288"/>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noFill/>
            </a:ln>
          </p:spPr>
          <p:txBody>
            <a:bodyPr/>
            <a:p>
              <a:endParaRPr lang="zh-CN" altLang="en-US"/>
            </a:p>
          </p:txBody>
        </p:sp>
        <p:sp>
          <p:nvSpPr>
            <p:cNvPr id="36872" name="文本框 36871"/>
            <p:cNvSpPr txBox="1"/>
            <p:nvPr/>
          </p:nvSpPr>
          <p:spPr>
            <a:xfrm>
              <a:off x="912" y="288"/>
              <a:ext cx="912" cy="518"/>
            </a:xfrm>
            <a:prstGeom prst="rect">
              <a:avLst/>
            </a:prstGeom>
            <a:solidFill>
              <a:srgbClr val="FFFF66">
                <a:alpha val="50000"/>
              </a:srgbClr>
            </a:solidFill>
            <a:ln w="9525">
              <a:noFill/>
            </a:ln>
          </p:spPr>
          <p:txBody>
            <a:bodyPr>
              <a:spAutoFit/>
            </a:bodyPr>
            <a:p>
              <a:pPr algn="ctr" eaLnBrk="0" hangingPunct="0"/>
              <a:r>
                <a:rPr lang="zh-CN" altLang="en-US" b="1" dirty="0">
                  <a:latin typeface="宋体" panose="02010600030101010101" pitchFamily="2" charset="-122"/>
                  <a:ea typeface="宋体" panose="02010600030101010101" pitchFamily="2" charset="-122"/>
                </a:rPr>
                <a:t>方法及手</a:t>
              </a:r>
              <a:endParaRPr lang="zh-CN" altLang="en-US" b="1" dirty="0">
                <a:latin typeface="宋体" panose="02010600030101010101" pitchFamily="2" charset="-122"/>
                <a:ea typeface="宋体" panose="02010600030101010101" pitchFamily="2" charset="-122"/>
              </a:endParaRPr>
            </a:p>
            <a:p>
              <a:pPr algn="ctr" eaLnBrk="0" hangingPunct="0"/>
              <a:r>
                <a:rPr lang="zh-CN" altLang="en-US" b="1" dirty="0">
                  <a:latin typeface="宋体" panose="02010600030101010101" pitchFamily="2" charset="-122"/>
                  <a:ea typeface="宋体" panose="02010600030101010101" pitchFamily="2" charset="-122"/>
                </a:rPr>
                <a:t>段的集合</a:t>
              </a:r>
              <a:endParaRPr lang="zh-CN" altLang="en-US" b="1" dirty="0">
                <a:latin typeface="宋体" panose="02010600030101010101" pitchFamily="2" charset="-122"/>
                <a:ea typeface="宋体" panose="02010600030101010101" pitchFamily="2" charset="-122"/>
              </a:endParaRPr>
            </a:p>
          </p:txBody>
        </p:sp>
      </p:grpSp>
      <p:sp>
        <p:nvSpPr>
          <p:cNvPr id="36873" name="文本框 36872"/>
          <p:cNvSpPr txBox="1"/>
          <p:nvPr/>
        </p:nvSpPr>
        <p:spPr>
          <a:xfrm>
            <a:off x="396875" y="5229225"/>
            <a:ext cx="8353425" cy="884238"/>
          </a:xfrm>
          <a:prstGeom prst="rect">
            <a:avLst/>
          </a:prstGeom>
          <a:noFill/>
          <a:ln w="9525">
            <a:noFill/>
          </a:ln>
        </p:spPr>
        <p:txBody>
          <a:bodyPr>
            <a:spAutoFit/>
          </a:bodyPr>
          <a:p>
            <a:pPr eaLnBrk="0" hangingPunct="0"/>
            <a:r>
              <a:rPr lang="zh-CN" altLang="en-US" sz="2600" b="1" dirty="0">
                <a:solidFill>
                  <a:srgbClr val="0000FF"/>
                </a:solidFill>
                <a:latin typeface="宋体" panose="02010600030101010101" pitchFamily="2" charset="-122"/>
                <a:ea typeface="宋体" panose="02010600030101010101" pitchFamily="2" charset="-122"/>
              </a:rPr>
              <a:t>是一种对工作的细节内容加以研究、分析、简化、决定其有利的顺序并予以重新组合的技巧集合。</a:t>
            </a:r>
            <a:endParaRPr lang="zh-CN" altLang="en-US" sz="2600" b="1" dirty="0">
              <a:solidFill>
                <a:srgbClr val="0000FF"/>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idx="4294967295"/>
          </p:nvPr>
        </p:nvSpPr>
        <p:spPr>
          <a:xfrm>
            <a:off x="468313" y="620713"/>
            <a:ext cx="8229600" cy="774700"/>
          </a:xfrm>
          <a:ln/>
          <a:effectLst>
            <a:outerShdw dist="38100" dir="2699999" algn="ctr" rotWithShape="0">
              <a:srgbClr val="000000">
                <a:alpha val="31000"/>
              </a:srgbClr>
            </a:outerShdw>
          </a:effectLst>
        </p:spPr>
        <p:txBody>
          <a:bodyPr vert="horz" wrap="square" anchor="ctr" anchorCtr="0"/>
          <a:p>
            <a:pPr algn="ctr" eaLnBrk="1" hangingPunct="1"/>
            <a:r>
              <a:rPr lang="zh-CN" altLang="en-US" sz="4400" b="1">
                <a:solidFill>
                  <a:srgbClr val="0070C0"/>
                </a:solidFill>
                <a:latin typeface="汉仪粗宋简" pitchFamily="1" charset="-122"/>
                <a:ea typeface="汉仪粗宋简" pitchFamily="1" charset="-122"/>
              </a:rPr>
              <a:t>目  录</a:t>
            </a:r>
            <a:endParaRPr lang="zh-CN" altLang="en-US" sz="4400" b="1">
              <a:solidFill>
                <a:srgbClr val="0070C0"/>
              </a:solidFill>
              <a:latin typeface="汉仪粗宋简" pitchFamily="1" charset="-122"/>
              <a:ea typeface="汉仪粗宋简" pitchFamily="1" charset="-122"/>
            </a:endParaRPr>
          </a:p>
        </p:txBody>
      </p:sp>
      <p:sp>
        <p:nvSpPr>
          <p:cNvPr id="18435" name="圆角矩形 4"/>
          <p:cNvSpPr/>
          <p:nvPr/>
        </p:nvSpPr>
        <p:spPr>
          <a:xfrm>
            <a:off x="1654175" y="1830388"/>
            <a:ext cx="4929188" cy="642937"/>
          </a:xfrm>
          <a:prstGeom prst="roundRect">
            <a:avLst>
              <a:gd name="adj" fmla="val 16667"/>
            </a:avLst>
          </a:prstGeom>
          <a:solidFill>
            <a:srgbClr val="0062AC"/>
          </a:solidFill>
          <a:ln w="25400" cap="flat" cmpd="sng">
            <a:solidFill>
              <a:srgbClr val="00B0F0"/>
            </a:solidFill>
            <a:prstDash val="solid"/>
            <a:headEnd type="none" w="med" len="med"/>
            <a:tailEnd type="none" w="med" len="med"/>
          </a:ln>
          <a:effectLst>
            <a:outerShdw dist="38100" dir="2699999" algn="ctr" rotWithShape="0">
              <a:srgbClr val="000000">
                <a:alpha val="31000"/>
              </a:srgbClr>
            </a:outerShdw>
          </a:effectLst>
        </p:spPr>
        <p:txBody>
          <a:bodyPr anchor="ctr" anchorCtr="0"/>
          <a:p>
            <a:pPr algn="ctr"/>
            <a:endParaRPr lang="zh-CN" altLang="en-US" b="1" dirty="0">
              <a:solidFill>
                <a:srgbClr val="FFFFFF"/>
              </a:solidFill>
              <a:latin typeface="Calibri" panose="020F0502020204030204" pitchFamily="34" charset="0"/>
              <a:ea typeface="宋体" panose="02010600030101010101" pitchFamily="2" charset="-122"/>
            </a:endParaRPr>
          </a:p>
        </p:txBody>
      </p:sp>
      <p:pic>
        <p:nvPicPr>
          <p:cNvPr id="18436" name="Picture 2" descr="C:\Documents and Settings\鱼不愚\桌面\3dicon1_zcool.com.cn [转换].png"/>
          <p:cNvPicPr>
            <a:picLocks noChangeAspect="1"/>
          </p:cNvPicPr>
          <p:nvPr/>
        </p:nvPicPr>
        <p:blipFill>
          <a:blip r:embed="rId1"/>
          <a:srcRect l="38753" r="35728" b="62553"/>
          <a:stretch>
            <a:fillRect/>
          </a:stretch>
        </p:blipFill>
        <p:spPr>
          <a:xfrm>
            <a:off x="1082675" y="1395413"/>
            <a:ext cx="1143000" cy="1244600"/>
          </a:xfrm>
          <a:prstGeom prst="rect">
            <a:avLst/>
          </a:prstGeom>
          <a:noFill/>
          <a:ln w="9525">
            <a:noFill/>
          </a:ln>
        </p:spPr>
      </p:pic>
      <p:sp>
        <p:nvSpPr>
          <p:cNvPr id="18437" name="TextBox 5"/>
          <p:cNvSpPr txBox="1"/>
          <p:nvPr/>
        </p:nvSpPr>
        <p:spPr>
          <a:xfrm>
            <a:off x="1303338" y="1946275"/>
            <a:ext cx="749300" cy="579438"/>
          </a:xfrm>
          <a:prstGeom prst="rect">
            <a:avLst/>
          </a:prstGeom>
          <a:noFill/>
          <a:ln w="9525">
            <a:noFill/>
          </a:ln>
        </p:spPr>
        <p:txBody>
          <a:bodyPr>
            <a:spAutoFit/>
          </a:bodyPr>
          <a:p>
            <a:r>
              <a:rPr lang="en-US" altLang="zh-CN" sz="3200" b="1">
                <a:solidFill>
                  <a:srgbClr val="0070C0"/>
                </a:solidFill>
                <a:latin typeface="Arial Black" panose="020B0A04020102020204" pitchFamily="34" charset="0"/>
                <a:ea typeface="ClassizismAntiqua" pitchFamily="2" charset="-122"/>
              </a:rPr>
              <a:t>01</a:t>
            </a:r>
            <a:endParaRPr lang="en-US" altLang="zh-CN" sz="3200" b="1">
              <a:solidFill>
                <a:srgbClr val="0070C0"/>
              </a:solidFill>
              <a:latin typeface="Arial Black" panose="020B0A04020102020204" pitchFamily="34" charset="0"/>
              <a:ea typeface="ClassizismAntiqua" pitchFamily="2" charset="-122"/>
            </a:endParaRPr>
          </a:p>
        </p:txBody>
      </p:sp>
      <p:sp>
        <p:nvSpPr>
          <p:cNvPr id="18438" name="圆角矩形 8"/>
          <p:cNvSpPr/>
          <p:nvPr/>
        </p:nvSpPr>
        <p:spPr>
          <a:xfrm>
            <a:off x="2368550" y="3059113"/>
            <a:ext cx="4929188" cy="642937"/>
          </a:xfrm>
          <a:prstGeom prst="roundRect">
            <a:avLst>
              <a:gd name="adj" fmla="val 16667"/>
            </a:avLst>
          </a:prstGeom>
          <a:solidFill>
            <a:srgbClr val="0062AC"/>
          </a:solidFill>
          <a:ln w="25400" cap="flat" cmpd="sng">
            <a:solidFill>
              <a:srgbClr val="00B0F0"/>
            </a:solidFill>
            <a:prstDash val="solid"/>
            <a:headEnd type="none" w="med" len="med"/>
            <a:tailEnd type="none" w="med" len="med"/>
          </a:ln>
          <a:effectLst>
            <a:outerShdw dist="38100" dir="2699999" algn="ctr" rotWithShape="0">
              <a:srgbClr val="000000">
                <a:alpha val="31000"/>
              </a:srgbClr>
            </a:outerShdw>
          </a:effectLst>
        </p:spPr>
        <p:txBody>
          <a:bodyPr anchor="ctr" anchorCtr="0"/>
          <a:p>
            <a:pPr algn="ctr"/>
            <a:endParaRPr lang="zh-CN" altLang="en-US" b="1" dirty="0">
              <a:solidFill>
                <a:srgbClr val="FFFFFF"/>
              </a:solidFill>
              <a:latin typeface="Calibri" panose="020F0502020204030204" pitchFamily="34" charset="0"/>
              <a:ea typeface="宋体" panose="02010600030101010101" pitchFamily="2" charset="-122"/>
            </a:endParaRPr>
          </a:p>
        </p:txBody>
      </p:sp>
      <p:pic>
        <p:nvPicPr>
          <p:cNvPr id="18439" name="Picture 2" descr="C:\Documents and Settings\鱼不愚\桌面\3dicon1_zcool.com.cn [转换].png"/>
          <p:cNvPicPr>
            <a:picLocks noChangeAspect="1"/>
          </p:cNvPicPr>
          <p:nvPr/>
        </p:nvPicPr>
        <p:blipFill>
          <a:blip r:embed="rId1"/>
          <a:srcRect l="38753" r="35728" b="62553"/>
          <a:stretch>
            <a:fillRect/>
          </a:stretch>
        </p:blipFill>
        <p:spPr>
          <a:xfrm>
            <a:off x="1797050" y="2609850"/>
            <a:ext cx="1143000" cy="1244600"/>
          </a:xfrm>
          <a:prstGeom prst="rect">
            <a:avLst/>
          </a:prstGeom>
          <a:noFill/>
          <a:ln w="9525">
            <a:noFill/>
          </a:ln>
        </p:spPr>
      </p:pic>
      <p:sp>
        <p:nvSpPr>
          <p:cNvPr id="18440" name="TextBox 10"/>
          <p:cNvSpPr txBox="1"/>
          <p:nvPr/>
        </p:nvSpPr>
        <p:spPr>
          <a:xfrm>
            <a:off x="2017713" y="3175000"/>
            <a:ext cx="749300" cy="579438"/>
          </a:xfrm>
          <a:prstGeom prst="rect">
            <a:avLst/>
          </a:prstGeom>
          <a:noFill/>
          <a:ln w="9525">
            <a:noFill/>
          </a:ln>
        </p:spPr>
        <p:txBody>
          <a:bodyPr>
            <a:spAutoFit/>
          </a:bodyPr>
          <a:p>
            <a:r>
              <a:rPr lang="en-US" altLang="zh-CN" sz="3200" b="1">
                <a:solidFill>
                  <a:srgbClr val="0070C0"/>
                </a:solidFill>
                <a:latin typeface="Arial Black" panose="020B0A04020102020204" pitchFamily="34" charset="0"/>
                <a:ea typeface="ClassizismAntiqua" pitchFamily="2" charset="-122"/>
              </a:rPr>
              <a:t>02</a:t>
            </a:r>
            <a:endParaRPr lang="en-US" altLang="zh-CN" sz="3200" b="1">
              <a:solidFill>
                <a:srgbClr val="0070C0"/>
              </a:solidFill>
              <a:latin typeface="Arial Black" panose="020B0A04020102020204" pitchFamily="34" charset="0"/>
              <a:ea typeface="ClassizismAntiqua" pitchFamily="2" charset="-122"/>
            </a:endParaRPr>
          </a:p>
        </p:txBody>
      </p:sp>
      <p:sp>
        <p:nvSpPr>
          <p:cNvPr id="18441" name="圆角矩形 12"/>
          <p:cNvSpPr/>
          <p:nvPr/>
        </p:nvSpPr>
        <p:spPr>
          <a:xfrm>
            <a:off x="3062288" y="4330700"/>
            <a:ext cx="4929187" cy="642938"/>
          </a:xfrm>
          <a:prstGeom prst="roundRect">
            <a:avLst>
              <a:gd name="adj" fmla="val 16667"/>
            </a:avLst>
          </a:prstGeom>
          <a:solidFill>
            <a:srgbClr val="0062AC"/>
          </a:solidFill>
          <a:ln w="25400" cap="flat" cmpd="sng">
            <a:solidFill>
              <a:srgbClr val="00B0F0"/>
            </a:solidFill>
            <a:prstDash val="solid"/>
            <a:headEnd type="none" w="med" len="med"/>
            <a:tailEnd type="none" w="med" len="med"/>
          </a:ln>
          <a:effectLst>
            <a:outerShdw dist="38100" dir="2699999" algn="ctr" rotWithShape="0">
              <a:srgbClr val="000000">
                <a:alpha val="31000"/>
              </a:srgbClr>
            </a:outerShdw>
          </a:effectLst>
        </p:spPr>
        <p:txBody>
          <a:bodyPr anchor="ctr" anchorCtr="0"/>
          <a:p>
            <a:pPr algn="ctr"/>
            <a:endParaRPr lang="zh-CN" altLang="en-US" b="1" dirty="0">
              <a:solidFill>
                <a:srgbClr val="FFFFFF"/>
              </a:solidFill>
              <a:latin typeface="Calibri" panose="020F0502020204030204" pitchFamily="34" charset="0"/>
              <a:ea typeface="宋体" panose="02010600030101010101" pitchFamily="2" charset="-122"/>
            </a:endParaRPr>
          </a:p>
        </p:txBody>
      </p:sp>
      <p:pic>
        <p:nvPicPr>
          <p:cNvPr id="18442" name="Picture 2" descr="C:\Documents and Settings\鱼不愚\桌面\3dicon1_zcool.com.cn [转换].png"/>
          <p:cNvPicPr>
            <a:picLocks noChangeAspect="1"/>
          </p:cNvPicPr>
          <p:nvPr/>
        </p:nvPicPr>
        <p:blipFill>
          <a:blip r:embed="rId1"/>
          <a:srcRect l="38753" r="35728" b="62553"/>
          <a:stretch>
            <a:fillRect/>
          </a:stretch>
        </p:blipFill>
        <p:spPr>
          <a:xfrm>
            <a:off x="2490788" y="3895725"/>
            <a:ext cx="1143000" cy="1244600"/>
          </a:xfrm>
          <a:prstGeom prst="rect">
            <a:avLst/>
          </a:prstGeom>
          <a:noFill/>
          <a:ln w="9525">
            <a:noFill/>
          </a:ln>
        </p:spPr>
      </p:pic>
      <p:sp>
        <p:nvSpPr>
          <p:cNvPr id="18443" name="TextBox 14"/>
          <p:cNvSpPr txBox="1"/>
          <p:nvPr/>
        </p:nvSpPr>
        <p:spPr>
          <a:xfrm>
            <a:off x="2711450" y="4446588"/>
            <a:ext cx="749300" cy="579437"/>
          </a:xfrm>
          <a:prstGeom prst="rect">
            <a:avLst/>
          </a:prstGeom>
          <a:noFill/>
          <a:ln w="9525">
            <a:noFill/>
          </a:ln>
        </p:spPr>
        <p:txBody>
          <a:bodyPr>
            <a:spAutoFit/>
          </a:bodyPr>
          <a:p>
            <a:r>
              <a:rPr lang="en-US" altLang="zh-CN" sz="3200" b="1">
                <a:solidFill>
                  <a:srgbClr val="0070C0"/>
                </a:solidFill>
                <a:latin typeface="Arial Black" panose="020B0A04020102020204" pitchFamily="34" charset="0"/>
                <a:ea typeface="ClassizismAntiqua" pitchFamily="2" charset="-122"/>
              </a:rPr>
              <a:t>03</a:t>
            </a:r>
            <a:endParaRPr lang="en-US" altLang="zh-CN" sz="3200" b="1">
              <a:solidFill>
                <a:srgbClr val="0070C0"/>
              </a:solidFill>
              <a:latin typeface="Arial Black" panose="020B0A04020102020204" pitchFamily="34" charset="0"/>
              <a:ea typeface="ClassizismAntiqua" pitchFamily="2" charset="-122"/>
            </a:endParaRPr>
          </a:p>
        </p:txBody>
      </p:sp>
      <p:sp>
        <p:nvSpPr>
          <p:cNvPr id="18444" name="内容占位符 2"/>
          <p:cNvSpPr>
            <a:spLocks noGrp="1"/>
          </p:cNvSpPr>
          <p:nvPr>
            <p:ph idx="1"/>
          </p:nvPr>
        </p:nvSpPr>
        <p:spPr>
          <a:xfrm>
            <a:off x="2070100" y="1839913"/>
            <a:ext cx="4329113" cy="571500"/>
          </a:xfrm>
          <a:ln/>
        </p:spPr>
        <p:txBody>
          <a:bodyPr vert="horz" wrap="square" anchor="t" anchorCtr="0"/>
          <a:p>
            <a:pPr marL="0" indent="0" algn="ctr" eaLnBrk="1" hangingPunct="1">
              <a:lnSpc>
                <a:spcPct val="90000"/>
              </a:lnSpc>
              <a:buNone/>
            </a:pPr>
            <a:r>
              <a:rPr lang="zh-CN" altLang="en-US" sz="3200" b="1">
                <a:solidFill>
                  <a:schemeClr val="bg1"/>
                </a:solidFill>
              </a:rPr>
              <a:t>问题的定义</a:t>
            </a:r>
            <a:endParaRPr lang="zh-CN" altLang="en-US" sz="3200" b="1">
              <a:solidFill>
                <a:schemeClr val="bg1"/>
              </a:solidFill>
            </a:endParaRPr>
          </a:p>
        </p:txBody>
      </p:sp>
      <p:sp>
        <p:nvSpPr>
          <p:cNvPr id="18445" name="内容占位符 2"/>
          <p:cNvSpPr txBox="1"/>
          <p:nvPr/>
        </p:nvSpPr>
        <p:spPr>
          <a:xfrm>
            <a:off x="2868613" y="3054350"/>
            <a:ext cx="4329112" cy="571500"/>
          </a:xfrm>
          <a:prstGeom prst="rect">
            <a:avLst/>
          </a:prstGeom>
          <a:noFill/>
          <a:ln w="9525">
            <a:noFill/>
          </a:ln>
        </p:spPr>
        <p:txBody>
          <a:bodyPr/>
          <a:p>
            <a:pPr algn="ctr">
              <a:spcBef>
                <a:spcPct val="20000"/>
              </a:spcBef>
            </a:pPr>
            <a:r>
              <a:rPr lang="zh-CN" altLang="en-US" sz="3200" b="1" dirty="0">
                <a:solidFill>
                  <a:schemeClr val="bg1"/>
                </a:solidFill>
                <a:latin typeface="经典特宋简" pitchFamily="1" charset="-122"/>
                <a:ea typeface="经典特宋简" pitchFamily="1" charset="-122"/>
              </a:rPr>
              <a:t>改善意识</a:t>
            </a:r>
            <a:endParaRPr lang="zh-CN" altLang="en-US" sz="3200" b="1" dirty="0">
              <a:solidFill>
                <a:schemeClr val="bg1"/>
              </a:solidFill>
              <a:latin typeface="经典特宋简" pitchFamily="1" charset="-122"/>
              <a:ea typeface="经典特宋简" pitchFamily="1" charset="-122"/>
            </a:endParaRPr>
          </a:p>
        </p:txBody>
      </p:sp>
      <p:sp>
        <p:nvSpPr>
          <p:cNvPr id="18446" name="内容占位符 2"/>
          <p:cNvSpPr txBox="1"/>
          <p:nvPr/>
        </p:nvSpPr>
        <p:spPr>
          <a:xfrm>
            <a:off x="3540125" y="4349750"/>
            <a:ext cx="4329113" cy="571500"/>
          </a:xfrm>
          <a:prstGeom prst="rect">
            <a:avLst/>
          </a:prstGeom>
          <a:noFill/>
          <a:ln w="9525">
            <a:noFill/>
          </a:ln>
        </p:spPr>
        <p:txBody>
          <a:bodyPr/>
          <a:p>
            <a:pPr algn="ctr">
              <a:spcBef>
                <a:spcPct val="20000"/>
              </a:spcBef>
            </a:pPr>
            <a:r>
              <a:rPr lang="zh-CN" altLang="en-US" sz="3200" b="1" dirty="0">
                <a:solidFill>
                  <a:schemeClr val="bg1"/>
                </a:solidFill>
                <a:latin typeface="经典特宋简" pitchFamily="1" charset="-122"/>
                <a:ea typeface="经典特宋简" pitchFamily="1" charset="-122"/>
              </a:rPr>
              <a:t>问题改善方法介绍</a:t>
            </a:r>
            <a:endParaRPr lang="zh-CN" altLang="en-US" sz="3200" b="1" dirty="0">
              <a:solidFill>
                <a:schemeClr val="bg1"/>
              </a:solidFill>
              <a:latin typeface="经典特宋简" pitchFamily="1" charset="-122"/>
              <a:ea typeface="经典特宋简" pitchFamily="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idx="4294967295"/>
          </p:nvPr>
        </p:nvSpPr>
        <p:spPr>
          <a:xfrm>
            <a:off x="323850" y="333375"/>
            <a:ext cx="8229600" cy="863600"/>
          </a:xfrm>
          <a:ln/>
        </p:spPr>
        <p:txBody>
          <a:bodyPr vert="horz" wrap="square" anchor="ctr" anchorCtr="0"/>
          <a:p>
            <a:pPr eaLnBrk="1" hangingPunct="1"/>
            <a:r>
              <a:rPr lang="zh-CN" altLang="en-US" b="1" dirty="0">
                <a:latin typeface="幼圆" panose="02010509060101010101" pitchFamily="49" charset="-122"/>
                <a:ea typeface="幼圆" panose="02010509060101010101" pitchFamily="49" charset="-122"/>
              </a:rPr>
              <a:t>工作 </a:t>
            </a:r>
            <a:r>
              <a:rPr lang="en-US" altLang="zh-CN" b="1">
                <a:latin typeface="幼圆" panose="02010509060101010101" pitchFamily="49" charset="-122"/>
                <a:ea typeface="幼圆" panose="02010509060101010101" pitchFamily="49" charset="-122"/>
              </a:rPr>
              <a:t>=</a:t>
            </a:r>
            <a:r>
              <a:rPr lang="zh-CN" altLang="en-US" b="1" dirty="0">
                <a:latin typeface="幼圆" panose="02010509060101010101" pitchFamily="49" charset="-122"/>
                <a:ea typeface="幼圆" panose="02010509060101010101" pitchFamily="49" charset="-122"/>
              </a:rPr>
              <a:t> 问题解决  </a:t>
            </a:r>
            <a:r>
              <a:rPr lang="en-US" altLang="zh-CN" b="1">
                <a:latin typeface="幼圆" panose="02010509060101010101" pitchFamily="49" charset="-122"/>
                <a:ea typeface="幼圆" panose="02010509060101010101" pitchFamily="49" charset="-122"/>
              </a:rPr>
              <a:t>+  </a:t>
            </a:r>
            <a:r>
              <a:rPr lang="zh-CN" altLang="en-US" b="1" dirty="0">
                <a:latin typeface="幼圆" panose="02010509060101010101" pitchFamily="49" charset="-122"/>
                <a:ea typeface="幼圆" panose="02010509060101010101" pitchFamily="49" charset="-122"/>
              </a:rPr>
              <a:t>作业</a:t>
            </a:r>
            <a:endParaRPr lang="zh-CN" altLang="en-US" b="1" dirty="0">
              <a:latin typeface="幼圆" panose="02010509060101010101" pitchFamily="49" charset="-122"/>
              <a:ea typeface="幼圆" panose="02010509060101010101" pitchFamily="49" charset="-122"/>
            </a:endParaRPr>
          </a:p>
        </p:txBody>
      </p:sp>
      <p:sp>
        <p:nvSpPr>
          <p:cNvPr id="37891" name="AutoShape 5"/>
          <p:cNvSpPr/>
          <p:nvPr/>
        </p:nvSpPr>
        <p:spPr>
          <a:xfrm>
            <a:off x="2987675" y="1196975"/>
            <a:ext cx="576263" cy="4318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ja-JP" altLang="en-US" dirty="0">
              <a:latin typeface="Arial" panose="020B0604020202020204" pitchFamily="34" charset="0"/>
              <a:ea typeface="宋体" panose="02010600030101010101" pitchFamily="2" charset="-122"/>
            </a:endParaRPr>
          </a:p>
        </p:txBody>
      </p:sp>
      <p:sp>
        <p:nvSpPr>
          <p:cNvPr id="37892" name="AutoShape 6"/>
          <p:cNvSpPr/>
          <p:nvPr/>
        </p:nvSpPr>
        <p:spPr>
          <a:xfrm>
            <a:off x="7740650" y="1196975"/>
            <a:ext cx="576263" cy="503238"/>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endParaRPr lang="ja-JP" altLang="en-US" dirty="0">
              <a:latin typeface="Arial" panose="020B0604020202020204" pitchFamily="34" charset="0"/>
              <a:ea typeface="宋体" panose="02010600030101010101" pitchFamily="2" charset="-122"/>
            </a:endParaRPr>
          </a:p>
        </p:txBody>
      </p:sp>
      <p:sp>
        <p:nvSpPr>
          <p:cNvPr id="37893" name="AutoShape 7"/>
          <p:cNvSpPr/>
          <p:nvPr/>
        </p:nvSpPr>
        <p:spPr>
          <a:xfrm>
            <a:off x="900113" y="1700213"/>
            <a:ext cx="2952750" cy="496887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nchor="ctr" anchorCtr="0"/>
          <a:p>
            <a:pPr algn="ctr"/>
            <a:r>
              <a:rPr lang="zh-CN" altLang="en-US" sz="1600" b="1" dirty="0">
                <a:latin typeface="Arial" panose="020B0604020202020204" pitchFamily="34" charset="0"/>
                <a:ea typeface="宋体" panose="02010600030101010101" pitchFamily="2" charset="-122"/>
              </a:rPr>
              <a:t>问题解决</a:t>
            </a:r>
            <a:r>
              <a:rPr lang="en-US" altLang="zh-CN" sz="1600" b="1">
                <a:latin typeface="Arial" panose="020B0604020202020204" pitchFamily="34" charset="0"/>
                <a:ea typeface="宋体" panose="02010600030101010101" pitchFamily="2" charset="-122"/>
              </a:rPr>
              <a:t>=</a:t>
            </a:r>
            <a:r>
              <a:rPr lang="zh-CN" altLang="en-US" sz="1600" b="1" dirty="0">
                <a:latin typeface="Arial" panose="020B0604020202020204" pitchFamily="34" charset="0"/>
                <a:ea typeface="宋体" panose="02010600030101010101" pitchFamily="2" charset="-122"/>
              </a:rPr>
              <a:t>大的改善</a:t>
            </a:r>
            <a:endParaRPr lang="zh-CN" altLang="en-US" sz="1600" b="1" dirty="0">
              <a:latin typeface="Arial" panose="020B0604020202020204" pitchFamily="34" charset="0"/>
              <a:ea typeface="宋体" panose="02010600030101010101" pitchFamily="2" charset="-122"/>
            </a:endParaRPr>
          </a:p>
          <a:p>
            <a:endParaRPr lang="zh-CN" altLang="en-US" sz="1600" b="1"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1</a:t>
            </a:r>
            <a:r>
              <a:rPr lang="zh-CN" altLang="en-US" sz="1600" dirty="0">
                <a:latin typeface="Arial" panose="020B0604020202020204" pitchFamily="34" charset="0"/>
                <a:ea typeface="宋体" panose="02010600030101010101" pitchFamily="2" charset="-122"/>
              </a:rPr>
              <a:t>、在一定的方向上</a:t>
            </a:r>
            <a:r>
              <a:rPr lang="en-US" altLang="zh-CN" sz="1600">
                <a:latin typeface="Arial" panose="020B0604020202020204" pitchFamily="34" charset="0"/>
                <a:ea typeface="宋体" panose="02010600030101010101" pitchFamily="2" charset="-122"/>
              </a:rPr>
              <a:t>(</a:t>
            </a:r>
            <a:r>
              <a:rPr lang="zh-CN" altLang="en-US" sz="1600" dirty="0">
                <a:latin typeface="Arial" panose="020B0604020202020204" pitchFamily="34" charset="0"/>
                <a:ea typeface="宋体" panose="02010600030101010101" pitchFamily="2" charset="-122"/>
              </a:rPr>
              <a:t>符合上位方针</a:t>
            </a:r>
            <a:r>
              <a:rPr lang="en-US" altLang="zh-CN" sz="1600">
                <a:latin typeface="Arial" panose="020B0604020202020204" pitchFamily="34" charset="0"/>
                <a:ea typeface="宋体" panose="02010600030101010101" pitchFamily="2" charset="-122"/>
              </a:rPr>
              <a:t>)</a:t>
            </a:r>
            <a:r>
              <a:rPr lang="zh-CN" altLang="en-US" sz="1600" dirty="0">
                <a:latin typeface="Arial" panose="020B0604020202020204" pitchFamily="34" charset="0"/>
                <a:ea typeface="宋体" panose="02010600030101010101" pitchFamily="2" charset="-122"/>
              </a:rPr>
              <a:t>，之前没有这样做过</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2</a:t>
            </a:r>
            <a:r>
              <a:rPr lang="zh-CN" altLang="en-US" sz="1600" dirty="0">
                <a:latin typeface="Arial" panose="020B0604020202020204" pitchFamily="34" charset="0"/>
                <a:ea typeface="宋体" panose="02010600030101010101" pitchFamily="2" charset="-122"/>
              </a:rPr>
              <a:t>、按日常的条件认为不可能</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3</a:t>
            </a:r>
            <a:r>
              <a:rPr lang="zh-CN" altLang="en-US" sz="1600" dirty="0">
                <a:latin typeface="Arial" panose="020B0604020202020204" pitchFamily="34" charset="0"/>
                <a:ea typeface="宋体" panose="02010600030101010101" pitchFamily="2" charset="-122"/>
              </a:rPr>
              <a:t>、一定的成本、一定的时间、一定的风险</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4</a:t>
            </a:r>
            <a:r>
              <a:rPr lang="zh-CN" altLang="en-US" sz="1600" dirty="0">
                <a:latin typeface="Arial" panose="020B0604020202020204" pitchFamily="34" charset="0"/>
                <a:ea typeface="宋体" panose="02010600030101010101" pitchFamily="2" charset="-122"/>
              </a:rPr>
              <a:t>、确定的目标</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5</a:t>
            </a:r>
            <a:r>
              <a:rPr lang="zh-CN" altLang="en-US" sz="1600" dirty="0">
                <a:latin typeface="Arial" panose="020B0604020202020204" pitchFamily="34" charset="0"/>
                <a:ea typeface="宋体" panose="02010600030101010101" pitchFamily="2" charset="-122"/>
              </a:rPr>
              <a:t>、全面、系统、创造性的思维</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6</a:t>
            </a:r>
            <a:r>
              <a:rPr lang="zh-CN" altLang="en-US" sz="1600" dirty="0">
                <a:latin typeface="Arial" panose="020B0604020202020204" pitchFamily="34" charset="0"/>
                <a:ea typeface="宋体" panose="02010600030101010101" pitchFamily="2" charset="-122"/>
              </a:rPr>
              <a:t>、问题的难易程度体现个人的能力不同</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7</a:t>
            </a:r>
            <a:r>
              <a:rPr lang="zh-CN" altLang="en-US" sz="1600" dirty="0">
                <a:latin typeface="Arial" panose="020B0604020202020204" pitchFamily="34" charset="0"/>
                <a:ea typeface="宋体" panose="02010600030101010101" pitchFamily="2" charset="-122"/>
              </a:rPr>
              <a:t>、在失败的基础上最后取得成功</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8</a:t>
            </a:r>
            <a:r>
              <a:rPr lang="zh-CN" altLang="en-US" sz="1600" dirty="0">
                <a:latin typeface="Arial" panose="020B0604020202020204" pitchFamily="34" charset="0"/>
                <a:ea typeface="宋体" panose="02010600030101010101" pitchFamily="2" charset="-122"/>
              </a:rPr>
              <a:t>、对标准、流程进行改进</a:t>
            </a:r>
            <a:endParaRPr lang="zh-CN" altLang="en-US" sz="1600" dirty="0">
              <a:latin typeface="Arial" panose="020B0604020202020204" pitchFamily="34" charset="0"/>
              <a:ea typeface="宋体" panose="02010600030101010101" pitchFamily="2" charset="-122"/>
            </a:endParaRPr>
          </a:p>
          <a:p>
            <a:endParaRPr lang="en-US" altLang="zh-CN" sz="1600">
              <a:latin typeface="Arial" panose="020B0604020202020204" pitchFamily="34" charset="0"/>
              <a:ea typeface="宋体" panose="02010600030101010101" pitchFamily="2" charset="-122"/>
            </a:endParaRPr>
          </a:p>
        </p:txBody>
      </p:sp>
      <p:sp>
        <p:nvSpPr>
          <p:cNvPr id="37894" name="AutoShape 8"/>
          <p:cNvSpPr/>
          <p:nvPr/>
        </p:nvSpPr>
        <p:spPr>
          <a:xfrm>
            <a:off x="5580063" y="1773238"/>
            <a:ext cx="3313112" cy="489585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nchor="ctr" anchorCtr="0"/>
          <a:p>
            <a:pPr algn="ctr"/>
            <a:r>
              <a:rPr lang="zh-CN" altLang="en-US" sz="1600" b="1" dirty="0">
                <a:latin typeface="Arial" panose="020B0604020202020204" pitchFamily="34" charset="0"/>
                <a:ea typeface="宋体" panose="02010600030101010101" pitchFamily="2" charset="-122"/>
              </a:rPr>
              <a:t>按照标准执行的过程</a:t>
            </a:r>
            <a:endParaRPr lang="zh-CN" altLang="en-US" sz="1600" b="1" dirty="0">
              <a:latin typeface="Arial" panose="020B0604020202020204" pitchFamily="34" charset="0"/>
              <a:ea typeface="宋体" panose="02010600030101010101" pitchFamily="2" charset="-122"/>
            </a:endParaRPr>
          </a:p>
          <a:p>
            <a:endParaRPr lang="zh-CN" altLang="en-US" sz="1600" b="1"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1</a:t>
            </a:r>
            <a:r>
              <a:rPr lang="zh-CN" altLang="en-US" sz="1600" dirty="0">
                <a:latin typeface="Arial" panose="020B0604020202020204" pitchFamily="34" charset="0"/>
                <a:ea typeface="宋体" panose="02010600030101010101" pitchFamily="2" charset="-122"/>
              </a:rPr>
              <a:t>、确定的内容、流程、方法、步骤去实施</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2</a:t>
            </a:r>
            <a:r>
              <a:rPr lang="zh-CN" altLang="en-US" sz="1600" dirty="0">
                <a:latin typeface="Arial" panose="020B0604020202020204" pitchFamily="34" charset="0"/>
                <a:ea typeface="宋体" panose="02010600030101010101" pitchFamily="2" charset="-122"/>
              </a:rPr>
              <a:t>、不能违背标准、流程，怎么定的就怎么做</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3</a:t>
            </a:r>
            <a:r>
              <a:rPr lang="zh-CN" altLang="en-US" sz="1600" dirty="0">
                <a:latin typeface="Arial" panose="020B0604020202020204" pitchFamily="34" charset="0"/>
                <a:ea typeface="宋体" panose="02010600030101010101" pitchFamily="2" charset="-122"/>
              </a:rPr>
              <a:t>、确定的成本、确定的时间、确定的效果、没有风险</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4</a:t>
            </a:r>
            <a:r>
              <a:rPr lang="zh-CN" altLang="en-US" sz="1600" dirty="0">
                <a:latin typeface="Arial" panose="020B0604020202020204" pitchFamily="34" charset="0"/>
                <a:ea typeface="宋体" panose="02010600030101010101" pitchFamily="2" charset="-122"/>
              </a:rPr>
              <a:t>、指定的目标，没有达成时，意味着异常、应有对应的措施，出现损失要挽回</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5</a:t>
            </a:r>
            <a:r>
              <a:rPr lang="zh-CN" altLang="en-US" sz="1600" dirty="0">
                <a:latin typeface="Arial" panose="020B0604020202020204" pitchFamily="34" charset="0"/>
                <a:ea typeface="宋体" panose="02010600030101010101" pitchFamily="2" charset="-122"/>
              </a:rPr>
              <a:t>、简单的按流程作业，不需要复杂的思维</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6</a:t>
            </a:r>
            <a:r>
              <a:rPr lang="zh-CN" altLang="en-US" sz="1600" dirty="0">
                <a:latin typeface="Arial" panose="020B0604020202020204" pitchFamily="34" charset="0"/>
                <a:ea typeface="宋体" panose="02010600030101010101" pitchFamily="2" charset="-122"/>
              </a:rPr>
              <a:t>、 严格按标准和流程实施，需改善时，应在改善后在按新标准、流程实施。</a:t>
            </a:r>
            <a:endParaRPr lang="zh-CN" altLang="en-US" sz="1600" dirty="0">
              <a:latin typeface="Arial" panose="020B0604020202020204" pitchFamily="34" charset="0"/>
              <a:ea typeface="宋体" panose="02010600030101010101" pitchFamily="2" charset="-122"/>
            </a:endParaRPr>
          </a:p>
          <a:p>
            <a:r>
              <a:rPr lang="en-US" altLang="zh-CN" sz="1600">
                <a:latin typeface="Arial" panose="020B0604020202020204" pitchFamily="34" charset="0"/>
                <a:ea typeface="宋体" panose="02010600030101010101" pitchFamily="2" charset="-122"/>
              </a:rPr>
              <a:t>7</a:t>
            </a:r>
            <a:r>
              <a:rPr lang="zh-CN" altLang="en-US" sz="1600" dirty="0">
                <a:latin typeface="Arial" panose="020B0604020202020204" pitchFamily="34" charset="0"/>
                <a:ea typeface="宋体" panose="02010600030101010101" pitchFamily="2" charset="-122"/>
              </a:rPr>
              <a:t>、流程和标准的改善须经领导确认，不能随意更改。</a:t>
            </a:r>
            <a:endParaRPr lang="zh-CN" altLang="en-US" sz="1600" dirty="0">
              <a:latin typeface="Arial" panose="020B0604020202020204" pitchFamily="34" charset="0"/>
              <a:ea typeface="宋体" panose="02010600030101010101" pitchFamily="2" charset="-122"/>
            </a:endParaRPr>
          </a:p>
          <a:p>
            <a:endParaRPr lang="en-US" altLang="zh-CN" sz="1600">
              <a:latin typeface="Arial" panose="020B0604020202020204" pitchFamily="34" charset="0"/>
              <a:ea typeface="宋体" panose="02010600030101010101" pitchFamily="2" charset="-122"/>
            </a:endParaRPr>
          </a:p>
        </p:txBody>
      </p:sp>
      <p:sp>
        <p:nvSpPr>
          <p:cNvPr id="37895" name="Rectangle 10"/>
          <p:cNvSpPr/>
          <p:nvPr/>
        </p:nvSpPr>
        <p:spPr>
          <a:xfrm>
            <a:off x="1042988" y="1196975"/>
            <a:ext cx="1800225" cy="360363"/>
          </a:xfrm>
          <a:prstGeom prst="rect">
            <a:avLst/>
          </a:prstGeom>
          <a:noFill/>
          <a:ln w="9525">
            <a:noFill/>
          </a:ln>
        </p:spPr>
        <p:txBody>
          <a:bodyPr wrap="none" anchor="ctr" anchorCtr="0"/>
          <a:p>
            <a:pPr algn="ctr"/>
            <a:r>
              <a:rPr lang="zh-CN" altLang="en-US" sz="2000" b="1" dirty="0">
                <a:latin typeface="Arial" panose="020B0604020202020204" pitchFamily="34" charset="0"/>
                <a:ea typeface="宋体" panose="02010600030101010101" pitchFamily="2" charset="-122"/>
              </a:rPr>
              <a:t>改善（方针管理）</a:t>
            </a:r>
            <a:endParaRPr lang="zh-CN" altLang="en-US" sz="2000" b="1" dirty="0">
              <a:latin typeface="Arial" panose="020B0604020202020204" pitchFamily="34" charset="0"/>
              <a:ea typeface="宋体" panose="02010600030101010101" pitchFamily="2" charset="-122"/>
            </a:endParaRPr>
          </a:p>
        </p:txBody>
      </p:sp>
      <p:sp>
        <p:nvSpPr>
          <p:cNvPr id="37896" name="Rectangle 11"/>
          <p:cNvSpPr/>
          <p:nvPr/>
        </p:nvSpPr>
        <p:spPr>
          <a:xfrm>
            <a:off x="6084888" y="1196975"/>
            <a:ext cx="1728787" cy="360363"/>
          </a:xfrm>
          <a:prstGeom prst="rect">
            <a:avLst/>
          </a:prstGeom>
          <a:noFill/>
          <a:ln w="9525">
            <a:noFill/>
          </a:ln>
        </p:spPr>
        <p:txBody>
          <a:bodyPr wrap="none" anchor="ctr" anchorCtr="0"/>
          <a:p>
            <a:pPr algn="ctr"/>
            <a:r>
              <a:rPr lang="zh-CN" altLang="en-US" sz="2000" b="1" dirty="0">
                <a:latin typeface="Arial" panose="020B0604020202020204" pitchFamily="34" charset="0"/>
                <a:ea typeface="宋体" panose="02010600030101010101" pitchFamily="2" charset="-122"/>
              </a:rPr>
              <a:t>维持（日常管理）</a:t>
            </a:r>
            <a:endParaRPr lang="zh-CN" altLang="en-US" sz="20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2" nodeType="clickEffect">
                                  <p:stCondLst>
                                    <p:cond delay="0"/>
                                  </p:stCondLst>
                                  <p:iterate type="lt">
                                    <p:tmPct val="50000"/>
                                  </p:iterate>
                                  <p:childTnLst>
                                    <p:set>
                                      <p:cBhvr>
                                        <p:cTn id="6" dur="1" fill="hold">
                                          <p:stCondLst>
                                            <p:cond delay="0"/>
                                          </p:stCondLst>
                                        </p:cTn>
                                        <p:tgtEl>
                                          <p:spTgt spid="37890"/>
                                        </p:tgtEl>
                                        <p:attrNameLst>
                                          <p:attrName>style.visibility</p:attrName>
                                        </p:attrNameLst>
                                      </p:cBhvr>
                                      <p:to>
                                        <p:strVal val="visible"/>
                                      </p:to>
                                    </p:set>
                                    <p:anim calcmode="discrete" valueType="clr">
                                      <p:cBhvr override="childStyle">
                                        <p:cTn id="7" dur="80"/>
                                        <p:tgtEl>
                                          <p:spTgt spid="378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0"/>
                                        </p:tgtEl>
                                        <p:attrNameLst>
                                          <p:attrName>fillcolor</p:attrName>
                                        </p:attrNameLst>
                                      </p:cBhvr>
                                      <p:tavLst>
                                        <p:tav tm="0">
                                          <p:val>
                                            <p:clrVal>
                                              <a:schemeClr val="accent2"/>
                                            </p:clrVal>
                                          </p:val>
                                        </p:tav>
                                        <p:tav tm="50000">
                                          <p:val>
                                            <p:clrVal>
                                              <a:schemeClr val="hlink"/>
                                            </p:clrVal>
                                          </p:val>
                                        </p:tav>
                                      </p:tavLst>
                                    </p:anim>
                                    <p:set>
                                      <p:cBhvr>
                                        <p:cTn id="9" dur="80"/>
                                        <p:tgtEl>
                                          <p:spTgt spid="3789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8" nodeType="clickEffect">
                                  <p:stCondLst>
                                    <p:cond delay="0"/>
                                  </p:stCondLst>
                                  <p:childTnLst>
                                    <p:set>
                                      <p:cBhvr>
                                        <p:cTn id="13" dur="1" fill="hold">
                                          <p:stCondLst>
                                            <p:cond delay="0"/>
                                          </p:stCondLst>
                                        </p:cTn>
                                        <p:tgtEl>
                                          <p:spTgt spid="37891"/>
                                        </p:tgtEl>
                                        <p:attrNameLst>
                                          <p:attrName>style.visibility</p:attrName>
                                        </p:attrNameLst>
                                      </p:cBhvr>
                                      <p:to>
                                        <p:strVal val="visible"/>
                                      </p:to>
                                    </p:set>
                                    <p:animEffect transition="in" filter="fade">
                                      <p:cBhvr>
                                        <p:cTn id="14" dur="1000"/>
                                        <p:tgtEl>
                                          <p:spTgt spid="37891"/>
                                        </p:tgtEl>
                                      </p:cBhvr>
                                    </p:animEffect>
                                    <p:anim calcmode="lin" valueType="num">
                                      <p:cBhvr>
                                        <p:cTn id="15" dur="1000" fill="hold"/>
                                        <p:tgtEl>
                                          <p:spTgt spid="37891"/>
                                        </p:tgtEl>
                                        <p:attrNameLst>
                                          <p:attrName>ppt_x</p:attrName>
                                        </p:attrNameLst>
                                      </p:cBhvr>
                                      <p:tavLst>
                                        <p:tav tm="0">
                                          <p:val>
                                            <p:strVal val="#ppt_x"/>
                                          </p:val>
                                        </p:tav>
                                        <p:tav tm="100000">
                                          <p:val>
                                            <p:strVal val="#ppt_x"/>
                                          </p:val>
                                        </p:tav>
                                      </p:tavLst>
                                    </p:anim>
                                    <p:anim calcmode="lin" valueType="num">
                                      <p:cBhvr>
                                        <p:cTn id="16" dur="900" decel="100000" fill="hold"/>
                                        <p:tgtEl>
                                          <p:spTgt spid="3789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7891"/>
                                        </p:tgtEl>
                                        <p:attrNameLst>
                                          <p:attrName>ppt_y</p:attrName>
                                        </p:attrNameLst>
                                      </p:cBhvr>
                                      <p:tavLst>
                                        <p:tav tm="0">
                                          <p:val>
                                            <p:strVal val="#ppt_y-.03"/>
                                          </p:val>
                                        </p:tav>
                                        <p:tav tm="100000">
                                          <p:val>
                                            <p:strVal val="#ppt_y"/>
                                          </p:val>
                                        </p:tav>
                                      </p:tavLst>
                                    </p:anim>
                                  </p:childTnLst>
                                </p:cTn>
                              </p:par>
                              <p:par>
                                <p:cTn id="18" presetID="37" presetClass="entr" presetSubtype="0" fill="hold" grpId="8" nodeType="withEffect">
                                  <p:stCondLst>
                                    <p:cond delay="0"/>
                                  </p:stCondLst>
                                  <p:childTnLst>
                                    <p:set>
                                      <p:cBhvr>
                                        <p:cTn id="19" dur="1" fill="hold">
                                          <p:stCondLst>
                                            <p:cond delay="0"/>
                                          </p:stCondLst>
                                        </p:cTn>
                                        <p:tgtEl>
                                          <p:spTgt spid="37895"/>
                                        </p:tgtEl>
                                        <p:attrNameLst>
                                          <p:attrName>style.visibility</p:attrName>
                                        </p:attrNameLst>
                                      </p:cBhvr>
                                      <p:to>
                                        <p:strVal val="visible"/>
                                      </p:to>
                                    </p:set>
                                    <p:animEffect transition="in" filter="fade">
                                      <p:cBhvr>
                                        <p:cTn id="20" dur="1000"/>
                                        <p:tgtEl>
                                          <p:spTgt spid="37895"/>
                                        </p:tgtEl>
                                      </p:cBhvr>
                                    </p:animEffect>
                                    <p:anim calcmode="lin" valueType="num">
                                      <p:cBhvr>
                                        <p:cTn id="21" dur="1000" fill="hold"/>
                                        <p:tgtEl>
                                          <p:spTgt spid="37895"/>
                                        </p:tgtEl>
                                        <p:attrNameLst>
                                          <p:attrName>ppt_x</p:attrName>
                                        </p:attrNameLst>
                                      </p:cBhvr>
                                      <p:tavLst>
                                        <p:tav tm="0">
                                          <p:val>
                                            <p:strVal val="#ppt_x"/>
                                          </p:val>
                                        </p:tav>
                                        <p:tav tm="100000">
                                          <p:val>
                                            <p:strVal val="#ppt_x"/>
                                          </p:val>
                                        </p:tav>
                                      </p:tavLst>
                                    </p:anim>
                                    <p:anim calcmode="lin" valueType="num">
                                      <p:cBhvr>
                                        <p:cTn id="22" dur="900" decel="100000" fill="hold"/>
                                        <p:tgtEl>
                                          <p:spTgt spid="3789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7895"/>
                                        </p:tgtEl>
                                        <p:attrNameLst>
                                          <p:attrName>ppt_y</p:attrName>
                                        </p:attrNameLst>
                                      </p:cBhvr>
                                      <p:tavLst>
                                        <p:tav tm="0">
                                          <p:val>
                                            <p:strVal val="#ppt_y-.03"/>
                                          </p:val>
                                        </p:tav>
                                        <p:tav tm="100000">
                                          <p:val>
                                            <p:strVal val="#ppt_y"/>
                                          </p:val>
                                        </p:tav>
                                      </p:tavLst>
                                    </p:anim>
                                  </p:childTnLst>
                                </p:cTn>
                              </p:par>
                              <p:par>
                                <p:cTn id="24" presetID="37" presetClass="entr" presetSubtype="0" fill="hold" grpId="8" nodeType="withEffect">
                                  <p:stCondLst>
                                    <p:cond delay="0"/>
                                  </p:stCondLst>
                                  <p:childTnLst>
                                    <p:set>
                                      <p:cBhvr>
                                        <p:cTn id="25" dur="1" fill="hold">
                                          <p:stCondLst>
                                            <p:cond delay="0"/>
                                          </p:stCondLst>
                                        </p:cTn>
                                        <p:tgtEl>
                                          <p:spTgt spid="37893"/>
                                        </p:tgtEl>
                                        <p:attrNameLst>
                                          <p:attrName>style.visibility</p:attrName>
                                        </p:attrNameLst>
                                      </p:cBhvr>
                                      <p:to>
                                        <p:strVal val="visible"/>
                                      </p:to>
                                    </p:set>
                                    <p:animEffect transition="in" filter="fade">
                                      <p:cBhvr>
                                        <p:cTn id="26" dur="1000"/>
                                        <p:tgtEl>
                                          <p:spTgt spid="37893"/>
                                        </p:tgtEl>
                                      </p:cBhvr>
                                    </p:animEffect>
                                    <p:anim calcmode="lin" valueType="num">
                                      <p:cBhvr>
                                        <p:cTn id="27" dur="1000" fill="hold"/>
                                        <p:tgtEl>
                                          <p:spTgt spid="37893"/>
                                        </p:tgtEl>
                                        <p:attrNameLst>
                                          <p:attrName>ppt_x</p:attrName>
                                        </p:attrNameLst>
                                      </p:cBhvr>
                                      <p:tavLst>
                                        <p:tav tm="0">
                                          <p:val>
                                            <p:strVal val="#ppt_x"/>
                                          </p:val>
                                        </p:tav>
                                        <p:tav tm="100000">
                                          <p:val>
                                            <p:strVal val="#ppt_x"/>
                                          </p:val>
                                        </p:tav>
                                      </p:tavLst>
                                    </p:anim>
                                    <p:anim calcmode="lin" valueType="num">
                                      <p:cBhvr>
                                        <p:cTn id="28" dur="900" decel="100000" fill="hold"/>
                                        <p:tgtEl>
                                          <p:spTgt spid="3789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7893"/>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37896"/>
                                        </p:tgtEl>
                                        <p:attrNameLst>
                                          <p:attrName>style.visibility</p:attrName>
                                        </p:attrNameLst>
                                      </p:cBhvr>
                                      <p:to>
                                        <p:strVal val="visible"/>
                                      </p:to>
                                    </p:set>
                                    <p:animEffect transition="in" filter="fade">
                                      <p:cBhvr>
                                        <p:cTn id="34" dur="1000"/>
                                        <p:tgtEl>
                                          <p:spTgt spid="37896"/>
                                        </p:tgtEl>
                                      </p:cBhvr>
                                    </p:animEffect>
                                    <p:anim calcmode="lin" valueType="num">
                                      <p:cBhvr>
                                        <p:cTn id="35" dur="1000" fill="hold"/>
                                        <p:tgtEl>
                                          <p:spTgt spid="37896"/>
                                        </p:tgtEl>
                                        <p:attrNameLst>
                                          <p:attrName>ppt_x</p:attrName>
                                        </p:attrNameLst>
                                      </p:cBhvr>
                                      <p:tavLst>
                                        <p:tav tm="0">
                                          <p:val>
                                            <p:strVal val="#ppt_x"/>
                                          </p:val>
                                        </p:tav>
                                        <p:tav tm="100000">
                                          <p:val>
                                            <p:strVal val="#ppt_x"/>
                                          </p:val>
                                        </p:tav>
                                      </p:tavLst>
                                    </p:anim>
                                    <p:anim calcmode="lin" valueType="num">
                                      <p:cBhvr>
                                        <p:cTn id="36" dur="900" decel="100000" fill="hold"/>
                                        <p:tgtEl>
                                          <p:spTgt spid="3789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7896"/>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37892"/>
                                        </p:tgtEl>
                                        <p:attrNameLst>
                                          <p:attrName>style.visibility</p:attrName>
                                        </p:attrNameLst>
                                      </p:cBhvr>
                                      <p:to>
                                        <p:strVal val="visible"/>
                                      </p:to>
                                    </p:set>
                                    <p:animEffect transition="in" filter="fade">
                                      <p:cBhvr>
                                        <p:cTn id="40" dur="1000"/>
                                        <p:tgtEl>
                                          <p:spTgt spid="37892"/>
                                        </p:tgtEl>
                                      </p:cBhvr>
                                    </p:animEffect>
                                    <p:anim calcmode="lin" valueType="num">
                                      <p:cBhvr>
                                        <p:cTn id="41" dur="1000" fill="hold"/>
                                        <p:tgtEl>
                                          <p:spTgt spid="37892"/>
                                        </p:tgtEl>
                                        <p:attrNameLst>
                                          <p:attrName>ppt_x</p:attrName>
                                        </p:attrNameLst>
                                      </p:cBhvr>
                                      <p:tavLst>
                                        <p:tav tm="0">
                                          <p:val>
                                            <p:strVal val="#ppt_x"/>
                                          </p:val>
                                        </p:tav>
                                        <p:tav tm="100000">
                                          <p:val>
                                            <p:strVal val="#ppt_x"/>
                                          </p:val>
                                        </p:tav>
                                      </p:tavLst>
                                    </p:anim>
                                    <p:anim calcmode="lin" valueType="num">
                                      <p:cBhvr>
                                        <p:cTn id="42" dur="900" decel="100000" fill="hold"/>
                                        <p:tgtEl>
                                          <p:spTgt spid="3789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892"/>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37894"/>
                                        </p:tgtEl>
                                        <p:attrNameLst>
                                          <p:attrName>style.visibility</p:attrName>
                                        </p:attrNameLst>
                                      </p:cBhvr>
                                      <p:to>
                                        <p:strVal val="visible"/>
                                      </p:to>
                                    </p:set>
                                    <p:animEffect transition="in" filter="fade">
                                      <p:cBhvr>
                                        <p:cTn id="46" dur="1000"/>
                                        <p:tgtEl>
                                          <p:spTgt spid="37894"/>
                                        </p:tgtEl>
                                      </p:cBhvr>
                                    </p:animEffect>
                                    <p:anim calcmode="lin" valueType="num">
                                      <p:cBhvr>
                                        <p:cTn id="47" dur="1000" fill="hold"/>
                                        <p:tgtEl>
                                          <p:spTgt spid="37894"/>
                                        </p:tgtEl>
                                        <p:attrNameLst>
                                          <p:attrName>ppt_x</p:attrName>
                                        </p:attrNameLst>
                                      </p:cBhvr>
                                      <p:tavLst>
                                        <p:tav tm="0">
                                          <p:val>
                                            <p:strVal val="#ppt_x"/>
                                          </p:val>
                                        </p:tav>
                                        <p:tav tm="100000">
                                          <p:val>
                                            <p:strVal val="#ppt_x"/>
                                          </p:val>
                                        </p:tav>
                                      </p:tavLst>
                                    </p:anim>
                                    <p:anim calcmode="lin" valueType="num">
                                      <p:cBhvr>
                                        <p:cTn id="48" dur="900" decel="100000" fill="hold"/>
                                        <p:tgtEl>
                                          <p:spTgt spid="3789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78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ldLvl="0"/>
      <p:bldP spid="37890" grpId="1" bldLvl="0"/>
      <p:bldP spid="37890" grpId="2" bldLvl="0"/>
      <p:bldP spid="37890" grpId="3" bldLvl="0"/>
      <p:bldP spid="37890" grpId="4" bldLvl="0"/>
      <p:bldP spid="37890" grpId="5" bldLvl="0"/>
      <p:bldP spid="37890" grpId="6" bldLvl="0"/>
      <p:bldP spid="37890" grpId="7" bldLvl="0"/>
      <p:bldP spid="37890" grpId="8" bldLvl="0"/>
      <p:bldP spid="37890" grpId="9" bldLvl="0"/>
      <p:bldP spid="37890" grpId="10" bldLvl="0"/>
      <p:bldP spid="37890" grpId="11" bldLvl="0"/>
      <p:bldP spid="37890" grpId="12" bldLvl="0"/>
      <p:bldP spid="37891" grpId="0" bldLvl="0"/>
      <p:bldP spid="37891" grpId="1" bldLvl="0"/>
      <p:bldP spid="37891" grpId="2" bldLvl="0"/>
      <p:bldP spid="37891" grpId="3" bldLvl="0"/>
      <p:bldP spid="37891" grpId="4" bldLvl="0"/>
      <p:bldP spid="37891" grpId="5" bldLvl="0"/>
      <p:bldP spid="37891" grpId="6" bldLvl="0"/>
      <p:bldP spid="37891" grpId="7" bldLvl="0"/>
      <p:bldP spid="37891" grpId="8" bldLvl="0" animBg="1"/>
      <p:bldP spid="37892" grpId="0" bldLvl="0" animBg="1"/>
      <p:bldP spid="37893" grpId="0" bldLvl="0"/>
      <p:bldP spid="37893" grpId="1" bldLvl="0"/>
      <p:bldP spid="37893" grpId="2" bldLvl="0"/>
      <p:bldP spid="37893" grpId="3" bldLvl="0"/>
      <p:bldP spid="37893" grpId="4" bldLvl="0"/>
      <p:bldP spid="37893" grpId="5" bldLvl="0"/>
      <p:bldP spid="37893" grpId="6" bldLvl="0"/>
      <p:bldP spid="37893" grpId="7" bldLvl="0"/>
      <p:bldP spid="37893" grpId="8" bldLvl="0" animBg="1"/>
      <p:bldP spid="37894" grpId="0" bldLvl="0" animBg="1"/>
      <p:bldP spid="37895" grpId="0" bldLvl="0"/>
      <p:bldP spid="37895" grpId="1" bldLvl="0"/>
      <p:bldP spid="37895" grpId="2" bldLvl="0"/>
      <p:bldP spid="37895" grpId="3" bldLvl="0"/>
      <p:bldP spid="37895" grpId="4" bldLvl="0"/>
      <p:bldP spid="37895" grpId="5" bldLvl="0"/>
      <p:bldP spid="37895" grpId="6" bldLvl="0"/>
      <p:bldP spid="37895" grpId="7" bldLvl="0"/>
      <p:bldP spid="37895" grpId="8" bldLvl="0"/>
      <p:bldP spid="37896"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 Box 2"/>
          <p:cNvSpPr txBox="1"/>
          <p:nvPr/>
        </p:nvSpPr>
        <p:spPr>
          <a:xfrm>
            <a:off x="250825" y="260350"/>
            <a:ext cx="3889375" cy="579438"/>
          </a:xfrm>
          <a:prstGeom prst="rect">
            <a:avLst/>
          </a:prstGeom>
          <a:noFill/>
          <a:ln w="9525">
            <a:noFill/>
          </a:ln>
        </p:spPr>
        <p:txBody>
          <a:bodyPr>
            <a:spAutoFit/>
          </a:bodyPr>
          <a:p>
            <a:pPr eaLnBrk="0" hangingPunct="0">
              <a:spcBef>
                <a:spcPct val="50000"/>
              </a:spcBef>
            </a:pPr>
            <a:r>
              <a:rPr lang="zh-CN" altLang="en-US" sz="3200" b="1" dirty="0">
                <a:solidFill>
                  <a:srgbClr val="333399"/>
                </a:solidFill>
                <a:latin typeface="黑体" panose="02010609060101010101" pitchFamily="2" charset="-122"/>
                <a:ea typeface="黑体" panose="02010609060101010101" pitchFamily="2" charset="-122"/>
              </a:rPr>
              <a:t>维持与改善的关系</a:t>
            </a:r>
            <a:endParaRPr lang="zh-CN" altLang="en-US" sz="3200" b="1" dirty="0">
              <a:solidFill>
                <a:srgbClr val="333399"/>
              </a:solidFill>
              <a:latin typeface="黑体" panose="02010609060101010101" pitchFamily="2" charset="-122"/>
              <a:ea typeface="黑体" panose="02010609060101010101" pitchFamily="2" charset="-122"/>
            </a:endParaRPr>
          </a:p>
        </p:txBody>
      </p:sp>
      <p:sp>
        <p:nvSpPr>
          <p:cNvPr id="38915" name="Text Box 3"/>
          <p:cNvSpPr txBox="1"/>
          <p:nvPr/>
        </p:nvSpPr>
        <p:spPr>
          <a:xfrm>
            <a:off x="0" y="1989138"/>
            <a:ext cx="488950" cy="2592387"/>
          </a:xfrm>
          <a:prstGeom prst="rect">
            <a:avLst/>
          </a:prstGeom>
          <a:noFill/>
          <a:ln w="9525">
            <a:noFill/>
          </a:ln>
        </p:spPr>
        <p:txBody>
          <a:bodyPr vert="eaVert">
            <a:spAutoFit/>
          </a:bodyPr>
          <a:p>
            <a:pPr>
              <a:spcBef>
                <a:spcPct val="50000"/>
              </a:spcBef>
            </a:pPr>
            <a:r>
              <a:rPr lang="zh-CN" altLang="en-US" sz="2000" b="1" dirty="0">
                <a:solidFill>
                  <a:srgbClr val="333399"/>
                </a:solidFill>
                <a:latin typeface="黑体" panose="02010609060101010101" pitchFamily="2" charset="-122"/>
                <a:ea typeface="黑体" panose="02010609060101010101" pitchFamily="2" charset="-122"/>
              </a:rPr>
              <a:t>成果</a:t>
            </a:r>
            <a:r>
              <a:rPr lang="ja-JP" altLang="en-US" sz="2000" b="1" dirty="0">
                <a:solidFill>
                  <a:srgbClr val="333399"/>
                </a:solidFill>
                <a:latin typeface="黑体" panose="02010609060101010101" pitchFamily="2" charset="-122"/>
                <a:ea typeface="黑体" panose="02010609060101010101" pitchFamily="2" charset="-122"/>
              </a:rPr>
              <a:t>・</a:t>
            </a:r>
            <a:r>
              <a:rPr lang="zh-CN" altLang="en-US" sz="2000" b="1" dirty="0">
                <a:solidFill>
                  <a:srgbClr val="333399"/>
                </a:solidFill>
                <a:latin typeface="黑体" panose="02010609060101010101" pitchFamily="2" charset="-122"/>
                <a:ea typeface="黑体" panose="02010609060101010101" pitchFamily="2" charset="-122"/>
              </a:rPr>
              <a:t>企业素质水平</a:t>
            </a:r>
            <a:endParaRPr lang="zh-CN" altLang="en-US" sz="2000" b="1" dirty="0">
              <a:solidFill>
                <a:srgbClr val="333399"/>
              </a:solidFill>
              <a:latin typeface="黑体" panose="02010609060101010101" pitchFamily="2" charset="-122"/>
              <a:ea typeface="黑体" panose="02010609060101010101" pitchFamily="2" charset="-122"/>
            </a:endParaRPr>
          </a:p>
        </p:txBody>
      </p:sp>
      <p:sp>
        <p:nvSpPr>
          <p:cNvPr id="38916" name="Line 4"/>
          <p:cNvSpPr/>
          <p:nvPr/>
        </p:nvSpPr>
        <p:spPr>
          <a:xfrm>
            <a:off x="755650" y="1268413"/>
            <a:ext cx="1588" cy="4103687"/>
          </a:xfrm>
          <a:prstGeom prst="line">
            <a:avLst/>
          </a:prstGeom>
          <a:ln w="38100" cap="flat" cmpd="sng">
            <a:solidFill>
              <a:schemeClr val="tx1"/>
            </a:solidFill>
            <a:prstDash val="solid"/>
            <a:headEnd type="triangle" w="med" len="med"/>
            <a:tailEnd type="none" w="med" len="med"/>
          </a:ln>
        </p:spPr>
      </p:sp>
      <p:sp>
        <p:nvSpPr>
          <p:cNvPr id="38917" name="Line 5"/>
          <p:cNvSpPr/>
          <p:nvPr/>
        </p:nvSpPr>
        <p:spPr>
          <a:xfrm>
            <a:off x="755650" y="5300663"/>
            <a:ext cx="6865938" cy="1587"/>
          </a:xfrm>
          <a:prstGeom prst="line">
            <a:avLst/>
          </a:prstGeom>
          <a:ln w="38100" cap="flat" cmpd="sng">
            <a:solidFill>
              <a:schemeClr val="tx1"/>
            </a:solidFill>
            <a:prstDash val="solid"/>
            <a:headEnd type="none" w="med" len="med"/>
            <a:tailEnd type="triangle" w="med" len="med"/>
          </a:ln>
        </p:spPr>
      </p:sp>
      <p:grpSp>
        <p:nvGrpSpPr>
          <p:cNvPr id="38918" name="组合 38917"/>
          <p:cNvGrpSpPr/>
          <p:nvPr/>
        </p:nvGrpSpPr>
        <p:grpSpPr>
          <a:xfrm>
            <a:off x="1770063" y="3878263"/>
            <a:ext cx="2009775" cy="1323975"/>
            <a:chOff x="0" y="0"/>
            <a:chExt cx="1489" cy="899"/>
          </a:xfrm>
        </p:grpSpPr>
        <p:grpSp>
          <p:nvGrpSpPr>
            <p:cNvPr id="38919" name="组合 38918"/>
            <p:cNvGrpSpPr/>
            <p:nvPr/>
          </p:nvGrpSpPr>
          <p:grpSpPr>
            <a:xfrm>
              <a:off x="0" y="136"/>
              <a:ext cx="1489" cy="763"/>
              <a:chOff x="0" y="0"/>
              <a:chExt cx="1489" cy="763"/>
            </a:xfrm>
          </p:grpSpPr>
          <p:sp>
            <p:nvSpPr>
              <p:cNvPr id="38920" name="Line 8"/>
              <p:cNvSpPr/>
              <p:nvPr/>
            </p:nvSpPr>
            <p:spPr>
              <a:xfrm flipV="1">
                <a:off x="0" y="127"/>
                <a:ext cx="545" cy="636"/>
              </a:xfrm>
              <a:prstGeom prst="line">
                <a:avLst/>
              </a:prstGeom>
              <a:ln w="76200" cap="flat" cmpd="sng">
                <a:solidFill>
                  <a:srgbClr val="FF0000"/>
                </a:solidFill>
                <a:prstDash val="solid"/>
                <a:headEnd type="none" w="med" len="med"/>
                <a:tailEnd type="none" w="med" len="med"/>
              </a:ln>
            </p:spPr>
          </p:sp>
          <p:sp>
            <p:nvSpPr>
              <p:cNvPr id="38921" name="Line 9"/>
              <p:cNvSpPr/>
              <p:nvPr/>
            </p:nvSpPr>
            <p:spPr>
              <a:xfrm flipV="1">
                <a:off x="536" y="0"/>
                <a:ext cx="953" cy="136"/>
              </a:xfrm>
              <a:prstGeom prst="line">
                <a:avLst/>
              </a:prstGeom>
              <a:ln w="76200" cap="flat" cmpd="sng">
                <a:solidFill>
                  <a:srgbClr val="000066"/>
                </a:solidFill>
                <a:prstDash val="solid"/>
                <a:headEnd type="none" w="med" len="med"/>
                <a:tailEnd type="none" w="med" len="med"/>
              </a:ln>
            </p:spPr>
          </p:sp>
        </p:grpSp>
        <p:grpSp>
          <p:nvGrpSpPr>
            <p:cNvPr id="38922" name="组合 38921"/>
            <p:cNvGrpSpPr/>
            <p:nvPr/>
          </p:nvGrpSpPr>
          <p:grpSpPr>
            <a:xfrm>
              <a:off x="45" y="363"/>
              <a:ext cx="454" cy="397"/>
              <a:chOff x="0" y="0"/>
              <a:chExt cx="508" cy="468"/>
            </a:xfrm>
          </p:grpSpPr>
          <p:sp>
            <p:nvSpPr>
              <p:cNvPr id="38923" name="Oval 11"/>
              <p:cNvSpPr/>
              <p:nvPr/>
            </p:nvSpPr>
            <p:spPr>
              <a:xfrm>
                <a:off x="202" y="362"/>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C</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24" name="Oval 12"/>
              <p:cNvSpPr/>
              <p:nvPr/>
            </p:nvSpPr>
            <p:spPr>
              <a:xfrm>
                <a:off x="0"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A</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25" name="Oval 13"/>
              <p:cNvSpPr/>
              <p:nvPr/>
            </p:nvSpPr>
            <p:spPr>
              <a:xfrm>
                <a:off x="362"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D</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26" name="Oval 14"/>
              <p:cNvSpPr/>
              <p:nvPr/>
            </p:nvSpPr>
            <p:spPr>
              <a:xfrm>
                <a:off x="202" y="0"/>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P</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cxnSp>
            <p:nvCxnSpPr>
              <p:cNvPr id="38927" name="AutoShape 15"/>
              <p:cNvCxnSpPr>
                <a:stCxn id="38926" idx="6"/>
                <a:endCxn id="38925" idx="0"/>
              </p:cNvCxnSpPr>
              <p:nvPr/>
            </p:nvCxnSpPr>
            <p:spPr>
              <a:xfrm>
                <a:off x="349" y="53"/>
                <a:ext cx="86" cy="115"/>
              </a:xfrm>
              <a:prstGeom prst="curvedConnector2">
                <a:avLst/>
              </a:prstGeom>
              <a:ln w="50800" cap="flat" cmpd="sng">
                <a:solidFill>
                  <a:schemeClr val="accent1"/>
                </a:solidFill>
                <a:prstDash val="solid"/>
                <a:headEnd type="none" w="med" len="med"/>
                <a:tailEnd type="triangle" w="sm" len="med"/>
              </a:ln>
            </p:spPr>
          </p:cxnSp>
          <p:cxnSp>
            <p:nvCxnSpPr>
              <p:cNvPr id="38928" name="AutoShape 16"/>
              <p:cNvCxnSpPr>
                <a:stCxn id="38925" idx="4"/>
                <a:endCxn id="38923" idx="6"/>
              </p:cNvCxnSpPr>
              <p:nvPr/>
            </p:nvCxnSpPr>
            <p:spPr>
              <a:xfrm rot="5400000">
                <a:off x="316" y="297"/>
                <a:ext cx="143" cy="86"/>
              </a:xfrm>
              <a:prstGeom prst="curvedConnector2">
                <a:avLst/>
              </a:prstGeom>
              <a:ln w="50800" cap="flat" cmpd="sng">
                <a:solidFill>
                  <a:schemeClr val="accent1"/>
                </a:solidFill>
                <a:prstDash val="solid"/>
                <a:headEnd type="none" w="med" len="med"/>
                <a:tailEnd type="triangle" w="sm" len="med"/>
              </a:ln>
            </p:spPr>
          </p:cxnSp>
          <p:cxnSp>
            <p:nvCxnSpPr>
              <p:cNvPr id="38929" name="AutoShape 17"/>
              <p:cNvCxnSpPr>
                <a:stCxn id="38923" idx="2"/>
                <a:endCxn id="38924" idx="4"/>
              </p:cNvCxnSpPr>
              <p:nvPr/>
            </p:nvCxnSpPr>
            <p:spPr>
              <a:xfrm rot="10800000">
                <a:off x="73" y="273"/>
                <a:ext cx="130" cy="143"/>
              </a:xfrm>
              <a:prstGeom prst="curvedConnector2">
                <a:avLst/>
              </a:prstGeom>
              <a:ln w="50800" cap="flat" cmpd="sng">
                <a:solidFill>
                  <a:schemeClr val="accent1"/>
                </a:solidFill>
                <a:prstDash val="solid"/>
                <a:headEnd type="none" w="med" len="med"/>
                <a:tailEnd type="triangle" w="sm" len="med"/>
              </a:ln>
            </p:spPr>
          </p:cxnSp>
          <p:cxnSp>
            <p:nvCxnSpPr>
              <p:cNvPr id="38930" name="AutoShape 18"/>
              <p:cNvCxnSpPr>
                <a:stCxn id="38924" idx="0"/>
                <a:endCxn id="38926" idx="2"/>
              </p:cNvCxnSpPr>
              <p:nvPr/>
            </p:nvCxnSpPr>
            <p:spPr>
              <a:xfrm rot="16200000">
                <a:off x="76" y="41"/>
                <a:ext cx="115" cy="130"/>
              </a:xfrm>
              <a:prstGeom prst="curvedConnector2">
                <a:avLst/>
              </a:prstGeom>
              <a:ln w="50800" cap="flat" cmpd="sng">
                <a:solidFill>
                  <a:schemeClr val="accent1"/>
                </a:solidFill>
                <a:prstDash val="solid"/>
                <a:headEnd type="none" w="med" len="med"/>
                <a:tailEnd type="triangle" w="med" len="med"/>
              </a:ln>
            </p:spPr>
          </p:cxnSp>
        </p:grpSp>
        <p:grpSp>
          <p:nvGrpSpPr>
            <p:cNvPr id="38931" name="组合 38930"/>
            <p:cNvGrpSpPr/>
            <p:nvPr/>
          </p:nvGrpSpPr>
          <p:grpSpPr>
            <a:xfrm>
              <a:off x="771" y="0"/>
              <a:ext cx="454" cy="397"/>
              <a:chOff x="0" y="0"/>
              <a:chExt cx="508" cy="468"/>
            </a:xfrm>
          </p:grpSpPr>
          <p:sp>
            <p:nvSpPr>
              <p:cNvPr id="38932" name="Oval 20"/>
              <p:cNvSpPr/>
              <p:nvPr/>
            </p:nvSpPr>
            <p:spPr>
              <a:xfrm>
                <a:off x="203" y="362"/>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C</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33" name="Oval 21"/>
              <p:cNvSpPr/>
              <p:nvPr/>
            </p:nvSpPr>
            <p:spPr>
              <a:xfrm>
                <a:off x="1"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A</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34" name="Oval 22"/>
              <p:cNvSpPr/>
              <p:nvPr/>
            </p:nvSpPr>
            <p:spPr>
              <a:xfrm>
                <a:off x="363"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D</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35" name="Oval 23"/>
              <p:cNvSpPr/>
              <p:nvPr/>
            </p:nvSpPr>
            <p:spPr>
              <a:xfrm>
                <a:off x="203" y="0"/>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S</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cxnSp>
            <p:nvCxnSpPr>
              <p:cNvPr id="38936" name="AutoShape 24"/>
              <p:cNvCxnSpPr>
                <a:stCxn id="38935" idx="6"/>
                <a:endCxn id="38934" idx="0"/>
              </p:cNvCxnSpPr>
              <p:nvPr/>
            </p:nvCxnSpPr>
            <p:spPr>
              <a:xfrm>
                <a:off x="349" y="53"/>
                <a:ext cx="86" cy="115"/>
              </a:xfrm>
              <a:prstGeom prst="curvedConnector2">
                <a:avLst/>
              </a:prstGeom>
              <a:ln w="50800" cap="flat" cmpd="sng">
                <a:solidFill>
                  <a:schemeClr val="accent1"/>
                </a:solidFill>
                <a:prstDash val="solid"/>
                <a:headEnd type="none" w="med" len="med"/>
                <a:tailEnd type="triangle" w="sm" len="med"/>
              </a:ln>
            </p:spPr>
          </p:cxnSp>
          <p:cxnSp>
            <p:nvCxnSpPr>
              <p:cNvPr id="38937" name="AutoShape 25"/>
              <p:cNvCxnSpPr>
                <a:stCxn id="38934" idx="4"/>
                <a:endCxn id="38932" idx="6"/>
              </p:cNvCxnSpPr>
              <p:nvPr/>
            </p:nvCxnSpPr>
            <p:spPr>
              <a:xfrm rot="5400000">
                <a:off x="316" y="297"/>
                <a:ext cx="143" cy="86"/>
              </a:xfrm>
              <a:prstGeom prst="curvedConnector2">
                <a:avLst/>
              </a:prstGeom>
              <a:ln w="50800" cap="flat" cmpd="sng">
                <a:solidFill>
                  <a:schemeClr val="accent1"/>
                </a:solidFill>
                <a:prstDash val="solid"/>
                <a:headEnd type="none" w="med" len="med"/>
                <a:tailEnd type="triangle" w="sm" len="med"/>
              </a:ln>
            </p:spPr>
          </p:cxnSp>
          <p:cxnSp>
            <p:nvCxnSpPr>
              <p:cNvPr id="38938" name="AutoShape 26"/>
              <p:cNvCxnSpPr>
                <a:stCxn id="38932" idx="2"/>
                <a:endCxn id="38933" idx="4"/>
              </p:cNvCxnSpPr>
              <p:nvPr/>
            </p:nvCxnSpPr>
            <p:spPr>
              <a:xfrm rot="10800000">
                <a:off x="73" y="273"/>
                <a:ext cx="130" cy="143"/>
              </a:xfrm>
              <a:prstGeom prst="curvedConnector2">
                <a:avLst/>
              </a:prstGeom>
              <a:ln w="50800" cap="flat" cmpd="sng">
                <a:solidFill>
                  <a:schemeClr val="accent1"/>
                </a:solidFill>
                <a:prstDash val="solid"/>
                <a:headEnd type="none" w="med" len="med"/>
                <a:tailEnd type="triangle" w="sm" len="med"/>
              </a:ln>
            </p:spPr>
          </p:cxnSp>
          <p:cxnSp>
            <p:nvCxnSpPr>
              <p:cNvPr id="38939" name="AutoShape 27"/>
              <p:cNvCxnSpPr>
                <a:stCxn id="38933" idx="0"/>
                <a:endCxn id="38935" idx="2"/>
              </p:cNvCxnSpPr>
              <p:nvPr/>
            </p:nvCxnSpPr>
            <p:spPr>
              <a:xfrm rot="16200000">
                <a:off x="76" y="41"/>
                <a:ext cx="115" cy="130"/>
              </a:xfrm>
              <a:prstGeom prst="curvedConnector2">
                <a:avLst/>
              </a:prstGeom>
              <a:ln w="50800" cap="flat" cmpd="sng">
                <a:solidFill>
                  <a:schemeClr val="accent1"/>
                </a:solidFill>
                <a:prstDash val="solid"/>
                <a:headEnd type="none" w="med" len="med"/>
                <a:tailEnd type="triangle" w="med" len="med"/>
              </a:ln>
            </p:spPr>
          </p:cxnSp>
        </p:grpSp>
      </p:grpSp>
      <p:grpSp>
        <p:nvGrpSpPr>
          <p:cNvPr id="38940" name="组合 38939"/>
          <p:cNvGrpSpPr/>
          <p:nvPr/>
        </p:nvGrpSpPr>
        <p:grpSpPr>
          <a:xfrm>
            <a:off x="3776663" y="2741613"/>
            <a:ext cx="2009775" cy="1349375"/>
            <a:chOff x="0" y="0"/>
            <a:chExt cx="1489" cy="916"/>
          </a:xfrm>
        </p:grpSpPr>
        <p:grpSp>
          <p:nvGrpSpPr>
            <p:cNvPr id="38941" name="组合 38940"/>
            <p:cNvGrpSpPr/>
            <p:nvPr/>
          </p:nvGrpSpPr>
          <p:grpSpPr>
            <a:xfrm>
              <a:off x="0" y="153"/>
              <a:ext cx="1489" cy="763"/>
              <a:chOff x="0" y="0"/>
              <a:chExt cx="1489" cy="763"/>
            </a:xfrm>
          </p:grpSpPr>
          <p:sp>
            <p:nvSpPr>
              <p:cNvPr id="38942" name="Line 30"/>
              <p:cNvSpPr/>
              <p:nvPr/>
            </p:nvSpPr>
            <p:spPr>
              <a:xfrm flipV="1">
                <a:off x="0" y="127"/>
                <a:ext cx="545" cy="636"/>
              </a:xfrm>
              <a:prstGeom prst="line">
                <a:avLst/>
              </a:prstGeom>
              <a:ln w="76200" cap="flat" cmpd="sng">
                <a:solidFill>
                  <a:srgbClr val="FF0000"/>
                </a:solidFill>
                <a:prstDash val="solid"/>
                <a:headEnd type="none" w="med" len="med"/>
                <a:tailEnd type="none" w="med" len="med"/>
              </a:ln>
            </p:spPr>
          </p:sp>
          <p:sp>
            <p:nvSpPr>
              <p:cNvPr id="38943" name="Line 31"/>
              <p:cNvSpPr/>
              <p:nvPr/>
            </p:nvSpPr>
            <p:spPr>
              <a:xfrm flipV="1">
                <a:off x="536" y="0"/>
                <a:ext cx="953" cy="136"/>
              </a:xfrm>
              <a:prstGeom prst="line">
                <a:avLst/>
              </a:prstGeom>
              <a:ln w="76200" cap="flat" cmpd="sng">
                <a:solidFill>
                  <a:srgbClr val="000066"/>
                </a:solidFill>
                <a:prstDash val="solid"/>
                <a:headEnd type="none" w="med" len="med"/>
                <a:tailEnd type="none" w="med" len="med"/>
              </a:ln>
            </p:spPr>
          </p:sp>
        </p:grpSp>
        <p:grpSp>
          <p:nvGrpSpPr>
            <p:cNvPr id="38944" name="组合 38943"/>
            <p:cNvGrpSpPr/>
            <p:nvPr/>
          </p:nvGrpSpPr>
          <p:grpSpPr>
            <a:xfrm>
              <a:off x="55" y="363"/>
              <a:ext cx="454" cy="397"/>
              <a:chOff x="0" y="0"/>
              <a:chExt cx="508" cy="468"/>
            </a:xfrm>
          </p:grpSpPr>
          <p:sp>
            <p:nvSpPr>
              <p:cNvPr id="38945" name="Oval 33"/>
              <p:cNvSpPr/>
              <p:nvPr/>
            </p:nvSpPr>
            <p:spPr>
              <a:xfrm>
                <a:off x="203" y="362"/>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C</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46" name="Oval 34"/>
              <p:cNvSpPr/>
              <p:nvPr/>
            </p:nvSpPr>
            <p:spPr>
              <a:xfrm>
                <a:off x="0"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A</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47" name="Oval 35"/>
              <p:cNvSpPr/>
              <p:nvPr/>
            </p:nvSpPr>
            <p:spPr>
              <a:xfrm>
                <a:off x="362"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D</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48" name="Oval 36"/>
              <p:cNvSpPr/>
              <p:nvPr/>
            </p:nvSpPr>
            <p:spPr>
              <a:xfrm>
                <a:off x="203" y="0"/>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P</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cxnSp>
            <p:nvCxnSpPr>
              <p:cNvPr id="38949" name="AutoShape 37"/>
              <p:cNvCxnSpPr>
                <a:stCxn id="38948" idx="6"/>
                <a:endCxn id="38947" idx="0"/>
              </p:cNvCxnSpPr>
              <p:nvPr/>
            </p:nvCxnSpPr>
            <p:spPr>
              <a:xfrm>
                <a:off x="349" y="53"/>
                <a:ext cx="86" cy="115"/>
              </a:xfrm>
              <a:prstGeom prst="curvedConnector2">
                <a:avLst/>
              </a:prstGeom>
              <a:ln w="50800" cap="flat" cmpd="sng">
                <a:solidFill>
                  <a:schemeClr val="accent1"/>
                </a:solidFill>
                <a:prstDash val="solid"/>
                <a:headEnd type="none" w="med" len="med"/>
                <a:tailEnd type="triangle" w="sm" len="med"/>
              </a:ln>
            </p:spPr>
          </p:cxnSp>
          <p:cxnSp>
            <p:nvCxnSpPr>
              <p:cNvPr id="38950" name="AutoShape 38"/>
              <p:cNvCxnSpPr>
                <a:stCxn id="38947" idx="4"/>
                <a:endCxn id="38945" idx="6"/>
              </p:cNvCxnSpPr>
              <p:nvPr/>
            </p:nvCxnSpPr>
            <p:spPr>
              <a:xfrm rot="5400000">
                <a:off x="316" y="297"/>
                <a:ext cx="143" cy="86"/>
              </a:xfrm>
              <a:prstGeom prst="curvedConnector2">
                <a:avLst/>
              </a:prstGeom>
              <a:ln w="50800" cap="flat" cmpd="sng">
                <a:solidFill>
                  <a:schemeClr val="accent1"/>
                </a:solidFill>
                <a:prstDash val="solid"/>
                <a:headEnd type="none" w="med" len="med"/>
                <a:tailEnd type="triangle" w="sm" len="med"/>
              </a:ln>
            </p:spPr>
          </p:cxnSp>
          <p:cxnSp>
            <p:nvCxnSpPr>
              <p:cNvPr id="38951" name="AutoShape 39"/>
              <p:cNvCxnSpPr>
                <a:stCxn id="38945" idx="2"/>
                <a:endCxn id="38946" idx="4"/>
              </p:cNvCxnSpPr>
              <p:nvPr/>
            </p:nvCxnSpPr>
            <p:spPr>
              <a:xfrm rot="10800000">
                <a:off x="73" y="273"/>
                <a:ext cx="130" cy="143"/>
              </a:xfrm>
              <a:prstGeom prst="curvedConnector2">
                <a:avLst/>
              </a:prstGeom>
              <a:ln w="50800" cap="flat" cmpd="sng">
                <a:solidFill>
                  <a:schemeClr val="accent1"/>
                </a:solidFill>
                <a:prstDash val="solid"/>
                <a:headEnd type="none" w="med" len="med"/>
                <a:tailEnd type="triangle" w="sm" len="med"/>
              </a:ln>
            </p:spPr>
          </p:cxnSp>
          <p:cxnSp>
            <p:nvCxnSpPr>
              <p:cNvPr id="38952" name="AutoShape 40"/>
              <p:cNvCxnSpPr>
                <a:stCxn id="38946" idx="0"/>
                <a:endCxn id="38948" idx="2"/>
              </p:cNvCxnSpPr>
              <p:nvPr/>
            </p:nvCxnSpPr>
            <p:spPr>
              <a:xfrm rot="16200000">
                <a:off x="76" y="41"/>
                <a:ext cx="115" cy="130"/>
              </a:xfrm>
              <a:prstGeom prst="curvedConnector2">
                <a:avLst/>
              </a:prstGeom>
              <a:ln w="50800" cap="flat" cmpd="sng">
                <a:solidFill>
                  <a:schemeClr val="accent1"/>
                </a:solidFill>
                <a:prstDash val="solid"/>
                <a:headEnd type="none" w="med" len="med"/>
                <a:tailEnd type="triangle" w="med" len="med"/>
              </a:ln>
            </p:spPr>
          </p:cxnSp>
        </p:grpSp>
        <p:grpSp>
          <p:nvGrpSpPr>
            <p:cNvPr id="38953" name="组合 38952"/>
            <p:cNvGrpSpPr/>
            <p:nvPr/>
          </p:nvGrpSpPr>
          <p:grpSpPr>
            <a:xfrm>
              <a:off x="690" y="0"/>
              <a:ext cx="454" cy="397"/>
              <a:chOff x="0" y="0"/>
              <a:chExt cx="508" cy="468"/>
            </a:xfrm>
          </p:grpSpPr>
          <p:sp>
            <p:nvSpPr>
              <p:cNvPr id="38954" name="Oval 42"/>
              <p:cNvSpPr/>
              <p:nvPr/>
            </p:nvSpPr>
            <p:spPr>
              <a:xfrm>
                <a:off x="203" y="362"/>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C</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55" name="Oval 43"/>
              <p:cNvSpPr/>
              <p:nvPr/>
            </p:nvSpPr>
            <p:spPr>
              <a:xfrm>
                <a:off x="0"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A</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56" name="Oval 44"/>
              <p:cNvSpPr/>
              <p:nvPr/>
            </p:nvSpPr>
            <p:spPr>
              <a:xfrm>
                <a:off x="362"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D</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57" name="Oval 45"/>
              <p:cNvSpPr/>
              <p:nvPr/>
            </p:nvSpPr>
            <p:spPr>
              <a:xfrm>
                <a:off x="203" y="0"/>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S</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cxnSp>
            <p:nvCxnSpPr>
              <p:cNvPr id="38958" name="AutoShape 46"/>
              <p:cNvCxnSpPr>
                <a:stCxn id="38957" idx="6"/>
                <a:endCxn id="38956" idx="0"/>
              </p:cNvCxnSpPr>
              <p:nvPr/>
            </p:nvCxnSpPr>
            <p:spPr>
              <a:xfrm>
                <a:off x="349" y="53"/>
                <a:ext cx="86" cy="115"/>
              </a:xfrm>
              <a:prstGeom prst="curvedConnector2">
                <a:avLst/>
              </a:prstGeom>
              <a:ln w="50800" cap="flat" cmpd="sng">
                <a:solidFill>
                  <a:schemeClr val="accent1"/>
                </a:solidFill>
                <a:prstDash val="solid"/>
                <a:headEnd type="none" w="med" len="med"/>
                <a:tailEnd type="triangle" w="sm" len="med"/>
              </a:ln>
            </p:spPr>
          </p:cxnSp>
          <p:cxnSp>
            <p:nvCxnSpPr>
              <p:cNvPr id="38959" name="AutoShape 47"/>
              <p:cNvCxnSpPr>
                <a:stCxn id="38956" idx="4"/>
                <a:endCxn id="38954" idx="6"/>
              </p:cNvCxnSpPr>
              <p:nvPr/>
            </p:nvCxnSpPr>
            <p:spPr>
              <a:xfrm rot="5400000">
                <a:off x="316" y="297"/>
                <a:ext cx="143" cy="86"/>
              </a:xfrm>
              <a:prstGeom prst="curvedConnector2">
                <a:avLst/>
              </a:prstGeom>
              <a:ln w="50800" cap="flat" cmpd="sng">
                <a:solidFill>
                  <a:schemeClr val="accent1"/>
                </a:solidFill>
                <a:prstDash val="solid"/>
                <a:headEnd type="none" w="med" len="med"/>
                <a:tailEnd type="triangle" w="sm" len="med"/>
              </a:ln>
            </p:spPr>
          </p:cxnSp>
          <p:cxnSp>
            <p:nvCxnSpPr>
              <p:cNvPr id="38960" name="AutoShape 48"/>
              <p:cNvCxnSpPr>
                <a:stCxn id="38954" idx="2"/>
                <a:endCxn id="38955" idx="4"/>
              </p:cNvCxnSpPr>
              <p:nvPr/>
            </p:nvCxnSpPr>
            <p:spPr>
              <a:xfrm rot="10800000">
                <a:off x="73" y="273"/>
                <a:ext cx="130" cy="143"/>
              </a:xfrm>
              <a:prstGeom prst="curvedConnector2">
                <a:avLst/>
              </a:prstGeom>
              <a:ln w="50800" cap="flat" cmpd="sng">
                <a:solidFill>
                  <a:schemeClr val="accent1"/>
                </a:solidFill>
                <a:prstDash val="solid"/>
                <a:headEnd type="none" w="med" len="med"/>
                <a:tailEnd type="triangle" w="sm" len="med"/>
              </a:ln>
            </p:spPr>
          </p:cxnSp>
          <p:cxnSp>
            <p:nvCxnSpPr>
              <p:cNvPr id="38961" name="AutoShape 49"/>
              <p:cNvCxnSpPr>
                <a:stCxn id="38955" idx="0"/>
                <a:endCxn id="38957" idx="2"/>
              </p:cNvCxnSpPr>
              <p:nvPr/>
            </p:nvCxnSpPr>
            <p:spPr>
              <a:xfrm rot="16200000">
                <a:off x="76" y="41"/>
                <a:ext cx="115" cy="130"/>
              </a:xfrm>
              <a:prstGeom prst="curvedConnector2">
                <a:avLst/>
              </a:prstGeom>
              <a:ln w="50800" cap="flat" cmpd="sng">
                <a:solidFill>
                  <a:schemeClr val="accent1"/>
                </a:solidFill>
                <a:prstDash val="solid"/>
                <a:headEnd type="none" w="med" len="med"/>
                <a:tailEnd type="triangle" w="med" len="med"/>
              </a:ln>
            </p:spPr>
          </p:cxnSp>
        </p:grpSp>
      </p:grpSp>
      <p:grpSp>
        <p:nvGrpSpPr>
          <p:cNvPr id="38962" name="组合 38961"/>
          <p:cNvGrpSpPr/>
          <p:nvPr/>
        </p:nvGrpSpPr>
        <p:grpSpPr>
          <a:xfrm>
            <a:off x="5761038" y="1604963"/>
            <a:ext cx="2009775" cy="1350962"/>
            <a:chOff x="0" y="0"/>
            <a:chExt cx="1489" cy="917"/>
          </a:xfrm>
        </p:grpSpPr>
        <p:grpSp>
          <p:nvGrpSpPr>
            <p:cNvPr id="38963" name="组合 38962"/>
            <p:cNvGrpSpPr/>
            <p:nvPr/>
          </p:nvGrpSpPr>
          <p:grpSpPr>
            <a:xfrm>
              <a:off x="0" y="154"/>
              <a:ext cx="1489" cy="763"/>
              <a:chOff x="0" y="0"/>
              <a:chExt cx="1489" cy="763"/>
            </a:xfrm>
          </p:grpSpPr>
          <p:sp>
            <p:nvSpPr>
              <p:cNvPr id="38964" name="Line 52"/>
              <p:cNvSpPr/>
              <p:nvPr/>
            </p:nvSpPr>
            <p:spPr>
              <a:xfrm flipV="1">
                <a:off x="0" y="127"/>
                <a:ext cx="545" cy="636"/>
              </a:xfrm>
              <a:prstGeom prst="line">
                <a:avLst/>
              </a:prstGeom>
              <a:ln w="76200" cap="flat" cmpd="sng">
                <a:solidFill>
                  <a:srgbClr val="FF0000"/>
                </a:solidFill>
                <a:prstDash val="solid"/>
                <a:headEnd type="none" w="med" len="med"/>
                <a:tailEnd type="none" w="med" len="med"/>
              </a:ln>
            </p:spPr>
          </p:sp>
          <p:sp>
            <p:nvSpPr>
              <p:cNvPr id="38965" name="Line 53"/>
              <p:cNvSpPr/>
              <p:nvPr/>
            </p:nvSpPr>
            <p:spPr>
              <a:xfrm flipV="1">
                <a:off x="536" y="0"/>
                <a:ext cx="953" cy="136"/>
              </a:xfrm>
              <a:prstGeom prst="line">
                <a:avLst/>
              </a:prstGeom>
              <a:ln w="76200" cap="flat" cmpd="sng">
                <a:solidFill>
                  <a:srgbClr val="000066"/>
                </a:solidFill>
                <a:prstDash val="solid"/>
                <a:headEnd type="none" w="med" len="med"/>
                <a:tailEnd type="none" w="med" len="med"/>
              </a:ln>
            </p:spPr>
          </p:sp>
        </p:grpSp>
        <p:grpSp>
          <p:nvGrpSpPr>
            <p:cNvPr id="38966" name="组合 38965"/>
            <p:cNvGrpSpPr/>
            <p:nvPr/>
          </p:nvGrpSpPr>
          <p:grpSpPr>
            <a:xfrm>
              <a:off x="82" y="363"/>
              <a:ext cx="454" cy="397"/>
              <a:chOff x="0" y="0"/>
              <a:chExt cx="508" cy="468"/>
            </a:xfrm>
          </p:grpSpPr>
          <p:sp>
            <p:nvSpPr>
              <p:cNvPr id="38967" name="Oval 55"/>
              <p:cNvSpPr/>
              <p:nvPr/>
            </p:nvSpPr>
            <p:spPr>
              <a:xfrm>
                <a:off x="203" y="362"/>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C</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68" name="Oval 56"/>
              <p:cNvSpPr/>
              <p:nvPr/>
            </p:nvSpPr>
            <p:spPr>
              <a:xfrm>
                <a:off x="0"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A</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69" name="Oval 57"/>
              <p:cNvSpPr/>
              <p:nvPr/>
            </p:nvSpPr>
            <p:spPr>
              <a:xfrm>
                <a:off x="362"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P</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70" name="Oval 58"/>
              <p:cNvSpPr/>
              <p:nvPr/>
            </p:nvSpPr>
            <p:spPr>
              <a:xfrm>
                <a:off x="203" y="0"/>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P</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cxnSp>
            <p:nvCxnSpPr>
              <p:cNvPr id="38971" name="AutoShape 59"/>
              <p:cNvCxnSpPr>
                <a:stCxn id="38970" idx="6"/>
                <a:endCxn id="38969" idx="0"/>
              </p:cNvCxnSpPr>
              <p:nvPr/>
            </p:nvCxnSpPr>
            <p:spPr>
              <a:xfrm>
                <a:off x="349" y="53"/>
                <a:ext cx="86" cy="115"/>
              </a:xfrm>
              <a:prstGeom prst="curvedConnector2">
                <a:avLst/>
              </a:prstGeom>
              <a:ln w="50800" cap="flat" cmpd="sng">
                <a:solidFill>
                  <a:schemeClr val="accent1"/>
                </a:solidFill>
                <a:prstDash val="solid"/>
                <a:headEnd type="none" w="med" len="med"/>
                <a:tailEnd type="triangle" w="sm" len="med"/>
              </a:ln>
            </p:spPr>
          </p:cxnSp>
          <p:cxnSp>
            <p:nvCxnSpPr>
              <p:cNvPr id="38972" name="AutoShape 60"/>
              <p:cNvCxnSpPr>
                <a:stCxn id="38969" idx="4"/>
                <a:endCxn id="38967" idx="6"/>
              </p:cNvCxnSpPr>
              <p:nvPr/>
            </p:nvCxnSpPr>
            <p:spPr>
              <a:xfrm rot="5400000">
                <a:off x="316" y="297"/>
                <a:ext cx="143" cy="86"/>
              </a:xfrm>
              <a:prstGeom prst="curvedConnector2">
                <a:avLst/>
              </a:prstGeom>
              <a:ln w="50800" cap="flat" cmpd="sng">
                <a:solidFill>
                  <a:schemeClr val="accent1"/>
                </a:solidFill>
                <a:prstDash val="solid"/>
                <a:headEnd type="none" w="med" len="med"/>
                <a:tailEnd type="triangle" w="sm" len="med"/>
              </a:ln>
            </p:spPr>
          </p:cxnSp>
          <p:cxnSp>
            <p:nvCxnSpPr>
              <p:cNvPr id="38973" name="AutoShape 61"/>
              <p:cNvCxnSpPr>
                <a:stCxn id="38967" idx="2"/>
                <a:endCxn id="38968" idx="4"/>
              </p:cNvCxnSpPr>
              <p:nvPr/>
            </p:nvCxnSpPr>
            <p:spPr>
              <a:xfrm rot="10800000">
                <a:off x="73" y="273"/>
                <a:ext cx="130" cy="143"/>
              </a:xfrm>
              <a:prstGeom prst="curvedConnector2">
                <a:avLst/>
              </a:prstGeom>
              <a:ln w="50800" cap="flat" cmpd="sng">
                <a:solidFill>
                  <a:schemeClr val="accent1"/>
                </a:solidFill>
                <a:prstDash val="solid"/>
                <a:headEnd type="none" w="med" len="med"/>
                <a:tailEnd type="triangle" w="sm" len="med"/>
              </a:ln>
            </p:spPr>
          </p:cxnSp>
          <p:cxnSp>
            <p:nvCxnSpPr>
              <p:cNvPr id="38974" name="AutoShape 62"/>
              <p:cNvCxnSpPr>
                <a:stCxn id="38968" idx="0"/>
                <a:endCxn id="38970" idx="2"/>
              </p:cNvCxnSpPr>
              <p:nvPr/>
            </p:nvCxnSpPr>
            <p:spPr>
              <a:xfrm rot="16200000">
                <a:off x="76" y="41"/>
                <a:ext cx="115" cy="130"/>
              </a:xfrm>
              <a:prstGeom prst="curvedConnector2">
                <a:avLst/>
              </a:prstGeom>
              <a:ln w="50800" cap="flat" cmpd="sng">
                <a:solidFill>
                  <a:schemeClr val="accent1"/>
                </a:solidFill>
                <a:prstDash val="solid"/>
                <a:headEnd type="none" w="med" len="med"/>
                <a:tailEnd type="triangle" w="med" len="med"/>
              </a:ln>
            </p:spPr>
          </p:cxnSp>
        </p:grpSp>
        <p:grpSp>
          <p:nvGrpSpPr>
            <p:cNvPr id="38975" name="组合 38974"/>
            <p:cNvGrpSpPr/>
            <p:nvPr/>
          </p:nvGrpSpPr>
          <p:grpSpPr>
            <a:xfrm>
              <a:off x="717" y="0"/>
              <a:ext cx="454" cy="397"/>
              <a:chOff x="0" y="0"/>
              <a:chExt cx="508" cy="468"/>
            </a:xfrm>
          </p:grpSpPr>
          <p:sp>
            <p:nvSpPr>
              <p:cNvPr id="38976" name="Oval 64"/>
              <p:cNvSpPr/>
              <p:nvPr/>
            </p:nvSpPr>
            <p:spPr>
              <a:xfrm>
                <a:off x="203" y="362"/>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C</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77" name="Oval 65"/>
              <p:cNvSpPr/>
              <p:nvPr/>
            </p:nvSpPr>
            <p:spPr>
              <a:xfrm>
                <a:off x="1"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A</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78" name="Oval 66"/>
              <p:cNvSpPr/>
              <p:nvPr/>
            </p:nvSpPr>
            <p:spPr>
              <a:xfrm>
                <a:off x="362" y="168"/>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D</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8979" name="Oval 67"/>
              <p:cNvSpPr/>
              <p:nvPr/>
            </p:nvSpPr>
            <p:spPr>
              <a:xfrm>
                <a:off x="203" y="0"/>
                <a:ext cx="146" cy="105"/>
              </a:xfrm>
              <a:prstGeom prst="ellipse">
                <a:avLst/>
              </a:prstGeom>
              <a:solidFill>
                <a:schemeClr val="bg1"/>
              </a:solidFill>
              <a:ln w="9525" cap="flat" cmpd="sng">
                <a:solidFill>
                  <a:schemeClr val="accent1"/>
                </a:solidFill>
                <a:prstDash val="solid"/>
                <a:headEnd type="none" w="med" len="med"/>
                <a:tailEnd type="none" w="med" len="med"/>
              </a:ln>
            </p:spPr>
            <p:txBody>
              <a:bodyPr wrap="none" anchor="ctr" anchorCtr="0"/>
              <a:p>
                <a:pPr algn="ctr"/>
                <a:r>
                  <a:rPr lang="en-US" altLang="zh-CN" sz="1400" b="1">
                    <a:effectLst>
                      <a:outerShdw blurRad="38100" dist="38100" dir="2700000">
                        <a:srgbClr val="C0C0C0"/>
                      </a:outerShdw>
                    </a:effectLst>
                    <a:latin typeface="黑体" panose="02010609060101010101" pitchFamily="2" charset="-122"/>
                    <a:ea typeface="黑体" panose="02010609060101010101" pitchFamily="2" charset="-122"/>
                  </a:rPr>
                  <a:t>S</a:t>
                </a:r>
                <a:endParaRPr lang="en-US" altLang="zh-CN" sz="1400" b="1">
                  <a:effectLst>
                    <a:outerShdw blurRad="38100" dist="38100" dir="2700000">
                      <a:srgbClr val="C0C0C0"/>
                    </a:outerShdw>
                  </a:effectLst>
                  <a:latin typeface="黑体" panose="02010609060101010101" pitchFamily="2" charset="-122"/>
                  <a:ea typeface="黑体" panose="02010609060101010101" pitchFamily="2" charset="-122"/>
                </a:endParaRPr>
              </a:p>
            </p:txBody>
          </p:sp>
          <p:cxnSp>
            <p:nvCxnSpPr>
              <p:cNvPr id="38980" name="AutoShape 68"/>
              <p:cNvCxnSpPr>
                <a:stCxn id="38979" idx="6"/>
                <a:endCxn id="38978" idx="0"/>
              </p:cNvCxnSpPr>
              <p:nvPr/>
            </p:nvCxnSpPr>
            <p:spPr>
              <a:xfrm>
                <a:off x="349" y="53"/>
                <a:ext cx="86" cy="115"/>
              </a:xfrm>
              <a:prstGeom prst="curvedConnector2">
                <a:avLst/>
              </a:prstGeom>
              <a:ln w="50800" cap="flat" cmpd="sng">
                <a:solidFill>
                  <a:schemeClr val="accent1"/>
                </a:solidFill>
                <a:prstDash val="solid"/>
                <a:headEnd type="none" w="med" len="med"/>
                <a:tailEnd type="triangle" w="sm" len="med"/>
              </a:ln>
            </p:spPr>
          </p:cxnSp>
          <p:cxnSp>
            <p:nvCxnSpPr>
              <p:cNvPr id="38981" name="AutoShape 69"/>
              <p:cNvCxnSpPr>
                <a:stCxn id="38978" idx="4"/>
                <a:endCxn id="38976" idx="6"/>
              </p:cNvCxnSpPr>
              <p:nvPr/>
            </p:nvCxnSpPr>
            <p:spPr>
              <a:xfrm rot="5400000">
                <a:off x="316" y="297"/>
                <a:ext cx="143" cy="86"/>
              </a:xfrm>
              <a:prstGeom prst="curvedConnector2">
                <a:avLst/>
              </a:prstGeom>
              <a:ln w="50800" cap="flat" cmpd="sng">
                <a:solidFill>
                  <a:schemeClr val="accent1"/>
                </a:solidFill>
                <a:prstDash val="solid"/>
                <a:headEnd type="none" w="med" len="med"/>
                <a:tailEnd type="triangle" w="sm" len="med"/>
              </a:ln>
            </p:spPr>
          </p:cxnSp>
          <p:cxnSp>
            <p:nvCxnSpPr>
              <p:cNvPr id="38982" name="AutoShape 70"/>
              <p:cNvCxnSpPr>
                <a:stCxn id="38976" idx="2"/>
                <a:endCxn id="38977" idx="4"/>
              </p:cNvCxnSpPr>
              <p:nvPr/>
            </p:nvCxnSpPr>
            <p:spPr>
              <a:xfrm rot="10800000">
                <a:off x="73" y="273"/>
                <a:ext cx="130" cy="143"/>
              </a:xfrm>
              <a:prstGeom prst="curvedConnector2">
                <a:avLst/>
              </a:prstGeom>
              <a:ln w="50800" cap="flat" cmpd="sng">
                <a:solidFill>
                  <a:schemeClr val="accent1"/>
                </a:solidFill>
                <a:prstDash val="solid"/>
                <a:headEnd type="none" w="med" len="med"/>
                <a:tailEnd type="triangle" w="sm" len="med"/>
              </a:ln>
            </p:spPr>
          </p:cxnSp>
          <p:cxnSp>
            <p:nvCxnSpPr>
              <p:cNvPr id="38983" name="AutoShape 71"/>
              <p:cNvCxnSpPr>
                <a:stCxn id="38977" idx="0"/>
                <a:endCxn id="38979" idx="2"/>
              </p:cNvCxnSpPr>
              <p:nvPr/>
            </p:nvCxnSpPr>
            <p:spPr>
              <a:xfrm rot="16200000">
                <a:off x="76" y="41"/>
                <a:ext cx="115" cy="130"/>
              </a:xfrm>
              <a:prstGeom prst="curvedConnector2">
                <a:avLst/>
              </a:prstGeom>
              <a:ln w="50800" cap="flat" cmpd="sng">
                <a:solidFill>
                  <a:schemeClr val="accent1"/>
                </a:solidFill>
                <a:prstDash val="solid"/>
                <a:headEnd type="none" w="med" len="med"/>
                <a:tailEnd type="triangle" w="med" len="med"/>
              </a:ln>
            </p:spPr>
          </p:cxnSp>
        </p:grpSp>
      </p:grpSp>
      <p:grpSp>
        <p:nvGrpSpPr>
          <p:cNvPr id="38984" name="组合 38983"/>
          <p:cNvGrpSpPr/>
          <p:nvPr/>
        </p:nvGrpSpPr>
        <p:grpSpPr>
          <a:xfrm>
            <a:off x="2051050" y="1268413"/>
            <a:ext cx="4657725" cy="2152650"/>
            <a:chOff x="0" y="0"/>
            <a:chExt cx="3452" cy="1460"/>
          </a:xfrm>
        </p:grpSpPr>
        <p:grpSp>
          <p:nvGrpSpPr>
            <p:cNvPr id="38985" name="组合 38984"/>
            <p:cNvGrpSpPr/>
            <p:nvPr/>
          </p:nvGrpSpPr>
          <p:grpSpPr>
            <a:xfrm>
              <a:off x="1859" y="0"/>
              <a:ext cx="1593" cy="1052"/>
              <a:chOff x="0" y="0"/>
              <a:chExt cx="1593" cy="1052"/>
            </a:xfrm>
          </p:grpSpPr>
          <p:sp>
            <p:nvSpPr>
              <p:cNvPr id="38986" name="AutoShape 74"/>
              <p:cNvSpPr/>
              <p:nvPr/>
            </p:nvSpPr>
            <p:spPr>
              <a:xfrm>
                <a:off x="0" y="0"/>
                <a:ext cx="1274" cy="395"/>
              </a:xfrm>
              <a:prstGeom prst="bevel">
                <a:avLst>
                  <a:gd name="adj" fmla="val 12500"/>
                </a:avLst>
              </a:prstGeom>
              <a:solidFill>
                <a:schemeClr val="accent2"/>
              </a:solidFill>
              <a:ln w="3175" cap="flat" cmpd="sng">
                <a:solidFill>
                  <a:schemeClr val="tx1"/>
                </a:solidFill>
                <a:prstDash val="solid"/>
                <a:miter/>
                <a:headEnd type="none" w="med" len="med"/>
                <a:tailEnd type="none" w="med" len="med"/>
              </a:ln>
            </p:spPr>
            <p:txBody>
              <a:bodyPr>
                <a:spAutoFit/>
              </a:bodyPr>
              <a:p>
                <a:pPr algn="ctr">
                  <a:spcBef>
                    <a:spcPct val="50000"/>
                  </a:spcBef>
                </a:pPr>
                <a:r>
                  <a:rPr lang="zh-CN" altLang="en-US" sz="2400" b="1" dirty="0">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rPr>
                  <a:t>维持</a:t>
                </a:r>
                <a:endParaRPr lang="zh-CN" altLang="en-US" sz="2400" b="1" dirty="0">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38987" name="Line 75"/>
              <p:cNvSpPr/>
              <p:nvPr/>
            </p:nvSpPr>
            <p:spPr>
              <a:xfrm>
                <a:off x="777" y="372"/>
                <a:ext cx="816" cy="90"/>
              </a:xfrm>
              <a:prstGeom prst="line">
                <a:avLst/>
              </a:prstGeom>
              <a:ln w="9525" cap="flat" cmpd="sng">
                <a:solidFill>
                  <a:schemeClr val="tx1"/>
                </a:solidFill>
                <a:prstDash val="solid"/>
                <a:headEnd type="none" w="med" len="med"/>
                <a:tailEnd type="triangle" w="med" len="med"/>
              </a:ln>
            </p:spPr>
          </p:sp>
          <p:sp>
            <p:nvSpPr>
              <p:cNvPr id="38988" name="Line 76"/>
              <p:cNvSpPr/>
              <p:nvPr/>
            </p:nvSpPr>
            <p:spPr>
              <a:xfrm flipH="1">
                <a:off x="368" y="372"/>
                <a:ext cx="409" cy="680"/>
              </a:xfrm>
              <a:prstGeom prst="line">
                <a:avLst/>
              </a:prstGeom>
              <a:ln w="9525" cap="flat" cmpd="sng">
                <a:solidFill>
                  <a:schemeClr val="tx1"/>
                </a:solidFill>
                <a:prstDash val="solid"/>
                <a:headEnd type="none" w="med" len="med"/>
                <a:tailEnd type="triangle" w="med" len="med"/>
              </a:ln>
            </p:spPr>
          </p:sp>
        </p:grpSp>
        <p:grpSp>
          <p:nvGrpSpPr>
            <p:cNvPr id="38989" name="组合 38988"/>
            <p:cNvGrpSpPr/>
            <p:nvPr/>
          </p:nvGrpSpPr>
          <p:grpSpPr>
            <a:xfrm>
              <a:off x="0" y="594"/>
              <a:ext cx="2772" cy="866"/>
              <a:chOff x="0" y="0"/>
              <a:chExt cx="2772" cy="866"/>
            </a:xfrm>
          </p:grpSpPr>
          <p:sp>
            <p:nvSpPr>
              <p:cNvPr id="38990" name="AutoShape 78"/>
              <p:cNvSpPr/>
              <p:nvPr/>
            </p:nvSpPr>
            <p:spPr>
              <a:xfrm>
                <a:off x="0" y="0"/>
                <a:ext cx="1279" cy="395"/>
              </a:xfrm>
              <a:prstGeom prst="bevel">
                <a:avLst>
                  <a:gd name="adj" fmla="val 12500"/>
                </a:avLst>
              </a:prstGeom>
              <a:solidFill>
                <a:schemeClr val="accent2"/>
              </a:solidFill>
              <a:ln w="3175" cap="flat" cmpd="sng">
                <a:solidFill>
                  <a:schemeClr val="tx1"/>
                </a:solidFill>
                <a:prstDash val="solid"/>
                <a:miter/>
                <a:headEnd type="none" w="med" len="med"/>
                <a:tailEnd type="none" w="med" len="med"/>
              </a:ln>
            </p:spPr>
            <p:txBody>
              <a:bodyPr>
                <a:spAutoFit/>
              </a:bodyPr>
              <a:p>
                <a:pPr algn="ctr">
                  <a:spcBef>
                    <a:spcPct val="50000"/>
                  </a:spcBef>
                </a:pPr>
                <a:r>
                  <a:rPr lang="zh-CN" altLang="en-US" sz="2400" b="1" dirty="0">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rPr>
                  <a:t>改善</a:t>
                </a:r>
                <a:endParaRPr lang="zh-CN" altLang="en-US" sz="2400" b="1" dirty="0">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38991" name="Line 79"/>
              <p:cNvSpPr/>
              <p:nvPr/>
            </p:nvSpPr>
            <p:spPr>
              <a:xfrm>
                <a:off x="1275" y="177"/>
                <a:ext cx="136" cy="689"/>
              </a:xfrm>
              <a:prstGeom prst="line">
                <a:avLst/>
              </a:prstGeom>
              <a:ln w="9525" cap="flat" cmpd="sng">
                <a:solidFill>
                  <a:schemeClr val="tx1"/>
                </a:solidFill>
                <a:prstDash val="solid"/>
                <a:headEnd type="none" w="med" len="med"/>
                <a:tailEnd type="triangle" w="med" len="med"/>
              </a:ln>
            </p:spPr>
          </p:sp>
          <p:sp>
            <p:nvSpPr>
              <p:cNvPr id="38992" name="Line 80"/>
              <p:cNvSpPr/>
              <p:nvPr/>
            </p:nvSpPr>
            <p:spPr>
              <a:xfrm>
                <a:off x="1275" y="186"/>
                <a:ext cx="1497" cy="45"/>
              </a:xfrm>
              <a:prstGeom prst="line">
                <a:avLst/>
              </a:prstGeom>
              <a:ln w="9525" cap="flat" cmpd="sng">
                <a:solidFill>
                  <a:schemeClr val="tx1"/>
                </a:solidFill>
                <a:prstDash val="solid"/>
                <a:headEnd type="none" w="med" len="med"/>
                <a:tailEnd type="triangle" w="med" len="med"/>
              </a:ln>
            </p:spPr>
          </p:sp>
        </p:grpSp>
      </p:grpSp>
      <p:sp>
        <p:nvSpPr>
          <p:cNvPr id="38993" name="Line 83"/>
          <p:cNvSpPr/>
          <p:nvPr/>
        </p:nvSpPr>
        <p:spPr>
          <a:xfrm flipV="1">
            <a:off x="755650" y="4581525"/>
            <a:ext cx="6624638" cy="735013"/>
          </a:xfrm>
          <a:prstGeom prst="line">
            <a:avLst/>
          </a:prstGeom>
          <a:ln w="76200" cap="flat" cmpd="sng">
            <a:solidFill>
              <a:srgbClr val="000066"/>
            </a:solidFill>
            <a:prstDash val="solid"/>
            <a:headEnd type="none" w="med" len="med"/>
            <a:tailEnd type="stealth" w="med" len="med"/>
          </a:ln>
        </p:spPr>
      </p:sp>
      <p:sp>
        <p:nvSpPr>
          <p:cNvPr id="38994" name="Text Box 85"/>
          <p:cNvSpPr txBox="1"/>
          <p:nvPr/>
        </p:nvSpPr>
        <p:spPr>
          <a:xfrm>
            <a:off x="539750" y="5661025"/>
            <a:ext cx="8135938" cy="963613"/>
          </a:xfrm>
          <a:prstGeom prst="rect">
            <a:avLst/>
          </a:prstGeom>
          <a:solidFill>
            <a:schemeClr val="accent1"/>
          </a:solidFill>
          <a:ln w="9525">
            <a:noFill/>
          </a:ln>
          <a:effectLst>
            <a:prstShdw prst="shdw17" dist="17961" dir="2699999">
              <a:srgbClr val="708688"/>
            </a:prstShdw>
          </a:effectLst>
        </p:spPr>
        <p:txBody>
          <a:bodyPr tIns="154800" bIns="82800">
            <a:spAutoFit/>
          </a:bodyPr>
          <a:p>
            <a:pPr algn="ctr">
              <a:lnSpc>
                <a:spcPct val="60000"/>
              </a:lnSpc>
              <a:spcBef>
                <a:spcPct val="50000"/>
              </a:spcBef>
            </a:pPr>
            <a:r>
              <a:rPr lang="zh-CN" altLang="en-US" sz="2800" b="1" dirty="0">
                <a:solidFill>
                  <a:srgbClr val="FF0066"/>
                </a:solidFill>
                <a:effectLst>
                  <a:outerShdw blurRad="38100" dist="38100" dir="2700000">
                    <a:srgbClr val="000000"/>
                  </a:outerShdw>
                </a:effectLst>
                <a:latin typeface="黑体" panose="02010609060101010101" pitchFamily="2" charset="-122"/>
                <a:ea typeface="黑体" panose="02010609060101010101" pitchFamily="2" charset="-122"/>
              </a:rPr>
              <a:t>维持与改善两方面都很重要，</a:t>
            </a:r>
            <a:endParaRPr lang="zh-CN" altLang="en-US" sz="2800" b="1" dirty="0">
              <a:solidFill>
                <a:srgbClr val="FF0066"/>
              </a:solidFill>
              <a:effectLst>
                <a:outerShdw blurRad="38100" dist="38100" dir="2700000">
                  <a:srgbClr val="000000"/>
                </a:outerShdw>
              </a:effectLst>
              <a:latin typeface="黑体" panose="02010609060101010101" pitchFamily="2" charset="-122"/>
              <a:ea typeface="黑体" panose="02010609060101010101" pitchFamily="2" charset="-122"/>
            </a:endParaRPr>
          </a:p>
          <a:p>
            <a:pPr algn="ctr">
              <a:lnSpc>
                <a:spcPct val="60000"/>
              </a:lnSpc>
              <a:spcBef>
                <a:spcPct val="50000"/>
              </a:spcBef>
            </a:pPr>
            <a:r>
              <a:rPr lang="zh-CN" altLang="en-US" sz="2800" b="1" dirty="0">
                <a:solidFill>
                  <a:srgbClr val="FF0066"/>
                </a:solidFill>
                <a:effectLst>
                  <a:outerShdw blurRad="38100" dist="38100" dir="2700000">
                    <a:srgbClr val="000000"/>
                  </a:outerShdw>
                </a:effectLst>
                <a:latin typeface="黑体" panose="02010609060101010101" pitchFamily="2" charset="-122"/>
                <a:ea typeface="黑体" panose="02010609060101010101" pitchFamily="2" charset="-122"/>
              </a:rPr>
              <a:t>取得各自的平衡非常关键</a:t>
            </a:r>
            <a:endParaRPr lang="zh-CN" altLang="en-US" sz="2800" b="1" dirty="0">
              <a:solidFill>
                <a:srgbClr val="FF0066"/>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grpSp>
        <p:nvGrpSpPr>
          <p:cNvPr id="38995" name="组合 38994"/>
          <p:cNvGrpSpPr/>
          <p:nvPr/>
        </p:nvGrpSpPr>
        <p:grpSpPr>
          <a:xfrm>
            <a:off x="1835150" y="4292600"/>
            <a:ext cx="6110288" cy="950913"/>
            <a:chOff x="0" y="0"/>
            <a:chExt cx="3849" cy="599"/>
          </a:xfrm>
        </p:grpSpPr>
        <p:grpSp>
          <p:nvGrpSpPr>
            <p:cNvPr id="38996" name="组合 38995"/>
            <p:cNvGrpSpPr/>
            <p:nvPr/>
          </p:nvGrpSpPr>
          <p:grpSpPr>
            <a:xfrm>
              <a:off x="786" y="0"/>
              <a:ext cx="872" cy="599"/>
              <a:chOff x="0" y="0"/>
              <a:chExt cx="1025" cy="645"/>
            </a:xfrm>
          </p:grpSpPr>
          <p:sp>
            <p:nvSpPr>
              <p:cNvPr id="38997" name="Line 88"/>
              <p:cNvSpPr/>
              <p:nvPr/>
            </p:nvSpPr>
            <p:spPr>
              <a:xfrm>
                <a:off x="526" y="9"/>
                <a:ext cx="499" cy="636"/>
              </a:xfrm>
              <a:prstGeom prst="line">
                <a:avLst/>
              </a:prstGeom>
              <a:ln w="76200" cap="flat" cmpd="sng">
                <a:solidFill>
                  <a:srgbClr val="FF0000"/>
                </a:solidFill>
                <a:prstDash val="solid"/>
                <a:headEnd type="none" w="med" len="med"/>
                <a:tailEnd type="stealth" w="med" len="med"/>
              </a:ln>
            </p:spPr>
          </p:sp>
          <p:sp>
            <p:nvSpPr>
              <p:cNvPr id="38998" name="Line 89"/>
              <p:cNvSpPr/>
              <p:nvPr/>
            </p:nvSpPr>
            <p:spPr>
              <a:xfrm flipV="1">
                <a:off x="0" y="0"/>
                <a:ext cx="545" cy="636"/>
              </a:xfrm>
              <a:prstGeom prst="line">
                <a:avLst/>
              </a:prstGeom>
              <a:ln w="76200" cap="flat" cmpd="sng">
                <a:solidFill>
                  <a:srgbClr val="FF0000"/>
                </a:solidFill>
                <a:prstDash val="solid"/>
                <a:headEnd type="none" w="med" len="med"/>
                <a:tailEnd type="stealth" w="med" len="med"/>
              </a:ln>
            </p:spPr>
          </p:sp>
        </p:grpSp>
        <p:sp>
          <p:nvSpPr>
            <p:cNvPr id="38999" name="Line 90"/>
            <p:cNvSpPr/>
            <p:nvPr/>
          </p:nvSpPr>
          <p:spPr>
            <a:xfrm>
              <a:off x="362" y="0"/>
              <a:ext cx="424" cy="591"/>
            </a:xfrm>
            <a:prstGeom prst="line">
              <a:avLst/>
            </a:prstGeom>
            <a:ln w="76200" cap="flat" cmpd="sng">
              <a:solidFill>
                <a:srgbClr val="FF0000"/>
              </a:solidFill>
              <a:prstDash val="solid"/>
              <a:headEnd type="none" w="med" len="med"/>
              <a:tailEnd type="stealth" w="med" len="med"/>
            </a:ln>
          </p:spPr>
        </p:sp>
        <p:grpSp>
          <p:nvGrpSpPr>
            <p:cNvPr id="39000" name="组合 38999"/>
            <p:cNvGrpSpPr/>
            <p:nvPr/>
          </p:nvGrpSpPr>
          <p:grpSpPr>
            <a:xfrm>
              <a:off x="1650" y="0"/>
              <a:ext cx="872" cy="599"/>
              <a:chOff x="0" y="0"/>
              <a:chExt cx="1025" cy="645"/>
            </a:xfrm>
          </p:grpSpPr>
          <p:sp>
            <p:nvSpPr>
              <p:cNvPr id="39001" name="Line 92"/>
              <p:cNvSpPr/>
              <p:nvPr/>
            </p:nvSpPr>
            <p:spPr>
              <a:xfrm>
                <a:off x="526" y="9"/>
                <a:ext cx="499" cy="636"/>
              </a:xfrm>
              <a:prstGeom prst="line">
                <a:avLst/>
              </a:prstGeom>
              <a:ln w="76200" cap="flat" cmpd="sng">
                <a:solidFill>
                  <a:srgbClr val="FF0000"/>
                </a:solidFill>
                <a:prstDash val="solid"/>
                <a:headEnd type="none" w="med" len="med"/>
                <a:tailEnd type="stealth" w="med" len="med"/>
              </a:ln>
            </p:spPr>
          </p:sp>
          <p:sp>
            <p:nvSpPr>
              <p:cNvPr id="39002" name="Line 93"/>
              <p:cNvSpPr/>
              <p:nvPr/>
            </p:nvSpPr>
            <p:spPr>
              <a:xfrm flipV="1">
                <a:off x="0" y="0"/>
                <a:ext cx="545" cy="636"/>
              </a:xfrm>
              <a:prstGeom prst="line">
                <a:avLst/>
              </a:prstGeom>
              <a:ln w="76200" cap="flat" cmpd="sng">
                <a:solidFill>
                  <a:srgbClr val="FF0000"/>
                </a:solidFill>
                <a:prstDash val="solid"/>
                <a:headEnd type="none" w="med" len="med"/>
                <a:tailEnd type="stealth" w="med" len="med"/>
              </a:ln>
            </p:spPr>
          </p:sp>
        </p:grpSp>
        <p:grpSp>
          <p:nvGrpSpPr>
            <p:cNvPr id="39003" name="组合 39002"/>
            <p:cNvGrpSpPr/>
            <p:nvPr/>
          </p:nvGrpSpPr>
          <p:grpSpPr>
            <a:xfrm>
              <a:off x="2514" y="0"/>
              <a:ext cx="872" cy="599"/>
              <a:chOff x="0" y="0"/>
              <a:chExt cx="1025" cy="645"/>
            </a:xfrm>
          </p:grpSpPr>
          <p:sp>
            <p:nvSpPr>
              <p:cNvPr id="39004" name="Line 95"/>
              <p:cNvSpPr/>
              <p:nvPr/>
            </p:nvSpPr>
            <p:spPr>
              <a:xfrm>
                <a:off x="526" y="9"/>
                <a:ext cx="499" cy="636"/>
              </a:xfrm>
              <a:prstGeom prst="line">
                <a:avLst/>
              </a:prstGeom>
              <a:ln w="76200" cap="flat" cmpd="sng">
                <a:solidFill>
                  <a:srgbClr val="FF0000"/>
                </a:solidFill>
                <a:prstDash val="solid"/>
                <a:headEnd type="none" w="med" len="med"/>
                <a:tailEnd type="stealth" w="med" len="med"/>
              </a:ln>
            </p:spPr>
          </p:sp>
          <p:sp>
            <p:nvSpPr>
              <p:cNvPr id="39005" name="Line 96"/>
              <p:cNvSpPr/>
              <p:nvPr/>
            </p:nvSpPr>
            <p:spPr>
              <a:xfrm flipV="1">
                <a:off x="0" y="0"/>
                <a:ext cx="545" cy="636"/>
              </a:xfrm>
              <a:prstGeom prst="line">
                <a:avLst/>
              </a:prstGeom>
              <a:ln w="76200" cap="flat" cmpd="sng">
                <a:solidFill>
                  <a:srgbClr val="FF0000"/>
                </a:solidFill>
                <a:prstDash val="solid"/>
                <a:headEnd type="none" w="med" len="med"/>
                <a:tailEnd type="stealth" w="med" len="med"/>
              </a:ln>
            </p:spPr>
          </p:sp>
        </p:grpSp>
        <p:sp>
          <p:nvSpPr>
            <p:cNvPr id="39006" name="Line 97"/>
            <p:cNvSpPr/>
            <p:nvPr/>
          </p:nvSpPr>
          <p:spPr>
            <a:xfrm flipV="1">
              <a:off x="3386" y="0"/>
              <a:ext cx="463" cy="591"/>
            </a:xfrm>
            <a:prstGeom prst="line">
              <a:avLst/>
            </a:prstGeom>
            <a:ln w="76200" cap="flat" cmpd="sng">
              <a:solidFill>
                <a:srgbClr val="FF0000"/>
              </a:solidFill>
              <a:prstDash val="solid"/>
              <a:headEnd type="none" w="med" len="med"/>
              <a:tailEnd type="stealth" w="med" len="med"/>
            </a:ln>
          </p:spPr>
        </p:sp>
        <p:sp>
          <p:nvSpPr>
            <p:cNvPr id="39007" name="Line 98"/>
            <p:cNvSpPr/>
            <p:nvPr/>
          </p:nvSpPr>
          <p:spPr>
            <a:xfrm flipH="1">
              <a:off x="0" y="46"/>
              <a:ext cx="362" cy="499"/>
            </a:xfrm>
            <a:prstGeom prst="line">
              <a:avLst/>
            </a:prstGeom>
            <a:ln w="76200" cap="flat" cmpd="sng">
              <a:solidFill>
                <a:srgbClr val="FF0000"/>
              </a:solidFill>
              <a:prstDash val="solid"/>
              <a:headEnd type="none" w="med" len="med"/>
              <a:tailEnd type="stealth" w="med" len="med"/>
            </a:ln>
          </p:spPr>
        </p:sp>
      </p:grpSp>
      <p:sp>
        <p:nvSpPr>
          <p:cNvPr id="39008" name="AutoShape 99"/>
          <p:cNvSpPr/>
          <p:nvPr/>
        </p:nvSpPr>
        <p:spPr>
          <a:xfrm>
            <a:off x="6948488" y="3429000"/>
            <a:ext cx="2016125" cy="504825"/>
          </a:xfrm>
          <a:prstGeom prst="wedgeRoundRectCallout">
            <a:avLst>
              <a:gd name="adj1" fmla="val -30630"/>
              <a:gd name="adj2" fmla="val 164468"/>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2400" b="1" dirty="0">
                <a:latin typeface="Arial" panose="020B0604020202020204" pitchFamily="34" charset="0"/>
                <a:ea typeface="宋体" panose="02010600030101010101" pitchFamily="2" charset="-122"/>
              </a:rPr>
              <a:t>只有维持</a:t>
            </a:r>
            <a:endParaRPr lang="zh-CN" altLang="en-US" sz="2400" b="1" dirty="0">
              <a:latin typeface="Arial" panose="020B0604020202020204" pitchFamily="34" charset="0"/>
              <a:ea typeface="宋体" panose="02010600030101010101" pitchFamily="2" charset="-122"/>
            </a:endParaRPr>
          </a:p>
        </p:txBody>
      </p:sp>
      <p:sp>
        <p:nvSpPr>
          <p:cNvPr id="39009" name="AutoShape 100"/>
          <p:cNvSpPr/>
          <p:nvPr/>
        </p:nvSpPr>
        <p:spPr>
          <a:xfrm>
            <a:off x="4500563" y="3573463"/>
            <a:ext cx="2016125" cy="504825"/>
          </a:xfrm>
          <a:prstGeom prst="wedgeRoundRectCallout">
            <a:avLst>
              <a:gd name="adj1" fmla="val -19056"/>
              <a:gd name="adj2" fmla="val 101889"/>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2400" b="1" dirty="0">
                <a:latin typeface="Arial" panose="020B0604020202020204" pitchFamily="34" charset="0"/>
                <a:ea typeface="宋体" panose="02010600030101010101" pitchFamily="2" charset="-122"/>
              </a:rPr>
              <a:t>只有改善</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43715 0.06176 L 8.33333E-7 2.37335E-6 " pathEditMode="relative" rAng="0" ptsTypes="AA">
                                      <p:cBhvr>
                                        <p:cTn id="6" dur="2000" fill="hold"/>
                                        <p:tgtEl>
                                          <p:spTgt spid="38993"/>
                                        </p:tgtEl>
                                        <p:attrNameLst>
                                          <p:attrName>ppt_x</p:attrName>
                                          <p:attrName>ppt_y</p:attrName>
                                        </p:attrNameLst>
                                      </p:cBhvr>
                                      <p:rCtr x="21900" y="-2700"/>
                                    </p:animMotion>
                                  </p:childTnLst>
                                </p:cTn>
                              </p:par>
                              <p:par>
                                <p:cTn id="7" presetID="1" presetClass="entr" presetSubtype="0" fill="hold" grpId="0" nodeType="withEffect">
                                  <p:stCondLst>
                                    <p:cond delay="0"/>
                                  </p:stCondLst>
                                  <p:childTnLst>
                                    <p:set>
                                      <p:cBhvr>
                                        <p:cTn id="8" dur="1" fill="hold">
                                          <p:stCondLst>
                                            <p:cond delay="0"/>
                                          </p:stCondLst>
                                        </p:cTn>
                                        <p:tgtEl>
                                          <p:spTgt spid="390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8995"/>
                                        </p:tgtEl>
                                        <p:attrNameLst>
                                          <p:attrName>style.visibility</p:attrName>
                                        </p:attrNameLst>
                                      </p:cBhvr>
                                      <p:to>
                                        <p:strVal val="visible"/>
                                      </p:to>
                                    </p:set>
                                    <p:animEffect transition="in" filter="checkerboard(across)">
                                      <p:cBhvr>
                                        <p:cTn id="13" dur="500"/>
                                        <p:tgtEl>
                                          <p:spTgt spid="3899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00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8918"/>
                                        </p:tgtEl>
                                        <p:attrNameLst>
                                          <p:attrName>style.visibility</p:attrName>
                                        </p:attrNameLst>
                                      </p:cBhvr>
                                      <p:to>
                                        <p:strVal val="visible"/>
                                      </p:to>
                                    </p:set>
                                    <p:animEffect transition="in" filter="checkerboard(across)">
                                      <p:cBhvr>
                                        <p:cTn id="22" dur="500"/>
                                        <p:tgtEl>
                                          <p:spTgt spid="389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8940"/>
                                        </p:tgtEl>
                                        <p:attrNameLst>
                                          <p:attrName>style.visibility</p:attrName>
                                        </p:attrNameLst>
                                      </p:cBhvr>
                                      <p:to>
                                        <p:strVal val="visible"/>
                                      </p:to>
                                    </p:set>
                                    <p:animEffect transition="in" filter="checkerboard(across)">
                                      <p:cBhvr>
                                        <p:cTn id="27" dur="500"/>
                                        <p:tgtEl>
                                          <p:spTgt spid="3894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8962"/>
                                        </p:tgtEl>
                                        <p:attrNameLst>
                                          <p:attrName>style.visibility</p:attrName>
                                        </p:attrNameLst>
                                      </p:cBhvr>
                                      <p:to>
                                        <p:strVal val="visible"/>
                                      </p:to>
                                    </p:set>
                                    <p:animEffect transition="in" filter="checkerboard(across)">
                                      <p:cBhvr>
                                        <p:cTn id="32" dur="500"/>
                                        <p:tgtEl>
                                          <p:spTgt spid="3896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8984"/>
                                        </p:tgtEl>
                                        <p:attrNameLst>
                                          <p:attrName>style.visibility</p:attrName>
                                        </p:attrNameLst>
                                      </p:cBhvr>
                                      <p:to>
                                        <p:strVal val="visible"/>
                                      </p:to>
                                    </p:set>
                                    <p:animEffect transition="in" filter="blinds(horizontal)">
                                      <p:cBhvr>
                                        <p:cTn id="37" dur="500"/>
                                        <p:tgtEl>
                                          <p:spTgt spid="38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08" grpId="0" animBg="1"/>
      <p:bldP spid="390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39937"/>
          <p:cNvSpPr txBox="1"/>
          <p:nvPr/>
        </p:nvSpPr>
        <p:spPr>
          <a:xfrm>
            <a:off x="1143000" y="5051425"/>
            <a:ext cx="7010400" cy="1198563"/>
          </a:xfrm>
          <a:prstGeom prst="rect">
            <a:avLst/>
          </a:prstGeom>
          <a:solidFill>
            <a:srgbClr val="CCFFFF"/>
          </a:solidFill>
          <a:ln w="38100" cap="flat" cmpd="sng">
            <a:solidFill>
              <a:srgbClr val="009900"/>
            </a:solidFill>
            <a:prstDash val="solid"/>
            <a:miter/>
            <a:headEnd type="none" w="med" len="med"/>
            <a:tailEnd type="none" w="med" len="med"/>
          </a:ln>
        </p:spPr>
        <p:txBody>
          <a:bodyPr>
            <a:spAutoFit/>
          </a:bodyPr>
          <a:p>
            <a:pPr eaLnBrk="0" hangingPunct="0">
              <a:spcBef>
                <a:spcPct val="50000"/>
              </a:spcBef>
            </a:pPr>
            <a:r>
              <a:rPr lang="zh-CN" altLang="en-US" sz="2800" b="1" dirty="0">
                <a:solidFill>
                  <a:srgbClr val="FF3300"/>
                </a:solidFill>
                <a:latin typeface="宋体" panose="02010600030101010101" pitchFamily="2" charset="-122"/>
                <a:ea typeface="宋体" panose="02010600030101010101" pitchFamily="2" charset="-122"/>
              </a:rPr>
              <a:t>结果的改善</a:t>
            </a:r>
            <a:endParaRPr lang="zh-CN" altLang="en-US" sz="2800" b="1" dirty="0">
              <a:solidFill>
                <a:srgbClr val="FF3300"/>
              </a:solidFill>
              <a:latin typeface="宋体" panose="02010600030101010101" pitchFamily="2" charset="-122"/>
              <a:ea typeface="宋体" panose="02010600030101010101" pitchFamily="2" charset="-122"/>
            </a:endParaRPr>
          </a:p>
          <a:p>
            <a:pPr eaLnBrk="0" hangingPunct="0">
              <a:spcBef>
                <a:spcPct val="50000"/>
              </a:spcBef>
            </a:pPr>
            <a:r>
              <a:rPr lang="zh-CN" altLang="en-US" sz="2800" b="1" dirty="0">
                <a:solidFill>
                  <a:srgbClr val="FF3300"/>
                </a:solidFill>
                <a:latin typeface="宋体" panose="02010600030101010101" pitchFamily="2" charset="-122"/>
                <a:ea typeface="宋体" panose="02010600030101010101" pitchFamily="2" charset="-122"/>
              </a:rPr>
              <a:t>(处理</a:t>
            </a:r>
            <a:r>
              <a:rPr lang="zh-CN" altLang="en-US" sz="2800" b="1" dirty="0">
                <a:solidFill>
                  <a:srgbClr val="FF3300"/>
                </a:solidFill>
                <a:latin typeface="Arial" panose="020B0604020202020204" pitchFamily="34" charset="0"/>
                <a:ea typeface="宋体" panose="02010600030101010101" pitchFamily="2" charset="-122"/>
              </a:rPr>
              <a:t>·</a:t>
            </a:r>
            <a:r>
              <a:rPr lang="zh-CN" altLang="en-US" sz="2800" b="1" dirty="0">
                <a:solidFill>
                  <a:srgbClr val="FF3300"/>
                </a:solidFill>
                <a:latin typeface="宋体" panose="02010600030101010101" pitchFamily="2" charset="-122"/>
                <a:ea typeface="宋体" panose="02010600030101010101" pitchFamily="2" charset="-122"/>
              </a:rPr>
              <a:t>改善)</a:t>
            </a:r>
            <a:endParaRPr lang="ja-JP" altLang="en-US" sz="2800" b="1" dirty="0">
              <a:solidFill>
                <a:srgbClr val="FF3300"/>
              </a:solidFill>
              <a:latin typeface="宋体" panose="02010600030101010101" pitchFamily="2" charset="-122"/>
              <a:ea typeface="宋体" panose="02010600030101010101" pitchFamily="2" charset="-122"/>
            </a:endParaRPr>
          </a:p>
        </p:txBody>
      </p:sp>
      <p:sp>
        <p:nvSpPr>
          <p:cNvPr id="39939" name="文本框 39938"/>
          <p:cNvSpPr txBox="1"/>
          <p:nvPr/>
        </p:nvSpPr>
        <p:spPr>
          <a:xfrm>
            <a:off x="5105400" y="2667000"/>
            <a:ext cx="3048000" cy="1198563"/>
          </a:xfrm>
          <a:prstGeom prst="rect">
            <a:avLst/>
          </a:prstGeom>
          <a:solidFill>
            <a:srgbClr val="00FFFF"/>
          </a:solidFill>
          <a:ln w="38100" cap="flat" cmpd="sng">
            <a:solidFill>
              <a:srgbClr val="009900"/>
            </a:solidFill>
            <a:prstDash val="solid"/>
            <a:miter/>
            <a:headEnd type="none" w="med" len="med"/>
            <a:tailEnd type="none" w="med" len="med"/>
          </a:ln>
        </p:spPr>
        <p:txBody>
          <a:bodyPr>
            <a:spAutoFit/>
          </a:bodyPr>
          <a:p>
            <a:pPr algn="ctr" eaLnBrk="0" hangingPunct="0">
              <a:spcBef>
                <a:spcPct val="50000"/>
              </a:spcBef>
            </a:pPr>
            <a:r>
              <a:rPr lang="zh-CN" altLang="en-US" sz="2800" b="1" dirty="0">
                <a:solidFill>
                  <a:srgbClr val="FF3300"/>
                </a:solidFill>
                <a:latin typeface="宋体" panose="02010600030101010101" pitchFamily="2" charset="-122"/>
                <a:ea typeface="宋体" panose="02010600030101010101" pitchFamily="2" charset="-122"/>
              </a:rPr>
              <a:t>运行机制改善</a:t>
            </a:r>
            <a:endParaRPr lang="zh-CN" altLang="en-US" sz="2800" b="1" dirty="0">
              <a:solidFill>
                <a:srgbClr val="FF3300"/>
              </a:solidFill>
              <a:latin typeface="宋体" panose="02010600030101010101" pitchFamily="2" charset="-122"/>
              <a:ea typeface="宋体" panose="02010600030101010101" pitchFamily="2" charset="-122"/>
            </a:endParaRPr>
          </a:p>
          <a:p>
            <a:pPr algn="ctr" eaLnBrk="0" hangingPunct="0">
              <a:spcBef>
                <a:spcPct val="50000"/>
              </a:spcBef>
            </a:pPr>
            <a:r>
              <a:rPr lang="zh-CN" altLang="en-US" sz="2800" b="1" dirty="0">
                <a:solidFill>
                  <a:srgbClr val="FF3300"/>
                </a:solidFill>
                <a:latin typeface="宋体" panose="02010600030101010101" pitchFamily="2" charset="-122"/>
                <a:ea typeface="宋体" panose="02010600030101010101" pitchFamily="2" charset="-122"/>
              </a:rPr>
              <a:t>(防患于未然)</a:t>
            </a:r>
            <a:endParaRPr lang="ja-JP" altLang="en-US" sz="2800" b="1" dirty="0">
              <a:solidFill>
                <a:srgbClr val="FF3300"/>
              </a:solidFill>
              <a:latin typeface="宋体" panose="02010600030101010101" pitchFamily="2" charset="-122"/>
              <a:ea typeface="宋体" panose="02010600030101010101" pitchFamily="2" charset="-122"/>
            </a:endParaRPr>
          </a:p>
        </p:txBody>
      </p:sp>
      <p:sp>
        <p:nvSpPr>
          <p:cNvPr id="39940" name="文本框 39939"/>
          <p:cNvSpPr txBox="1"/>
          <p:nvPr/>
        </p:nvSpPr>
        <p:spPr>
          <a:xfrm>
            <a:off x="3124200" y="3843338"/>
            <a:ext cx="5029200" cy="1198562"/>
          </a:xfrm>
          <a:prstGeom prst="rect">
            <a:avLst/>
          </a:prstGeom>
          <a:solidFill>
            <a:srgbClr val="66FFFF"/>
          </a:solidFill>
          <a:ln w="38100" cap="flat" cmpd="sng">
            <a:solidFill>
              <a:srgbClr val="009900"/>
            </a:solidFill>
            <a:prstDash val="solid"/>
            <a:miter/>
            <a:headEnd type="none" w="med" len="med"/>
            <a:tailEnd type="none" w="med" len="med"/>
          </a:ln>
        </p:spPr>
        <p:txBody>
          <a:bodyPr>
            <a:spAutoFit/>
          </a:bodyPr>
          <a:p>
            <a:pPr eaLnBrk="0" hangingPunct="0">
              <a:spcBef>
                <a:spcPct val="50000"/>
              </a:spcBef>
            </a:pPr>
            <a:r>
              <a:rPr lang="zh-CN" altLang="en-US" sz="2800" b="1" dirty="0">
                <a:solidFill>
                  <a:srgbClr val="FF3300"/>
                </a:solidFill>
                <a:latin typeface="宋体" panose="02010600030101010101" pitchFamily="2" charset="-122"/>
                <a:ea typeface="宋体" panose="02010600030101010101" pitchFamily="2" charset="-122"/>
              </a:rPr>
              <a:t>过程的改善</a:t>
            </a:r>
            <a:endParaRPr lang="zh-CN" altLang="en-US" sz="2800" b="1" dirty="0">
              <a:solidFill>
                <a:srgbClr val="FF3300"/>
              </a:solidFill>
              <a:latin typeface="宋体" panose="02010600030101010101" pitchFamily="2" charset="-122"/>
              <a:ea typeface="宋体" panose="02010600030101010101" pitchFamily="2" charset="-122"/>
            </a:endParaRPr>
          </a:p>
          <a:p>
            <a:pPr eaLnBrk="0" hangingPunct="0">
              <a:spcBef>
                <a:spcPct val="50000"/>
              </a:spcBef>
            </a:pPr>
            <a:r>
              <a:rPr lang="zh-CN" altLang="en-US" sz="2800" b="1" dirty="0">
                <a:solidFill>
                  <a:srgbClr val="FF3300"/>
                </a:solidFill>
                <a:latin typeface="宋体" panose="02010600030101010101" pitchFamily="2" charset="-122"/>
                <a:ea typeface="宋体" panose="02010600030101010101" pitchFamily="2" charset="-122"/>
              </a:rPr>
              <a:t>(防止再发)</a:t>
            </a:r>
            <a:endParaRPr lang="ja-JP" altLang="en-US" sz="2800" b="1" dirty="0">
              <a:solidFill>
                <a:srgbClr val="FF3300"/>
              </a:solidFill>
              <a:latin typeface="宋体" panose="02010600030101010101" pitchFamily="2" charset="-122"/>
              <a:ea typeface="宋体" panose="02010600030101010101" pitchFamily="2" charset="-122"/>
            </a:endParaRPr>
          </a:p>
        </p:txBody>
      </p:sp>
      <p:sp>
        <p:nvSpPr>
          <p:cNvPr id="39941" name="文本框 39940"/>
          <p:cNvSpPr txBox="1"/>
          <p:nvPr/>
        </p:nvSpPr>
        <p:spPr>
          <a:xfrm>
            <a:off x="381000" y="1371600"/>
            <a:ext cx="8077200" cy="944563"/>
          </a:xfrm>
          <a:prstGeom prst="rect">
            <a:avLst/>
          </a:prstGeom>
          <a:noFill/>
          <a:ln w="9525">
            <a:noFill/>
          </a:ln>
        </p:spPr>
        <p:txBody>
          <a:bodyPr>
            <a:spAutoFit/>
          </a:bodyPr>
          <a:p>
            <a:pPr defTabSz="762000" eaLnBrk="0" hangingPunct="0"/>
            <a:r>
              <a:rPr lang="zh-CN" altLang="en-US" sz="2800" b="1" dirty="0">
                <a:latin typeface="宋体" panose="02010600030101010101" pitchFamily="2" charset="-122"/>
                <a:ea typeface="宋体" panose="02010600030101010101" pitchFamily="2" charset="-122"/>
              </a:rPr>
              <a:t>对为什么会发生问题的原因&amp;过程进行调查，改善运行机制的本身，防患于未然。</a:t>
            </a:r>
            <a:endParaRPr lang="ja-JP" altLang="en-US" sz="2800" b="1" dirty="0">
              <a:latin typeface="宋体" panose="02010600030101010101" pitchFamily="2" charset="-122"/>
              <a:ea typeface="宋体" panose="02010600030101010101" pitchFamily="2" charset="-122"/>
            </a:endParaRPr>
          </a:p>
        </p:txBody>
      </p:sp>
      <p:sp>
        <p:nvSpPr>
          <p:cNvPr id="39942" name="文本框 39941"/>
          <p:cNvSpPr txBox="1"/>
          <p:nvPr/>
        </p:nvSpPr>
        <p:spPr>
          <a:xfrm>
            <a:off x="5105400" y="5486400"/>
            <a:ext cx="2209800" cy="427038"/>
          </a:xfrm>
          <a:prstGeom prst="rect">
            <a:avLst/>
          </a:prstGeom>
          <a:noFill/>
          <a:ln w="9525">
            <a:noFill/>
          </a:ln>
        </p:spPr>
        <p:txBody>
          <a:bodyPr>
            <a:spAutoFit/>
          </a:bodyPr>
          <a:p>
            <a:pPr eaLnBrk="0" hangingPunct="0">
              <a:spcBef>
                <a:spcPct val="50000"/>
              </a:spcBef>
            </a:pPr>
            <a:r>
              <a:rPr lang="zh-CN" altLang="en-US" sz="2200" b="1" dirty="0">
                <a:latin typeface="宋体" panose="02010600030101010101" pitchFamily="2" charset="-122"/>
                <a:ea typeface="宋体" panose="02010600030101010101" pitchFamily="2" charset="-122"/>
              </a:rPr>
              <a:t>问题处理</a:t>
            </a:r>
            <a:r>
              <a:rPr lang="en-US" altLang="zh-CN" sz="2200" b="1">
                <a:latin typeface="Arial" panose="020B0604020202020204" pitchFamily="34" charset="0"/>
                <a:ea typeface="宋体" panose="02010600030101010101" pitchFamily="2" charset="-122"/>
              </a:rPr>
              <a:t>·</a:t>
            </a:r>
            <a:r>
              <a:rPr lang="zh-CN" altLang="en-US" sz="2200" b="1" dirty="0">
                <a:latin typeface="宋体" panose="02010600030101010101" pitchFamily="2" charset="-122"/>
                <a:ea typeface="宋体" panose="02010600030101010101" pitchFamily="2" charset="-122"/>
              </a:rPr>
              <a:t>改善</a:t>
            </a:r>
            <a:endParaRPr lang="zh-CN" altLang="en-US" sz="2200" b="1" dirty="0">
              <a:latin typeface="宋体" panose="02010600030101010101" pitchFamily="2" charset="-122"/>
              <a:ea typeface="宋体" panose="02010600030101010101" pitchFamily="2" charset="-122"/>
            </a:endParaRPr>
          </a:p>
        </p:txBody>
      </p:sp>
      <p:sp>
        <p:nvSpPr>
          <p:cNvPr id="39943" name="文本框 39942"/>
          <p:cNvSpPr txBox="1"/>
          <p:nvPr/>
        </p:nvSpPr>
        <p:spPr>
          <a:xfrm>
            <a:off x="5105400" y="4114800"/>
            <a:ext cx="3200400" cy="762000"/>
          </a:xfrm>
          <a:prstGeom prst="rect">
            <a:avLst/>
          </a:prstGeom>
          <a:noFill/>
          <a:ln w="9525">
            <a:noFill/>
          </a:ln>
        </p:spPr>
        <p:txBody>
          <a:bodyPr>
            <a:spAutoFit/>
          </a:bodyPr>
          <a:p>
            <a:pPr eaLnBrk="0" hangingPunct="0"/>
            <a:r>
              <a:rPr lang="zh-CN" altLang="en-US" sz="2200" b="1" dirty="0">
                <a:latin typeface="宋体" panose="02010600030101010101" pitchFamily="2" charset="-122"/>
                <a:ea typeface="宋体" panose="02010600030101010101" pitchFamily="2" charset="-122"/>
              </a:rPr>
              <a:t>对发生问题的过程进行改善，防止再发</a:t>
            </a:r>
            <a:endParaRPr lang="zh-CN" altLang="en-US" sz="2200" b="1" dirty="0">
              <a:latin typeface="宋体" panose="02010600030101010101" pitchFamily="2" charset="-122"/>
              <a:ea typeface="宋体" panose="02010600030101010101" pitchFamily="2" charset="-122"/>
            </a:endParaRPr>
          </a:p>
        </p:txBody>
      </p:sp>
      <p:sp>
        <p:nvSpPr>
          <p:cNvPr id="39944" name="右箭头 39943"/>
          <p:cNvSpPr/>
          <p:nvPr/>
        </p:nvSpPr>
        <p:spPr>
          <a:xfrm rot="19616898">
            <a:off x="1219200" y="3200400"/>
            <a:ext cx="3962400" cy="457200"/>
          </a:xfrm>
          <a:prstGeom prst="rightArrow">
            <a:avLst>
              <a:gd name="adj1" fmla="val 50000"/>
              <a:gd name="adj2" fmla="val 216666"/>
            </a:avLst>
          </a:prstGeom>
          <a:gradFill rotWithShape="0">
            <a:gsLst>
              <a:gs pos="0">
                <a:srgbClr val="CCFFCC"/>
              </a:gs>
              <a:gs pos="50000">
                <a:srgbClr val="009900"/>
              </a:gs>
              <a:gs pos="100000">
                <a:srgbClr val="CCFFCC"/>
              </a:gs>
            </a:gsLst>
            <a:lin ang="5400000" scaled="1"/>
            <a:tileRect/>
          </a:gradFill>
          <a:ln w="28575" cap="flat" cmpd="sng">
            <a:solidFill>
              <a:srgbClr val="FF3300"/>
            </a:solidFill>
            <a:prstDash val="solid"/>
            <a:miter/>
            <a:headEnd type="none" w="med" len="med"/>
            <a:tailEnd type="none" w="med" len="med"/>
          </a:ln>
        </p:spPr>
        <p:txBody>
          <a:bodyPr/>
          <a:p>
            <a:endParaRPr lang="zh-CN" altLang="en-US"/>
          </a:p>
        </p:txBody>
      </p:sp>
      <p:sp>
        <p:nvSpPr>
          <p:cNvPr id="39945" name="直接连接符 39944"/>
          <p:cNvSpPr/>
          <p:nvPr/>
        </p:nvSpPr>
        <p:spPr>
          <a:xfrm>
            <a:off x="304800" y="1219200"/>
            <a:ext cx="8305800" cy="1588"/>
          </a:xfrm>
          <a:prstGeom prst="line">
            <a:avLst/>
          </a:prstGeom>
          <a:ln w="57150" cap="flat" cmpd="thinThick">
            <a:solidFill>
              <a:srgbClr val="FF9900"/>
            </a:solidFill>
            <a:prstDash val="solid"/>
            <a:headEnd type="none" w="med" len="med"/>
            <a:tailEnd type="none" w="med" len="med"/>
          </a:ln>
        </p:spPr>
      </p:sp>
      <p:sp>
        <p:nvSpPr>
          <p:cNvPr id="39946" name="文本框 39945"/>
          <p:cNvSpPr txBox="1"/>
          <p:nvPr/>
        </p:nvSpPr>
        <p:spPr>
          <a:xfrm>
            <a:off x="228600" y="304800"/>
            <a:ext cx="8229600" cy="823913"/>
          </a:xfrm>
          <a:prstGeom prst="rect">
            <a:avLst/>
          </a:prstGeom>
          <a:noFill/>
          <a:ln w="9525">
            <a:noFill/>
          </a:ln>
        </p:spPr>
        <p:txBody>
          <a:bodyPr>
            <a:spAutoFit/>
          </a:bodyPr>
          <a:p>
            <a:pPr eaLnBrk="0" hangingPunct="0">
              <a:spcBef>
                <a:spcPct val="50000"/>
              </a:spcBef>
            </a:pPr>
            <a:r>
              <a:rPr lang="zh-CN" altLang="en-US" sz="4800" b="1" dirty="0">
                <a:solidFill>
                  <a:schemeClr val="tx2"/>
                </a:solidFill>
                <a:latin typeface="宋体" panose="02010600030101010101" pitchFamily="2" charset="-122"/>
                <a:ea typeface="宋体" panose="02010600030101010101" pitchFamily="2" charset="-122"/>
              </a:rPr>
              <a:t>改善三水准</a:t>
            </a:r>
            <a:endParaRPr lang="zh-CN" altLang="en-US" sz="4800" b="1"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直接连接符 41985"/>
          <p:cNvSpPr/>
          <p:nvPr/>
        </p:nvSpPr>
        <p:spPr>
          <a:xfrm>
            <a:off x="304800" y="1219200"/>
            <a:ext cx="8305800" cy="1588"/>
          </a:xfrm>
          <a:prstGeom prst="line">
            <a:avLst/>
          </a:prstGeom>
          <a:ln w="57150" cap="flat" cmpd="thinThick">
            <a:solidFill>
              <a:srgbClr val="FF9900"/>
            </a:solidFill>
            <a:prstDash val="solid"/>
            <a:headEnd type="none" w="med" len="med"/>
            <a:tailEnd type="none" w="med" len="med"/>
          </a:ln>
        </p:spPr>
      </p:sp>
      <p:sp>
        <p:nvSpPr>
          <p:cNvPr id="41987" name="文本框 41986"/>
          <p:cNvSpPr txBox="1"/>
          <p:nvPr/>
        </p:nvSpPr>
        <p:spPr>
          <a:xfrm>
            <a:off x="228600" y="304800"/>
            <a:ext cx="5784850" cy="822325"/>
          </a:xfrm>
          <a:prstGeom prst="rect">
            <a:avLst/>
          </a:prstGeom>
          <a:noFill/>
          <a:ln w="9525">
            <a:noFill/>
          </a:ln>
        </p:spPr>
        <p:txBody>
          <a:bodyPr>
            <a:spAutoFit/>
          </a:bodyPr>
          <a:p>
            <a:pPr eaLnBrk="0" hangingPunct="0">
              <a:spcBef>
                <a:spcPct val="50000"/>
              </a:spcBef>
            </a:pPr>
            <a:r>
              <a:rPr lang="zh-CN" altLang="en-US" sz="4800" b="1" dirty="0">
                <a:solidFill>
                  <a:schemeClr val="tx2"/>
                </a:solidFill>
                <a:latin typeface="宋体" panose="02010600030101010101" pitchFamily="2" charset="-122"/>
                <a:ea typeface="宋体" panose="02010600030101010101" pitchFamily="2" charset="-122"/>
                <a:sym typeface="Arial" panose="020B0604020202020204" pitchFamily="34" charset="0"/>
              </a:rPr>
              <a:t>扁鹊见蔡桓公的故事</a:t>
            </a:r>
            <a:endParaRPr lang="zh-CN" altLang="en-US" sz="4800" b="1" dirty="0">
              <a:solidFill>
                <a:schemeClr val="tx2"/>
              </a:solidFill>
              <a:latin typeface="宋体" panose="02010600030101010101" pitchFamily="2" charset="-122"/>
              <a:ea typeface="宋体" panose="02010600030101010101" pitchFamily="2" charset="-122"/>
              <a:sym typeface="Arial" panose="020B0604020202020204" pitchFamily="34" charset="0"/>
            </a:endParaRPr>
          </a:p>
        </p:txBody>
      </p:sp>
      <p:pic>
        <p:nvPicPr>
          <p:cNvPr id="41988" name="图片 41987" descr="20101126162525619"/>
          <p:cNvPicPr>
            <a:picLocks noChangeAspect="1"/>
          </p:cNvPicPr>
          <p:nvPr/>
        </p:nvPicPr>
        <p:blipFill>
          <a:blip r:embed="rId1"/>
          <a:stretch>
            <a:fillRect/>
          </a:stretch>
        </p:blipFill>
        <p:spPr>
          <a:xfrm>
            <a:off x="3060700" y="1628775"/>
            <a:ext cx="5638800" cy="4381500"/>
          </a:xfrm>
          <a:prstGeom prst="rect">
            <a:avLst/>
          </a:prstGeom>
          <a:noFill/>
          <a:ln w="9525">
            <a:noFill/>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4" name="Object 1024">
            <a:hlinkClick r:id="" action="ppaction://ole?verb="/>
          </p:cNvPr>
          <p:cNvGraphicFramePr/>
          <p:nvPr/>
        </p:nvGraphicFramePr>
        <p:xfrm>
          <a:off x="1449388" y="2349500"/>
          <a:ext cx="5434012" cy="3333750"/>
        </p:xfrm>
        <a:graphic>
          <a:graphicData uri="http://schemas.openxmlformats.org/presentationml/2006/ole">
            <mc:AlternateContent xmlns:mc="http://schemas.openxmlformats.org/markup-compatibility/2006">
              <mc:Choice xmlns:v="urn:schemas-microsoft-com:vml" Requires="v">
                <p:oleObj spid="_x0000_s3077" name="" r:id="rId1" imgW="5434330" imgH="3333750" progId="">
                  <p:embed/>
                </p:oleObj>
              </mc:Choice>
              <mc:Fallback>
                <p:oleObj name="" r:id="rId1" imgW="5434330" imgH="3333750" progId="">
                  <p:embed/>
                  <p:pic>
                    <p:nvPicPr>
                      <p:cNvPr id="0" name="图片 3076"/>
                      <p:cNvPicPr/>
                      <p:nvPr/>
                    </p:nvPicPr>
                    <p:blipFill>
                      <a:blip r:embed="rId2"/>
                      <a:stretch>
                        <a:fillRect/>
                      </a:stretch>
                    </p:blipFill>
                    <p:spPr>
                      <a:xfrm>
                        <a:off x="1449388" y="2349500"/>
                        <a:ext cx="5434012" cy="3333750"/>
                      </a:xfrm>
                      <a:prstGeom prst="rect">
                        <a:avLst/>
                      </a:prstGeom>
                      <a:noFill/>
                      <a:ln w="38100">
                        <a:noFill/>
                        <a:miter/>
                      </a:ln>
                    </p:spPr>
                  </p:pic>
                </p:oleObj>
              </mc:Fallback>
            </mc:AlternateContent>
          </a:graphicData>
        </a:graphic>
      </p:graphicFrame>
      <p:sp>
        <p:nvSpPr>
          <p:cNvPr id="44035" name="Rectangle 1027"/>
          <p:cNvSpPr/>
          <p:nvPr/>
        </p:nvSpPr>
        <p:spPr>
          <a:xfrm>
            <a:off x="158750" y="158750"/>
            <a:ext cx="8826500" cy="6616700"/>
          </a:xfrm>
          <a:prstGeom prst="rect">
            <a:avLst/>
          </a:prstGeom>
          <a:noFill/>
          <a:ln w="12700" cap="flat" cmpd="sng">
            <a:solidFill>
              <a:srgbClr val="3365FB"/>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4036" name="Rectangle 1028"/>
          <p:cNvSpPr/>
          <p:nvPr/>
        </p:nvSpPr>
        <p:spPr>
          <a:xfrm>
            <a:off x="1966913" y="309563"/>
            <a:ext cx="4619625" cy="530225"/>
          </a:xfrm>
          <a:prstGeom prst="rect">
            <a:avLst/>
          </a:prstGeom>
          <a:noFill/>
          <a:ln w="9525">
            <a:noFill/>
          </a:ln>
        </p:spPr>
        <p:txBody>
          <a:bodyPr wrap="none" lIns="90488" tIns="44450" rIns="90488" bIns="44450">
            <a:spAutoFit/>
          </a:bodyPr>
          <a:p>
            <a:pPr defTabSz="762000"/>
            <a:r>
              <a:rPr lang="zh-CN" altLang="en-US" sz="2900" b="1" dirty="0">
                <a:latin typeface="GulimChe" panose="020B0609000101010101" pitchFamily="49" charset="-127"/>
                <a:ea typeface="宋体" panose="02010600030101010101" pitchFamily="2" charset="-122"/>
              </a:rPr>
              <a:t>对改善不必要有特别的研究</a:t>
            </a:r>
            <a:endParaRPr lang="ko-KR" altLang="en-US" sz="2900" b="1" dirty="0">
              <a:latin typeface="GulimChe" panose="020B0609000101010101" pitchFamily="49" charset="-127"/>
              <a:ea typeface="GulimChe" panose="020B0609000101010101" pitchFamily="49" charset="-127"/>
            </a:endParaRPr>
          </a:p>
        </p:txBody>
      </p:sp>
      <p:sp>
        <p:nvSpPr>
          <p:cNvPr id="44037" name="Line 1030"/>
          <p:cNvSpPr/>
          <p:nvPr/>
        </p:nvSpPr>
        <p:spPr>
          <a:xfrm flipV="1">
            <a:off x="1233488" y="1055688"/>
            <a:ext cx="5229225" cy="5584825"/>
          </a:xfrm>
          <a:prstGeom prst="line">
            <a:avLst/>
          </a:prstGeom>
          <a:ln w="25400" cap="flat" cmpd="sng">
            <a:solidFill>
              <a:schemeClr val="tx1"/>
            </a:solidFill>
            <a:prstDash val="lgDash"/>
            <a:headEnd type="none" w="med" len="med"/>
            <a:tailEnd type="none" w="med" len="med"/>
          </a:ln>
        </p:spPr>
      </p:sp>
      <p:sp>
        <p:nvSpPr>
          <p:cNvPr id="44038" name="AutoShape 1031"/>
          <p:cNvSpPr/>
          <p:nvPr/>
        </p:nvSpPr>
        <p:spPr>
          <a:xfrm>
            <a:off x="2216150" y="6289675"/>
            <a:ext cx="3568700" cy="385763"/>
          </a:xfrm>
          <a:prstGeom prst="roundRect">
            <a:avLst>
              <a:gd name="adj" fmla="val 12477"/>
            </a:avLst>
          </a:prstGeom>
          <a:no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4039" name="Rectangle 1032"/>
          <p:cNvSpPr/>
          <p:nvPr/>
        </p:nvSpPr>
        <p:spPr>
          <a:xfrm>
            <a:off x="2486025" y="6337300"/>
            <a:ext cx="2695575" cy="363538"/>
          </a:xfrm>
          <a:prstGeom prst="rect">
            <a:avLst/>
          </a:prstGeom>
          <a:noFill/>
          <a:ln w="9525">
            <a:noFill/>
          </a:ln>
        </p:spPr>
        <p:txBody>
          <a:bodyPr wrap="none" lIns="90488" tIns="44450" rIns="90488" bIns="44450">
            <a:spAutoFit/>
          </a:bodyPr>
          <a:p>
            <a:pPr defTabSz="762000"/>
            <a:r>
              <a:rPr lang="zh-CN" altLang="en-US" dirty="0">
                <a:latin typeface="GulimChe" panose="020B0609000101010101" pitchFamily="49" charset="-127"/>
                <a:ea typeface="宋体" panose="02010600030101010101" pitchFamily="2" charset="-122"/>
              </a:rPr>
              <a:t>常时和通常的能力就充分</a:t>
            </a:r>
            <a:endParaRPr lang="ko-KR" altLang="en-US" dirty="0">
              <a:latin typeface="GulimChe" panose="020B0609000101010101" pitchFamily="49" charset="-127"/>
              <a:ea typeface="GulimChe" panose="020B0609000101010101" pitchFamily="49" charset="-127"/>
            </a:endParaRPr>
          </a:p>
        </p:txBody>
      </p:sp>
      <p:sp>
        <p:nvSpPr>
          <p:cNvPr id="44040" name="Rectangle 1033"/>
          <p:cNvSpPr/>
          <p:nvPr/>
        </p:nvSpPr>
        <p:spPr>
          <a:xfrm>
            <a:off x="2590800" y="5715000"/>
            <a:ext cx="2709863" cy="423863"/>
          </a:xfrm>
          <a:prstGeom prst="rect">
            <a:avLst/>
          </a:prstGeom>
          <a:noFill/>
          <a:ln w="9525">
            <a:noFill/>
          </a:ln>
        </p:spPr>
        <p:txBody>
          <a:bodyPr wrap="none" lIns="90488" tIns="44450" rIns="90488" bIns="44450">
            <a:spAutoFit/>
          </a:bodyPr>
          <a:p>
            <a:pPr defTabSz="762000"/>
            <a:r>
              <a:rPr lang="zh-CN" altLang="en-US" sz="2200" b="1" dirty="0">
                <a:latin typeface="GulimChe" panose="020B0609000101010101" pitchFamily="49" charset="-127"/>
                <a:ea typeface="宋体" panose="02010600030101010101" pitchFamily="2" charset="-122"/>
              </a:rPr>
              <a:t>该做的正正当当的做</a:t>
            </a:r>
            <a:endParaRPr lang="ko-KR" altLang="en-US" sz="2200" b="1" dirty="0">
              <a:latin typeface="GulimChe" panose="020B0609000101010101" pitchFamily="49" charset="-127"/>
              <a:ea typeface="GulimChe" panose="020B0609000101010101" pitchFamily="49" charset="-127"/>
            </a:endParaRPr>
          </a:p>
        </p:txBody>
      </p:sp>
      <p:sp>
        <p:nvSpPr>
          <p:cNvPr id="44041" name="Rectangle 1034"/>
          <p:cNvSpPr/>
          <p:nvPr/>
        </p:nvSpPr>
        <p:spPr>
          <a:xfrm>
            <a:off x="1052513" y="1089025"/>
            <a:ext cx="4584700" cy="515938"/>
          </a:xfrm>
          <a:prstGeom prst="rect">
            <a:avLst/>
          </a:prstGeom>
          <a:noFill/>
          <a:ln w="9525">
            <a:noFill/>
          </a:ln>
        </p:spPr>
        <p:txBody>
          <a:bodyPr lIns="90488" tIns="44450" rIns="90488" bIns="44450">
            <a:spAutoFit/>
          </a:bodyPr>
          <a:p>
            <a:pPr defTabSz="762000"/>
            <a:r>
              <a:rPr lang="zh-CN" altLang="en-US" sz="2800" b="1" dirty="0">
                <a:latin typeface="GulimChe" panose="020B0609000101010101" pitchFamily="49" charset="-127"/>
                <a:ea typeface="宋体" panose="02010600030101010101" pitchFamily="2" charset="-122"/>
              </a:rPr>
              <a:t>特别的能力</a:t>
            </a:r>
            <a:r>
              <a:rPr lang="en-US" altLang="zh-CN" sz="2800" b="1">
                <a:latin typeface="Times New Roman" panose="02020603050405020304" pitchFamily="18" charset="0"/>
                <a:ea typeface="GulimChe" panose="020B0609000101010101" pitchFamily="49" charset="-127"/>
              </a:rPr>
              <a:t>·</a:t>
            </a:r>
            <a:r>
              <a:rPr lang="zh-CN" altLang="en-US" sz="2800" b="1" dirty="0">
                <a:latin typeface="Times New Roman" panose="02020603050405020304" pitchFamily="18" charset="0"/>
                <a:ea typeface="宋体" panose="02010600030101010101" pitchFamily="2" charset="-122"/>
              </a:rPr>
              <a:t>很大的投资</a:t>
            </a:r>
            <a:endParaRPr lang="ko-KR" altLang="en-US" sz="2800" b="1" dirty="0">
              <a:latin typeface="GulimChe" panose="020B0609000101010101" pitchFamily="49" charset="-127"/>
              <a:ea typeface="GulimChe" panose="020B0609000101010101" pitchFamily="49" charset="-127"/>
            </a:endParaRPr>
          </a:p>
        </p:txBody>
      </p:sp>
      <p:sp>
        <p:nvSpPr>
          <p:cNvPr id="44042" name="Oval 1035"/>
          <p:cNvSpPr/>
          <p:nvPr/>
        </p:nvSpPr>
        <p:spPr>
          <a:xfrm>
            <a:off x="3740150" y="1530350"/>
            <a:ext cx="1054100" cy="596900"/>
          </a:xfrm>
          <a:prstGeom prst="ellipse">
            <a:avLst/>
          </a:prstGeom>
          <a:gradFill rotWithShape="0">
            <a:gsLst>
              <a:gs pos="0">
                <a:srgbClr val="FFFFFF"/>
              </a:gs>
              <a:gs pos="100000">
                <a:srgbClr val="CF0E30"/>
              </a:gs>
            </a:gsLst>
            <a:path path="shape">
              <a:fillToRect l="50000" t="50000" r="50000" b="50000"/>
            </a:path>
            <a:tileRect/>
          </a:gra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4043" name="Rectangle 1036"/>
          <p:cNvSpPr/>
          <p:nvPr/>
        </p:nvSpPr>
        <p:spPr>
          <a:xfrm>
            <a:off x="3889375" y="1600200"/>
            <a:ext cx="790575" cy="454025"/>
          </a:xfrm>
          <a:prstGeom prst="rect">
            <a:avLst/>
          </a:prstGeom>
          <a:noFill/>
          <a:ln w="9525">
            <a:noFill/>
          </a:ln>
        </p:spPr>
        <p:txBody>
          <a:bodyPr wrap="none" lIns="90488" tIns="44450" rIns="90488" bIns="44450">
            <a:spAutoFit/>
          </a:bodyPr>
          <a:p>
            <a:pPr defTabSz="762000"/>
            <a:r>
              <a:rPr lang="zh-CN" altLang="en-US" sz="2400" dirty="0">
                <a:latin typeface="Arial" panose="020B0604020202020204" pitchFamily="34" charset="0"/>
                <a:ea typeface="宋体" panose="02010600030101010101" pitchFamily="2" charset="-122"/>
              </a:rPr>
              <a:t>革新</a:t>
            </a:r>
            <a:endParaRPr lang="ko-KR" altLang="en-US" sz="2400" dirty="0">
              <a:latin typeface="Arial" panose="020B0604020202020204" pitchFamily="34" charset="0"/>
              <a:ea typeface="宋体" panose="02010600030101010101" pitchFamily="2" charset="-122"/>
            </a:endParaRPr>
          </a:p>
        </p:txBody>
      </p:sp>
      <p:sp>
        <p:nvSpPr>
          <p:cNvPr id="44044" name="Oval 1037"/>
          <p:cNvSpPr/>
          <p:nvPr/>
        </p:nvSpPr>
        <p:spPr>
          <a:xfrm>
            <a:off x="5568950" y="2063750"/>
            <a:ext cx="1054100" cy="596900"/>
          </a:xfrm>
          <a:prstGeom prst="ellipse">
            <a:avLst/>
          </a:prstGeom>
          <a:gradFill rotWithShape="0">
            <a:gsLst>
              <a:gs pos="0">
                <a:srgbClr val="FFFFFF"/>
              </a:gs>
              <a:gs pos="100000">
                <a:srgbClr val="114FFB"/>
              </a:gs>
            </a:gsLst>
            <a:path path="shape">
              <a:fillToRect l="50000" t="50000" r="50000" b="50000"/>
            </a:path>
            <a:tileRect/>
          </a:gra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4045" name="Rectangle 1038"/>
          <p:cNvSpPr/>
          <p:nvPr/>
        </p:nvSpPr>
        <p:spPr>
          <a:xfrm>
            <a:off x="5700713" y="2133600"/>
            <a:ext cx="790575" cy="454025"/>
          </a:xfrm>
          <a:prstGeom prst="rect">
            <a:avLst/>
          </a:prstGeom>
          <a:noFill/>
          <a:ln w="9525">
            <a:noFill/>
          </a:ln>
        </p:spPr>
        <p:txBody>
          <a:bodyPr wrap="none" lIns="90488" tIns="44450" rIns="90488" bIns="44450">
            <a:spAutoFit/>
          </a:bodyPr>
          <a:p>
            <a:pPr defTabSz="762000"/>
            <a:r>
              <a:rPr lang="zh-CN" altLang="en-US" sz="2400" dirty="0">
                <a:latin typeface="Arial" panose="020B0604020202020204" pitchFamily="34" charset="0"/>
                <a:ea typeface="宋体" panose="02010600030101010101" pitchFamily="2" charset="-122"/>
              </a:rPr>
              <a:t>改善</a:t>
            </a:r>
            <a:endParaRPr lang="ko-KR" altLang="en-US" sz="2400" dirty="0">
              <a:latin typeface="Arial" panose="020B0604020202020204" pitchFamily="34" charset="0"/>
              <a:ea typeface="宋体" panose="02010600030101010101" pitchFamily="2" charset="-122"/>
            </a:endParaRPr>
          </a:p>
        </p:txBody>
      </p:sp>
      <p:sp>
        <p:nvSpPr>
          <p:cNvPr id="44046" name="Rectangle 1039"/>
          <p:cNvSpPr/>
          <p:nvPr/>
        </p:nvSpPr>
        <p:spPr>
          <a:xfrm>
            <a:off x="4935538" y="2667000"/>
            <a:ext cx="2268537" cy="577850"/>
          </a:xfrm>
          <a:prstGeom prst="rect">
            <a:avLst/>
          </a:prstGeom>
          <a:noFill/>
          <a:ln w="9525">
            <a:noFill/>
          </a:ln>
        </p:spPr>
        <p:txBody>
          <a:bodyPr wrap="none" lIns="90488" tIns="44450" rIns="90488" bIns="44450">
            <a:spAutoFit/>
          </a:bodyPr>
          <a:p>
            <a:pPr algn="ctr" defTabSz="762000"/>
            <a:r>
              <a:rPr lang="en-US" altLang="zh-CN" sz="1600">
                <a:latin typeface="Times New Roman" panose="02020603050405020304" pitchFamily="18" charset="0"/>
                <a:ea typeface="GulimChe" panose="020B0609000101010101" pitchFamily="49" charset="-127"/>
              </a:rPr>
              <a:t>KAIZEN</a:t>
            </a:r>
            <a:endParaRPr lang="en-US" altLang="zh-CN" sz="1600">
              <a:latin typeface="Times New Roman" panose="02020603050405020304" pitchFamily="18" charset="0"/>
              <a:ea typeface="GulimChe" panose="020B0609000101010101" pitchFamily="49" charset="-127"/>
            </a:endParaRPr>
          </a:p>
          <a:p>
            <a:pPr algn="ctr" defTabSz="762000"/>
            <a:r>
              <a:rPr lang="en-US" altLang="zh-CN" sz="1600">
                <a:latin typeface="Times New Roman" panose="02020603050405020304" pitchFamily="18" charset="0"/>
                <a:ea typeface="GulimChe" panose="020B0609000101010101" pitchFamily="49" charset="-127"/>
              </a:rPr>
              <a:t>Continuous Improvement</a:t>
            </a:r>
            <a:endParaRPr lang="en-US" altLang="zh-CN" sz="1600">
              <a:latin typeface="Times New Roman" panose="02020603050405020304" pitchFamily="18" charset="0"/>
              <a:ea typeface="GulimChe" panose="020B0609000101010101" pitchFamily="49" charset="-127"/>
            </a:endParaRPr>
          </a:p>
        </p:txBody>
      </p:sp>
      <p:sp>
        <p:nvSpPr>
          <p:cNvPr id="44047" name="Rectangle 1040"/>
          <p:cNvSpPr/>
          <p:nvPr/>
        </p:nvSpPr>
        <p:spPr>
          <a:xfrm>
            <a:off x="3525838" y="2133600"/>
            <a:ext cx="1463675" cy="333375"/>
          </a:xfrm>
          <a:prstGeom prst="rect">
            <a:avLst/>
          </a:prstGeom>
          <a:noFill/>
          <a:ln w="9525">
            <a:noFill/>
          </a:ln>
        </p:spPr>
        <p:txBody>
          <a:bodyPr wrap="none" lIns="90488" tIns="44450" rIns="90488" bIns="44450">
            <a:spAutoFit/>
          </a:bodyPr>
          <a:p>
            <a:pPr defTabSz="762000"/>
            <a:r>
              <a:rPr lang="en-US" altLang="zh-CN" sz="1600">
                <a:latin typeface="Times New Roman" panose="02020603050405020304" pitchFamily="18" charset="0"/>
                <a:ea typeface="GulimChe" panose="020B0609000101010101" pitchFamily="49" charset="-127"/>
              </a:rPr>
              <a:t>INNOVATION</a:t>
            </a:r>
            <a:endParaRPr lang="en-US" altLang="zh-CN" sz="1600">
              <a:latin typeface="Times New Roman" panose="02020603050405020304" pitchFamily="18" charset="0"/>
              <a:ea typeface="GulimChe" panose="020B0609000101010101" pitchFamily="49" charset="-127"/>
            </a:endParaRPr>
          </a:p>
        </p:txBody>
      </p:sp>
      <p:sp>
        <p:nvSpPr>
          <p:cNvPr id="44048" name="Rectangle 1041"/>
          <p:cNvSpPr/>
          <p:nvPr/>
        </p:nvSpPr>
        <p:spPr>
          <a:xfrm>
            <a:off x="3567113" y="2362200"/>
            <a:ext cx="993775" cy="577850"/>
          </a:xfrm>
          <a:prstGeom prst="rect">
            <a:avLst/>
          </a:prstGeom>
          <a:noFill/>
          <a:ln w="9525">
            <a:noFill/>
          </a:ln>
        </p:spPr>
        <p:txBody>
          <a:bodyPr wrap="none" lIns="90488" tIns="44450" rIns="90488" bIns="44450">
            <a:spAutoFit/>
          </a:bodyPr>
          <a:p>
            <a:pPr defTabSz="762000"/>
            <a:r>
              <a:rPr lang="zh-CN" altLang="en-US" sz="1600" dirty="0">
                <a:latin typeface="Arial" panose="020B0604020202020204" pitchFamily="34" charset="0"/>
                <a:ea typeface="宋体" panose="02010600030101010101" pitchFamily="2" charset="-122"/>
              </a:rPr>
              <a:t>大的变化</a:t>
            </a:r>
            <a:endParaRPr lang="ko-KR" altLang="en-US" sz="1600" dirty="0">
              <a:latin typeface="Arial" panose="020B0604020202020204" pitchFamily="34" charset="0"/>
              <a:ea typeface="宋体" panose="02010600030101010101" pitchFamily="2" charset="-122"/>
            </a:endParaRPr>
          </a:p>
          <a:p>
            <a:pPr defTabSz="762000"/>
            <a:r>
              <a:rPr lang="zh-CN" altLang="en-US" sz="1600" dirty="0">
                <a:latin typeface="Arial" panose="020B0604020202020204" pitchFamily="34" charset="0"/>
                <a:ea typeface="宋体" panose="02010600030101010101" pitchFamily="2" charset="-122"/>
              </a:rPr>
              <a:t>大的成果</a:t>
            </a:r>
            <a:endParaRPr lang="ko-KR" altLang="en-US" sz="1600" dirty="0">
              <a:latin typeface="Arial" panose="020B0604020202020204" pitchFamily="34" charset="0"/>
              <a:ea typeface="宋体" panose="02010600030101010101" pitchFamily="2" charset="-122"/>
            </a:endParaRPr>
          </a:p>
        </p:txBody>
      </p:sp>
      <p:sp>
        <p:nvSpPr>
          <p:cNvPr id="44049" name="Rectangle 1042"/>
          <p:cNvSpPr/>
          <p:nvPr/>
        </p:nvSpPr>
        <p:spPr>
          <a:xfrm>
            <a:off x="5472113" y="3200400"/>
            <a:ext cx="1196975" cy="577850"/>
          </a:xfrm>
          <a:prstGeom prst="rect">
            <a:avLst/>
          </a:prstGeom>
          <a:noFill/>
          <a:ln w="9525">
            <a:noFill/>
          </a:ln>
        </p:spPr>
        <p:txBody>
          <a:bodyPr wrap="none" lIns="90488" tIns="44450" rIns="90488" bIns="44450">
            <a:spAutoFit/>
          </a:bodyPr>
          <a:p>
            <a:pPr algn="ctr" defTabSz="762000"/>
            <a:r>
              <a:rPr lang="zh-CN" altLang="en-US" sz="1600" dirty="0">
                <a:latin typeface="Arial" panose="020B0604020202020204" pitchFamily="34" charset="0"/>
                <a:ea typeface="宋体" panose="02010600030101010101" pitchFamily="2" charset="-122"/>
              </a:rPr>
              <a:t>用小的变化</a:t>
            </a:r>
            <a:endParaRPr lang="zh-CN" altLang="en-US" sz="1600" dirty="0">
              <a:latin typeface="Arial" panose="020B0604020202020204" pitchFamily="34" charset="0"/>
              <a:ea typeface="宋体" panose="02010600030101010101" pitchFamily="2" charset="-122"/>
            </a:endParaRPr>
          </a:p>
          <a:p>
            <a:pPr algn="ctr" defTabSz="762000"/>
            <a:r>
              <a:rPr lang="zh-CN" altLang="en-US" sz="1600" dirty="0">
                <a:latin typeface="Arial" panose="020B0604020202020204" pitchFamily="34" charset="0"/>
                <a:ea typeface="宋体" panose="02010600030101010101" pitchFamily="2" charset="-122"/>
              </a:rPr>
              <a:t>累计起来</a:t>
            </a:r>
            <a:endParaRPr lang="ko-KR" altLang="en-US" sz="1600" dirty="0">
              <a:latin typeface="Arial" panose="020B0604020202020204" pitchFamily="34" charset="0"/>
              <a:ea typeface="宋体" panose="02010600030101010101" pitchFamily="2" charset="-122"/>
            </a:endParaRPr>
          </a:p>
        </p:txBody>
      </p:sp>
      <p:sp>
        <p:nvSpPr>
          <p:cNvPr id="44050" name="Rectangle 1043"/>
          <p:cNvSpPr/>
          <p:nvPr/>
        </p:nvSpPr>
        <p:spPr>
          <a:xfrm rot="960000">
            <a:off x="976313" y="1752600"/>
            <a:ext cx="1501775" cy="822325"/>
          </a:xfrm>
          <a:prstGeom prst="rect">
            <a:avLst/>
          </a:prstGeom>
          <a:noFill/>
          <a:ln w="9525">
            <a:noFill/>
          </a:ln>
        </p:spPr>
        <p:txBody>
          <a:bodyPr wrap="none" lIns="90488" tIns="44450" rIns="90488" bIns="44450">
            <a:spAutoFit/>
          </a:bodyPr>
          <a:p>
            <a:pPr algn="ctr" defTabSz="762000"/>
            <a:r>
              <a:rPr lang="zh-CN" altLang="en-US" sz="1600" dirty="0">
                <a:latin typeface="Arial" panose="020B0604020202020204" pitchFamily="34" charset="0"/>
                <a:ea typeface="宋体" panose="02010600030101010101" pitchFamily="2" charset="-122"/>
              </a:rPr>
              <a:t>核心的</a:t>
            </a:r>
            <a:r>
              <a:rPr lang="ko-KR" altLang="en-US" sz="1600" dirty="0">
                <a:latin typeface="Arial" panose="020B0604020202020204" pitchFamily="34" charset="0"/>
                <a:ea typeface="宋体" panose="02010600030101010101" pitchFamily="2" charset="-122"/>
              </a:rPr>
              <a:t> </a:t>
            </a:r>
            <a:r>
              <a:rPr lang="en-US" altLang="zh-CN" sz="1600">
                <a:latin typeface="Arial" panose="020B0604020202020204" pitchFamily="34" charset="0"/>
                <a:ea typeface="宋体" panose="02010600030101010101" pitchFamily="2" charset="-122"/>
              </a:rPr>
              <a:t>Idea</a:t>
            </a:r>
            <a:endParaRPr lang="en-US" altLang="zh-CN" sz="1600">
              <a:latin typeface="Arial" panose="020B0604020202020204" pitchFamily="34" charset="0"/>
              <a:ea typeface="宋体" panose="02010600030101010101" pitchFamily="2" charset="-122"/>
            </a:endParaRPr>
          </a:p>
          <a:p>
            <a:pPr algn="ctr" defTabSz="762000"/>
            <a:r>
              <a:rPr lang="zh-CN" altLang="en-US" sz="1600" dirty="0">
                <a:latin typeface="Arial" panose="020B0604020202020204" pitchFamily="34" charset="0"/>
                <a:ea typeface="宋体" panose="02010600030101010101" pitchFamily="2" charset="-122"/>
              </a:rPr>
              <a:t>独创性,创造性</a:t>
            </a:r>
            <a:endParaRPr lang="ko-KR" altLang="en-US" sz="1600" dirty="0">
              <a:latin typeface="Arial" panose="020B0604020202020204" pitchFamily="34" charset="0"/>
              <a:ea typeface="宋体" panose="02010600030101010101" pitchFamily="2" charset="-122"/>
            </a:endParaRPr>
          </a:p>
          <a:p>
            <a:pPr algn="ctr" defTabSz="762000"/>
            <a:r>
              <a:rPr lang="zh-CN" altLang="en-US" sz="1600" dirty="0">
                <a:latin typeface="Arial" panose="020B0604020202020204" pitchFamily="34" charset="0"/>
                <a:ea typeface="宋体" panose="02010600030101010101" pitchFamily="2" charset="-122"/>
              </a:rPr>
              <a:t>产生法</a:t>
            </a:r>
            <a:endParaRPr lang="ko-KR" altLang="en-US" sz="1600" dirty="0">
              <a:latin typeface="Arial" panose="020B0604020202020204" pitchFamily="34" charset="0"/>
              <a:ea typeface="宋体" panose="02010600030101010101" pitchFamily="2" charset="-122"/>
            </a:endParaRPr>
          </a:p>
        </p:txBody>
      </p:sp>
      <p:sp>
        <p:nvSpPr>
          <p:cNvPr id="44051" name="Freeform 1044"/>
          <p:cNvSpPr/>
          <p:nvPr/>
        </p:nvSpPr>
        <p:spPr>
          <a:xfrm>
            <a:off x="6096000" y="3867150"/>
            <a:ext cx="1154113" cy="630238"/>
          </a:xfrm>
          <a:custGeom>
            <a:avLst/>
            <a:gdLst>
              <a:gd name="txL" fmla="*/ 0 w 727"/>
              <a:gd name="txT" fmla="*/ 0 h 397"/>
              <a:gd name="txR" fmla="*/ 727 w 727"/>
              <a:gd name="txB" fmla="*/ 397 h 39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727" h="397">
                <a:moveTo>
                  <a:pt x="0" y="396"/>
                </a:moveTo>
                <a:lnTo>
                  <a:pt x="2" y="362"/>
                </a:lnTo>
                <a:lnTo>
                  <a:pt x="23" y="331"/>
                </a:lnTo>
                <a:lnTo>
                  <a:pt x="33" y="300"/>
                </a:lnTo>
                <a:lnTo>
                  <a:pt x="33" y="269"/>
                </a:lnTo>
                <a:lnTo>
                  <a:pt x="23" y="238"/>
                </a:lnTo>
                <a:lnTo>
                  <a:pt x="12" y="206"/>
                </a:lnTo>
                <a:lnTo>
                  <a:pt x="2" y="175"/>
                </a:lnTo>
                <a:lnTo>
                  <a:pt x="2" y="144"/>
                </a:lnTo>
                <a:lnTo>
                  <a:pt x="2" y="113"/>
                </a:lnTo>
                <a:lnTo>
                  <a:pt x="23" y="82"/>
                </a:lnTo>
                <a:lnTo>
                  <a:pt x="54" y="62"/>
                </a:lnTo>
                <a:lnTo>
                  <a:pt x="85" y="41"/>
                </a:lnTo>
                <a:lnTo>
                  <a:pt x="116" y="31"/>
                </a:lnTo>
                <a:lnTo>
                  <a:pt x="147" y="20"/>
                </a:lnTo>
                <a:lnTo>
                  <a:pt x="178" y="10"/>
                </a:lnTo>
                <a:lnTo>
                  <a:pt x="219" y="0"/>
                </a:lnTo>
                <a:lnTo>
                  <a:pt x="261" y="0"/>
                </a:lnTo>
                <a:lnTo>
                  <a:pt x="302" y="0"/>
                </a:lnTo>
                <a:lnTo>
                  <a:pt x="333" y="0"/>
                </a:lnTo>
                <a:lnTo>
                  <a:pt x="364" y="0"/>
                </a:lnTo>
                <a:lnTo>
                  <a:pt x="406" y="0"/>
                </a:lnTo>
                <a:lnTo>
                  <a:pt x="437" y="0"/>
                </a:lnTo>
                <a:lnTo>
                  <a:pt x="468" y="0"/>
                </a:lnTo>
                <a:lnTo>
                  <a:pt x="499" y="0"/>
                </a:lnTo>
                <a:lnTo>
                  <a:pt x="530" y="0"/>
                </a:lnTo>
                <a:lnTo>
                  <a:pt x="571" y="0"/>
                </a:lnTo>
                <a:lnTo>
                  <a:pt x="602" y="10"/>
                </a:lnTo>
                <a:lnTo>
                  <a:pt x="633" y="10"/>
                </a:lnTo>
                <a:lnTo>
                  <a:pt x="664" y="20"/>
                </a:lnTo>
                <a:lnTo>
                  <a:pt x="695" y="51"/>
                </a:lnTo>
                <a:lnTo>
                  <a:pt x="716" y="82"/>
                </a:lnTo>
                <a:lnTo>
                  <a:pt x="726" y="113"/>
                </a:lnTo>
                <a:lnTo>
                  <a:pt x="726" y="144"/>
                </a:lnTo>
                <a:lnTo>
                  <a:pt x="726" y="175"/>
                </a:lnTo>
                <a:lnTo>
                  <a:pt x="706" y="206"/>
                </a:lnTo>
                <a:lnTo>
                  <a:pt x="674" y="238"/>
                </a:lnTo>
                <a:lnTo>
                  <a:pt x="654" y="269"/>
                </a:lnTo>
                <a:lnTo>
                  <a:pt x="623" y="289"/>
                </a:lnTo>
                <a:lnTo>
                  <a:pt x="581" y="300"/>
                </a:lnTo>
                <a:lnTo>
                  <a:pt x="540" y="310"/>
                </a:lnTo>
                <a:lnTo>
                  <a:pt x="509" y="320"/>
                </a:lnTo>
                <a:lnTo>
                  <a:pt x="478" y="331"/>
                </a:lnTo>
                <a:lnTo>
                  <a:pt x="447" y="331"/>
                </a:lnTo>
                <a:lnTo>
                  <a:pt x="416" y="331"/>
                </a:lnTo>
                <a:lnTo>
                  <a:pt x="364" y="331"/>
                </a:lnTo>
                <a:lnTo>
                  <a:pt x="333" y="331"/>
                </a:lnTo>
                <a:lnTo>
                  <a:pt x="302" y="331"/>
                </a:lnTo>
                <a:lnTo>
                  <a:pt x="271" y="331"/>
                </a:lnTo>
                <a:lnTo>
                  <a:pt x="230" y="331"/>
                </a:lnTo>
                <a:lnTo>
                  <a:pt x="199" y="320"/>
                </a:lnTo>
                <a:lnTo>
                  <a:pt x="168" y="320"/>
                </a:lnTo>
                <a:lnTo>
                  <a:pt x="137" y="310"/>
                </a:lnTo>
                <a:lnTo>
                  <a:pt x="106" y="310"/>
                </a:lnTo>
                <a:lnTo>
                  <a:pt x="95" y="341"/>
                </a:lnTo>
                <a:lnTo>
                  <a:pt x="64" y="362"/>
                </a:lnTo>
                <a:lnTo>
                  <a:pt x="33" y="382"/>
                </a:lnTo>
                <a:lnTo>
                  <a:pt x="2" y="393"/>
                </a:lnTo>
                <a:lnTo>
                  <a:pt x="0" y="39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4052" name="Rectangle 1045"/>
          <p:cNvSpPr/>
          <p:nvPr/>
        </p:nvSpPr>
        <p:spPr>
          <a:xfrm>
            <a:off x="6205538" y="3984625"/>
            <a:ext cx="866775" cy="363538"/>
          </a:xfrm>
          <a:prstGeom prst="rect">
            <a:avLst/>
          </a:prstGeom>
          <a:noFill/>
          <a:ln w="9525">
            <a:noFill/>
          </a:ln>
        </p:spPr>
        <p:txBody>
          <a:bodyPr wrap="none" lIns="90488" tIns="44450" rIns="90488" bIns="44450">
            <a:spAutoFit/>
          </a:bodyPr>
          <a:p>
            <a:pPr defTabSz="762000"/>
            <a:r>
              <a:rPr lang="zh-CN" altLang="en-US" dirty="0">
                <a:latin typeface="GulimChe" panose="020B0609000101010101" pitchFamily="49" charset="-127"/>
                <a:ea typeface="宋体" panose="02010600030101010101" pitchFamily="2" charset="-122"/>
              </a:rPr>
              <a:t>一点点</a:t>
            </a:r>
            <a:endParaRPr lang="ko-KR" altLang="en-US" dirty="0">
              <a:latin typeface="GulimChe" panose="020B0609000101010101" pitchFamily="49" charset="-127"/>
              <a:ea typeface="GulimChe" panose="020B0609000101010101" pitchFamily="49" charset="-127"/>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5058" name="Object 2048">
            <a:hlinkClick r:id="" action="ppaction://ole?verb="/>
          </p:cNvPr>
          <p:cNvGraphicFramePr/>
          <p:nvPr/>
        </p:nvGraphicFramePr>
        <p:xfrm>
          <a:off x="3128963" y="2943225"/>
          <a:ext cx="2306637" cy="3790950"/>
        </p:xfrm>
        <a:graphic>
          <a:graphicData uri="http://schemas.openxmlformats.org/presentationml/2006/ole">
            <mc:AlternateContent xmlns:mc="http://schemas.openxmlformats.org/markup-compatibility/2006">
              <mc:Choice xmlns:v="urn:schemas-microsoft-com:vml" Requires="v">
                <p:oleObj spid="_x0000_s3078" name="" r:id="rId1" imgW="2306955" imgH="3790950" progId="">
                  <p:embed/>
                </p:oleObj>
              </mc:Choice>
              <mc:Fallback>
                <p:oleObj name="" r:id="rId1" imgW="2306955" imgH="3790950" progId="">
                  <p:embed/>
                  <p:pic>
                    <p:nvPicPr>
                      <p:cNvPr id="0" name="图片 3077"/>
                      <p:cNvPicPr/>
                      <p:nvPr/>
                    </p:nvPicPr>
                    <p:blipFill>
                      <a:blip r:embed="rId2"/>
                      <a:stretch>
                        <a:fillRect/>
                      </a:stretch>
                    </p:blipFill>
                    <p:spPr>
                      <a:xfrm>
                        <a:off x="3128963" y="2943225"/>
                        <a:ext cx="2306637" cy="3790950"/>
                      </a:xfrm>
                      <a:prstGeom prst="rect">
                        <a:avLst/>
                      </a:prstGeom>
                      <a:noFill/>
                      <a:ln w="38100">
                        <a:noFill/>
                        <a:miter/>
                      </a:ln>
                    </p:spPr>
                  </p:pic>
                </p:oleObj>
              </mc:Fallback>
            </mc:AlternateContent>
          </a:graphicData>
        </a:graphic>
      </p:graphicFrame>
      <p:sp>
        <p:nvSpPr>
          <p:cNvPr id="45059" name="Rectangle 3"/>
          <p:cNvSpPr/>
          <p:nvPr/>
        </p:nvSpPr>
        <p:spPr>
          <a:xfrm>
            <a:off x="158750" y="158750"/>
            <a:ext cx="8826500" cy="6616700"/>
          </a:xfrm>
          <a:prstGeom prst="rect">
            <a:avLst/>
          </a:prstGeom>
          <a:noFill/>
          <a:ln w="12700" cap="flat" cmpd="sng">
            <a:solidFill>
              <a:srgbClr val="3365FB"/>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5060" name="Rectangle 4"/>
          <p:cNvSpPr/>
          <p:nvPr/>
        </p:nvSpPr>
        <p:spPr>
          <a:xfrm>
            <a:off x="1433513" y="385763"/>
            <a:ext cx="3509962" cy="530225"/>
          </a:xfrm>
          <a:prstGeom prst="rect">
            <a:avLst/>
          </a:prstGeom>
          <a:noFill/>
          <a:ln w="9525">
            <a:noFill/>
          </a:ln>
        </p:spPr>
        <p:txBody>
          <a:bodyPr wrap="none" lIns="90488" tIns="44450" rIns="90488" bIns="44450">
            <a:spAutoFit/>
          </a:bodyPr>
          <a:p>
            <a:pPr defTabSz="762000"/>
            <a:r>
              <a:rPr lang="zh-CN" altLang="en-US" sz="2900" b="1" dirty="0">
                <a:latin typeface="Arial" panose="020B0604020202020204" pitchFamily="34" charset="0"/>
                <a:ea typeface="宋体" panose="02010600030101010101" pitchFamily="2" charset="-122"/>
              </a:rPr>
              <a:t>改善不是庞大的事情</a:t>
            </a:r>
            <a:endParaRPr lang="ko-KR" altLang="en-US" sz="2900" b="1" dirty="0">
              <a:latin typeface="Arial" panose="020B0604020202020204" pitchFamily="34" charset="0"/>
              <a:ea typeface="宋体" panose="02010600030101010101" pitchFamily="2" charset="-122"/>
            </a:endParaRPr>
          </a:p>
        </p:txBody>
      </p:sp>
      <p:sp>
        <p:nvSpPr>
          <p:cNvPr id="45061" name="Rectangle 5"/>
          <p:cNvSpPr/>
          <p:nvPr/>
        </p:nvSpPr>
        <p:spPr>
          <a:xfrm>
            <a:off x="1766888" y="815975"/>
            <a:ext cx="1196975" cy="333375"/>
          </a:xfrm>
          <a:prstGeom prst="rect">
            <a:avLst/>
          </a:prstGeom>
          <a:noFill/>
          <a:ln w="9525">
            <a:noFill/>
          </a:ln>
        </p:spPr>
        <p:txBody>
          <a:bodyPr wrap="none" lIns="90488" tIns="44450" rIns="90488" bIns="44450">
            <a:spAutoFit/>
          </a:bodyPr>
          <a:p>
            <a:pPr defTabSz="762000"/>
            <a:r>
              <a:rPr lang="zh-CN" altLang="en-US" sz="1600" dirty="0">
                <a:latin typeface="Arial" panose="020B0604020202020204" pitchFamily="34" charset="0"/>
                <a:ea typeface="宋体" panose="02010600030101010101" pitchFamily="2" charset="-122"/>
              </a:rPr>
              <a:t>改善是小事</a:t>
            </a:r>
            <a:endParaRPr lang="ko-KR" altLang="en-US" sz="1600" dirty="0">
              <a:latin typeface="Arial" panose="020B0604020202020204" pitchFamily="34" charset="0"/>
              <a:ea typeface="宋体" panose="02010600030101010101" pitchFamily="2" charset="-122"/>
            </a:endParaRPr>
          </a:p>
        </p:txBody>
      </p:sp>
      <p:sp>
        <p:nvSpPr>
          <p:cNvPr id="45062" name="Oval 6"/>
          <p:cNvSpPr/>
          <p:nvPr/>
        </p:nvSpPr>
        <p:spPr>
          <a:xfrm>
            <a:off x="2995613" y="996950"/>
            <a:ext cx="2273300" cy="2044700"/>
          </a:xfrm>
          <a:prstGeom prst="ellipse">
            <a:avLst/>
          </a:prstGeom>
          <a:no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5063" name="Oval 7"/>
          <p:cNvSpPr/>
          <p:nvPr/>
        </p:nvSpPr>
        <p:spPr>
          <a:xfrm>
            <a:off x="3587750" y="5797550"/>
            <a:ext cx="1054100" cy="901700"/>
          </a:xfrm>
          <a:prstGeom prst="ellipse">
            <a:avLst/>
          </a:prstGeom>
          <a:no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5064" name="Rectangle 8"/>
          <p:cNvSpPr/>
          <p:nvPr/>
        </p:nvSpPr>
        <p:spPr>
          <a:xfrm>
            <a:off x="3203575" y="1371600"/>
            <a:ext cx="1857375" cy="1095375"/>
          </a:xfrm>
          <a:prstGeom prst="rect">
            <a:avLst/>
          </a:prstGeom>
          <a:noFill/>
          <a:ln w="9525">
            <a:noFill/>
          </a:ln>
        </p:spPr>
        <p:txBody>
          <a:bodyPr wrap="none" lIns="90488" tIns="44450" rIns="90488" bIns="44450">
            <a:spAutoFit/>
          </a:bodyPr>
          <a:p>
            <a:pPr defTabSz="762000"/>
            <a:r>
              <a:rPr lang="zh-CN" altLang="en-US" sz="6600" dirty="0">
                <a:latin typeface="Arial" panose="020B0604020202020204" pitchFamily="34" charset="0"/>
                <a:ea typeface="宋体" panose="02010600030101010101" pitchFamily="2" charset="-122"/>
              </a:rPr>
              <a:t>大事</a:t>
            </a:r>
            <a:endParaRPr lang="ko-KR" altLang="en-US" sz="6600" dirty="0">
              <a:latin typeface="Arial" panose="020B0604020202020204" pitchFamily="34" charset="0"/>
              <a:ea typeface="宋体" panose="02010600030101010101" pitchFamily="2" charset="-122"/>
            </a:endParaRPr>
          </a:p>
        </p:txBody>
      </p:sp>
      <p:sp>
        <p:nvSpPr>
          <p:cNvPr id="45065" name="Rectangle 9"/>
          <p:cNvSpPr/>
          <p:nvPr/>
        </p:nvSpPr>
        <p:spPr>
          <a:xfrm>
            <a:off x="3781425" y="6126163"/>
            <a:ext cx="638175" cy="363537"/>
          </a:xfrm>
          <a:prstGeom prst="rect">
            <a:avLst/>
          </a:prstGeom>
          <a:noFill/>
          <a:ln w="9525">
            <a:noFill/>
          </a:ln>
        </p:spPr>
        <p:txBody>
          <a:bodyPr wrap="none" lIns="90488" tIns="44450" rIns="90488" bIns="44450">
            <a:spAutoFit/>
          </a:bodyPr>
          <a:p>
            <a:pPr defTabSz="762000"/>
            <a:r>
              <a:rPr lang="zh-CN" altLang="en-US" dirty="0">
                <a:latin typeface="GulimChe" panose="020B0609000101010101" pitchFamily="49" charset="-127"/>
                <a:ea typeface="宋体" panose="02010600030101010101" pitchFamily="2" charset="-122"/>
              </a:rPr>
              <a:t>小事</a:t>
            </a:r>
            <a:endParaRPr lang="ko-KR" altLang="en-US" dirty="0">
              <a:latin typeface="GulimChe" panose="020B0609000101010101" pitchFamily="49" charset="-127"/>
              <a:ea typeface="GulimChe" panose="020B0609000101010101" pitchFamily="49" charset="-127"/>
            </a:endParaRPr>
          </a:p>
        </p:txBody>
      </p:sp>
      <p:sp>
        <p:nvSpPr>
          <p:cNvPr id="45066" name="Rectangle 10"/>
          <p:cNvSpPr/>
          <p:nvPr/>
        </p:nvSpPr>
        <p:spPr>
          <a:xfrm>
            <a:off x="6019800" y="1541463"/>
            <a:ext cx="1247775" cy="515937"/>
          </a:xfrm>
          <a:prstGeom prst="rect">
            <a:avLst/>
          </a:prstGeom>
          <a:noFill/>
          <a:ln w="9525">
            <a:noFill/>
          </a:ln>
        </p:spPr>
        <p:txBody>
          <a:bodyPr wrap="none" lIns="90488" tIns="44450" rIns="90488" bIns="44450">
            <a:spAutoFit/>
          </a:bodyPr>
          <a:p>
            <a:pPr defTabSz="762000"/>
            <a:r>
              <a:rPr lang="zh-CN" altLang="en-US" sz="2800" dirty="0">
                <a:latin typeface="GulimChe" panose="020B0609000101010101" pitchFamily="49" charset="-127"/>
                <a:ea typeface="宋体" panose="02010600030101010101" pitchFamily="2" charset="-122"/>
              </a:rPr>
              <a:t>大变化</a:t>
            </a:r>
            <a:endParaRPr lang="ko-KR" altLang="en-US" sz="2800" dirty="0">
              <a:latin typeface="GulimChe" panose="020B0609000101010101" pitchFamily="49" charset="-127"/>
              <a:ea typeface="GulimChe" panose="020B0609000101010101" pitchFamily="49" charset="-127"/>
            </a:endParaRPr>
          </a:p>
        </p:txBody>
      </p:sp>
      <p:sp>
        <p:nvSpPr>
          <p:cNvPr id="45067" name="Rectangle 11"/>
          <p:cNvSpPr/>
          <p:nvPr/>
        </p:nvSpPr>
        <p:spPr>
          <a:xfrm>
            <a:off x="6081713" y="2263775"/>
            <a:ext cx="1425575" cy="912813"/>
          </a:xfrm>
          <a:prstGeom prst="rect">
            <a:avLst/>
          </a:prstGeom>
          <a:noFill/>
          <a:ln w="9525">
            <a:noFill/>
          </a:ln>
        </p:spPr>
        <p:txBody>
          <a:bodyPr wrap="none" lIns="90488" tIns="44450" rIns="90488" bIns="44450">
            <a:spAutoFit/>
          </a:bodyPr>
          <a:p>
            <a:pPr defTabSz="762000"/>
            <a:r>
              <a:rPr lang="zh-CN" altLang="en-US" dirty="0">
                <a:latin typeface="GulimChe" panose="020B0609000101010101" pitchFamily="49" charset="-127"/>
                <a:ea typeface="宋体" panose="02010600030101010101" pitchFamily="2" charset="-122"/>
              </a:rPr>
              <a:t>革新</a:t>
            </a:r>
            <a:r>
              <a:rPr lang="en-US" altLang="zh-CN">
                <a:latin typeface="Times New Roman" panose="02020603050405020304" pitchFamily="18" charset="0"/>
                <a:ea typeface="GulimChe" panose="020B0609000101010101" pitchFamily="49" charset="-127"/>
              </a:rPr>
              <a:t>·</a:t>
            </a:r>
            <a:r>
              <a:rPr lang="zh-CN" altLang="en-US" dirty="0">
                <a:latin typeface="Times New Roman" panose="02020603050405020304" pitchFamily="18" charset="0"/>
                <a:ea typeface="宋体" panose="02010600030101010101" pitchFamily="2" charset="-122"/>
              </a:rPr>
              <a:t>变革</a:t>
            </a:r>
            <a:endParaRPr lang="ko-KR" altLang="en-US" dirty="0">
              <a:latin typeface="GulimChe" panose="020B0609000101010101" pitchFamily="49" charset="-127"/>
              <a:ea typeface="GulimChe" panose="020B0609000101010101" pitchFamily="49" charset="-127"/>
            </a:endParaRPr>
          </a:p>
          <a:p>
            <a:pPr defTabSz="762000"/>
            <a:r>
              <a:rPr lang="en-US" altLang="zh-CN">
                <a:latin typeface="Times New Roman" panose="02020603050405020304" pitchFamily="18" charset="0"/>
                <a:ea typeface="BatangChe" panose="02030609000101010101" pitchFamily="1" charset="-127"/>
              </a:rPr>
              <a:t>Innovation</a:t>
            </a:r>
            <a:endParaRPr lang="en-US" altLang="zh-CN">
              <a:latin typeface="Times New Roman" panose="02020603050405020304" pitchFamily="18" charset="0"/>
              <a:ea typeface="BatangChe" panose="02030609000101010101" pitchFamily="1" charset="-127"/>
            </a:endParaRPr>
          </a:p>
          <a:p>
            <a:pPr defTabSz="762000"/>
            <a:r>
              <a:rPr lang="en-US" altLang="zh-CN">
                <a:latin typeface="Times New Roman" panose="02020603050405020304" pitchFamily="18" charset="0"/>
                <a:ea typeface="BatangChe" panose="02030609000101010101" pitchFamily="1" charset="-127"/>
              </a:rPr>
              <a:t>Restructuring</a:t>
            </a:r>
            <a:endParaRPr lang="en-US" altLang="zh-CN">
              <a:latin typeface="Times New Roman" panose="02020603050405020304" pitchFamily="18" charset="0"/>
              <a:ea typeface="BatangChe" panose="02030609000101010101" pitchFamily="1" charset="-127"/>
            </a:endParaRPr>
          </a:p>
        </p:txBody>
      </p:sp>
      <p:sp>
        <p:nvSpPr>
          <p:cNvPr id="45068" name="Rectangle 12"/>
          <p:cNvSpPr/>
          <p:nvPr/>
        </p:nvSpPr>
        <p:spPr>
          <a:xfrm>
            <a:off x="5929313" y="5006975"/>
            <a:ext cx="1323975" cy="638175"/>
          </a:xfrm>
          <a:prstGeom prst="rect">
            <a:avLst/>
          </a:prstGeom>
          <a:noFill/>
          <a:ln w="9525">
            <a:noFill/>
          </a:ln>
        </p:spPr>
        <p:txBody>
          <a:bodyPr wrap="none" lIns="90488" tIns="44450" rIns="90488" bIns="44450">
            <a:spAutoFit/>
          </a:bodyPr>
          <a:p>
            <a:pPr defTabSz="762000"/>
            <a:r>
              <a:rPr lang="zh-CN" altLang="en-US" dirty="0">
                <a:latin typeface="GulimChe" panose="020B0609000101010101" pitchFamily="49" charset="-127"/>
                <a:ea typeface="宋体" panose="02010600030101010101" pitchFamily="2" charset="-122"/>
              </a:rPr>
              <a:t>一点点转换</a:t>
            </a:r>
            <a:endParaRPr lang="ko-KR" altLang="en-US" dirty="0">
              <a:latin typeface="GulimChe" panose="020B0609000101010101" pitchFamily="49" charset="-127"/>
              <a:ea typeface="GulimChe" panose="020B0609000101010101" pitchFamily="49" charset="-127"/>
            </a:endParaRPr>
          </a:p>
          <a:p>
            <a:pPr defTabSz="762000"/>
            <a:r>
              <a:rPr lang="zh-CN" altLang="en-US" dirty="0">
                <a:latin typeface="GulimChe" panose="020B0609000101010101" pitchFamily="49" charset="-127"/>
                <a:ea typeface="宋体" panose="02010600030101010101" pitchFamily="2" charset="-122"/>
              </a:rPr>
              <a:t>  稍稍变</a:t>
            </a:r>
            <a:endParaRPr lang="ko-KR" altLang="en-US" dirty="0">
              <a:latin typeface="GulimChe" panose="020B0609000101010101" pitchFamily="49" charset="-127"/>
              <a:ea typeface="GulimChe" panose="020B0609000101010101" pitchFamily="49" charset="-127"/>
            </a:endParaRPr>
          </a:p>
        </p:txBody>
      </p:sp>
      <p:sp>
        <p:nvSpPr>
          <p:cNvPr id="45069" name="Rectangle 13"/>
          <p:cNvSpPr/>
          <p:nvPr/>
        </p:nvSpPr>
        <p:spPr>
          <a:xfrm>
            <a:off x="6157913" y="6188075"/>
            <a:ext cx="892175" cy="515938"/>
          </a:xfrm>
          <a:prstGeom prst="rect">
            <a:avLst/>
          </a:prstGeom>
          <a:noFill/>
          <a:ln w="9525">
            <a:noFill/>
          </a:ln>
        </p:spPr>
        <p:txBody>
          <a:bodyPr wrap="none" lIns="90488" tIns="44450" rIns="90488" bIns="44450">
            <a:spAutoFit/>
          </a:bodyPr>
          <a:p>
            <a:pPr defTabSz="762000"/>
            <a:r>
              <a:rPr lang="zh-CN" altLang="en-US" sz="2800" dirty="0">
                <a:latin typeface="GulimChe" panose="020B0609000101010101" pitchFamily="49" charset="-127"/>
                <a:ea typeface="宋体" panose="02010600030101010101" pitchFamily="2" charset="-122"/>
              </a:rPr>
              <a:t>改善</a:t>
            </a:r>
            <a:endParaRPr lang="ko-KR" altLang="en-US" sz="2800" dirty="0">
              <a:latin typeface="GulimChe" panose="020B0609000101010101" pitchFamily="49" charset="-127"/>
              <a:ea typeface="GulimChe" panose="020B0609000101010101" pitchFamily="49" charset="-127"/>
            </a:endParaRPr>
          </a:p>
        </p:txBody>
      </p:sp>
      <p:sp>
        <p:nvSpPr>
          <p:cNvPr id="45070" name="Rectangle 14"/>
          <p:cNvSpPr/>
          <p:nvPr/>
        </p:nvSpPr>
        <p:spPr>
          <a:xfrm rot="20520000">
            <a:off x="4186238" y="3416300"/>
            <a:ext cx="1196975" cy="333375"/>
          </a:xfrm>
          <a:prstGeom prst="rect">
            <a:avLst/>
          </a:prstGeom>
          <a:noFill/>
          <a:ln w="9525">
            <a:noFill/>
          </a:ln>
        </p:spPr>
        <p:txBody>
          <a:bodyPr wrap="none" lIns="90488" tIns="44450" rIns="90488" bIns="44450">
            <a:spAutoFit/>
          </a:bodyPr>
          <a:p>
            <a:pPr defTabSz="762000"/>
            <a:r>
              <a:rPr lang="zh-CN" altLang="en-US" sz="1600" dirty="0">
                <a:latin typeface="GulimChe" panose="020B0609000101010101" pitchFamily="49" charset="-127"/>
                <a:ea typeface="宋体" panose="02010600030101010101" pitchFamily="2" charset="-122"/>
              </a:rPr>
              <a:t>我们做不了</a:t>
            </a:r>
            <a:endParaRPr lang="ko-KR" altLang="en-US" sz="1600" dirty="0">
              <a:latin typeface="GulimChe" panose="020B0609000101010101" pitchFamily="49" charset="-127"/>
              <a:ea typeface="GulimChe" panose="020B0609000101010101" pitchFamily="49" charset="-127"/>
            </a:endParaRPr>
          </a:p>
        </p:txBody>
      </p:sp>
      <p:sp>
        <p:nvSpPr>
          <p:cNvPr id="45071" name="Rectangle 15"/>
          <p:cNvSpPr/>
          <p:nvPr/>
        </p:nvSpPr>
        <p:spPr>
          <a:xfrm rot="1260000">
            <a:off x="2814638" y="4745038"/>
            <a:ext cx="1196975" cy="333375"/>
          </a:xfrm>
          <a:prstGeom prst="rect">
            <a:avLst/>
          </a:prstGeom>
          <a:noFill/>
          <a:ln w="9525">
            <a:noFill/>
          </a:ln>
        </p:spPr>
        <p:txBody>
          <a:bodyPr wrap="none" lIns="90488" tIns="44450" rIns="90488" bIns="44450">
            <a:spAutoFit/>
          </a:bodyPr>
          <a:p>
            <a:pPr defTabSz="762000"/>
            <a:r>
              <a:rPr lang="zh-CN" altLang="en-US" sz="1600" dirty="0">
                <a:latin typeface="GulimChe" panose="020B0609000101010101" pitchFamily="49" charset="-127"/>
                <a:ea typeface="宋体" panose="02010600030101010101" pitchFamily="2" charset="-122"/>
              </a:rPr>
              <a:t>简单容易的</a:t>
            </a:r>
            <a:endParaRPr lang="ko-KR" altLang="en-US" sz="1600" dirty="0">
              <a:latin typeface="GulimChe" panose="020B0609000101010101" pitchFamily="49" charset="-127"/>
              <a:ea typeface="GulimChe" panose="020B0609000101010101" pitchFamily="49" charset="-127"/>
            </a:endParaRPr>
          </a:p>
        </p:txBody>
      </p:sp>
      <p:sp>
        <p:nvSpPr>
          <p:cNvPr id="45072" name="AutoShape 16"/>
          <p:cNvSpPr/>
          <p:nvPr/>
        </p:nvSpPr>
        <p:spPr>
          <a:xfrm flipH="1">
            <a:off x="3962400" y="4343400"/>
            <a:ext cx="304800" cy="1447800"/>
          </a:xfrm>
          <a:prstGeom prst="downArrow">
            <a:avLst>
              <a:gd name="adj1" fmla="val 50000"/>
              <a:gd name="adj2" fmla="val 89612"/>
            </a:avLst>
          </a:prstGeom>
          <a:solidFill>
            <a:srgbClr val="006B61"/>
          </a:solidFill>
          <a:ln w="9525">
            <a:noFill/>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45073" name="AutoShape 17"/>
          <p:cNvSpPr/>
          <p:nvPr/>
        </p:nvSpPr>
        <p:spPr>
          <a:xfrm>
            <a:off x="3962400" y="3048000"/>
            <a:ext cx="304800" cy="1447800"/>
          </a:xfrm>
          <a:prstGeom prst="upArrow">
            <a:avLst>
              <a:gd name="adj1" fmla="val 50000"/>
              <a:gd name="adj2" fmla="val 92163"/>
            </a:avLst>
          </a:prstGeom>
          <a:solidFill>
            <a:srgbClr val="006B61"/>
          </a:solidFill>
          <a:ln w="9525">
            <a:noFill/>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Freeform 2"/>
          <p:cNvSpPr/>
          <p:nvPr/>
        </p:nvSpPr>
        <p:spPr>
          <a:xfrm>
            <a:off x="1905000" y="1962150"/>
            <a:ext cx="6554788" cy="3373438"/>
          </a:xfrm>
          <a:custGeom>
            <a:avLst/>
            <a:gdLst>
              <a:gd name="txL" fmla="*/ 0 w 4129"/>
              <a:gd name="txT" fmla="*/ 0 h 2125"/>
              <a:gd name="txR" fmla="*/ 4129 w 4129"/>
              <a:gd name="txB" fmla="*/ 2125 h 2125"/>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129" h="2125">
                <a:moveTo>
                  <a:pt x="4128" y="11"/>
                </a:moveTo>
                <a:lnTo>
                  <a:pt x="4081" y="11"/>
                </a:lnTo>
                <a:lnTo>
                  <a:pt x="4034" y="11"/>
                </a:lnTo>
                <a:lnTo>
                  <a:pt x="3998" y="11"/>
                </a:lnTo>
                <a:lnTo>
                  <a:pt x="3951" y="11"/>
                </a:lnTo>
                <a:lnTo>
                  <a:pt x="3916" y="11"/>
                </a:lnTo>
                <a:lnTo>
                  <a:pt x="3857" y="11"/>
                </a:lnTo>
                <a:lnTo>
                  <a:pt x="3798" y="11"/>
                </a:lnTo>
                <a:lnTo>
                  <a:pt x="3751" y="11"/>
                </a:lnTo>
                <a:lnTo>
                  <a:pt x="3715" y="11"/>
                </a:lnTo>
                <a:lnTo>
                  <a:pt x="3680" y="11"/>
                </a:lnTo>
                <a:lnTo>
                  <a:pt x="3633" y="11"/>
                </a:lnTo>
                <a:lnTo>
                  <a:pt x="3597" y="11"/>
                </a:lnTo>
                <a:lnTo>
                  <a:pt x="3562" y="11"/>
                </a:lnTo>
                <a:lnTo>
                  <a:pt x="3526" y="11"/>
                </a:lnTo>
                <a:lnTo>
                  <a:pt x="3491" y="11"/>
                </a:lnTo>
                <a:lnTo>
                  <a:pt x="3456" y="0"/>
                </a:lnTo>
                <a:lnTo>
                  <a:pt x="3420" y="0"/>
                </a:lnTo>
                <a:lnTo>
                  <a:pt x="3409" y="34"/>
                </a:lnTo>
                <a:lnTo>
                  <a:pt x="3397" y="79"/>
                </a:lnTo>
                <a:lnTo>
                  <a:pt x="3385" y="112"/>
                </a:lnTo>
                <a:lnTo>
                  <a:pt x="3385" y="157"/>
                </a:lnTo>
                <a:lnTo>
                  <a:pt x="3385" y="191"/>
                </a:lnTo>
                <a:lnTo>
                  <a:pt x="3385" y="225"/>
                </a:lnTo>
                <a:lnTo>
                  <a:pt x="3373" y="258"/>
                </a:lnTo>
                <a:lnTo>
                  <a:pt x="3373" y="292"/>
                </a:lnTo>
                <a:lnTo>
                  <a:pt x="3373" y="326"/>
                </a:lnTo>
                <a:lnTo>
                  <a:pt x="3361" y="360"/>
                </a:lnTo>
                <a:lnTo>
                  <a:pt x="3361" y="393"/>
                </a:lnTo>
                <a:lnTo>
                  <a:pt x="3350" y="427"/>
                </a:lnTo>
                <a:lnTo>
                  <a:pt x="3338" y="472"/>
                </a:lnTo>
                <a:lnTo>
                  <a:pt x="3196" y="494"/>
                </a:lnTo>
                <a:lnTo>
                  <a:pt x="3149" y="494"/>
                </a:lnTo>
                <a:lnTo>
                  <a:pt x="3078" y="494"/>
                </a:lnTo>
                <a:lnTo>
                  <a:pt x="3043" y="494"/>
                </a:lnTo>
                <a:lnTo>
                  <a:pt x="2984" y="494"/>
                </a:lnTo>
                <a:lnTo>
                  <a:pt x="2937" y="494"/>
                </a:lnTo>
                <a:lnTo>
                  <a:pt x="2901" y="494"/>
                </a:lnTo>
                <a:lnTo>
                  <a:pt x="2854" y="494"/>
                </a:lnTo>
                <a:lnTo>
                  <a:pt x="2783" y="494"/>
                </a:lnTo>
                <a:lnTo>
                  <a:pt x="2748" y="494"/>
                </a:lnTo>
                <a:lnTo>
                  <a:pt x="2713" y="494"/>
                </a:lnTo>
                <a:lnTo>
                  <a:pt x="2677" y="494"/>
                </a:lnTo>
                <a:lnTo>
                  <a:pt x="2666" y="528"/>
                </a:lnTo>
                <a:lnTo>
                  <a:pt x="2666" y="573"/>
                </a:lnTo>
                <a:lnTo>
                  <a:pt x="2666" y="607"/>
                </a:lnTo>
                <a:lnTo>
                  <a:pt x="2666" y="641"/>
                </a:lnTo>
                <a:lnTo>
                  <a:pt x="2666" y="674"/>
                </a:lnTo>
                <a:lnTo>
                  <a:pt x="2666" y="708"/>
                </a:lnTo>
                <a:lnTo>
                  <a:pt x="2654" y="742"/>
                </a:lnTo>
                <a:lnTo>
                  <a:pt x="2654" y="775"/>
                </a:lnTo>
                <a:lnTo>
                  <a:pt x="2642" y="809"/>
                </a:lnTo>
                <a:lnTo>
                  <a:pt x="2642" y="854"/>
                </a:lnTo>
                <a:lnTo>
                  <a:pt x="2630" y="899"/>
                </a:lnTo>
                <a:lnTo>
                  <a:pt x="2618" y="944"/>
                </a:lnTo>
                <a:lnTo>
                  <a:pt x="2607" y="978"/>
                </a:lnTo>
                <a:lnTo>
                  <a:pt x="2583" y="1011"/>
                </a:lnTo>
                <a:lnTo>
                  <a:pt x="2536" y="1023"/>
                </a:lnTo>
                <a:lnTo>
                  <a:pt x="2500" y="1023"/>
                </a:lnTo>
                <a:lnTo>
                  <a:pt x="2453" y="1023"/>
                </a:lnTo>
                <a:lnTo>
                  <a:pt x="2335" y="1034"/>
                </a:lnTo>
                <a:lnTo>
                  <a:pt x="2288" y="1034"/>
                </a:lnTo>
                <a:lnTo>
                  <a:pt x="2253" y="1034"/>
                </a:lnTo>
                <a:lnTo>
                  <a:pt x="2217" y="1045"/>
                </a:lnTo>
                <a:lnTo>
                  <a:pt x="2170" y="1045"/>
                </a:lnTo>
                <a:lnTo>
                  <a:pt x="2135" y="1045"/>
                </a:lnTo>
                <a:lnTo>
                  <a:pt x="2099" y="1045"/>
                </a:lnTo>
                <a:lnTo>
                  <a:pt x="2040" y="1045"/>
                </a:lnTo>
                <a:lnTo>
                  <a:pt x="2005" y="1045"/>
                </a:lnTo>
                <a:lnTo>
                  <a:pt x="1970" y="1045"/>
                </a:lnTo>
                <a:lnTo>
                  <a:pt x="1934" y="1045"/>
                </a:lnTo>
                <a:lnTo>
                  <a:pt x="1899" y="1045"/>
                </a:lnTo>
                <a:lnTo>
                  <a:pt x="1863" y="1045"/>
                </a:lnTo>
                <a:lnTo>
                  <a:pt x="1828" y="1045"/>
                </a:lnTo>
                <a:lnTo>
                  <a:pt x="1793" y="1090"/>
                </a:lnTo>
                <a:lnTo>
                  <a:pt x="1781" y="1135"/>
                </a:lnTo>
                <a:lnTo>
                  <a:pt x="1769" y="1169"/>
                </a:lnTo>
                <a:lnTo>
                  <a:pt x="1769" y="1202"/>
                </a:lnTo>
                <a:lnTo>
                  <a:pt x="1769" y="1236"/>
                </a:lnTo>
                <a:lnTo>
                  <a:pt x="1769" y="1281"/>
                </a:lnTo>
                <a:lnTo>
                  <a:pt x="1769" y="1315"/>
                </a:lnTo>
                <a:lnTo>
                  <a:pt x="1769" y="1360"/>
                </a:lnTo>
                <a:lnTo>
                  <a:pt x="1769" y="1405"/>
                </a:lnTo>
                <a:lnTo>
                  <a:pt x="1757" y="1438"/>
                </a:lnTo>
                <a:lnTo>
                  <a:pt x="1746" y="1472"/>
                </a:lnTo>
                <a:lnTo>
                  <a:pt x="1734" y="1506"/>
                </a:lnTo>
                <a:lnTo>
                  <a:pt x="1722" y="1540"/>
                </a:lnTo>
                <a:lnTo>
                  <a:pt x="1710" y="1573"/>
                </a:lnTo>
                <a:lnTo>
                  <a:pt x="1675" y="1596"/>
                </a:lnTo>
                <a:lnTo>
                  <a:pt x="1628" y="1607"/>
                </a:lnTo>
                <a:lnTo>
                  <a:pt x="1592" y="1607"/>
                </a:lnTo>
                <a:lnTo>
                  <a:pt x="1557" y="1607"/>
                </a:lnTo>
                <a:lnTo>
                  <a:pt x="1510" y="1607"/>
                </a:lnTo>
                <a:lnTo>
                  <a:pt x="1474" y="1607"/>
                </a:lnTo>
                <a:lnTo>
                  <a:pt x="1427" y="1607"/>
                </a:lnTo>
                <a:lnTo>
                  <a:pt x="1380" y="1607"/>
                </a:lnTo>
                <a:lnTo>
                  <a:pt x="1321" y="1618"/>
                </a:lnTo>
                <a:lnTo>
                  <a:pt x="1274" y="1618"/>
                </a:lnTo>
                <a:lnTo>
                  <a:pt x="1227" y="1618"/>
                </a:lnTo>
                <a:lnTo>
                  <a:pt x="1179" y="1618"/>
                </a:lnTo>
                <a:lnTo>
                  <a:pt x="1144" y="1618"/>
                </a:lnTo>
                <a:lnTo>
                  <a:pt x="1109" y="1618"/>
                </a:lnTo>
                <a:lnTo>
                  <a:pt x="1061" y="1618"/>
                </a:lnTo>
                <a:lnTo>
                  <a:pt x="1014" y="1630"/>
                </a:lnTo>
                <a:lnTo>
                  <a:pt x="979" y="1630"/>
                </a:lnTo>
                <a:lnTo>
                  <a:pt x="979" y="1663"/>
                </a:lnTo>
                <a:lnTo>
                  <a:pt x="967" y="1697"/>
                </a:lnTo>
                <a:lnTo>
                  <a:pt x="955" y="1731"/>
                </a:lnTo>
                <a:lnTo>
                  <a:pt x="955" y="1764"/>
                </a:lnTo>
                <a:lnTo>
                  <a:pt x="944" y="1798"/>
                </a:lnTo>
                <a:lnTo>
                  <a:pt x="944" y="1832"/>
                </a:lnTo>
                <a:lnTo>
                  <a:pt x="944" y="1866"/>
                </a:lnTo>
                <a:lnTo>
                  <a:pt x="932" y="1899"/>
                </a:lnTo>
                <a:lnTo>
                  <a:pt x="932" y="1933"/>
                </a:lnTo>
                <a:lnTo>
                  <a:pt x="932" y="1978"/>
                </a:lnTo>
                <a:lnTo>
                  <a:pt x="920" y="2012"/>
                </a:lnTo>
                <a:lnTo>
                  <a:pt x="908" y="2045"/>
                </a:lnTo>
                <a:lnTo>
                  <a:pt x="896" y="2079"/>
                </a:lnTo>
                <a:lnTo>
                  <a:pt x="849" y="2113"/>
                </a:lnTo>
                <a:lnTo>
                  <a:pt x="814" y="2124"/>
                </a:lnTo>
                <a:lnTo>
                  <a:pt x="767" y="2124"/>
                </a:lnTo>
                <a:lnTo>
                  <a:pt x="708" y="2124"/>
                </a:lnTo>
                <a:lnTo>
                  <a:pt x="672" y="2124"/>
                </a:lnTo>
                <a:lnTo>
                  <a:pt x="637" y="2124"/>
                </a:lnTo>
                <a:lnTo>
                  <a:pt x="602" y="2124"/>
                </a:lnTo>
                <a:lnTo>
                  <a:pt x="566" y="2124"/>
                </a:lnTo>
                <a:lnTo>
                  <a:pt x="531" y="2124"/>
                </a:lnTo>
                <a:lnTo>
                  <a:pt x="484" y="2124"/>
                </a:lnTo>
                <a:lnTo>
                  <a:pt x="448" y="2124"/>
                </a:lnTo>
                <a:lnTo>
                  <a:pt x="413" y="2124"/>
                </a:lnTo>
                <a:lnTo>
                  <a:pt x="366" y="2124"/>
                </a:lnTo>
                <a:lnTo>
                  <a:pt x="330" y="2124"/>
                </a:lnTo>
                <a:lnTo>
                  <a:pt x="295" y="2124"/>
                </a:lnTo>
                <a:lnTo>
                  <a:pt x="259" y="2124"/>
                </a:lnTo>
                <a:lnTo>
                  <a:pt x="224" y="2124"/>
                </a:lnTo>
                <a:lnTo>
                  <a:pt x="177" y="2124"/>
                </a:lnTo>
                <a:lnTo>
                  <a:pt x="118" y="2124"/>
                </a:lnTo>
                <a:lnTo>
                  <a:pt x="47" y="2124"/>
                </a:lnTo>
                <a:lnTo>
                  <a:pt x="0" y="2124"/>
                </a:lnTo>
              </a:path>
            </a:pathLst>
          </a:custGeom>
          <a:noFill/>
          <a:ln w="254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83" name="Freeform 3"/>
          <p:cNvSpPr/>
          <p:nvPr/>
        </p:nvSpPr>
        <p:spPr>
          <a:xfrm>
            <a:off x="3435350" y="4572000"/>
            <a:ext cx="319088" cy="373063"/>
          </a:xfrm>
          <a:custGeom>
            <a:avLst/>
            <a:gdLst>
              <a:gd name="txL" fmla="*/ 0 w 201"/>
              <a:gd name="txT" fmla="*/ 0 h 235"/>
              <a:gd name="txR" fmla="*/ 201 w 201"/>
              <a:gd name="txB" fmla="*/ 235 h 235"/>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 h="235">
                <a:moveTo>
                  <a:pt x="94" y="0"/>
                </a:moveTo>
                <a:lnTo>
                  <a:pt x="106" y="27"/>
                </a:lnTo>
                <a:lnTo>
                  <a:pt x="71" y="36"/>
                </a:lnTo>
                <a:lnTo>
                  <a:pt x="35" y="45"/>
                </a:lnTo>
                <a:lnTo>
                  <a:pt x="0" y="63"/>
                </a:lnTo>
                <a:lnTo>
                  <a:pt x="47" y="63"/>
                </a:lnTo>
                <a:lnTo>
                  <a:pt x="82" y="63"/>
                </a:lnTo>
                <a:lnTo>
                  <a:pt x="118" y="54"/>
                </a:lnTo>
                <a:lnTo>
                  <a:pt x="71" y="63"/>
                </a:lnTo>
                <a:lnTo>
                  <a:pt x="35" y="72"/>
                </a:lnTo>
                <a:lnTo>
                  <a:pt x="12" y="99"/>
                </a:lnTo>
                <a:lnTo>
                  <a:pt x="47" y="108"/>
                </a:lnTo>
                <a:lnTo>
                  <a:pt x="94" y="99"/>
                </a:lnTo>
                <a:lnTo>
                  <a:pt x="129" y="81"/>
                </a:lnTo>
                <a:lnTo>
                  <a:pt x="165" y="72"/>
                </a:lnTo>
                <a:lnTo>
                  <a:pt x="200" y="63"/>
                </a:lnTo>
                <a:lnTo>
                  <a:pt x="153" y="81"/>
                </a:lnTo>
                <a:lnTo>
                  <a:pt x="118" y="99"/>
                </a:lnTo>
                <a:lnTo>
                  <a:pt x="82" y="117"/>
                </a:lnTo>
                <a:lnTo>
                  <a:pt x="47" y="126"/>
                </a:lnTo>
                <a:lnTo>
                  <a:pt x="12" y="153"/>
                </a:lnTo>
                <a:lnTo>
                  <a:pt x="47" y="162"/>
                </a:lnTo>
                <a:lnTo>
                  <a:pt x="82" y="162"/>
                </a:lnTo>
                <a:lnTo>
                  <a:pt x="118" y="153"/>
                </a:lnTo>
                <a:lnTo>
                  <a:pt x="153" y="144"/>
                </a:lnTo>
                <a:lnTo>
                  <a:pt x="106" y="162"/>
                </a:lnTo>
                <a:lnTo>
                  <a:pt x="71" y="180"/>
                </a:lnTo>
                <a:lnTo>
                  <a:pt x="35" y="207"/>
                </a:lnTo>
                <a:lnTo>
                  <a:pt x="71" y="207"/>
                </a:lnTo>
                <a:lnTo>
                  <a:pt x="118" y="207"/>
                </a:lnTo>
                <a:lnTo>
                  <a:pt x="153" y="207"/>
                </a:lnTo>
                <a:lnTo>
                  <a:pt x="129" y="234"/>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84" name="Freeform 4"/>
          <p:cNvSpPr/>
          <p:nvPr/>
        </p:nvSpPr>
        <p:spPr>
          <a:xfrm>
            <a:off x="4730750" y="3657600"/>
            <a:ext cx="319088" cy="530225"/>
          </a:xfrm>
          <a:custGeom>
            <a:avLst/>
            <a:gdLst>
              <a:gd name="txL" fmla="*/ 0 w 201"/>
              <a:gd name="txT" fmla="*/ 0 h 334"/>
              <a:gd name="txR" fmla="*/ 201 w 201"/>
              <a:gd name="txB" fmla="*/ 334 h 33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 h="334">
                <a:moveTo>
                  <a:pt x="92" y="0"/>
                </a:moveTo>
                <a:lnTo>
                  <a:pt x="67" y="29"/>
                </a:lnTo>
                <a:lnTo>
                  <a:pt x="42" y="57"/>
                </a:lnTo>
                <a:lnTo>
                  <a:pt x="25" y="86"/>
                </a:lnTo>
                <a:lnTo>
                  <a:pt x="58" y="67"/>
                </a:lnTo>
                <a:lnTo>
                  <a:pt x="83" y="48"/>
                </a:lnTo>
                <a:lnTo>
                  <a:pt x="108" y="38"/>
                </a:lnTo>
                <a:lnTo>
                  <a:pt x="83" y="48"/>
                </a:lnTo>
                <a:lnTo>
                  <a:pt x="58" y="67"/>
                </a:lnTo>
                <a:lnTo>
                  <a:pt x="42" y="95"/>
                </a:lnTo>
                <a:lnTo>
                  <a:pt x="17" y="114"/>
                </a:lnTo>
                <a:lnTo>
                  <a:pt x="50" y="114"/>
                </a:lnTo>
                <a:lnTo>
                  <a:pt x="83" y="95"/>
                </a:lnTo>
                <a:lnTo>
                  <a:pt x="108" y="76"/>
                </a:lnTo>
                <a:lnTo>
                  <a:pt x="133" y="57"/>
                </a:lnTo>
                <a:lnTo>
                  <a:pt x="158" y="38"/>
                </a:lnTo>
                <a:lnTo>
                  <a:pt x="117" y="67"/>
                </a:lnTo>
                <a:lnTo>
                  <a:pt x="92" y="76"/>
                </a:lnTo>
                <a:lnTo>
                  <a:pt x="67" y="105"/>
                </a:lnTo>
                <a:lnTo>
                  <a:pt x="42" y="133"/>
                </a:lnTo>
                <a:lnTo>
                  <a:pt x="25" y="162"/>
                </a:lnTo>
                <a:lnTo>
                  <a:pt x="0" y="190"/>
                </a:lnTo>
                <a:lnTo>
                  <a:pt x="33" y="190"/>
                </a:lnTo>
                <a:lnTo>
                  <a:pt x="67" y="181"/>
                </a:lnTo>
                <a:lnTo>
                  <a:pt x="100" y="152"/>
                </a:lnTo>
                <a:lnTo>
                  <a:pt x="133" y="133"/>
                </a:lnTo>
                <a:lnTo>
                  <a:pt x="158" y="114"/>
                </a:lnTo>
                <a:lnTo>
                  <a:pt x="108" y="133"/>
                </a:lnTo>
                <a:lnTo>
                  <a:pt x="83" y="152"/>
                </a:lnTo>
                <a:lnTo>
                  <a:pt x="58" y="171"/>
                </a:lnTo>
                <a:lnTo>
                  <a:pt x="108" y="133"/>
                </a:lnTo>
                <a:lnTo>
                  <a:pt x="133" y="114"/>
                </a:lnTo>
                <a:lnTo>
                  <a:pt x="158" y="95"/>
                </a:lnTo>
                <a:lnTo>
                  <a:pt x="117" y="105"/>
                </a:lnTo>
                <a:lnTo>
                  <a:pt x="92" y="114"/>
                </a:lnTo>
                <a:lnTo>
                  <a:pt x="58" y="143"/>
                </a:lnTo>
                <a:lnTo>
                  <a:pt x="42" y="171"/>
                </a:lnTo>
                <a:lnTo>
                  <a:pt x="75" y="171"/>
                </a:lnTo>
                <a:lnTo>
                  <a:pt x="100" y="162"/>
                </a:lnTo>
                <a:lnTo>
                  <a:pt x="133" y="152"/>
                </a:lnTo>
                <a:lnTo>
                  <a:pt x="158" y="143"/>
                </a:lnTo>
                <a:lnTo>
                  <a:pt x="125" y="152"/>
                </a:lnTo>
                <a:lnTo>
                  <a:pt x="100" y="171"/>
                </a:lnTo>
                <a:lnTo>
                  <a:pt x="75" y="190"/>
                </a:lnTo>
                <a:lnTo>
                  <a:pt x="58" y="219"/>
                </a:lnTo>
                <a:lnTo>
                  <a:pt x="83" y="219"/>
                </a:lnTo>
                <a:lnTo>
                  <a:pt x="117" y="209"/>
                </a:lnTo>
                <a:lnTo>
                  <a:pt x="142" y="200"/>
                </a:lnTo>
                <a:lnTo>
                  <a:pt x="167" y="190"/>
                </a:lnTo>
                <a:lnTo>
                  <a:pt x="133" y="200"/>
                </a:lnTo>
                <a:lnTo>
                  <a:pt x="100" y="228"/>
                </a:lnTo>
                <a:lnTo>
                  <a:pt x="75" y="247"/>
                </a:lnTo>
                <a:lnTo>
                  <a:pt x="58" y="276"/>
                </a:lnTo>
                <a:lnTo>
                  <a:pt x="142" y="276"/>
                </a:lnTo>
                <a:lnTo>
                  <a:pt x="175" y="266"/>
                </a:lnTo>
                <a:lnTo>
                  <a:pt x="150" y="285"/>
                </a:lnTo>
                <a:lnTo>
                  <a:pt x="175" y="266"/>
                </a:lnTo>
                <a:lnTo>
                  <a:pt x="200" y="247"/>
                </a:lnTo>
                <a:lnTo>
                  <a:pt x="150" y="247"/>
                </a:lnTo>
                <a:lnTo>
                  <a:pt x="117" y="266"/>
                </a:lnTo>
                <a:lnTo>
                  <a:pt x="142" y="257"/>
                </a:lnTo>
                <a:lnTo>
                  <a:pt x="117" y="266"/>
                </a:lnTo>
                <a:lnTo>
                  <a:pt x="133" y="295"/>
                </a:lnTo>
                <a:lnTo>
                  <a:pt x="108" y="333"/>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85" name="Freeform 5"/>
          <p:cNvSpPr/>
          <p:nvPr/>
        </p:nvSpPr>
        <p:spPr>
          <a:xfrm>
            <a:off x="6145213" y="2743200"/>
            <a:ext cx="238125" cy="417513"/>
          </a:xfrm>
          <a:custGeom>
            <a:avLst/>
            <a:gdLst>
              <a:gd name="txL" fmla="*/ 0 w 150"/>
              <a:gd name="txT" fmla="*/ 0 h 263"/>
              <a:gd name="txR" fmla="*/ 150 w 150"/>
              <a:gd name="txB" fmla="*/ 263 h 263"/>
            </a:gdLst>
            <a:ahLst/>
            <a:cxnLst>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50" h="263">
                <a:moveTo>
                  <a:pt x="69" y="0"/>
                </a:moveTo>
                <a:lnTo>
                  <a:pt x="34" y="44"/>
                </a:lnTo>
                <a:lnTo>
                  <a:pt x="92" y="33"/>
                </a:lnTo>
                <a:lnTo>
                  <a:pt x="57" y="76"/>
                </a:lnTo>
                <a:lnTo>
                  <a:pt x="23" y="98"/>
                </a:lnTo>
                <a:lnTo>
                  <a:pt x="0" y="131"/>
                </a:lnTo>
                <a:lnTo>
                  <a:pt x="46" y="109"/>
                </a:lnTo>
                <a:lnTo>
                  <a:pt x="80" y="87"/>
                </a:lnTo>
                <a:lnTo>
                  <a:pt x="115" y="66"/>
                </a:lnTo>
                <a:lnTo>
                  <a:pt x="149" y="44"/>
                </a:lnTo>
                <a:lnTo>
                  <a:pt x="138" y="76"/>
                </a:lnTo>
                <a:lnTo>
                  <a:pt x="103" y="109"/>
                </a:lnTo>
                <a:lnTo>
                  <a:pt x="69" y="142"/>
                </a:lnTo>
                <a:lnTo>
                  <a:pt x="34" y="175"/>
                </a:lnTo>
                <a:lnTo>
                  <a:pt x="80" y="164"/>
                </a:lnTo>
                <a:lnTo>
                  <a:pt x="115" y="142"/>
                </a:lnTo>
                <a:lnTo>
                  <a:pt x="149" y="131"/>
                </a:lnTo>
                <a:lnTo>
                  <a:pt x="115" y="153"/>
                </a:lnTo>
                <a:lnTo>
                  <a:pt x="69" y="197"/>
                </a:lnTo>
                <a:lnTo>
                  <a:pt x="34" y="218"/>
                </a:lnTo>
                <a:lnTo>
                  <a:pt x="69" y="218"/>
                </a:lnTo>
                <a:lnTo>
                  <a:pt x="103" y="218"/>
                </a:lnTo>
                <a:lnTo>
                  <a:pt x="138" y="207"/>
                </a:lnTo>
                <a:lnTo>
                  <a:pt x="115" y="240"/>
                </a:lnTo>
                <a:lnTo>
                  <a:pt x="80" y="262"/>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86" name="Freeform 6"/>
          <p:cNvSpPr/>
          <p:nvPr/>
        </p:nvSpPr>
        <p:spPr>
          <a:xfrm>
            <a:off x="7342188" y="1981200"/>
            <a:ext cx="222250" cy="347663"/>
          </a:xfrm>
          <a:custGeom>
            <a:avLst/>
            <a:gdLst>
              <a:gd name="txL" fmla="*/ 0 w 140"/>
              <a:gd name="txT" fmla="*/ 0 h 219"/>
              <a:gd name="txR" fmla="*/ 140 w 140"/>
              <a:gd name="txB" fmla="*/ 219 h 21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0" h="219">
                <a:moveTo>
                  <a:pt x="43" y="0"/>
                </a:moveTo>
                <a:lnTo>
                  <a:pt x="32" y="44"/>
                </a:lnTo>
                <a:lnTo>
                  <a:pt x="11" y="76"/>
                </a:lnTo>
                <a:lnTo>
                  <a:pt x="64" y="65"/>
                </a:lnTo>
                <a:lnTo>
                  <a:pt x="107" y="44"/>
                </a:lnTo>
                <a:lnTo>
                  <a:pt x="75" y="55"/>
                </a:lnTo>
                <a:lnTo>
                  <a:pt x="43" y="87"/>
                </a:lnTo>
                <a:lnTo>
                  <a:pt x="0" y="120"/>
                </a:lnTo>
                <a:lnTo>
                  <a:pt x="32" y="131"/>
                </a:lnTo>
                <a:lnTo>
                  <a:pt x="75" y="109"/>
                </a:lnTo>
                <a:lnTo>
                  <a:pt x="118" y="87"/>
                </a:lnTo>
                <a:lnTo>
                  <a:pt x="86" y="98"/>
                </a:lnTo>
                <a:lnTo>
                  <a:pt x="53" y="131"/>
                </a:lnTo>
                <a:lnTo>
                  <a:pt x="21" y="174"/>
                </a:lnTo>
                <a:lnTo>
                  <a:pt x="75" y="164"/>
                </a:lnTo>
                <a:lnTo>
                  <a:pt x="107" y="142"/>
                </a:lnTo>
                <a:lnTo>
                  <a:pt x="139" y="142"/>
                </a:lnTo>
                <a:lnTo>
                  <a:pt x="107" y="153"/>
                </a:lnTo>
                <a:lnTo>
                  <a:pt x="75" y="174"/>
                </a:lnTo>
                <a:lnTo>
                  <a:pt x="43" y="207"/>
                </a:lnTo>
                <a:lnTo>
                  <a:pt x="75" y="207"/>
                </a:lnTo>
                <a:lnTo>
                  <a:pt x="107" y="185"/>
                </a:lnTo>
                <a:lnTo>
                  <a:pt x="64" y="218"/>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87" name="Freeform 7"/>
          <p:cNvSpPr/>
          <p:nvPr/>
        </p:nvSpPr>
        <p:spPr>
          <a:xfrm>
            <a:off x="1920875" y="5397500"/>
            <a:ext cx="557213" cy="169863"/>
          </a:xfrm>
          <a:custGeom>
            <a:avLst/>
            <a:gdLst>
              <a:gd name="txL" fmla="*/ 0 w 351"/>
              <a:gd name="txT" fmla="*/ 0 h 107"/>
              <a:gd name="txR" fmla="*/ 351 w 351"/>
              <a:gd name="txB" fmla="*/ 107 h 107"/>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51" h="107">
                <a:moveTo>
                  <a:pt x="10" y="0"/>
                </a:moveTo>
                <a:lnTo>
                  <a:pt x="0" y="35"/>
                </a:lnTo>
                <a:lnTo>
                  <a:pt x="30" y="47"/>
                </a:lnTo>
                <a:lnTo>
                  <a:pt x="60" y="12"/>
                </a:lnTo>
                <a:lnTo>
                  <a:pt x="50" y="47"/>
                </a:lnTo>
                <a:lnTo>
                  <a:pt x="30" y="82"/>
                </a:lnTo>
                <a:lnTo>
                  <a:pt x="130" y="71"/>
                </a:lnTo>
                <a:lnTo>
                  <a:pt x="170" y="47"/>
                </a:lnTo>
                <a:lnTo>
                  <a:pt x="200" y="12"/>
                </a:lnTo>
                <a:lnTo>
                  <a:pt x="170" y="24"/>
                </a:lnTo>
                <a:lnTo>
                  <a:pt x="140" y="35"/>
                </a:lnTo>
                <a:lnTo>
                  <a:pt x="110" y="59"/>
                </a:lnTo>
                <a:lnTo>
                  <a:pt x="140" y="59"/>
                </a:lnTo>
                <a:lnTo>
                  <a:pt x="170" y="35"/>
                </a:lnTo>
                <a:lnTo>
                  <a:pt x="200" y="12"/>
                </a:lnTo>
                <a:lnTo>
                  <a:pt x="180" y="59"/>
                </a:lnTo>
                <a:lnTo>
                  <a:pt x="220" y="59"/>
                </a:lnTo>
                <a:lnTo>
                  <a:pt x="250" y="24"/>
                </a:lnTo>
                <a:lnTo>
                  <a:pt x="240" y="59"/>
                </a:lnTo>
                <a:lnTo>
                  <a:pt x="200" y="106"/>
                </a:lnTo>
                <a:lnTo>
                  <a:pt x="230" y="106"/>
                </a:lnTo>
                <a:lnTo>
                  <a:pt x="260" y="82"/>
                </a:lnTo>
                <a:lnTo>
                  <a:pt x="290" y="59"/>
                </a:lnTo>
                <a:lnTo>
                  <a:pt x="280" y="94"/>
                </a:lnTo>
                <a:lnTo>
                  <a:pt x="320" y="82"/>
                </a:lnTo>
                <a:lnTo>
                  <a:pt x="350" y="71"/>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88" name="Freeform 8"/>
          <p:cNvSpPr/>
          <p:nvPr/>
        </p:nvSpPr>
        <p:spPr>
          <a:xfrm>
            <a:off x="2566988" y="5400675"/>
            <a:ext cx="444500" cy="115888"/>
          </a:xfrm>
          <a:custGeom>
            <a:avLst/>
            <a:gdLst>
              <a:gd name="txL" fmla="*/ 0 w 280"/>
              <a:gd name="txT" fmla="*/ 0 h 73"/>
              <a:gd name="txR" fmla="*/ 280 w 280"/>
              <a:gd name="txB" fmla="*/ 73 h 73"/>
            </a:gdLst>
            <a:ahLst/>
            <a:cxnLst>
              <a:cxn ang="0">
                <a:pos x="2147483647" y="0"/>
              </a:cxn>
              <a:cxn ang="0">
                <a:pos x="2147483647" y="0"/>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0" h="73">
                <a:moveTo>
                  <a:pt x="60" y="0"/>
                </a:moveTo>
                <a:lnTo>
                  <a:pt x="30" y="0"/>
                </a:lnTo>
                <a:lnTo>
                  <a:pt x="0" y="12"/>
                </a:lnTo>
                <a:lnTo>
                  <a:pt x="30" y="12"/>
                </a:lnTo>
                <a:lnTo>
                  <a:pt x="60" y="0"/>
                </a:lnTo>
                <a:lnTo>
                  <a:pt x="40" y="36"/>
                </a:lnTo>
                <a:lnTo>
                  <a:pt x="70" y="48"/>
                </a:lnTo>
                <a:lnTo>
                  <a:pt x="100" y="24"/>
                </a:lnTo>
                <a:lnTo>
                  <a:pt x="80" y="72"/>
                </a:lnTo>
                <a:lnTo>
                  <a:pt x="120" y="72"/>
                </a:lnTo>
                <a:lnTo>
                  <a:pt x="159" y="24"/>
                </a:lnTo>
                <a:lnTo>
                  <a:pt x="189" y="0"/>
                </a:lnTo>
                <a:lnTo>
                  <a:pt x="169" y="48"/>
                </a:lnTo>
                <a:lnTo>
                  <a:pt x="199" y="48"/>
                </a:lnTo>
                <a:lnTo>
                  <a:pt x="229" y="24"/>
                </a:lnTo>
                <a:lnTo>
                  <a:pt x="219" y="60"/>
                </a:lnTo>
                <a:lnTo>
                  <a:pt x="249" y="60"/>
                </a:lnTo>
                <a:lnTo>
                  <a:pt x="279" y="48"/>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89" name="Freeform 9"/>
          <p:cNvSpPr/>
          <p:nvPr/>
        </p:nvSpPr>
        <p:spPr>
          <a:xfrm>
            <a:off x="3154363" y="5360988"/>
            <a:ext cx="619125" cy="134937"/>
          </a:xfrm>
          <a:custGeom>
            <a:avLst/>
            <a:gdLst>
              <a:gd name="txL" fmla="*/ 0 w 390"/>
              <a:gd name="txT" fmla="*/ 0 h 85"/>
              <a:gd name="txR" fmla="*/ 390 w 390"/>
              <a:gd name="txB" fmla="*/ 85 h 85"/>
            </a:gdLst>
            <a:ahLst/>
            <a:cxnLst>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90" h="85">
                <a:moveTo>
                  <a:pt x="50" y="24"/>
                </a:moveTo>
                <a:lnTo>
                  <a:pt x="20" y="12"/>
                </a:lnTo>
                <a:lnTo>
                  <a:pt x="0" y="48"/>
                </a:lnTo>
                <a:lnTo>
                  <a:pt x="30" y="24"/>
                </a:lnTo>
                <a:lnTo>
                  <a:pt x="60" y="0"/>
                </a:lnTo>
                <a:lnTo>
                  <a:pt x="50" y="36"/>
                </a:lnTo>
                <a:lnTo>
                  <a:pt x="30" y="72"/>
                </a:lnTo>
                <a:lnTo>
                  <a:pt x="60" y="72"/>
                </a:lnTo>
                <a:lnTo>
                  <a:pt x="100" y="60"/>
                </a:lnTo>
                <a:lnTo>
                  <a:pt x="130" y="48"/>
                </a:lnTo>
                <a:lnTo>
                  <a:pt x="90" y="48"/>
                </a:lnTo>
                <a:lnTo>
                  <a:pt x="60" y="60"/>
                </a:lnTo>
                <a:lnTo>
                  <a:pt x="90" y="72"/>
                </a:lnTo>
                <a:lnTo>
                  <a:pt x="120" y="60"/>
                </a:lnTo>
                <a:lnTo>
                  <a:pt x="150" y="48"/>
                </a:lnTo>
                <a:lnTo>
                  <a:pt x="180" y="36"/>
                </a:lnTo>
                <a:lnTo>
                  <a:pt x="140" y="36"/>
                </a:lnTo>
                <a:lnTo>
                  <a:pt x="190" y="0"/>
                </a:lnTo>
                <a:lnTo>
                  <a:pt x="180" y="36"/>
                </a:lnTo>
                <a:lnTo>
                  <a:pt x="160" y="72"/>
                </a:lnTo>
                <a:lnTo>
                  <a:pt x="199" y="72"/>
                </a:lnTo>
                <a:lnTo>
                  <a:pt x="229" y="48"/>
                </a:lnTo>
                <a:lnTo>
                  <a:pt x="259" y="0"/>
                </a:lnTo>
                <a:lnTo>
                  <a:pt x="229" y="36"/>
                </a:lnTo>
                <a:lnTo>
                  <a:pt x="269" y="48"/>
                </a:lnTo>
                <a:lnTo>
                  <a:pt x="329" y="60"/>
                </a:lnTo>
                <a:lnTo>
                  <a:pt x="359" y="48"/>
                </a:lnTo>
                <a:lnTo>
                  <a:pt x="329" y="72"/>
                </a:lnTo>
                <a:lnTo>
                  <a:pt x="359" y="84"/>
                </a:lnTo>
                <a:lnTo>
                  <a:pt x="389" y="72"/>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6090" name="Arc 10"/>
          <p:cNvSpPr/>
          <p:nvPr/>
        </p:nvSpPr>
        <p:spPr>
          <a:xfrm rot="12360000">
            <a:off x="3265488" y="4076700"/>
            <a:ext cx="1047750" cy="755650"/>
          </a:xfrm>
          <a:custGeom>
            <a:avLst/>
            <a:gdLst>
              <a:gd name="txL" fmla="*/ 0 w 21600"/>
              <a:gd name="txT" fmla="*/ 0 h 21646"/>
              <a:gd name="txR" fmla="*/ 21600 w 21600"/>
              <a:gd name="txB" fmla="*/ 21646 h 21646"/>
            </a:gdLst>
            <a:ahLst/>
            <a:cxnLst>
              <a:cxn ang="0">
                <a:pos x="2147483647" y="0"/>
              </a:cxn>
              <a:cxn ang="0">
                <a:pos x="0" y="2147483647"/>
              </a:cxn>
              <a:cxn ang="0">
                <a:pos x="0" y="68324703"/>
              </a:cxn>
            </a:cxnLst>
            <a:rect l="txL" t="txT" r="txR" b="txB"/>
            <a:pathLst>
              <a:path w="21600" h="21646" fill="none">
                <a:moveTo>
                  <a:pt x="21599" y="0"/>
                </a:moveTo>
                <a:cubicBezTo>
                  <a:pt x="21599" y="15"/>
                  <a:pt x="21600" y="30"/>
                  <a:pt x="21600" y="46"/>
                </a:cubicBezTo>
                <a:cubicBezTo>
                  <a:pt x="21600" y="11975"/>
                  <a:pt x="11929" y="21645"/>
                  <a:pt x="0" y="21646"/>
                </a:cubicBezTo>
              </a:path>
              <a:path w="21600" h="21646" stroke="0">
                <a:moveTo>
                  <a:pt x="21599" y="0"/>
                </a:moveTo>
                <a:cubicBezTo>
                  <a:pt x="21599" y="15"/>
                  <a:pt x="21600" y="30"/>
                  <a:pt x="21600" y="46"/>
                </a:cubicBezTo>
                <a:cubicBezTo>
                  <a:pt x="21600" y="11975"/>
                  <a:pt x="11929" y="21645"/>
                  <a:pt x="0" y="21646"/>
                </a:cubicBezTo>
                <a:lnTo>
                  <a:pt x="0" y="46"/>
                </a:lnTo>
                <a:close/>
              </a:path>
            </a:pathLst>
          </a:custGeom>
          <a:noFill/>
          <a:ln w="25400" cap="rnd" cmpd="sng">
            <a:solidFill>
              <a:srgbClr val="CC3300"/>
            </a:solidFill>
            <a:prstDash val="solid"/>
            <a:miter/>
            <a:headEnd type="none" w="med" len="med"/>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46091" name="Arc 11"/>
          <p:cNvSpPr/>
          <p:nvPr/>
        </p:nvSpPr>
        <p:spPr>
          <a:xfrm rot="12360000">
            <a:off x="4276725" y="3214688"/>
            <a:ext cx="1179513" cy="803275"/>
          </a:xfrm>
          <a:custGeom>
            <a:avLst/>
            <a:gdLst>
              <a:gd name="txL" fmla="*/ 0 w 21688"/>
              <a:gd name="txT" fmla="*/ 0 h 21643"/>
              <a:gd name="txR" fmla="*/ 21688 w 21688"/>
              <a:gd name="txB" fmla="*/ 21643 h 21643"/>
            </a:gdLst>
            <a:ahLst/>
            <a:cxnLst>
              <a:cxn ang="0">
                <a:pos x="2147483647" y="0"/>
              </a:cxn>
              <a:cxn ang="0">
                <a:pos x="0" y="2147483647"/>
              </a:cxn>
              <a:cxn ang="0">
                <a:pos x="769878213" y="81596536"/>
              </a:cxn>
            </a:cxnLst>
            <a:rect l="txL" t="txT" r="txR" b="txB"/>
            <a:pathLst>
              <a:path w="21688" h="21643" fill="none">
                <a:moveTo>
                  <a:pt x="21687" y="0"/>
                </a:moveTo>
                <a:cubicBezTo>
                  <a:pt x="21687" y="14"/>
                  <a:pt x="21688" y="28"/>
                  <a:pt x="21688" y="43"/>
                </a:cubicBezTo>
                <a:cubicBezTo>
                  <a:pt x="21688" y="11972"/>
                  <a:pt x="12017" y="21643"/>
                  <a:pt x="88" y="21643"/>
                </a:cubicBezTo>
                <a:cubicBezTo>
                  <a:pt x="58" y="21643"/>
                  <a:pt x="29" y="21642"/>
                  <a:pt x="0" y="21642"/>
                </a:cubicBezTo>
              </a:path>
              <a:path w="21688" h="21643" stroke="0">
                <a:moveTo>
                  <a:pt x="21687" y="0"/>
                </a:moveTo>
                <a:cubicBezTo>
                  <a:pt x="21687" y="14"/>
                  <a:pt x="21688" y="28"/>
                  <a:pt x="21688" y="43"/>
                </a:cubicBezTo>
                <a:cubicBezTo>
                  <a:pt x="21688" y="11972"/>
                  <a:pt x="12017" y="21643"/>
                  <a:pt x="88" y="21643"/>
                </a:cubicBezTo>
                <a:cubicBezTo>
                  <a:pt x="58" y="21643"/>
                  <a:pt x="29" y="21642"/>
                  <a:pt x="0" y="21642"/>
                </a:cubicBezTo>
                <a:lnTo>
                  <a:pt x="88" y="43"/>
                </a:lnTo>
                <a:close/>
              </a:path>
            </a:pathLst>
          </a:custGeom>
          <a:noFill/>
          <a:ln w="25400" cap="rnd" cmpd="sng">
            <a:solidFill>
              <a:srgbClr val="CC3300"/>
            </a:solidFill>
            <a:prstDash val="solid"/>
            <a:miter/>
            <a:headEnd type="none" w="med" len="med"/>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46092" name="Arc 12"/>
          <p:cNvSpPr/>
          <p:nvPr/>
        </p:nvSpPr>
        <p:spPr>
          <a:xfrm rot="12360000">
            <a:off x="5641975" y="2320925"/>
            <a:ext cx="1093788" cy="876300"/>
          </a:xfrm>
          <a:custGeom>
            <a:avLst/>
            <a:gdLst>
              <a:gd name="txL" fmla="*/ 0 w 21695"/>
              <a:gd name="txT" fmla="*/ 0 h 21600"/>
              <a:gd name="txR" fmla="*/ 21695 w 21695"/>
              <a:gd name="txB" fmla="*/ 21600 h 21600"/>
            </a:gdLst>
            <a:ahLst/>
            <a:cxnLst>
              <a:cxn ang="0">
                <a:pos x="2147483647" y="0"/>
              </a:cxn>
              <a:cxn ang="0">
                <a:pos x="0" y="2147483647"/>
              </a:cxn>
              <a:cxn ang="0">
                <a:pos x="613839755" y="0"/>
              </a:cxn>
            </a:cxnLst>
            <a:rect l="txL" t="txT" r="txR" b="txB"/>
            <a:pathLst>
              <a:path w="21695" h="21600" fill="none">
                <a:moveTo>
                  <a:pt x="21695" y="0"/>
                </a:moveTo>
                <a:cubicBezTo>
                  <a:pt x="21695" y="11929"/>
                  <a:pt x="12024" y="21600"/>
                  <a:pt x="95" y="21600"/>
                </a:cubicBezTo>
                <a:cubicBezTo>
                  <a:pt x="63" y="21600"/>
                  <a:pt x="31" y="21599"/>
                  <a:pt x="0" y="21599"/>
                </a:cubicBezTo>
              </a:path>
              <a:path w="21695" h="21600" stroke="0">
                <a:moveTo>
                  <a:pt x="21695" y="0"/>
                </a:moveTo>
                <a:cubicBezTo>
                  <a:pt x="21695" y="11929"/>
                  <a:pt x="12024" y="21600"/>
                  <a:pt x="95" y="21600"/>
                </a:cubicBezTo>
                <a:cubicBezTo>
                  <a:pt x="63" y="21600"/>
                  <a:pt x="31" y="21599"/>
                  <a:pt x="0" y="21599"/>
                </a:cubicBezTo>
                <a:lnTo>
                  <a:pt x="95" y="0"/>
                </a:lnTo>
                <a:close/>
              </a:path>
            </a:pathLst>
          </a:custGeom>
          <a:noFill/>
          <a:ln w="25400" cap="rnd" cmpd="sng">
            <a:solidFill>
              <a:srgbClr val="CC3300"/>
            </a:solidFill>
            <a:prstDash val="solid"/>
            <a:miter/>
            <a:headEnd type="none" w="med" len="med"/>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46093" name="Arc 13"/>
          <p:cNvSpPr/>
          <p:nvPr/>
        </p:nvSpPr>
        <p:spPr>
          <a:xfrm rot="7440000">
            <a:off x="6923088" y="1619250"/>
            <a:ext cx="774700" cy="458788"/>
          </a:xfrm>
          <a:custGeom>
            <a:avLst/>
            <a:gdLst>
              <a:gd name="txL" fmla="*/ 0 w 21600"/>
              <a:gd name="txT" fmla="*/ 0 h 21827"/>
              <a:gd name="txR" fmla="*/ 21600 w 21600"/>
              <a:gd name="txB" fmla="*/ 21827 h 21827"/>
            </a:gdLst>
            <a:ahLst/>
            <a:cxnLst>
              <a:cxn ang="0">
                <a:pos x="2147483647" y="2147483647"/>
              </a:cxn>
              <a:cxn ang="0">
                <a:pos x="1660691" y="0"/>
              </a:cxn>
              <a:cxn ang="0">
                <a:pos x="2147483647" y="44305877"/>
              </a:cxn>
            </a:cxnLst>
            <a:rect l="txL" t="txT" r="txR" b="txB"/>
            <a:pathLst>
              <a:path w="21600" h="21827" fill="none">
                <a:moveTo>
                  <a:pt x="21467" y="21826"/>
                </a:moveTo>
                <a:cubicBezTo>
                  <a:pt x="9589" y="21753"/>
                  <a:pt x="0" y="12104"/>
                  <a:pt x="0" y="227"/>
                </a:cubicBezTo>
                <a:cubicBezTo>
                  <a:pt x="-1" y="151"/>
                  <a:pt x="0" y="75"/>
                  <a:pt x="1" y="0"/>
                </a:cubicBezTo>
              </a:path>
              <a:path w="21600" h="21827" stroke="0">
                <a:moveTo>
                  <a:pt x="21467" y="21826"/>
                </a:moveTo>
                <a:cubicBezTo>
                  <a:pt x="9589" y="21753"/>
                  <a:pt x="0" y="12104"/>
                  <a:pt x="0" y="227"/>
                </a:cubicBezTo>
                <a:cubicBezTo>
                  <a:pt x="-1" y="151"/>
                  <a:pt x="0" y="75"/>
                  <a:pt x="1" y="0"/>
                </a:cubicBezTo>
                <a:lnTo>
                  <a:pt x="21600" y="227"/>
                </a:lnTo>
                <a:close/>
              </a:path>
            </a:pathLst>
          </a:custGeom>
          <a:noFill/>
          <a:ln w="25400" cap="rnd" cmpd="sng">
            <a:solidFill>
              <a:srgbClr val="CC3300"/>
            </a:solidFill>
            <a:prstDash val="solid"/>
            <a:miter/>
            <a:headEnd type="none" w="med" len="med"/>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46094" name="Rectangle 14"/>
          <p:cNvSpPr/>
          <p:nvPr/>
        </p:nvSpPr>
        <p:spPr>
          <a:xfrm>
            <a:off x="4746625" y="4594225"/>
            <a:ext cx="1206500" cy="336550"/>
          </a:xfrm>
          <a:prstGeom prst="rect">
            <a:avLst/>
          </a:prstGeom>
          <a:noFill/>
          <a:ln w="9525">
            <a:noFill/>
          </a:ln>
        </p:spPr>
        <p:txBody>
          <a:bodyPr lIns="92075" tIns="46038" rIns="92075" bIns="46038">
            <a:spAutoFit/>
          </a:bodyPr>
          <a:p>
            <a:pPr defTabSz="762000"/>
            <a:r>
              <a:rPr lang="zh-CN" altLang="en-US" sz="1600" dirty="0">
                <a:latin typeface="GulimChe" panose="020B0609000101010101" pitchFamily="49" charset="-127"/>
                <a:ea typeface="宋体" panose="02010600030101010101" pitchFamily="2" charset="-122"/>
              </a:rPr>
              <a:t>再一步</a:t>
            </a:r>
            <a:endParaRPr lang="ko-KR" altLang="en-US" sz="1600" dirty="0">
              <a:latin typeface="GulimChe" panose="020B0609000101010101" pitchFamily="49" charset="-127"/>
              <a:ea typeface="GulimChe" panose="020B0609000101010101" pitchFamily="49" charset="-127"/>
            </a:endParaRPr>
          </a:p>
        </p:txBody>
      </p:sp>
      <p:sp>
        <p:nvSpPr>
          <p:cNvPr id="46095" name="Rectangle 16"/>
          <p:cNvSpPr/>
          <p:nvPr/>
        </p:nvSpPr>
        <p:spPr>
          <a:xfrm>
            <a:off x="441325" y="1036638"/>
            <a:ext cx="1714500" cy="457200"/>
          </a:xfrm>
          <a:prstGeom prst="rect">
            <a:avLst/>
          </a:prstGeom>
          <a:noFill/>
          <a:ln w="9525">
            <a:noFill/>
          </a:ln>
        </p:spPr>
        <p:txBody>
          <a:bodyPr wrap="none" lIns="92075" tIns="46038" rIns="92075" bIns="46038">
            <a:spAutoFit/>
          </a:bodyPr>
          <a:p>
            <a:pPr defTabSz="762000"/>
            <a:r>
              <a:rPr lang="zh-CN" altLang="en-US" sz="2400" b="1" dirty="0">
                <a:latin typeface="GulimChe" panose="020B0609000101010101" pitchFamily="49" charset="-127"/>
                <a:ea typeface="宋体" panose="02010600030101010101" pitchFamily="2" charset="-122"/>
              </a:rPr>
              <a:t>改善是先</a:t>
            </a:r>
            <a:r>
              <a:rPr lang="zh-CN" altLang="en-US" sz="2400" b="1" dirty="0">
                <a:latin typeface="Times New Roman" panose="02020603050405020304" pitchFamily="18" charset="0"/>
                <a:ea typeface="宋体" panose="02010600030101010101" pitchFamily="2" charset="-122"/>
              </a:rPr>
              <a:t>…</a:t>
            </a:r>
            <a:endParaRPr lang="en-US" altLang="zh-CN" sz="2400" b="1">
              <a:latin typeface="GulimChe" panose="020B0609000101010101" pitchFamily="49" charset="-127"/>
              <a:ea typeface="GulimChe" panose="020B0609000101010101" pitchFamily="49" charset="-127"/>
            </a:endParaRPr>
          </a:p>
        </p:txBody>
      </p:sp>
      <p:sp>
        <p:nvSpPr>
          <p:cNvPr id="46096" name="Rectangle 17"/>
          <p:cNvSpPr/>
          <p:nvPr/>
        </p:nvSpPr>
        <p:spPr>
          <a:xfrm rot="19920000">
            <a:off x="4460875" y="2020888"/>
            <a:ext cx="1279525" cy="695325"/>
          </a:xfrm>
          <a:prstGeom prst="rect">
            <a:avLst/>
          </a:prstGeom>
          <a:noFill/>
          <a:ln w="9525">
            <a:noFill/>
          </a:ln>
        </p:spPr>
        <p:txBody>
          <a:bodyPr lIns="92075" tIns="46038" rIns="92075" bIns="46038">
            <a:spAutoFit/>
          </a:bodyPr>
          <a:p>
            <a:pPr defTabSz="762000">
              <a:lnSpc>
                <a:spcPct val="110000"/>
              </a:lnSpc>
            </a:pPr>
            <a:r>
              <a:rPr lang="zh-CN" altLang="en-US" dirty="0">
                <a:latin typeface="GulimChe" panose="020B0609000101010101" pitchFamily="49" charset="-127"/>
                <a:ea typeface="宋体" panose="02010600030101010101" pitchFamily="2" charset="-122"/>
              </a:rPr>
              <a:t>好的话</a:t>
            </a:r>
            <a:endParaRPr lang="zh-CN" altLang="en-US" dirty="0">
              <a:latin typeface="GulimChe" panose="020B0609000101010101" pitchFamily="49" charset="-127"/>
              <a:ea typeface="宋体" panose="02010600030101010101" pitchFamily="2" charset="-122"/>
            </a:endParaRPr>
          </a:p>
          <a:p>
            <a:pPr defTabSz="762000">
              <a:lnSpc>
                <a:spcPct val="110000"/>
              </a:lnSpc>
            </a:pPr>
            <a:r>
              <a:rPr lang="zh-CN" altLang="en-US" dirty="0">
                <a:latin typeface="GulimChe" panose="020B0609000101010101" pitchFamily="49" charset="-127"/>
                <a:ea typeface="宋体" panose="02010600030101010101" pitchFamily="2" charset="-122"/>
              </a:rPr>
              <a:t>再改善</a:t>
            </a:r>
            <a:endParaRPr lang="ko-KR" altLang="en-US" dirty="0">
              <a:latin typeface="GulimChe" panose="020B0609000101010101" pitchFamily="49" charset="-127"/>
              <a:ea typeface="GulimChe" panose="020B0609000101010101" pitchFamily="49" charset="-127"/>
            </a:endParaRPr>
          </a:p>
        </p:txBody>
      </p:sp>
      <p:sp>
        <p:nvSpPr>
          <p:cNvPr id="46097" name="Rectangle 18"/>
          <p:cNvSpPr/>
          <p:nvPr/>
        </p:nvSpPr>
        <p:spPr>
          <a:xfrm rot="21060000">
            <a:off x="1108075" y="2479675"/>
            <a:ext cx="1270000" cy="393700"/>
          </a:xfrm>
          <a:prstGeom prst="rect">
            <a:avLst/>
          </a:prstGeom>
          <a:noFill/>
          <a:ln w="9525">
            <a:noFill/>
          </a:ln>
        </p:spPr>
        <p:txBody>
          <a:bodyPr wrap="none" lIns="92075" tIns="46038" rIns="92075" bIns="46038">
            <a:spAutoFit/>
          </a:bodyPr>
          <a:p>
            <a:pPr defTabSz="762000">
              <a:lnSpc>
                <a:spcPct val="110000"/>
              </a:lnSpc>
            </a:pPr>
            <a:r>
              <a:rPr lang="zh-CN" altLang="en-US" dirty="0">
                <a:latin typeface="GulimChe" panose="020B0609000101010101" pitchFamily="49" charset="-127"/>
                <a:ea typeface="宋体" panose="02010600030101010101" pitchFamily="2" charset="-122"/>
              </a:rPr>
              <a:t>先做看看</a:t>
            </a:r>
            <a:r>
              <a:rPr lang="en-US" altLang="zh-CN">
                <a:latin typeface="Times New Roman" panose="02020603050405020304" pitchFamily="18" charset="0"/>
                <a:ea typeface="GulimChe" panose="020B0609000101010101" pitchFamily="49" charset="-127"/>
              </a:rPr>
              <a:t>···</a:t>
            </a:r>
            <a:endParaRPr lang="en-US" altLang="zh-CN">
              <a:latin typeface="Times New Roman" panose="02020603050405020304" pitchFamily="18" charset="0"/>
              <a:ea typeface="GulimChe" panose="020B0609000101010101" pitchFamily="49" charset="-127"/>
            </a:endParaRPr>
          </a:p>
        </p:txBody>
      </p:sp>
      <p:graphicFrame>
        <p:nvGraphicFramePr>
          <p:cNvPr id="46098" name="Object 1024"/>
          <p:cNvGraphicFramePr/>
          <p:nvPr/>
        </p:nvGraphicFramePr>
        <p:xfrm>
          <a:off x="7924800" y="628650"/>
          <a:ext cx="685800" cy="1393825"/>
        </p:xfrm>
        <a:graphic>
          <a:graphicData uri="http://schemas.openxmlformats.org/presentationml/2006/ole">
            <mc:AlternateContent xmlns:mc="http://schemas.openxmlformats.org/markup-compatibility/2006">
              <mc:Choice xmlns:v="urn:schemas-microsoft-com:vml" Requires="v">
                <p:oleObj spid="_x0000_s3079" name="" r:id="rId1" imgW="685800" imgH="1393825" progId="">
                  <p:embed/>
                </p:oleObj>
              </mc:Choice>
              <mc:Fallback>
                <p:oleObj name="" r:id="rId1" imgW="685800" imgH="1393825" progId="">
                  <p:embed/>
                  <p:pic>
                    <p:nvPicPr>
                      <p:cNvPr id="0" name="图片 3078"/>
                      <p:cNvPicPr/>
                      <p:nvPr/>
                    </p:nvPicPr>
                    <p:blipFill>
                      <a:blip r:embed="rId2"/>
                      <a:stretch>
                        <a:fillRect/>
                      </a:stretch>
                    </p:blipFill>
                    <p:spPr>
                      <a:xfrm>
                        <a:off x="7924800" y="628650"/>
                        <a:ext cx="685800" cy="1393825"/>
                      </a:xfrm>
                      <a:prstGeom prst="rect">
                        <a:avLst/>
                      </a:prstGeom>
                      <a:noFill/>
                      <a:ln w="38100">
                        <a:noFill/>
                        <a:miter/>
                      </a:ln>
                    </p:spPr>
                  </p:pic>
                </p:oleObj>
              </mc:Fallback>
            </mc:AlternateContent>
          </a:graphicData>
        </a:graphic>
      </p:graphicFrame>
      <p:graphicFrame>
        <p:nvGraphicFramePr>
          <p:cNvPr id="46099" name="Object 1025"/>
          <p:cNvGraphicFramePr/>
          <p:nvPr/>
        </p:nvGraphicFramePr>
        <p:xfrm>
          <a:off x="2370138" y="3886200"/>
          <a:ext cx="685800" cy="1484313"/>
        </p:xfrm>
        <a:graphic>
          <a:graphicData uri="http://schemas.openxmlformats.org/presentationml/2006/ole">
            <mc:AlternateContent xmlns:mc="http://schemas.openxmlformats.org/markup-compatibility/2006">
              <mc:Choice xmlns:v="urn:schemas-microsoft-com:vml" Requires="v">
                <p:oleObj spid="_x0000_s3080" name="" r:id="rId3" imgW="685800" imgH="1484630" progId="">
                  <p:embed/>
                </p:oleObj>
              </mc:Choice>
              <mc:Fallback>
                <p:oleObj name="" r:id="rId3" imgW="685800" imgH="1484630" progId="">
                  <p:embed/>
                  <p:pic>
                    <p:nvPicPr>
                      <p:cNvPr id="0" name="图片 3079"/>
                      <p:cNvPicPr/>
                      <p:nvPr/>
                    </p:nvPicPr>
                    <p:blipFill>
                      <a:blip r:embed="rId4"/>
                      <a:stretch>
                        <a:fillRect/>
                      </a:stretch>
                    </p:blipFill>
                    <p:spPr>
                      <a:xfrm>
                        <a:off x="2370138" y="3886200"/>
                        <a:ext cx="685800" cy="1484313"/>
                      </a:xfrm>
                      <a:prstGeom prst="rect">
                        <a:avLst/>
                      </a:prstGeom>
                      <a:noFill/>
                      <a:ln w="38100">
                        <a:noFill/>
                        <a:miter/>
                      </a:ln>
                    </p:spPr>
                  </p:pic>
                </p:oleObj>
              </mc:Fallback>
            </mc:AlternateContent>
          </a:graphicData>
        </a:graphic>
      </p:graphicFrame>
      <p:sp>
        <p:nvSpPr>
          <p:cNvPr id="46100" name="AutoShape 21"/>
          <p:cNvSpPr/>
          <p:nvPr/>
        </p:nvSpPr>
        <p:spPr>
          <a:xfrm>
            <a:off x="1987550" y="5645150"/>
            <a:ext cx="1358900" cy="825500"/>
          </a:xfrm>
          <a:prstGeom prst="upArrow">
            <a:avLst>
              <a:gd name="adj1" fmla="val 75009"/>
              <a:gd name="adj2" fmla="val 49976"/>
            </a:avLst>
          </a:prstGeom>
          <a:gradFill rotWithShape="0">
            <a:gsLst>
              <a:gs pos="0">
                <a:srgbClr val="FFFFFF"/>
              </a:gs>
              <a:gs pos="100000">
                <a:srgbClr val="00B7A5"/>
              </a:gs>
            </a:gsLst>
            <a:lin ang="5400000" scaled="1"/>
            <a:tileRect/>
          </a:gra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46101" name="Rectangle 22"/>
          <p:cNvSpPr/>
          <p:nvPr/>
        </p:nvSpPr>
        <p:spPr>
          <a:xfrm>
            <a:off x="2217738" y="5865813"/>
            <a:ext cx="898525" cy="581025"/>
          </a:xfrm>
          <a:prstGeom prst="rect">
            <a:avLst/>
          </a:prstGeom>
          <a:noFill/>
          <a:ln w="9525">
            <a:noFill/>
          </a:ln>
        </p:spPr>
        <p:txBody>
          <a:bodyPr wrap="none" lIns="92075" tIns="46038" rIns="92075" bIns="46038">
            <a:spAutoFit/>
          </a:bodyPr>
          <a:p>
            <a:pPr defTabSz="762000"/>
            <a:r>
              <a:rPr lang="zh-CN" altLang="en-US" sz="1600" b="1" dirty="0">
                <a:latin typeface="GulimChe" panose="020B0609000101010101" pitchFamily="49" charset="-127"/>
                <a:ea typeface="宋体" panose="02010600030101010101" pitchFamily="2" charset="-122"/>
              </a:rPr>
              <a:t>首先</a:t>
            </a:r>
            <a:endParaRPr lang="zh-CN" altLang="en-US" sz="1600" b="1" dirty="0">
              <a:latin typeface="GulimChe" panose="020B0609000101010101" pitchFamily="49" charset="-127"/>
              <a:ea typeface="宋体" panose="02010600030101010101" pitchFamily="2" charset="-122"/>
            </a:endParaRPr>
          </a:p>
          <a:p>
            <a:pPr defTabSz="762000"/>
            <a:r>
              <a:rPr lang="zh-CN" altLang="en-US" sz="1600" b="1" dirty="0">
                <a:latin typeface="GulimChe" panose="020B0609000101010101" pitchFamily="49" charset="-127"/>
                <a:ea typeface="宋体" panose="02010600030101010101" pitchFamily="2" charset="-122"/>
              </a:rPr>
              <a:t>改善</a:t>
            </a:r>
            <a:r>
              <a:rPr lang="en-US" altLang="zh-CN" sz="1600" b="1">
                <a:latin typeface="GulimChe" panose="020B0609000101010101" pitchFamily="49" charset="-127"/>
                <a:ea typeface="GulimChe" panose="020B0609000101010101" pitchFamily="49" charset="-127"/>
              </a:rPr>
              <a:t>...</a:t>
            </a:r>
            <a:endParaRPr lang="en-US" altLang="zh-CN" sz="1600" b="1">
              <a:latin typeface="GulimChe" panose="020B0609000101010101" pitchFamily="49" charset="-127"/>
              <a:ea typeface="GulimChe" panose="020B0609000101010101" pitchFamily="49" charset="-127"/>
            </a:endParaRPr>
          </a:p>
        </p:txBody>
      </p:sp>
      <p:sp>
        <p:nvSpPr>
          <p:cNvPr id="46102" name="Rectangle 23"/>
          <p:cNvSpPr/>
          <p:nvPr/>
        </p:nvSpPr>
        <p:spPr>
          <a:xfrm>
            <a:off x="158750" y="158750"/>
            <a:ext cx="8826500" cy="6648450"/>
          </a:xfrm>
          <a:prstGeom prst="rect">
            <a:avLst/>
          </a:prstGeom>
          <a:noFill/>
          <a:ln w="12700" cap="flat" cmpd="sng">
            <a:solidFill>
              <a:srgbClr val="063DE8"/>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6103" name="Rectangle 24"/>
          <p:cNvSpPr/>
          <p:nvPr/>
        </p:nvSpPr>
        <p:spPr>
          <a:xfrm>
            <a:off x="6870700" y="3124200"/>
            <a:ext cx="1206500" cy="336550"/>
          </a:xfrm>
          <a:prstGeom prst="rect">
            <a:avLst/>
          </a:prstGeom>
          <a:noFill/>
          <a:ln w="9525">
            <a:noFill/>
          </a:ln>
        </p:spPr>
        <p:txBody>
          <a:bodyPr lIns="92075" tIns="46038" rIns="92075" bIns="46038">
            <a:spAutoFit/>
          </a:bodyPr>
          <a:p>
            <a:pPr defTabSz="762000"/>
            <a:r>
              <a:rPr lang="zh-CN" altLang="en-US" sz="1600" dirty="0">
                <a:latin typeface="GulimChe" panose="020B0609000101010101" pitchFamily="49" charset="-127"/>
                <a:ea typeface="宋体" panose="02010600030101010101" pitchFamily="2" charset="-122"/>
              </a:rPr>
              <a:t>再一步</a:t>
            </a:r>
            <a:endParaRPr lang="ko-KR" altLang="en-US" sz="1600" dirty="0">
              <a:latin typeface="GulimChe" panose="020B0609000101010101" pitchFamily="49" charset="-127"/>
              <a:ea typeface="GulimChe" panose="020B0609000101010101" pitchFamily="49" charset="-127"/>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p:nvPr/>
        </p:nvSpPr>
        <p:spPr>
          <a:xfrm>
            <a:off x="158750" y="200025"/>
            <a:ext cx="8842375" cy="6575425"/>
          </a:xfrm>
          <a:prstGeom prst="rect">
            <a:avLst/>
          </a:prstGeom>
          <a:noFill/>
          <a:ln w="12700" cap="flat" cmpd="sng">
            <a:solidFill>
              <a:schemeClr val="accent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aphicFrame>
        <p:nvGraphicFramePr>
          <p:cNvPr id="47107" name="Object 1024">
            <a:hlinkClick r:id="" action="ppaction://ole?verb="/>
          </p:cNvPr>
          <p:cNvGraphicFramePr/>
          <p:nvPr/>
        </p:nvGraphicFramePr>
        <p:xfrm>
          <a:off x="763588" y="1138238"/>
          <a:ext cx="4638675" cy="3078162"/>
        </p:xfrm>
        <a:graphic>
          <a:graphicData uri="http://schemas.openxmlformats.org/presentationml/2006/ole">
            <mc:AlternateContent xmlns:mc="http://schemas.openxmlformats.org/markup-compatibility/2006">
              <mc:Choice xmlns:v="urn:schemas-microsoft-com:vml" Requires="v">
                <p:oleObj spid="_x0000_s3081" name="" r:id="rId1" imgW="4638675" imgH="3078480" progId="">
                  <p:embed/>
                </p:oleObj>
              </mc:Choice>
              <mc:Fallback>
                <p:oleObj name="" r:id="rId1" imgW="4638675" imgH="3078480" progId="">
                  <p:embed/>
                  <p:pic>
                    <p:nvPicPr>
                      <p:cNvPr id="0" name="图片 3080"/>
                      <p:cNvPicPr/>
                      <p:nvPr/>
                    </p:nvPicPr>
                    <p:blipFill>
                      <a:blip r:embed="rId2"/>
                      <a:stretch>
                        <a:fillRect/>
                      </a:stretch>
                    </p:blipFill>
                    <p:spPr>
                      <a:xfrm>
                        <a:off x="763588" y="1138238"/>
                        <a:ext cx="4638675" cy="3078162"/>
                      </a:xfrm>
                      <a:prstGeom prst="rect">
                        <a:avLst/>
                      </a:prstGeom>
                      <a:noFill/>
                      <a:ln w="38100">
                        <a:noFill/>
                        <a:miter/>
                      </a:ln>
                    </p:spPr>
                  </p:pic>
                </p:oleObj>
              </mc:Fallback>
            </mc:AlternateContent>
          </a:graphicData>
        </a:graphic>
      </p:graphicFrame>
      <p:graphicFrame>
        <p:nvGraphicFramePr>
          <p:cNvPr id="47108" name="Object 1025">
            <a:hlinkClick r:id="" action="ppaction://ole?verb="/>
          </p:cNvPr>
          <p:cNvGraphicFramePr/>
          <p:nvPr/>
        </p:nvGraphicFramePr>
        <p:xfrm>
          <a:off x="4452938" y="4160838"/>
          <a:ext cx="3643312" cy="2265362"/>
        </p:xfrm>
        <a:graphic>
          <a:graphicData uri="http://schemas.openxmlformats.org/presentationml/2006/ole">
            <mc:AlternateContent xmlns:mc="http://schemas.openxmlformats.org/markup-compatibility/2006">
              <mc:Choice xmlns:v="urn:schemas-microsoft-com:vml" Requires="v">
                <p:oleObj spid="_x0000_s3082" name="" r:id="rId3" imgW="3643630" imgH="2265045" progId="">
                  <p:embed/>
                </p:oleObj>
              </mc:Choice>
              <mc:Fallback>
                <p:oleObj name="" r:id="rId3" imgW="3643630" imgH="2265045" progId="">
                  <p:embed/>
                  <p:pic>
                    <p:nvPicPr>
                      <p:cNvPr id="0" name="图片 3081"/>
                      <p:cNvPicPr/>
                      <p:nvPr/>
                    </p:nvPicPr>
                    <p:blipFill>
                      <a:blip r:embed="rId4"/>
                      <a:stretch>
                        <a:fillRect/>
                      </a:stretch>
                    </p:blipFill>
                    <p:spPr>
                      <a:xfrm>
                        <a:off x="4452938" y="4160838"/>
                        <a:ext cx="3643312" cy="2265362"/>
                      </a:xfrm>
                      <a:prstGeom prst="rect">
                        <a:avLst/>
                      </a:prstGeom>
                      <a:noFill/>
                      <a:ln w="38100">
                        <a:noFill/>
                        <a:miter/>
                      </a:ln>
                    </p:spPr>
                  </p:pic>
                </p:oleObj>
              </mc:Fallback>
            </mc:AlternateContent>
          </a:graphicData>
        </a:graphic>
      </p:graphicFrame>
      <p:sp>
        <p:nvSpPr>
          <p:cNvPr id="47109" name="Rectangle 5"/>
          <p:cNvSpPr/>
          <p:nvPr/>
        </p:nvSpPr>
        <p:spPr>
          <a:xfrm>
            <a:off x="4500563" y="595313"/>
            <a:ext cx="3825875" cy="666750"/>
          </a:xfrm>
          <a:prstGeom prst="rect">
            <a:avLst/>
          </a:prstGeom>
          <a:noFill/>
          <a:ln w="9525">
            <a:noFill/>
          </a:ln>
        </p:spPr>
        <p:txBody>
          <a:bodyPr wrap="none" lIns="90488" tIns="44450" rIns="90488" bIns="44450">
            <a:spAutoFit/>
          </a:bodyPr>
          <a:p>
            <a:pPr algn="ctr" eaLnBrk="0" hangingPunct="0"/>
            <a:r>
              <a:rPr lang="zh-CN" altLang="en-US" sz="2400" b="1" dirty="0">
                <a:latin typeface="Arial" panose="020B0604020202020204" pitchFamily="34" charset="0"/>
                <a:ea typeface="宋体" panose="02010600030101010101" pitchFamily="2" charset="-122"/>
              </a:rPr>
              <a:t>要尊重状况的变化</a:t>
            </a:r>
            <a:endParaRPr lang="zh-CN" altLang="en-US" sz="2400" b="1" dirty="0">
              <a:latin typeface="Arial" panose="020B0604020202020204" pitchFamily="34" charset="0"/>
              <a:ea typeface="宋体" panose="02010600030101010101" pitchFamily="2" charset="-122"/>
            </a:endParaRPr>
          </a:p>
          <a:p>
            <a:pPr algn="ctr" eaLnBrk="0" hangingPunct="0"/>
            <a:r>
              <a:rPr lang="zh-CN" altLang="en-US" sz="1400" dirty="0">
                <a:latin typeface="Arial" panose="020B0604020202020204" pitchFamily="34" charset="0"/>
                <a:ea typeface="宋体" panose="02010600030101010101" pitchFamily="2" charset="-122"/>
              </a:rPr>
              <a:t>不要停留在作不了的事</a:t>
            </a:r>
            <a:r>
              <a:rPr lang="en-US" altLang="zh-CN" sz="1400">
                <a:latin typeface="Arial" panose="020B0604020202020204" pitchFamily="34" charset="0"/>
                <a:ea typeface="宋体" panose="02010600030101010101" pitchFamily="2" charset="-122"/>
              </a:rPr>
              <a:t>. </a:t>
            </a:r>
            <a:r>
              <a:rPr lang="zh-CN" altLang="en-US" sz="1400" dirty="0">
                <a:latin typeface="Arial" panose="020B0604020202020204" pitchFamily="34" charset="0"/>
                <a:ea typeface="宋体" panose="02010600030101010101" pitchFamily="2" charset="-122"/>
              </a:rPr>
              <a:t>不要被不行的事俘虏</a:t>
            </a:r>
            <a:r>
              <a:rPr lang="en-US" altLang="zh-CN" sz="1400">
                <a:latin typeface="Arial" panose="020B0604020202020204" pitchFamily="34" charset="0"/>
                <a:ea typeface="宋体" panose="02010600030101010101" pitchFamily="2" charset="-122"/>
              </a:rPr>
              <a:t>.</a:t>
            </a:r>
            <a:endParaRPr lang="en-US" altLang="zh-CN" sz="1400">
              <a:latin typeface="Arial" panose="020B0604020202020204" pitchFamily="34" charset="0"/>
              <a:ea typeface="宋体" panose="02010600030101010101" pitchFamily="2" charset="-122"/>
            </a:endParaRPr>
          </a:p>
        </p:txBody>
      </p:sp>
      <p:sp>
        <p:nvSpPr>
          <p:cNvPr id="47110" name="Rectangle 6"/>
          <p:cNvSpPr/>
          <p:nvPr/>
        </p:nvSpPr>
        <p:spPr>
          <a:xfrm>
            <a:off x="4633913" y="1450975"/>
            <a:ext cx="3852862" cy="576263"/>
          </a:xfrm>
          <a:prstGeom prst="rect">
            <a:avLst/>
          </a:prstGeom>
          <a:noFill/>
          <a:ln w="9525">
            <a:noFill/>
          </a:ln>
        </p:spPr>
        <p:txBody>
          <a:bodyPr wrap="none" lIns="90488" tIns="44450" rIns="90488" bIns="44450">
            <a:spAutoFit/>
          </a:bodyPr>
          <a:p>
            <a:pPr eaLnBrk="0" hangingPunct="0"/>
            <a:r>
              <a:rPr lang="zh-CN" altLang="en-US" sz="3200" b="1" dirty="0">
                <a:solidFill>
                  <a:srgbClr val="FF0000"/>
                </a:solidFill>
                <a:latin typeface="Arial" panose="020B0604020202020204" pitchFamily="34" charset="0"/>
                <a:ea typeface="宋体" panose="02010600030101010101" pitchFamily="2" charset="-122"/>
              </a:rPr>
              <a:t>从可能的事开始着手</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47111" name="Rectangle 7"/>
          <p:cNvSpPr/>
          <p:nvPr/>
        </p:nvSpPr>
        <p:spPr>
          <a:xfrm rot="20760000">
            <a:off x="3930650" y="2293938"/>
            <a:ext cx="1781175" cy="788987"/>
          </a:xfrm>
          <a:prstGeom prst="rect">
            <a:avLst/>
          </a:prstGeom>
          <a:noFill/>
          <a:ln w="9525">
            <a:noFill/>
          </a:ln>
        </p:spPr>
        <p:txBody>
          <a:bodyPr wrap="none" lIns="90488" tIns="44450" rIns="90488" bIns="44450">
            <a:spAutoFit/>
          </a:bodyPr>
          <a:p>
            <a:pPr eaLnBrk="0" hangingPunct="0"/>
            <a:r>
              <a:rPr lang="zh-CN" altLang="en-US" sz="1400" dirty="0">
                <a:latin typeface="한양중고딕"/>
                <a:ea typeface="宋体" panose="02010600030101010101" pitchFamily="2" charset="-122"/>
              </a:rPr>
              <a:t>想做不可能的,</a:t>
            </a:r>
            <a:endParaRPr lang="en-US" altLang="zh-CN" sz="1400">
              <a:latin typeface="한양중고딕"/>
              <a:ea typeface="한양중고딕"/>
            </a:endParaRPr>
          </a:p>
          <a:p>
            <a:pPr eaLnBrk="0" hangingPunct="0"/>
            <a:r>
              <a:rPr lang="zh-CN" altLang="en-US" sz="1400" dirty="0">
                <a:latin typeface="한양중고딕"/>
                <a:ea typeface="宋体" panose="02010600030101010101" pitchFamily="2" charset="-122"/>
              </a:rPr>
              <a:t>想做超凡的事</a:t>
            </a:r>
            <a:endParaRPr lang="ko-KR" altLang="en-US" sz="1400" dirty="0">
              <a:latin typeface="한양중고딕"/>
              <a:ea typeface="한양중고딕"/>
            </a:endParaRPr>
          </a:p>
          <a:p>
            <a:pPr eaLnBrk="0" hangingPunct="0"/>
            <a:r>
              <a:rPr lang="zh-CN" altLang="en-US" dirty="0">
                <a:latin typeface="한양중고딕"/>
                <a:ea typeface="宋体" panose="02010600030101010101" pitchFamily="2" charset="-122"/>
              </a:rPr>
              <a:t>当然会停止不前</a:t>
            </a:r>
            <a:endParaRPr lang="ko-KR" altLang="en-US" dirty="0">
              <a:latin typeface="한양중고딕"/>
              <a:ea typeface="한양중고딕"/>
            </a:endParaRPr>
          </a:p>
        </p:txBody>
      </p:sp>
      <p:sp>
        <p:nvSpPr>
          <p:cNvPr id="47112" name="Rectangle 8"/>
          <p:cNvSpPr/>
          <p:nvPr/>
        </p:nvSpPr>
        <p:spPr>
          <a:xfrm>
            <a:off x="2043113" y="4748213"/>
            <a:ext cx="1069975" cy="819150"/>
          </a:xfrm>
          <a:prstGeom prst="rect">
            <a:avLst/>
          </a:prstGeom>
          <a:noFill/>
          <a:ln w="9525">
            <a:noFill/>
          </a:ln>
        </p:spPr>
        <p:txBody>
          <a:bodyPr wrap="none" lIns="90488" tIns="44450" rIns="90488" bIns="44450">
            <a:spAutoFit/>
          </a:bodyPr>
          <a:p>
            <a:pPr eaLnBrk="0" hangingPunct="0"/>
            <a:r>
              <a:rPr lang="zh-CN" altLang="en-US" sz="1400" dirty="0">
                <a:latin typeface="한양중고딕"/>
                <a:ea typeface="宋体" panose="02010600030101010101" pitchFamily="2" charset="-122"/>
              </a:rPr>
              <a:t>从小事开始</a:t>
            </a:r>
            <a:endParaRPr lang="ko-KR" altLang="en-US" sz="1400" dirty="0">
              <a:latin typeface="한양중고딕"/>
              <a:ea typeface="한양중고딕"/>
            </a:endParaRPr>
          </a:p>
          <a:p>
            <a:pPr eaLnBrk="0" hangingPunct="0"/>
            <a:r>
              <a:rPr lang="zh-CN" altLang="en-US" sz="2000" b="1" dirty="0">
                <a:latin typeface="한양중고딕"/>
                <a:ea typeface="宋体" panose="02010600030101010101" pitchFamily="2" charset="-122"/>
              </a:rPr>
              <a:t>首先</a:t>
            </a:r>
            <a:endParaRPr lang="ko-KR" altLang="en-US" dirty="0">
              <a:latin typeface="한양중고딕"/>
              <a:ea typeface="한양중고딕"/>
            </a:endParaRPr>
          </a:p>
          <a:p>
            <a:pPr eaLnBrk="0" hangingPunct="0"/>
            <a:r>
              <a:rPr lang="zh-CN" altLang="en-US" sz="1400" dirty="0">
                <a:latin typeface="한양중고딕"/>
                <a:ea typeface="宋体" panose="02010600030101010101" pitchFamily="2" charset="-122"/>
              </a:rPr>
              <a:t>着手</a:t>
            </a:r>
            <a:r>
              <a:rPr lang="en-US" altLang="zh-CN" sz="1400">
                <a:latin typeface="한양중고딕"/>
                <a:ea typeface="한양중고딕"/>
              </a:rPr>
              <a:t>.</a:t>
            </a:r>
            <a:endParaRPr lang="en-US" altLang="zh-CN" sz="1400">
              <a:latin typeface="한양중고딕"/>
              <a:ea typeface="한양중고딕"/>
            </a:endParaRPr>
          </a:p>
        </p:txBody>
      </p:sp>
      <p:sp>
        <p:nvSpPr>
          <p:cNvPr id="47113" name="Rectangle 9"/>
          <p:cNvSpPr/>
          <p:nvPr/>
        </p:nvSpPr>
        <p:spPr>
          <a:xfrm>
            <a:off x="2181225" y="1555750"/>
            <a:ext cx="850900" cy="1770063"/>
          </a:xfrm>
          <a:prstGeom prst="rect">
            <a:avLst/>
          </a:prstGeom>
          <a:noFill/>
          <a:ln w="9525">
            <a:noFill/>
          </a:ln>
        </p:spPr>
        <p:txBody>
          <a:bodyPr vert="eaVert" wrap="none" lIns="90488" tIns="44450" rIns="90488" bIns="44450">
            <a:spAutoFit/>
          </a:bodyPr>
          <a:p>
            <a:pPr eaLnBrk="0" hangingPunct="0"/>
            <a:r>
              <a:rPr lang="zh-CN" altLang="en-US" sz="4400" b="1" dirty="0">
                <a:latin typeface="Arial" panose="020B0604020202020204" pitchFamily="34" charset="0"/>
                <a:ea typeface="宋体" panose="02010600030101010101" pitchFamily="2" charset="-122"/>
              </a:rPr>
              <a:t>大规模</a:t>
            </a:r>
            <a:endParaRPr lang="ko-KR" altLang="en-US" sz="4400" b="1" dirty="0">
              <a:latin typeface="Arial" panose="020B0604020202020204" pitchFamily="34" charset="0"/>
              <a:ea typeface="宋体" panose="02010600030101010101" pitchFamily="2" charset="-122"/>
            </a:endParaRPr>
          </a:p>
        </p:txBody>
      </p:sp>
      <p:sp>
        <p:nvSpPr>
          <p:cNvPr id="47114" name="椭圆 47113"/>
          <p:cNvSpPr/>
          <p:nvPr/>
        </p:nvSpPr>
        <p:spPr>
          <a:xfrm>
            <a:off x="1519238" y="4508500"/>
            <a:ext cx="1871662" cy="1225550"/>
          </a:xfrm>
          <a:prstGeom prst="ellipse">
            <a:avLst/>
          </a:prstGeom>
          <a:noFill/>
          <a:ln w="38100" cap="flat" cmpd="sng">
            <a:solidFill>
              <a:srgbClr val="FF0000"/>
            </a:solidFill>
            <a:prstDash val="solid"/>
            <a:headEnd type="none" w="med" len="med"/>
            <a:tailEnd type="none" w="med" len="med"/>
          </a:ln>
        </p:spPr>
        <p:txBody>
          <a:bodyPr/>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Scale>
                                      <p:cBhvr>
                                        <p:cTn id="7" dur="1000" decel="50000" fill="hold">
                                          <p:stCondLst>
                                            <p:cond delay="0"/>
                                          </p:stCondLst>
                                        </p:cTn>
                                        <p:tgtEl>
                                          <p:spTgt spid="47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47107"/>
                                        </p:tgtEl>
                                        <p:attrNameLst>
                                          <p:attrName>ppt_x</p:attrName>
                                          <p:attrName>ppt_y</p:attrName>
                                        </p:attrNameLst>
                                      </p:cBhvr>
                                    </p:animMotion>
                                    <p:animEffect transition="in" filter="fade">
                                      <p:cBhvr>
                                        <p:cTn id="9" dur="1000"/>
                                        <p:tgtEl>
                                          <p:spTgt spid="47107"/>
                                        </p:tgtEl>
                                      </p:cBhvr>
                                    </p:animEffect>
                                  </p:childTnLst>
                                </p:cTn>
                              </p:par>
                            </p:childTnLst>
                          </p:cTn>
                        </p:par>
                        <p:par>
                          <p:cTn id="10" fill="hold">
                            <p:stCondLst>
                              <p:cond delay="1000"/>
                            </p:stCondLst>
                            <p:childTnLst>
                              <p:par>
                                <p:cTn id="11" presetID="52" presetClass="entr" presetSubtype="0" fill="hold" grpId="2" nodeType="afterEffect">
                                  <p:stCondLst>
                                    <p:cond delay="0"/>
                                  </p:stCondLst>
                                  <p:childTnLst>
                                    <p:set>
                                      <p:cBhvr>
                                        <p:cTn id="12" dur="1" fill="hold">
                                          <p:stCondLst>
                                            <p:cond delay="0"/>
                                          </p:stCondLst>
                                        </p:cTn>
                                        <p:tgtEl>
                                          <p:spTgt spid="47113"/>
                                        </p:tgtEl>
                                        <p:attrNameLst>
                                          <p:attrName>style.visibility</p:attrName>
                                        </p:attrNameLst>
                                      </p:cBhvr>
                                      <p:to>
                                        <p:strVal val="visible"/>
                                      </p:to>
                                    </p:set>
                                    <p:animScale>
                                      <p:cBhvr>
                                        <p:cTn id="13" dur="1000" decel="50000" fill="hold">
                                          <p:stCondLst>
                                            <p:cond delay="0"/>
                                          </p:stCondLst>
                                        </p:cTn>
                                        <p:tgtEl>
                                          <p:spTgt spid="47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4" dur="1000" decel="50000" fill="hold">
                                          <p:stCondLst>
                                            <p:cond delay="0"/>
                                          </p:stCondLst>
                                        </p:cTn>
                                        <p:tgtEl>
                                          <p:spTgt spid="47113"/>
                                        </p:tgtEl>
                                        <p:attrNameLst>
                                          <p:attrName>ppt_x</p:attrName>
                                          <p:attrName>ppt_y</p:attrName>
                                        </p:attrNameLst>
                                      </p:cBhvr>
                                    </p:animMotion>
                                    <p:animEffect transition="in" filter="fade">
                                      <p:cBhvr>
                                        <p:cTn id="15" dur="1000"/>
                                        <p:tgtEl>
                                          <p:spTgt spid="4711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7108"/>
                                        </p:tgtEl>
                                        <p:attrNameLst>
                                          <p:attrName>style.visibility</p:attrName>
                                        </p:attrNameLst>
                                      </p:cBhvr>
                                      <p:to>
                                        <p:strVal val="visible"/>
                                      </p:to>
                                    </p:set>
                                    <p:anim calcmode="lin" valueType="num">
                                      <p:cBhvr>
                                        <p:cTn id="20" dur="1000" fill="hold"/>
                                        <p:tgtEl>
                                          <p:spTgt spid="47108"/>
                                        </p:tgtEl>
                                        <p:attrNameLst>
                                          <p:attrName>ppt_x</p:attrName>
                                        </p:attrNameLst>
                                      </p:cBhvr>
                                      <p:tavLst>
                                        <p:tav tm="0">
                                          <p:val>
                                            <p:strVal val="#ppt_x-.2"/>
                                          </p:val>
                                        </p:tav>
                                        <p:tav tm="100000">
                                          <p:val>
                                            <p:strVal val="#ppt_x"/>
                                          </p:val>
                                        </p:tav>
                                      </p:tavLst>
                                    </p:anim>
                                    <p:anim calcmode="lin" valueType="num">
                                      <p:cBhvr>
                                        <p:cTn id="21" dur="1000" fill="hold"/>
                                        <p:tgtEl>
                                          <p:spTgt spid="4710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7108"/>
                                        </p:tgtEl>
                                      </p:cBhvr>
                                    </p:animEffect>
                                  </p:childTnLst>
                                </p:cTn>
                              </p:par>
                            </p:childTnLst>
                          </p:cTn>
                        </p:par>
                        <p:par>
                          <p:cTn id="23" fill="hold">
                            <p:stCondLst>
                              <p:cond delay="1000"/>
                            </p:stCondLst>
                            <p:childTnLst>
                              <p:par>
                                <p:cTn id="24" presetID="25" presetClass="entr" presetSubtype="0" fill="hold" grpId="0" nodeType="afterEffect">
                                  <p:stCondLst>
                                    <p:cond delay="0"/>
                                  </p:stCondLst>
                                  <p:childTnLst>
                                    <p:set>
                                      <p:cBhvr>
                                        <p:cTn id="25" dur="1" fill="hold">
                                          <p:stCondLst>
                                            <p:cond delay="0"/>
                                          </p:stCondLst>
                                        </p:cTn>
                                        <p:tgtEl>
                                          <p:spTgt spid="47110"/>
                                        </p:tgtEl>
                                        <p:attrNameLst>
                                          <p:attrName>style.visibility</p:attrName>
                                        </p:attrNameLst>
                                      </p:cBhvr>
                                      <p:to>
                                        <p:strVal val="visible"/>
                                      </p:to>
                                    </p:set>
                                    <p:anim calcmode="lin" valueType="num">
                                      <p:cBhvr>
                                        <p:cTn id="26" dur="1000" decel="50000" fill="hold">
                                          <p:stCondLst>
                                            <p:cond delay="0"/>
                                          </p:stCondLst>
                                        </p:cTn>
                                        <p:tgtEl>
                                          <p:spTgt spid="47110"/>
                                        </p:tgtEl>
                                        <p:attrNameLst>
                                          <p:attrName>style.rotation</p:attrName>
                                        </p:attrNameLst>
                                      </p:cBhvr>
                                      <p:tavLst>
                                        <p:tav tm="0">
                                          <p:val>
                                            <p:fltVal val="-90.000000"/>
                                          </p:val>
                                        </p:tav>
                                        <p:tav tm="100000">
                                          <p:val>
                                            <p:fltVal val="0.000000"/>
                                          </p:val>
                                        </p:tav>
                                      </p:tavLst>
                                    </p:anim>
                                    <p:anim calcmode="lin" valueType="num">
                                      <p:cBhvr>
                                        <p:cTn id="27" dur="1000" decel="50000" fill="hold">
                                          <p:stCondLst>
                                            <p:cond delay="0"/>
                                          </p:stCondLst>
                                        </p:cTn>
                                        <p:tgtEl>
                                          <p:spTgt spid="47110"/>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47110"/>
                                        </p:tgtEl>
                                        <p:attrNameLst>
                                          <p:attrName>ppt_w</p:attrName>
                                        </p:attrNameLst>
                                      </p:cBhvr>
                                      <p:tavLst>
                                        <p:tav tm="0">
                                          <p:val>
                                            <p:strVal val="#ppt_w*.05"/>
                                          </p:val>
                                        </p:tav>
                                        <p:tav tm="100000">
                                          <p:val>
                                            <p:strVal val="#ppt_w"/>
                                          </p:val>
                                        </p:tav>
                                      </p:tavLst>
                                    </p:anim>
                                    <p:anim calcmode="lin" valueType="num">
                                      <p:cBhvr>
                                        <p:cTn id="29" dur="2000" fill="hold"/>
                                        <p:tgtEl>
                                          <p:spTgt spid="47110"/>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47110"/>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47110"/>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47110"/>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47110"/>
                                        </p:tgtEl>
                                      </p:cBhvr>
                                    </p:animEffect>
                                  </p:childTnLst>
                                </p:cTn>
                              </p:par>
                            </p:childTnLst>
                          </p:cTn>
                        </p:par>
                        <p:par>
                          <p:cTn id="34" fill="hold">
                            <p:stCondLst>
                              <p:cond delay="3000"/>
                            </p:stCondLst>
                            <p:childTnLst>
                              <p:par>
                                <p:cTn id="35" presetID="25" presetClass="entr" presetSubtype="0" fill="hold" grpId="0" nodeType="afterEffect">
                                  <p:stCondLst>
                                    <p:cond delay="0"/>
                                  </p:stCondLst>
                                  <p:childTnLst>
                                    <p:set>
                                      <p:cBhvr>
                                        <p:cTn id="36" dur="1" fill="hold">
                                          <p:stCondLst>
                                            <p:cond delay="0"/>
                                          </p:stCondLst>
                                        </p:cTn>
                                        <p:tgtEl>
                                          <p:spTgt spid="47109"/>
                                        </p:tgtEl>
                                        <p:attrNameLst>
                                          <p:attrName>style.visibility</p:attrName>
                                        </p:attrNameLst>
                                      </p:cBhvr>
                                      <p:to>
                                        <p:strVal val="visible"/>
                                      </p:to>
                                    </p:set>
                                    <p:anim calcmode="lin" valueType="num">
                                      <p:cBhvr>
                                        <p:cTn id="37" dur="500" decel="50000" fill="hold">
                                          <p:stCondLst>
                                            <p:cond delay="0"/>
                                          </p:stCondLst>
                                        </p:cTn>
                                        <p:tgtEl>
                                          <p:spTgt spid="47109"/>
                                        </p:tgtEl>
                                        <p:attrNameLst>
                                          <p:attrName>style.rotation</p:attrName>
                                        </p:attrNameLst>
                                      </p:cBhvr>
                                      <p:tavLst>
                                        <p:tav tm="0">
                                          <p:val>
                                            <p:fltVal val="-90.000000"/>
                                          </p:val>
                                        </p:tav>
                                        <p:tav tm="100000">
                                          <p:val>
                                            <p:fltVal val="0.000000"/>
                                          </p:val>
                                        </p:tav>
                                      </p:tavLst>
                                    </p:anim>
                                    <p:anim calcmode="lin" valueType="num">
                                      <p:cBhvr>
                                        <p:cTn id="38" dur="500" decel="50000" fill="hold">
                                          <p:stCondLst>
                                            <p:cond delay="0"/>
                                          </p:stCondLst>
                                        </p:cTn>
                                        <p:tgtEl>
                                          <p:spTgt spid="4710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7109"/>
                                        </p:tgtEl>
                                        <p:attrNameLst>
                                          <p:attrName>ppt_w</p:attrName>
                                        </p:attrNameLst>
                                      </p:cBhvr>
                                      <p:tavLst>
                                        <p:tav tm="0">
                                          <p:val>
                                            <p:strVal val="#ppt_w*.05"/>
                                          </p:val>
                                        </p:tav>
                                        <p:tav tm="100000">
                                          <p:val>
                                            <p:strVal val="#ppt_w"/>
                                          </p:val>
                                        </p:tav>
                                      </p:tavLst>
                                    </p:anim>
                                    <p:anim calcmode="lin" valueType="num">
                                      <p:cBhvr>
                                        <p:cTn id="40" dur="1000" fill="hold"/>
                                        <p:tgtEl>
                                          <p:spTgt spid="4710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710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710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710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7109"/>
                                        </p:tgtEl>
                                      </p:cBhvr>
                                    </p:animEffect>
                                  </p:childTnLst>
                                </p:cTn>
                              </p:par>
                            </p:childTnLst>
                          </p:cTn>
                        </p:par>
                        <p:par>
                          <p:cTn id="45" fill="hold">
                            <p:stCondLst>
                              <p:cond delay="4000"/>
                            </p:stCondLst>
                            <p:childTnLst>
                              <p:par>
                                <p:cTn id="46" presetID="25" presetClass="entr" presetSubtype="0" fill="hold" grpId="0" nodeType="afterEffect">
                                  <p:stCondLst>
                                    <p:cond delay="0"/>
                                  </p:stCondLst>
                                  <p:childTnLst>
                                    <p:set>
                                      <p:cBhvr>
                                        <p:cTn id="47" dur="1" fill="hold">
                                          <p:stCondLst>
                                            <p:cond delay="0"/>
                                          </p:stCondLst>
                                        </p:cTn>
                                        <p:tgtEl>
                                          <p:spTgt spid="47111"/>
                                        </p:tgtEl>
                                        <p:attrNameLst>
                                          <p:attrName>style.visibility</p:attrName>
                                        </p:attrNameLst>
                                      </p:cBhvr>
                                      <p:to>
                                        <p:strVal val="visible"/>
                                      </p:to>
                                    </p:set>
                                    <p:anim calcmode="lin" valueType="num">
                                      <p:cBhvr>
                                        <p:cTn id="48" dur="500" decel="50000" fill="hold">
                                          <p:stCondLst>
                                            <p:cond delay="0"/>
                                          </p:stCondLst>
                                        </p:cTn>
                                        <p:tgtEl>
                                          <p:spTgt spid="47111"/>
                                        </p:tgtEl>
                                        <p:attrNameLst>
                                          <p:attrName>style.rotation</p:attrName>
                                        </p:attrNameLst>
                                      </p:cBhvr>
                                      <p:tavLst>
                                        <p:tav tm="0">
                                          <p:val>
                                            <p:fltVal val="-90.000000"/>
                                          </p:val>
                                        </p:tav>
                                        <p:tav tm="100000">
                                          <p:val>
                                            <p:fltVal val="0.000000"/>
                                          </p:val>
                                        </p:tav>
                                      </p:tavLst>
                                    </p:anim>
                                    <p:anim calcmode="lin" valueType="num">
                                      <p:cBhvr>
                                        <p:cTn id="49" dur="500" decel="50000" fill="hold">
                                          <p:stCondLst>
                                            <p:cond delay="0"/>
                                          </p:stCondLst>
                                        </p:cTn>
                                        <p:tgtEl>
                                          <p:spTgt spid="47111"/>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47111"/>
                                        </p:tgtEl>
                                        <p:attrNameLst>
                                          <p:attrName>ppt_w</p:attrName>
                                        </p:attrNameLst>
                                      </p:cBhvr>
                                      <p:tavLst>
                                        <p:tav tm="0">
                                          <p:val>
                                            <p:strVal val="#ppt_w*.05"/>
                                          </p:val>
                                        </p:tav>
                                        <p:tav tm="100000">
                                          <p:val>
                                            <p:strVal val="#ppt_w"/>
                                          </p:val>
                                        </p:tav>
                                      </p:tavLst>
                                    </p:anim>
                                    <p:anim calcmode="lin" valueType="num">
                                      <p:cBhvr>
                                        <p:cTn id="51" dur="1000" fill="hold"/>
                                        <p:tgtEl>
                                          <p:spTgt spid="47111"/>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47111"/>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47111"/>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47111"/>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47111"/>
                                        </p:tgtEl>
                                      </p:cBhvr>
                                    </p:animEffect>
                                  </p:childTnLst>
                                </p:cTn>
                              </p:par>
                            </p:childTnLst>
                          </p:cTn>
                        </p:par>
                        <p:par>
                          <p:cTn id="56" fill="hold">
                            <p:stCondLst>
                              <p:cond delay="5000"/>
                            </p:stCondLst>
                            <p:childTnLst>
                              <p:par>
                                <p:cTn id="57" presetID="51" presetClass="entr" presetSubtype="0" fill="hold" nodeType="afterEffect">
                                  <p:stCondLst>
                                    <p:cond delay="0"/>
                                  </p:stCondLst>
                                  <p:childTnLst>
                                    <p:set>
                                      <p:cBhvr>
                                        <p:cTn id="58" dur="1" fill="hold">
                                          <p:stCondLst>
                                            <p:cond delay="0"/>
                                          </p:stCondLst>
                                        </p:cTn>
                                        <p:tgtEl>
                                          <p:spTgt spid="47114"/>
                                        </p:tgtEl>
                                        <p:attrNameLst>
                                          <p:attrName>style.visibility</p:attrName>
                                        </p:attrNameLst>
                                      </p:cBhvr>
                                      <p:to>
                                        <p:strVal val="visible"/>
                                      </p:to>
                                    </p:set>
                                    <p:animEffect transition="in" filter="fade">
                                      <p:cBhvr>
                                        <p:cTn id="59" dur="770" decel="100000"/>
                                        <p:tgtEl>
                                          <p:spTgt spid="47114"/>
                                        </p:tgtEl>
                                      </p:cBhvr>
                                    </p:animEffect>
                                    <p:animScale>
                                      <p:cBhvr>
                                        <p:cTn id="60" dur="770" decel="100000"/>
                                        <p:tgtEl>
                                          <p:spTgt spid="47114"/>
                                        </p:tgtEl>
                                      </p:cBhvr>
                                      <p:from x="10000" y="10000"/>
                                      <p:to x="200000" y="450000"/>
                                    </p:animScale>
                                    <p:animScale>
                                      <p:cBhvr>
                                        <p:cTn id="61" dur="1230" accel="100000" fill="hold">
                                          <p:stCondLst>
                                            <p:cond delay="770"/>
                                          </p:stCondLst>
                                        </p:cTn>
                                        <p:tgtEl>
                                          <p:spTgt spid="47114"/>
                                        </p:tgtEl>
                                      </p:cBhvr>
                                      <p:from x="200000" y="450000"/>
                                      <p:to x="100000" y="100000"/>
                                    </p:animScale>
                                    <p:set>
                                      <p:cBhvr>
                                        <p:cTn id="62" dur="770" fill="hold"/>
                                        <p:tgtEl>
                                          <p:spTgt spid="47114"/>
                                        </p:tgtEl>
                                        <p:attrNameLst>
                                          <p:attrName>ppt_x</p:attrName>
                                        </p:attrNameLst>
                                      </p:cBhvr>
                                      <p:to>
                                        <p:strVal val="(0.5)"/>
                                      </p:to>
                                    </p:set>
                                    <p:anim from="(0.5)" to="(#ppt_x)" calcmode="lin" valueType="num">
                                      <p:cBhvr>
                                        <p:cTn id="63" dur="1230" accel="100000" fill="hold">
                                          <p:stCondLst>
                                            <p:cond delay="770"/>
                                          </p:stCondLst>
                                        </p:cTn>
                                        <p:tgtEl>
                                          <p:spTgt spid="47114"/>
                                        </p:tgtEl>
                                        <p:attrNameLst>
                                          <p:attrName>ppt_x</p:attrName>
                                        </p:attrNameLst>
                                      </p:cBhvr>
                                    </p:anim>
                                    <p:set>
                                      <p:cBhvr>
                                        <p:cTn id="64" dur="770" fill="hold"/>
                                        <p:tgtEl>
                                          <p:spTgt spid="47114"/>
                                        </p:tgtEl>
                                        <p:attrNameLst>
                                          <p:attrName>ppt_y</p:attrName>
                                        </p:attrNameLst>
                                      </p:cBhvr>
                                      <p:to>
                                        <p:strVal val="(#ppt_y+0.4)"/>
                                      </p:to>
                                    </p:set>
                                    <p:anim from="(#ppt_y+0.4)" to="(#ppt_y)" calcmode="lin" valueType="num">
                                      <p:cBhvr>
                                        <p:cTn id="65" dur="1230" accel="100000" fill="hold">
                                          <p:stCondLst>
                                            <p:cond delay="770"/>
                                          </p:stCondLst>
                                        </p:cTn>
                                        <p:tgtEl>
                                          <p:spTgt spid="47114"/>
                                        </p:tgtEl>
                                        <p:attrNameLst>
                                          <p:attrName>ppt_y</p:attrName>
                                        </p:attrNameLst>
                                      </p:cBhvr>
                                    </p:anim>
                                  </p:childTnLst>
                                </p:cTn>
                              </p:par>
                              <p:par>
                                <p:cTn id="66" presetID="25" presetClass="entr" presetSubtype="0" fill="hold" grpId="0" nodeType="withEffect">
                                  <p:stCondLst>
                                    <p:cond delay="0"/>
                                  </p:stCondLst>
                                  <p:childTnLst>
                                    <p:set>
                                      <p:cBhvr>
                                        <p:cTn id="67" dur="1" fill="hold">
                                          <p:stCondLst>
                                            <p:cond delay="0"/>
                                          </p:stCondLst>
                                        </p:cTn>
                                        <p:tgtEl>
                                          <p:spTgt spid="47112"/>
                                        </p:tgtEl>
                                        <p:attrNameLst>
                                          <p:attrName>style.visibility</p:attrName>
                                        </p:attrNameLst>
                                      </p:cBhvr>
                                      <p:to>
                                        <p:strVal val="visible"/>
                                      </p:to>
                                    </p:set>
                                    <p:anim calcmode="lin" valueType="num">
                                      <p:cBhvr>
                                        <p:cTn id="68" dur="500" decel="50000" fill="hold">
                                          <p:stCondLst>
                                            <p:cond delay="0"/>
                                          </p:stCondLst>
                                        </p:cTn>
                                        <p:tgtEl>
                                          <p:spTgt spid="47112"/>
                                        </p:tgtEl>
                                        <p:attrNameLst>
                                          <p:attrName>style.rotation</p:attrName>
                                        </p:attrNameLst>
                                      </p:cBhvr>
                                      <p:tavLst>
                                        <p:tav tm="0">
                                          <p:val>
                                            <p:fltVal val="-90.000000"/>
                                          </p:val>
                                        </p:tav>
                                        <p:tav tm="100000">
                                          <p:val>
                                            <p:fltVal val="0.000000"/>
                                          </p:val>
                                        </p:tav>
                                      </p:tavLst>
                                    </p:anim>
                                    <p:anim calcmode="lin" valueType="num">
                                      <p:cBhvr>
                                        <p:cTn id="69" dur="500" decel="50000" fill="hold">
                                          <p:stCondLst>
                                            <p:cond delay="0"/>
                                          </p:stCondLst>
                                        </p:cTn>
                                        <p:tgtEl>
                                          <p:spTgt spid="47112"/>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47112"/>
                                        </p:tgtEl>
                                        <p:attrNameLst>
                                          <p:attrName>ppt_w</p:attrName>
                                        </p:attrNameLst>
                                      </p:cBhvr>
                                      <p:tavLst>
                                        <p:tav tm="0">
                                          <p:val>
                                            <p:strVal val="#ppt_w*.05"/>
                                          </p:val>
                                        </p:tav>
                                        <p:tav tm="100000">
                                          <p:val>
                                            <p:strVal val="#ppt_w"/>
                                          </p:val>
                                        </p:tav>
                                      </p:tavLst>
                                    </p:anim>
                                    <p:anim calcmode="lin" valueType="num">
                                      <p:cBhvr>
                                        <p:cTn id="71" dur="1000" fill="hold"/>
                                        <p:tgtEl>
                                          <p:spTgt spid="47112"/>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47112"/>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47112"/>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47112"/>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ldLvl="0"/>
      <p:bldP spid="47110" grpId="0" bldLvl="0"/>
      <p:bldP spid="47111" grpId="0" bldLvl="0"/>
      <p:bldP spid="47112" grpId="0" bldLvl="0"/>
      <p:bldP spid="47113" grpId="0" bldLvl="0"/>
      <p:bldP spid="47113" grpId="1" bldLvl="0"/>
      <p:bldP spid="47113" grpId="2"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p:nvPr/>
        </p:nvSpPr>
        <p:spPr>
          <a:xfrm>
            <a:off x="158750" y="200025"/>
            <a:ext cx="8842375" cy="6575425"/>
          </a:xfrm>
          <a:prstGeom prst="rect">
            <a:avLst/>
          </a:prstGeom>
          <a:noFill/>
          <a:ln w="12700" cap="flat" cmpd="sng">
            <a:solidFill>
              <a:schemeClr val="accent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aphicFrame>
        <p:nvGraphicFramePr>
          <p:cNvPr id="48131" name="Object 1024">
            <a:hlinkClick r:id="" action="ppaction://ole?verb="/>
          </p:cNvPr>
          <p:cNvGraphicFramePr/>
          <p:nvPr/>
        </p:nvGraphicFramePr>
        <p:xfrm>
          <a:off x="1835150" y="2819400"/>
          <a:ext cx="3003550" cy="2633663"/>
        </p:xfrm>
        <a:graphic>
          <a:graphicData uri="http://schemas.openxmlformats.org/presentationml/2006/ole">
            <mc:AlternateContent xmlns:mc="http://schemas.openxmlformats.org/markup-compatibility/2006">
              <mc:Choice xmlns:v="urn:schemas-microsoft-com:vml" Requires="v">
                <p:oleObj spid="_x0000_s3083" name="" r:id="rId1" imgW="3003550" imgH="2633980" progId="">
                  <p:embed/>
                </p:oleObj>
              </mc:Choice>
              <mc:Fallback>
                <p:oleObj name="" r:id="rId1" imgW="3003550" imgH="2633980" progId="">
                  <p:embed/>
                  <p:pic>
                    <p:nvPicPr>
                      <p:cNvPr id="0" name="图片 3082"/>
                      <p:cNvPicPr/>
                      <p:nvPr/>
                    </p:nvPicPr>
                    <p:blipFill>
                      <a:blip r:embed="rId2"/>
                      <a:stretch>
                        <a:fillRect/>
                      </a:stretch>
                    </p:blipFill>
                    <p:spPr>
                      <a:xfrm>
                        <a:off x="1835150" y="2819400"/>
                        <a:ext cx="3003550" cy="2633663"/>
                      </a:xfrm>
                      <a:prstGeom prst="rect">
                        <a:avLst/>
                      </a:prstGeom>
                      <a:noFill/>
                      <a:ln w="38100">
                        <a:noFill/>
                        <a:miter/>
                      </a:ln>
                    </p:spPr>
                  </p:pic>
                </p:oleObj>
              </mc:Fallback>
            </mc:AlternateContent>
          </a:graphicData>
        </a:graphic>
      </p:graphicFrame>
      <p:sp>
        <p:nvSpPr>
          <p:cNvPr id="48132" name="Freeform 4"/>
          <p:cNvSpPr/>
          <p:nvPr/>
        </p:nvSpPr>
        <p:spPr>
          <a:xfrm>
            <a:off x="3352800" y="5300663"/>
            <a:ext cx="1373188" cy="111125"/>
          </a:xfrm>
          <a:custGeom>
            <a:avLst/>
            <a:gdLst>
              <a:gd name="txL" fmla="*/ 0 w 865"/>
              <a:gd name="txT" fmla="*/ 0 h 70"/>
              <a:gd name="txR" fmla="*/ 865 w 865"/>
              <a:gd name="txB" fmla="*/ 70 h 70"/>
            </a:gdLst>
            <a:ahLst/>
            <a:cxnLst>
              <a:cxn ang="0">
                <a:pos x="0" y="2147483647"/>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65" h="70">
                <a:moveTo>
                  <a:pt x="0" y="21"/>
                </a:moveTo>
                <a:lnTo>
                  <a:pt x="54" y="0"/>
                </a:lnTo>
                <a:lnTo>
                  <a:pt x="158" y="0"/>
                </a:lnTo>
                <a:lnTo>
                  <a:pt x="189" y="0"/>
                </a:lnTo>
                <a:lnTo>
                  <a:pt x="240" y="0"/>
                </a:lnTo>
                <a:lnTo>
                  <a:pt x="271" y="0"/>
                </a:lnTo>
                <a:lnTo>
                  <a:pt x="313" y="0"/>
                </a:lnTo>
                <a:lnTo>
                  <a:pt x="344" y="0"/>
                </a:lnTo>
                <a:lnTo>
                  <a:pt x="375" y="0"/>
                </a:lnTo>
                <a:lnTo>
                  <a:pt x="406" y="0"/>
                </a:lnTo>
                <a:lnTo>
                  <a:pt x="437" y="0"/>
                </a:lnTo>
                <a:lnTo>
                  <a:pt x="468" y="0"/>
                </a:lnTo>
                <a:lnTo>
                  <a:pt x="499" y="11"/>
                </a:lnTo>
                <a:lnTo>
                  <a:pt x="530" y="11"/>
                </a:lnTo>
                <a:lnTo>
                  <a:pt x="571" y="21"/>
                </a:lnTo>
                <a:lnTo>
                  <a:pt x="613" y="21"/>
                </a:lnTo>
                <a:lnTo>
                  <a:pt x="644" y="21"/>
                </a:lnTo>
                <a:lnTo>
                  <a:pt x="675" y="21"/>
                </a:lnTo>
                <a:lnTo>
                  <a:pt x="571" y="31"/>
                </a:lnTo>
                <a:lnTo>
                  <a:pt x="427" y="42"/>
                </a:lnTo>
                <a:lnTo>
                  <a:pt x="323" y="42"/>
                </a:lnTo>
                <a:lnTo>
                  <a:pt x="282" y="42"/>
                </a:lnTo>
                <a:lnTo>
                  <a:pt x="251" y="42"/>
                </a:lnTo>
                <a:lnTo>
                  <a:pt x="209" y="52"/>
                </a:lnTo>
                <a:lnTo>
                  <a:pt x="106" y="52"/>
                </a:lnTo>
                <a:lnTo>
                  <a:pt x="189" y="52"/>
                </a:lnTo>
                <a:lnTo>
                  <a:pt x="375" y="52"/>
                </a:lnTo>
                <a:lnTo>
                  <a:pt x="561" y="52"/>
                </a:lnTo>
                <a:lnTo>
                  <a:pt x="706" y="52"/>
                </a:lnTo>
                <a:lnTo>
                  <a:pt x="747" y="52"/>
                </a:lnTo>
                <a:lnTo>
                  <a:pt x="778" y="52"/>
                </a:lnTo>
                <a:lnTo>
                  <a:pt x="820" y="52"/>
                </a:lnTo>
                <a:lnTo>
                  <a:pt x="851" y="62"/>
                </a:lnTo>
                <a:lnTo>
                  <a:pt x="864" y="69"/>
                </a:lnTo>
                <a:lnTo>
                  <a:pt x="480" y="69"/>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8133" name="Freeform 5"/>
          <p:cNvSpPr/>
          <p:nvPr/>
        </p:nvSpPr>
        <p:spPr>
          <a:xfrm>
            <a:off x="4724400" y="2514600"/>
            <a:ext cx="2973388" cy="2897188"/>
          </a:xfrm>
          <a:custGeom>
            <a:avLst/>
            <a:gdLst>
              <a:gd name="txL" fmla="*/ 0 w 1873"/>
              <a:gd name="txT" fmla="*/ 0 h 1825"/>
              <a:gd name="txR" fmla="*/ 1873 w 1873"/>
              <a:gd name="txB" fmla="*/ 1825 h 1825"/>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873" h="1825">
                <a:moveTo>
                  <a:pt x="14" y="452"/>
                </a:moveTo>
                <a:lnTo>
                  <a:pt x="32" y="423"/>
                </a:lnTo>
                <a:lnTo>
                  <a:pt x="22" y="400"/>
                </a:lnTo>
                <a:lnTo>
                  <a:pt x="11" y="369"/>
                </a:lnTo>
                <a:lnTo>
                  <a:pt x="0" y="346"/>
                </a:lnTo>
                <a:lnTo>
                  <a:pt x="0" y="323"/>
                </a:lnTo>
                <a:lnTo>
                  <a:pt x="0" y="300"/>
                </a:lnTo>
                <a:lnTo>
                  <a:pt x="0" y="277"/>
                </a:lnTo>
                <a:lnTo>
                  <a:pt x="0" y="254"/>
                </a:lnTo>
                <a:lnTo>
                  <a:pt x="0" y="223"/>
                </a:lnTo>
                <a:lnTo>
                  <a:pt x="11" y="200"/>
                </a:lnTo>
                <a:lnTo>
                  <a:pt x="32" y="177"/>
                </a:lnTo>
                <a:lnTo>
                  <a:pt x="53" y="146"/>
                </a:lnTo>
                <a:lnTo>
                  <a:pt x="85" y="123"/>
                </a:lnTo>
                <a:lnTo>
                  <a:pt x="117" y="108"/>
                </a:lnTo>
                <a:lnTo>
                  <a:pt x="139" y="85"/>
                </a:lnTo>
                <a:lnTo>
                  <a:pt x="192" y="69"/>
                </a:lnTo>
                <a:lnTo>
                  <a:pt x="234" y="46"/>
                </a:lnTo>
                <a:lnTo>
                  <a:pt x="266" y="38"/>
                </a:lnTo>
                <a:lnTo>
                  <a:pt x="308" y="23"/>
                </a:lnTo>
                <a:lnTo>
                  <a:pt x="352" y="23"/>
                </a:lnTo>
                <a:lnTo>
                  <a:pt x="394" y="15"/>
                </a:lnTo>
                <a:lnTo>
                  <a:pt x="447" y="15"/>
                </a:lnTo>
                <a:lnTo>
                  <a:pt x="511" y="15"/>
                </a:lnTo>
                <a:lnTo>
                  <a:pt x="543" y="15"/>
                </a:lnTo>
                <a:lnTo>
                  <a:pt x="575" y="15"/>
                </a:lnTo>
                <a:lnTo>
                  <a:pt x="617" y="15"/>
                </a:lnTo>
                <a:lnTo>
                  <a:pt x="660" y="15"/>
                </a:lnTo>
                <a:lnTo>
                  <a:pt x="692" y="15"/>
                </a:lnTo>
                <a:lnTo>
                  <a:pt x="724" y="15"/>
                </a:lnTo>
                <a:lnTo>
                  <a:pt x="766" y="7"/>
                </a:lnTo>
                <a:lnTo>
                  <a:pt x="809" y="7"/>
                </a:lnTo>
                <a:lnTo>
                  <a:pt x="841" y="7"/>
                </a:lnTo>
                <a:lnTo>
                  <a:pt x="873" y="7"/>
                </a:lnTo>
                <a:lnTo>
                  <a:pt x="925" y="7"/>
                </a:lnTo>
                <a:lnTo>
                  <a:pt x="968" y="7"/>
                </a:lnTo>
                <a:lnTo>
                  <a:pt x="1011" y="7"/>
                </a:lnTo>
                <a:lnTo>
                  <a:pt x="1042" y="7"/>
                </a:lnTo>
                <a:lnTo>
                  <a:pt x="1086" y="7"/>
                </a:lnTo>
                <a:lnTo>
                  <a:pt x="1138" y="7"/>
                </a:lnTo>
                <a:lnTo>
                  <a:pt x="1170" y="7"/>
                </a:lnTo>
                <a:lnTo>
                  <a:pt x="1223" y="0"/>
                </a:lnTo>
                <a:lnTo>
                  <a:pt x="1265" y="0"/>
                </a:lnTo>
                <a:lnTo>
                  <a:pt x="1309" y="0"/>
                </a:lnTo>
                <a:lnTo>
                  <a:pt x="1351" y="0"/>
                </a:lnTo>
                <a:lnTo>
                  <a:pt x="1383" y="0"/>
                </a:lnTo>
                <a:lnTo>
                  <a:pt x="1415" y="0"/>
                </a:lnTo>
                <a:lnTo>
                  <a:pt x="1468" y="0"/>
                </a:lnTo>
                <a:lnTo>
                  <a:pt x="1510" y="0"/>
                </a:lnTo>
                <a:lnTo>
                  <a:pt x="1542" y="0"/>
                </a:lnTo>
                <a:lnTo>
                  <a:pt x="1585" y="0"/>
                </a:lnTo>
                <a:lnTo>
                  <a:pt x="1638" y="0"/>
                </a:lnTo>
                <a:lnTo>
                  <a:pt x="1669" y="0"/>
                </a:lnTo>
                <a:lnTo>
                  <a:pt x="1713" y="0"/>
                </a:lnTo>
                <a:lnTo>
                  <a:pt x="1755" y="31"/>
                </a:lnTo>
                <a:lnTo>
                  <a:pt x="1776" y="54"/>
                </a:lnTo>
                <a:lnTo>
                  <a:pt x="1819" y="77"/>
                </a:lnTo>
                <a:lnTo>
                  <a:pt x="1830" y="108"/>
                </a:lnTo>
                <a:lnTo>
                  <a:pt x="1840" y="131"/>
                </a:lnTo>
                <a:lnTo>
                  <a:pt x="1862" y="154"/>
                </a:lnTo>
                <a:lnTo>
                  <a:pt x="1872" y="185"/>
                </a:lnTo>
                <a:lnTo>
                  <a:pt x="1872" y="215"/>
                </a:lnTo>
                <a:lnTo>
                  <a:pt x="1872" y="246"/>
                </a:lnTo>
                <a:lnTo>
                  <a:pt x="1872" y="284"/>
                </a:lnTo>
                <a:lnTo>
                  <a:pt x="1872" y="316"/>
                </a:lnTo>
                <a:lnTo>
                  <a:pt x="1872" y="346"/>
                </a:lnTo>
                <a:lnTo>
                  <a:pt x="1872" y="369"/>
                </a:lnTo>
                <a:lnTo>
                  <a:pt x="1872" y="408"/>
                </a:lnTo>
                <a:lnTo>
                  <a:pt x="1872" y="438"/>
                </a:lnTo>
                <a:lnTo>
                  <a:pt x="1872" y="470"/>
                </a:lnTo>
                <a:lnTo>
                  <a:pt x="1872" y="493"/>
                </a:lnTo>
                <a:lnTo>
                  <a:pt x="1872" y="516"/>
                </a:lnTo>
                <a:lnTo>
                  <a:pt x="1872" y="539"/>
                </a:lnTo>
                <a:lnTo>
                  <a:pt x="1872" y="562"/>
                </a:lnTo>
                <a:lnTo>
                  <a:pt x="1872" y="585"/>
                </a:lnTo>
                <a:lnTo>
                  <a:pt x="1872" y="615"/>
                </a:lnTo>
                <a:lnTo>
                  <a:pt x="1872" y="647"/>
                </a:lnTo>
                <a:lnTo>
                  <a:pt x="1872" y="677"/>
                </a:lnTo>
                <a:lnTo>
                  <a:pt x="1872" y="700"/>
                </a:lnTo>
                <a:lnTo>
                  <a:pt x="1872" y="723"/>
                </a:lnTo>
                <a:lnTo>
                  <a:pt x="1872" y="755"/>
                </a:lnTo>
                <a:lnTo>
                  <a:pt x="1872" y="778"/>
                </a:lnTo>
                <a:lnTo>
                  <a:pt x="1872" y="801"/>
                </a:lnTo>
                <a:lnTo>
                  <a:pt x="1872" y="839"/>
                </a:lnTo>
                <a:lnTo>
                  <a:pt x="1872" y="870"/>
                </a:lnTo>
                <a:lnTo>
                  <a:pt x="1872" y="900"/>
                </a:lnTo>
                <a:lnTo>
                  <a:pt x="1872" y="931"/>
                </a:lnTo>
                <a:lnTo>
                  <a:pt x="1872" y="954"/>
                </a:lnTo>
                <a:lnTo>
                  <a:pt x="1872" y="985"/>
                </a:lnTo>
                <a:lnTo>
                  <a:pt x="1872" y="1024"/>
                </a:lnTo>
                <a:lnTo>
                  <a:pt x="1872" y="1047"/>
                </a:lnTo>
                <a:lnTo>
                  <a:pt x="1872" y="1070"/>
                </a:lnTo>
                <a:lnTo>
                  <a:pt x="1872" y="1093"/>
                </a:lnTo>
                <a:lnTo>
                  <a:pt x="1872" y="1116"/>
                </a:lnTo>
                <a:lnTo>
                  <a:pt x="1872" y="1139"/>
                </a:lnTo>
                <a:lnTo>
                  <a:pt x="1872" y="1177"/>
                </a:lnTo>
                <a:lnTo>
                  <a:pt x="1872" y="1209"/>
                </a:lnTo>
                <a:lnTo>
                  <a:pt x="1872" y="1232"/>
                </a:lnTo>
                <a:lnTo>
                  <a:pt x="1872" y="1262"/>
                </a:lnTo>
                <a:lnTo>
                  <a:pt x="1872" y="1293"/>
                </a:lnTo>
                <a:lnTo>
                  <a:pt x="1872" y="1331"/>
                </a:lnTo>
                <a:lnTo>
                  <a:pt x="1872" y="1363"/>
                </a:lnTo>
                <a:lnTo>
                  <a:pt x="1872" y="1393"/>
                </a:lnTo>
                <a:lnTo>
                  <a:pt x="1872" y="1416"/>
                </a:lnTo>
                <a:lnTo>
                  <a:pt x="1872" y="1439"/>
                </a:lnTo>
                <a:lnTo>
                  <a:pt x="1872" y="1462"/>
                </a:lnTo>
                <a:lnTo>
                  <a:pt x="1872" y="1494"/>
                </a:lnTo>
                <a:lnTo>
                  <a:pt x="1872" y="1517"/>
                </a:lnTo>
                <a:lnTo>
                  <a:pt x="1872" y="1540"/>
                </a:lnTo>
                <a:lnTo>
                  <a:pt x="1872" y="1563"/>
                </a:lnTo>
                <a:lnTo>
                  <a:pt x="1872" y="1593"/>
                </a:lnTo>
                <a:lnTo>
                  <a:pt x="1872" y="1616"/>
                </a:lnTo>
                <a:lnTo>
                  <a:pt x="1872" y="1639"/>
                </a:lnTo>
                <a:lnTo>
                  <a:pt x="1872" y="1663"/>
                </a:lnTo>
                <a:lnTo>
                  <a:pt x="1872" y="1686"/>
                </a:lnTo>
                <a:lnTo>
                  <a:pt x="1872" y="1709"/>
                </a:lnTo>
                <a:lnTo>
                  <a:pt x="1872" y="1732"/>
                </a:lnTo>
                <a:lnTo>
                  <a:pt x="1872" y="1763"/>
                </a:lnTo>
                <a:lnTo>
                  <a:pt x="1872" y="1786"/>
                </a:lnTo>
                <a:lnTo>
                  <a:pt x="1840" y="1801"/>
                </a:lnTo>
                <a:lnTo>
                  <a:pt x="1798" y="1801"/>
                </a:lnTo>
                <a:lnTo>
                  <a:pt x="1766" y="1801"/>
                </a:lnTo>
                <a:lnTo>
                  <a:pt x="1723" y="1801"/>
                </a:lnTo>
                <a:lnTo>
                  <a:pt x="1691" y="1801"/>
                </a:lnTo>
                <a:lnTo>
                  <a:pt x="1649" y="1801"/>
                </a:lnTo>
                <a:lnTo>
                  <a:pt x="1606" y="1801"/>
                </a:lnTo>
                <a:lnTo>
                  <a:pt x="1574" y="1801"/>
                </a:lnTo>
                <a:lnTo>
                  <a:pt x="1532" y="1801"/>
                </a:lnTo>
                <a:lnTo>
                  <a:pt x="1500" y="1801"/>
                </a:lnTo>
                <a:lnTo>
                  <a:pt x="1468" y="1801"/>
                </a:lnTo>
                <a:lnTo>
                  <a:pt x="1426" y="1801"/>
                </a:lnTo>
                <a:lnTo>
                  <a:pt x="1383" y="1801"/>
                </a:lnTo>
                <a:lnTo>
                  <a:pt x="1341" y="1801"/>
                </a:lnTo>
                <a:lnTo>
                  <a:pt x="1297" y="1801"/>
                </a:lnTo>
                <a:lnTo>
                  <a:pt x="1255" y="1801"/>
                </a:lnTo>
                <a:lnTo>
                  <a:pt x="1202" y="1801"/>
                </a:lnTo>
                <a:lnTo>
                  <a:pt x="1170" y="1801"/>
                </a:lnTo>
                <a:lnTo>
                  <a:pt x="1138" y="1809"/>
                </a:lnTo>
                <a:lnTo>
                  <a:pt x="1106" y="1809"/>
                </a:lnTo>
                <a:lnTo>
                  <a:pt x="1074" y="1817"/>
                </a:lnTo>
                <a:lnTo>
                  <a:pt x="1042" y="1817"/>
                </a:lnTo>
                <a:lnTo>
                  <a:pt x="1011" y="1817"/>
                </a:lnTo>
                <a:lnTo>
                  <a:pt x="979" y="1824"/>
                </a:lnTo>
                <a:lnTo>
                  <a:pt x="937" y="1824"/>
                </a:lnTo>
                <a:lnTo>
                  <a:pt x="893" y="1824"/>
                </a:lnTo>
                <a:lnTo>
                  <a:pt x="851" y="1824"/>
                </a:lnTo>
                <a:lnTo>
                  <a:pt x="819" y="1824"/>
                </a:lnTo>
                <a:lnTo>
                  <a:pt x="787" y="1824"/>
                </a:lnTo>
                <a:lnTo>
                  <a:pt x="744" y="1824"/>
                </a:lnTo>
                <a:lnTo>
                  <a:pt x="702" y="1824"/>
                </a:lnTo>
                <a:lnTo>
                  <a:pt x="670" y="1824"/>
                </a:lnTo>
                <a:lnTo>
                  <a:pt x="638" y="1824"/>
                </a:lnTo>
                <a:lnTo>
                  <a:pt x="596" y="1824"/>
                </a:lnTo>
                <a:lnTo>
                  <a:pt x="564" y="1824"/>
                </a:lnTo>
                <a:lnTo>
                  <a:pt x="533" y="1817"/>
                </a:lnTo>
                <a:lnTo>
                  <a:pt x="489" y="1817"/>
                </a:lnTo>
                <a:lnTo>
                  <a:pt x="457" y="1809"/>
                </a:lnTo>
                <a:lnTo>
                  <a:pt x="394" y="1801"/>
                </a:lnTo>
                <a:lnTo>
                  <a:pt x="352" y="1801"/>
                </a:lnTo>
                <a:lnTo>
                  <a:pt x="320" y="1793"/>
                </a:lnTo>
                <a:lnTo>
                  <a:pt x="277" y="1793"/>
                </a:lnTo>
                <a:lnTo>
                  <a:pt x="224" y="1793"/>
                </a:lnTo>
                <a:lnTo>
                  <a:pt x="181" y="1793"/>
                </a:lnTo>
                <a:lnTo>
                  <a:pt x="139" y="1786"/>
                </a:lnTo>
                <a:lnTo>
                  <a:pt x="107" y="1786"/>
                </a:lnTo>
                <a:lnTo>
                  <a:pt x="85" y="1763"/>
                </a:lnTo>
                <a:lnTo>
                  <a:pt x="85" y="1732"/>
                </a:lnTo>
                <a:lnTo>
                  <a:pt x="85" y="1701"/>
                </a:lnTo>
                <a:lnTo>
                  <a:pt x="96" y="1678"/>
                </a:lnTo>
                <a:lnTo>
                  <a:pt x="117" y="1648"/>
                </a:lnTo>
                <a:lnTo>
                  <a:pt x="139" y="1624"/>
                </a:lnTo>
                <a:lnTo>
                  <a:pt x="139" y="1601"/>
                </a:lnTo>
                <a:lnTo>
                  <a:pt x="139" y="1570"/>
                </a:lnTo>
                <a:lnTo>
                  <a:pt x="127" y="1540"/>
                </a:lnTo>
                <a:lnTo>
                  <a:pt x="117" y="1508"/>
                </a:lnTo>
                <a:lnTo>
                  <a:pt x="117" y="1471"/>
                </a:lnTo>
                <a:lnTo>
                  <a:pt x="107" y="1447"/>
                </a:lnTo>
                <a:lnTo>
                  <a:pt x="107" y="1416"/>
                </a:lnTo>
                <a:lnTo>
                  <a:pt x="107" y="1377"/>
                </a:lnTo>
                <a:lnTo>
                  <a:pt x="107" y="1340"/>
                </a:lnTo>
                <a:lnTo>
                  <a:pt x="107" y="1316"/>
                </a:lnTo>
                <a:lnTo>
                  <a:pt x="107" y="1285"/>
                </a:lnTo>
                <a:lnTo>
                  <a:pt x="107" y="1262"/>
                </a:lnTo>
                <a:lnTo>
                  <a:pt x="107" y="1239"/>
                </a:lnTo>
                <a:lnTo>
                  <a:pt x="107" y="1216"/>
                </a:lnTo>
                <a:lnTo>
                  <a:pt x="107" y="1185"/>
                </a:lnTo>
                <a:lnTo>
                  <a:pt x="96" y="1154"/>
                </a:lnTo>
                <a:lnTo>
                  <a:pt x="85" y="1131"/>
                </a:lnTo>
                <a:lnTo>
                  <a:pt x="75" y="1101"/>
                </a:lnTo>
                <a:lnTo>
                  <a:pt x="53" y="1024"/>
                </a:lnTo>
                <a:lnTo>
                  <a:pt x="53" y="1001"/>
                </a:lnTo>
                <a:lnTo>
                  <a:pt x="43" y="962"/>
                </a:lnTo>
                <a:lnTo>
                  <a:pt x="32" y="931"/>
                </a:lnTo>
                <a:lnTo>
                  <a:pt x="32" y="908"/>
                </a:lnTo>
                <a:lnTo>
                  <a:pt x="32" y="877"/>
                </a:lnTo>
                <a:lnTo>
                  <a:pt x="32" y="839"/>
                </a:lnTo>
                <a:lnTo>
                  <a:pt x="43" y="808"/>
                </a:lnTo>
                <a:lnTo>
                  <a:pt x="43" y="785"/>
                </a:lnTo>
                <a:lnTo>
                  <a:pt x="53" y="762"/>
                </a:lnTo>
                <a:lnTo>
                  <a:pt x="64" y="731"/>
                </a:lnTo>
                <a:lnTo>
                  <a:pt x="75" y="708"/>
                </a:lnTo>
                <a:lnTo>
                  <a:pt x="75" y="685"/>
                </a:lnTo>
                <a:lnTo>
                  <a:pt x="75" y="662"/>
                </a:lnTo>
                <a:lnTo>
                  <a:pt x="75" y="639"/>
                </a:lnTo>
                <a:lnTo>
                  <a:pt x="75" y="615"/>
                </a:lnTo>
                <a:lnTo>
                  <a:pt x="64" y="577"/>
                </a:lnTo>
                <a:lnTo>
                  <a:pt x="53" y="554"/>
                </a:lnTo>
                <a:lnTo>
                  <a:pt x="53" y="531"/>
                </a:lnTo>
                <a:lnTo>
                  <a:pt x="96" y="516"/>
                </a:lnTo>
                <a:lnTo>
                  <a:pt x="127" y="500"/>
                </a:lnTo>
                <a:lnTo>
                  <a:pt x="160" y="477"/>
                </a:lnTo>
                <a:lnTo>
                  <a:pt x="203" y="477"/>
                </a:lnTo>
                <a:lnTo>
                  <a:pt x="234" y="477"/>
                </a:lnTo>
                <a:lnTo>
                  <a:pt x="277" y="477"/>
                </a:lnTo>
                <a:lnTo>
                  <a:pt x="320" y="484"/>
                </a:lnTo>
                <a:lnTo>
                  <a:pt x="352" y="500"/>
                </a:lnTo>
                <a:lnTo>
                  <a:pt x="383" y="516"/>
                </a:lnTo>
                <a:lnTo>
                  <a:pt x="415" y="531"/>
                </a:lnTo>
                <a:lnTo>
                  <a:pt x="383" y="516"/>
                </a:lnTo>
                <a:lnTo>
                  <a:pt x="362" y="493"/>
                </a:lnTo>
                <a:lnTo>
                  <a:pt x="352" y="470"/>
                </a:lnTo>
                <a:lnTo>
                  <a:pt x="383" y="447"/>
                </a:lnTo>
                <a:lnTo>
                  <a:pt x="415" y="438"/>
                </a:lnTo>
                <a:lnTo>
                  <a:pt x="383" y="423"/>
                </a:lnTo>
                <a:lnTo>
                  <a:pt x="340" y="431"/>
                </a:lnTo>
                <a:lnTo>
                  <a:pt x="383" y="431"/>
                </a:lnTo>
                <a:lnTo>
                  <a:pt x="352" y="454"/>
                </a:lnTo>
                <a:lnTo>
                  <a:pt x="320" y="470"/>
                </a:lnTo>
                <a:lnTo>
                  <a:pt x="288" y="477"/>
                </a:lnTo>
                <a:lnTo>
                  <a:pt x="245" y="477"/>
                </a:lnTo>
                <a:lnTo>
                  <a:pt x="213" y="477"/>
                </a:lnTo>
                <a:lnTo>
                  <a:pt x="181" y="477"/>
                </a:lnTo>
                <a:lnTo>
                  <a:pt x="192" y="454"/>
                </a:lnTo>
                <a:lnTo>
                  <a:pt x="224" y="431"/>
                </a:lnTo>
                <a:lnTo>
                  <a:pt x="256" y="408"/>
                </a:lnTo>
                <a:lnTo>
                  <a:pt x="288" y="385"/>
                </a:lnTo>
                <a:lnTo>
                  <a:pt x="308" y="362"/>
                </a:lnTo>
                <a:lnTo>
                  <a:pt x="277" y="362"/>
                </a:lnTo>
                <a:lnTo>
                  <a:pt x="234" y="377"/>
                </a:lnTo>
                <a:lnTo>
                  <a:pt x="203" y="385"/>
                </a:lnTo>
                <a:lnTo>
                  <a:pt x="213" y="362"/>
                </a:lnTo>
                <a:lnTo>
                  <a:pt x="245" y="339"/>
                </a:lnTo>
                <a:lnTo>
                  <a:pt x="256" y="316"/>
                </a:lnTo>
                <a:lnTo>
                  <a:pt x="224" y="339"/>
                </a:lnTo>
                <a:lnTo>
                  <a:pt x="203" y="369"/>
                </a:lnTo>
                <a:lnTo>
                  <a:pt x="192" y="400"/>
                </a:lnTo>
                <a:lnTo>
                  <a:pt x="192" y="423"/>
                </a:lnTo>
                <a:lnTo>
                  <a:pt x="160" y="431"/>
                </a:lnTo>
                <a:lnTo>
                  <a:pt x="127" y="438"/>
                </a:lnTo>
                <a:lnTo>
                  <a:pt x="96" y="438"/>
                </a:lnTo>
                <a:lnTo>
                  <a:pt x="53" y="438"/>
                </a:lnTo>
                <a:lnTo>
                  <a:pt x="22" y="431"/>
                </a:lnTo>
                <a:lnTo>
                  <a:pt x="14" y="452"/>
                </a:lnTo>
              </a:path>
            </a:pathLst>
          </a:custGeom>
          <a:gradFill rotWithShape="0">
            <a:gsLst>
              <a:gs pos="0">
                <a:srgbClr val="B2E9E4"/>
              </a:gs>
              <a:gs pos="100000">
                <a:srgbClr val="00B7A5"/>
              </a:gs>
            </a:gsLst>
            <a:lin ang="0" scaled="1"/>
            <a:tileRect/>
          </a:gra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8134" name="Line 6"/>
          <p:cNvSpPr/>
          <p:nvPr/>
        </p:nvSpPr>
        <p:spPr>
          <a:xfrm>
            <a:off x="1006475" y="5349875"/>
            <a:ext cx="7362825" cy="47625"/>
          </a:xfrm>
          <a:prstGeom prst="line">
            <a:avLst/>
          </a:prstGeom>
          <a:ln w="25400" cap="flat" cmpd="sng">
            <a:solidFill>
              <a:schemeClr val="tx1"/>
            </a:solidFill>
            <a:prstDash val="solid"/>
            <a:headEnd type="none" w="med" len="med"/>
            <a:tailEnd type="none" w="med" len="med"/>
          </a:ln>
        </p:spPr>
      </p:sp>
      <p:sp>
        <p:nvSpPr>
          <p:cNvPr id="48135" name="Arc 7"/>
          <p:cNvSpPr/>
          <p:nvPr/>
        </p:nvSpPr>
        <p:spPr>
          <a:xfrm rot="16500000">
            <a:off x="5592763" y="1889125"/>
            <a:ext cx="552450" cy="850900"/>
          </a:xfrm>
          <a:custGeom>
            <a:avLst/>
            <a:gdLst>
              <a:gd name="txL" fmla="*/ 0 w 21788"/>
              <a:gd name="txT" fmla="*/ 0 h 21600"/>
              <a:gd name="txR" fmla="*/ 21788 w 21788"/>
              <a:gd name="txB" fmla="*/ 21600 h 21600"/>
            </a:gdLst>
            <a:ahLst/>
            <a:cxnLst>
              <a:cxn ang="0">
                <a:pos x="2147483647" y="0"/>
              </a:cxn>
              <a:cxn ang="0">
                <a:pos x="0" y="2147483647"/>
              </a:cxn>
              <a:cxn ang="0">
                <a:pos x="77709337" y="0"/>
              </a:cxn>
            </a:cxnLst>
            <a:rect l="txL" t="txT" r="txR" b="txB"/>
            <a:pathLst>
              <a:path w="21788" h="21600" fill="none">
                <a:moveTo>
                  <a:pt x="21788" y="0"/>
                </a:moveTo>
                <a:cubicBezTo>
                  <a:pt x="21788" y="11929"/>
                  <a:pt x="12117" y="21600"/>
                  <a:pt x="188" y="21600"/>
                </a:cubicBezTo>
                <a:cubicBezTo>
                  <a:pt x="125" y="21600"/>
                  <a:pt x="62" y="21599"/>
                  <a:pt x="-1" y="21599"/>
                </a:cubicBezTo>
              </a:path>
              <a:path w="21788" h="21600" stroke="0">
                <a:moveTo>
                  <a:pt x="21788" y="0"/>
                </a:moveTo>
                <a:cubicBezTo>
                  <a:pt x="21788" y="11929"/>
                  <a:pt x="12117" y="21600"/>
                  <a:pt x="188" y="21600"/>
                </a:cubicBezTo>
                <a:cubicBezTo>
                  <a:pt x="125" y="21600"/>
                  <a:pt x="62" y="21599"/>
                  <a:pt x="-1" y="21599"/>
                </a:cubicBezTo>
                <a:lnTo>
                  <a:pt x="188" y="0"/>
                </a:lnTo>
                <a:close/>
              </a:path>
            </a:pathLst>
          </a:custGeom>
          <a:noFill/>
          <a:ln w="127000" cap="rnd" cmpd="sng">
            <a:solidFill>
              <a:schemeClr val="tx1"/>
            </a:solidFill>
            <a:prstDash val="solid"/>
            <a:miter/>
            <a:headEnd type="stealth"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8136" name="Arc 8"/>
          <p:cNvSpPr/>
          <p:nvPr/>
        </p:nvSpPr>
        <p:spPr>
          <a:xfrm rot="14760000">
            <a:off x="5859463" y="5105400"/>
            <a:ext cx="622300" cy="850900"/>
          </a:xfrm>
          <a:custGeom>
            <a:avLst/>
            <a:gdLst>
              <a:gd name="txL" fmla="*/ 0 w 21600"/>
              <a:gd name="txT" fmla="*/ 0 h 21600"/>
              <a:gd name="txR" fmla="*/ 21600 w 21600"/>
              <a:gd name="txB" fmla="*/ 21600 h 21600"/>
            </a:gdLst>
            <a:ahLst/>
            <a:cxnLst>
              <a:cxn ang="0">
                <a:pos x="2147483647" y="2147483647"/>
              </a:cxn>
              <a:cxn ang="0">
                <a:pos x="0" y="0"/>
              </a:cxn>
              <a:cxn ang="0">
                <a:pos x="2147483647" y="0"/>
              </a:cxn>
            </a:cxnLst>
            <a:rect l="txL" t="txT" r="txR" b="txB"/>
            <a:pathLst>
              <a:path w="21600" h="21600" fill="none">
                <a:moveTo>
                  <a:pt x="21600" y="21600"/>
                </a:moveTo>
                <a:cubicBezTo>
                  <a:pt x="9670" y="21600"/>
                  <a:pt x="0" y="11929"/>
                  <a:pt x="0" y="0"/>
                </a:cubicBezTo>
              </a:path>
              <a:path w="21600" h="21600" stroke="0">
                <a:moveTo>
                  <a:pt x="21600" y="21600"/>
                </a:moveTo>
                <a:cubicBezTo>
                  <a:pt x="9670" y="21600"/>
                  <a:pt x="0" y="11929"/>
                  <a:pt x="0" y="0"/>
                </a:cubicBezTo>
                <a:lnTo>
                  <a:pt x="21600" y="0"/>
                </a:lnTo>
                <a:close/>
              </a:path>
            </a:pathLst>
          </a:custGeom>
          <a:noFill/>
          <a:ln w="127000" cap="rnd" cmpd="sng">
            <a:solidFill>
              <a:schemeClr val="tx1"/>
            </a:solidFill>
            <a:prstDash val="solid"/>
            <a:miter/>
            <a:headEnd type="none" w="med" len="med"/>
            <a:tailEnd type="stealth" w="med" len="med"/>
          </a:ln>
        </p:spPr>
        <p:txBody>
          <a:bodyPr/>
          <a:p>
            <a:endParaRPr lang="zh-CN" altLang="en-US" dirty="0">
              <a:latin typeface="Arial" panose="020B0604020202020204" pitchFamily="34" charset="0"/>
              <a:ea typeface="宋体" panose="02010600030101010101" pitchFamily="2" charset="-122"/>
            </a:endParaRPr>
          </a:p>
        </p:txBody>
      </p:sp>
      <p:sp>
        <p:nvSpPr>
          <p:cNvPr id="48137" name="Rectangle 9"/>
          <p:cNvSpPr/>
          <p:nvPr/>
        </p:nvSpPr>
        <p:spPr>
          <a:xfrm>
            <a:off x="1128713" y="473075"/>
            <a:ext cx="1695450" cy="515938"/>
          </a:xfrm>
          <a:prstGeom prst="rect">
            <a:avLst/>
          </a:prstGeom>
          <a:noFill/>
          <a:ln w="9525">
            <a:noFill/>
          </a:ln>
        </p:spPr>
        <p:txBody>
          <a:bodyPr wrap="none" lIns="90488" tIns="44450" rIns="90488" bIns="44450">
            <a:spAutoFit/>
          </a:bodyPr>
          <a:p>
            <a:pPr eaLnBrk="0" hangingPunct="0"/>
            <a:r>
              <a:rPr lang="ko-KR" altLang="en-US" sz="2800" b="1" dirty="0">
                <a:latin typeface="GulimChe" panose="020B0609000101010101" pitchFamily="49" charset="-127"/>
                <a:ea typeface="GulimChe" panose="020B0609000101010101" pitchFamily="49" charset="-127"/>
              </a:rPr>
              <a:t>「</a:t>
            </a:r>
            <a:r>
              <a:rPr lang="zh-CN" altLang="en-US" sz="2800" b="1" dirty="0">
                <a:latin typeface="GulimChe" panose="020B0609000101010101" pitchFamily="49" charset="-127"/>
                <a:ea typeface="宋体" panose="02010600030101010101" pitchFamily="2" charset="-122"/>
              </a:rPr>
              <a:t>首先</a:t>
            </a:r>
            <a:r>
              <a:rPr lang="ko-KR" altLang="en-US" sz="2800" b="1" dirty="0">
                <a:latin typeface="GulimChe" panose="020B0609000101010101" pitchFamily="49" charset="-127"/>
                <a:ea typeface="GulimChe" panose="020B0609000101010101" pitchFamily="49" charset="-127"/>
              </a:rPr>
              <a:t>」</a:t>
            </a:r>
            <a:r>
              <a:rPr lang="ko-KR" altLang="en-US" sz="2800" b="1" dirty="0">
                <a:latin typeface="Times New Roman" panose="02020603050405020304" pitchFamily="18" charset="0"/>
                <a:ea typeface="GulimChe" panose="020B0609000101010101" pitchFamily="49" charset="-127"/>
              </a:rPr>
              <a:t> </a:t>
            </a:r>
            <a:endParaRPr lang="ko-KR" altLang="en-US" sz="2800" b="1" dirty="0">
              <a:latin typeface="Times New Roman" panose="02020603050405020304" pitchFamily="18" charset="0"/>
              <a:ea typeface="GulimChe" panose="020B0609000101010101" pitchFamily="49" charset="-127"/>
            </a:endParaRPr>
          </a:p>
        </p:txBody>
      </p:sp>
      <p:sp>
        <p:nvSpPr>
          <p:cNvPr id="48138" name="Rectangle 10"/>
          <p:cNvSpPr/>
          <p:nvPr/>
        </p:nvSpPr>
        <p:spPr>
          <a:xfrm>
            <a:off x="2362200" y="854075"/>
            <a:ext cx="1966913" cy="515938"/>
          </a:xfrm>
          <a:prstGeom prst="rect">
            <a:avLst/>
          </a:prstGeom>
          <a:noFill/>
          <a:ln w="9525">
            <a:noFill/>
          </a:ln>
        </p:spPr>
        <p:txBody>
          <a:bodyPr wrap="none" lIns="90488" tIns="44450" rIns="90488" bIns="44450">
            <a:spAutoFit/>
          </a:bodyPr>
          <a:p>
            <a:pPr eaLnBrk="0" hangingPunct="0"/>
            <a:r>
              <a:rPr lang="zh-CN" altLang="en-US" sz="2800" b="1" dirty="0">
                <a:latin typeface="GulimChe" panose="020B0609000101010101" pitchFamily="49" charset="-127"/>
                <a:ea typeface="宋体" panose="02010600030101010101" pitchFamily="2" charset="-122"/>
              </a:rPr>
              <a:t>分围细分化</a:t>
            </a:r>
            <a:endParaRPr lang="ko-KR" altLang="en-US" sz="2800" b="1" dirty="0">
              <a:latin typeface="GulimChe" panose="020B0609000101010101" pitchFamily="49" charset="-127"/>
              <a:ea typeface="GulimChe" panose="020B0609000101010101" pitchFamily="49" charset="-127"/>
            </a:endParaRPr>
          </a:p>
        </p:txBody>
      </p:sp>
      <p:sp>
        <p:nvSpPr>
          <p:cNvPr id="48139" name="Rectangle 11"/>
          <p:cNvSpPr/>
          <p:nvPr/>
        </p:nvSpPr>
        <p:spPr>
          <a:xfrm>
            <a:off x="3186113" y="1295400"/>
            <a:ext cx="3330575" cy="698500"/>
          </a:xfrm>
          <a:prstGeom prst="rect">
            <a:avLst/>
          </a:prstGeom>
          <a:noFill/>
          <a:ln w="9525">
            <a:noFill/>
          </a:ln>
        </p:spPr>
        <p:txBody>
          <a:bodyPr wrap="none" lIns="90488" tIns="44450" rIns="90488" bIns="44450">
            <a:spAutoFit/>
          </a:bodyPr>
          <a:p>
            <a:pPr eaLnBrk="0" hangingPunct="0"/>
            <a:r>
              <a:rPr lang="en-US" altLang="zh-CN" sz="2400">
                <a:latin typeface="GulimChe" panose="020B0609000101010101" pitchFamily="49" charset="-127"/>
                <a:ea typeface="GulimChe" panose="020B0609000101010101" pitchFamily="49" charset="-127"/>
              </a:rPr>
              <a:t>●</a:t>
            </a:r>
            <a:r>
              <a:rPr lang="zh-CN" altLang="en-US" sz="2400" b="1" dirty="0">
                <a:latin typeface="GulimChe" panose="020B0609000101010101" pitchFamily="49" charset="-127"/>
                <a:ea typeface="宋体" panose="02010600030101010101" pitchFamily="2" charset="-122"/>
              </a:rPr>
              <a:t>可能的事</a:t>
            </a:r>
            <a:endParaRPr lang="ko-KR" altLang="en-US" sz="1600" dirty="0">
              <a:latin typeface="GulimChe" panose="020B0609000101010101" pitchFamily="49" charset="-127"/>
              <a:ea typeface="宋体" panose="02010600030101010101" pitchFamily="2" charset="-122"/>
            </a:endParaRPr>
          </a:p>
          <a:p>
            <a:pPr eaLnBrk="0" hangingPunct="0"/>
            <a:r>
              <a:rPr lang="ko-KR" altLang="en-US" sz="1600" dirty="0">
                <a:latin typeface="Times New Roman" panose="02020603050405020304" pitchFamily="18" charset="0"/>
                <a:ea typeface="GulimChe" panose="020B0609000101010101" pitchFamily="49" charset="-127"/>
              </a:rPr>
              <a:t>      </a:t>
            </a:r>
            <a:r>
              <a:rPr lang="zh-CN" altLang="en-US" sz="1600" dirty="0">
                <a:latin typeface="Times New Roman" panose="02020603050405020304" pitchFamily="18" charset="0"/>
                <a:ea typeface="宋体" panose="02010600030101010101" pitchFamily="2" charset="-122"/>
              </a:rPr>
              <a:t>可能的事开始着手到可能的地方</a:t>
            </a:r>
            <a:endParaRPr lang="ko-KR" altLang="en-US" sz="1600" dirty="0">
              <a:latin typeface="GulimChe" panose="020B0609000101010101" pitchFamily="49" charset="-127"/>
              <a:ea typeface="GulimChe" panose="020B0609000101010101" pitchFamily="49" charset="-127"/>
            </a:endParaRPr>
          </a:p>
        </p:txBody>
      </p:sp>
      <p:sp>
        <p:nvSpPr>
          <p:cNvPr id="48140" name="Rectangle 12"/>
          <p:cNvSpPr/>
          <p:nvPr/>
        </p:nvSpPr>
        <p:spPr>
          <a:xfrm>
            <a:off x="3643313" y="5764213"/>
            <a:ext cx="2212975" cy="698500"/>
          </a:xfrm>
          <a:prstGeom prst="rect">
            <a:avLst/>
          </a:prstGeom>
          <a:noFill/>
          <a:ln w="9525">
            <a:noFill/>
          </a:ln>
        </p:spPr>
        <p:txBody>
          <a:bodyPr wrap="none" lIns="90488" tIns="44450" rIns="90488" bIns="44450">
            <a:spAutoFit/>
          </a:bodyPr>
          <a:p>
            <a:pPr eaLnBrk="0" hangingPunct="0"/>
            <a:r>
              <a:rPr lang="en-US" altLang="zh-CN" sz="2400" b="1">
                <a:latin typeface="GulimChe" panose="020B0609000101010101" pitchFamily="49" charset="-127"/>
                <a:ea typeface="GulimChe" panose="020B0609000101010101" pitchFamily="49" charset="-127"/>
              </a:rPr>
              <a:t>●</a:t>
            </a:r>
            <a:r>
              <a:rPr lang="en-US" altLang="zh-CN" sz="2400" b="1">
                <a:latin typeface="Times New Roman" panose="02020603050405020304" pitchFamily="18" charset="0"/>
                <a:ea typeface="GulimChe" panose="020B0609000101010101" pitchFamily="49" charset="-127"/>
              </a:rPr>
              <a:t> </a:t>
            </a:r>
            <a:r>
              <a:rPr lang="zh-CN" altLang="en-US" sz="2400" b="1" dirty="0">
                <a:latin typeface="Times New Roman" panose="02020603050405020304" pitchFamily="18" charset="0"/>
                <a:ea typeface="宋体" panose="02010600030101010101" pitchFamily="2" charset="-122"/>
              </a:rPr>
              <a:t>不成的事</a:t>
            </a:r>
            <a:endParaRPr lang="ko-KR" altLang="en-US" sz="2400" dirty="0">
              <a:latin typeface="GulimChe" panose="020B0609000101010101" pitchFamily="49" charset="-127"/>
              <a:ea typeface="GulimChe" panose="020B0609000101010101" pitchFamily="49" charset="-127"/>
            </a:endParaRPr>
          </a:p>
          <a:p>
            <a:pPr eaLnBrk="0" hangingPunct="0"/>
            <a:r>
              <a:rPr lang="ko-KR" altLang="en-US" sz="1600" dirty="0">
                <a:latin typeface="Times New Roman" panose="02020603050405020304" pitchFamily="18" charset="0"/>
                <a:ea typeface="GulimChe" panose="020B0609000101010101" pitchFamily="49" charset="-127"/>
              </a:rPr>
              <a:t>       </a:t>
            </a:r>
            <a:r>
              <a:rPr lang="zh-CN" altLang="en-US" sz="1600" dirty="0">
                <a:latin typeface="Times New Roman" panose="02020603050405020304" pitchFamily="18" charset="0"/>
                <a:ea typeface="宋体" panose="02010600030101010101" pitchFamily="2" charset="-122"/>
              </a:rPr>
              <a:t>下次成可能时再做</a:t>
            </a:r>
            <a:r>
              <a:rPr lang="en-US" altLang="zh-CN" sz="1600">
                <a:latin typeface="Times New Roman" panose="02020603050405020304" pitchFamily="18" charset="0"/>
                <a:ea typeface="GulimChe" panose="020B0609000101010101" pitchFamily="49" charset="-127"/>
              </a:rPr>
              <a:t>.</a:t>
            </a:r>
            <a:endParaRPr lang="en-US" altLang="zh-CN" sz="1600">
              <a:latin typeface="Times New Roman" panose="02020603050405020304" pitchFamily="18" charset="0"/>
              <a:ea typeface="GulimChe" panose="020B0609000101010101" pitchFamily="49" charset="-127"/>
            </a:endParaRPr>
          </a:p>
        </p:txBody>
      </p:sp>
      <p:sp>
        <p:nvSpPr>
          <p:cNvPr id="48141" name="Rectangle 13"/>
          <p:cNvSpPr/>
          <p:nvPr/>
        </p:nvSpPr>
        <p:spPr>
          <a:xfrm>
            <a:off x="1052513" y="2133600"/>
            <a:ext cx="1247775" cy="577850"/>
          </a:xfrm>
          <a:prstGeom prst="rect">
            <a:avLst/>
          </a:prstGeom>
          <a:noFill/>
          <a:ln w="9525">
            <a:noFill/>
          </a:ln>
        </p:spPr>
        <p:txBody>
          <a:bodyPr wrap="none" lIns="90488" tIns="44450" rIns="90488" bIns="44450">
            <a:spAutoFit/>
          </a:bodyPr>
          <a:p>
            <a:pPr eaLnBrk="0" hangingPunct="0"/>
            <a:r>
              <a:rPr lang="ko-KR" altLang="en-US" sz="1600" dirty="0">
                <a:latin typeface="GulimChe" panose="020B0609000101010101" pitchFamily="49" charset="-127"/>
                <a:ea typeface="GulimChe" panose="020B0609000101010101" pitchFamily="49" charset="-127"/>
              </a:rPr>
              <a:t>「</a:t>
            </a:r>
            <a:r>
              <a:rPr lang="zh-CN" altLang="en-US" sz="1600" dirty="0">
                <a:latin typeface="GulimChe" panose="020B0609000101010101" pitchFamily="49" charset="-127"/>
                <a:ea typeface="宋体" panose="02010600030101010101" pitchFamily="2" charset="-122"/>
              </a:rPr>
              <a:t>首先</a:t>
            </a:r>
            <a:r>
              <a:rPr lang="ko-KR" altLang="en-US" sz="1600" dirty="0">
                <a:latin typeface="GulimChe" panose="020B0609000101010101" pitchFamily="49" charset="-127"/>
                <a:ea typeface="GulimChe" panose="020B0609000101010101" pitchFamily="49" charset="-127"/>
              </a:rPr>
              <a:t>」</a:t>
            </a:r>
            <a:endParaRPr lang="ko-KR" altLang="en-US" sz="1600" dirty="0">
              <a:latin typeface="GulimChe" panose="020B0609000101010101" pitchFamily="49" charset="-127"/>
              <a:ea typeface="GulimChe" panose="020B0609000101010101" pitchFamily="49" charset="-127"/>
            </a:endParaRPr>
          </a:p>
          <a:p>
            <a:pPr eaLnBrk="0" hangingPunct="0"/>
            <a:r>
              <a:rPr lang="zh-CN" altLang="en-US" sz="1600" dirty="0">
                <a:latin typeface="GulimChe" panose="020B0609000101010101" pitchFamily="49" charset="-127"/>
                <a:ea typeface="宋体" panose="02010600030101010101" pitchFamily="2" charset="-122"/>
              </a:rPr>
              <a:t>把问题分化</a:t>
            </a:r>
            <a:r>
              <a:rPr lang="en-US" altLang="zh-CN" sz="1600">
                <a:latin typeface="Times New Roman" panose="02020603050405020304" pitchFamily="18" charset="0"/>
                <a:ea typeface="GulimChe" panose="020B0609000101010101" pitchFamily="49" charset="-127"/>
              </a:rPr>
              <a:t>.</a:t>
            </a:r>
            <a:endParaRPr lang="en-US" altLang="zh-CN" sz="1600">
              <a:latin typeface="Times New Roman" panose="02020603050405020304" pitchFamily="18" charset="0"/>
              <a:ea typeface="GulimChe" panose="020B0609000101010101" pitchFamily="49" charset="-127"/>
            </a:endParaRPr>
          </a:p>
        </p:txBody>
      </p:sp>
      <p:sp>
        <p:nvSpPr>
          <p:cNvPr id="48142" name="Freeform 14"/>
          <p:cNvSpPr/>
          <p:nvPr/>
        </p:nvSpPr>
        <p:spPr>
          <a:xfrm>
            <a:off x="2387600" y="5334000"/>
            <a:ext cx="1546225" cy="182563"/>
          </a:xfrm>
          <a:custGeom>
            <a:avLst/>
            <a:gdLst>
              <a:gd name="txL" fmla="*/ 0 w 974"/>
              <a:gd name="txT" fmla="*/ 0 h 115"/>
              <a:gd name="txR" fmla="*/ 974 w 974"/>
              <a:gd name="txB" fmla="*/ 115 h 115"/>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74" h="115">
                <a:moveTo>
                  <a:pt x="32" y="0"/>
                </a:moveTo>
                <a:lnTo>
                  <a:pt x="32" y="0"/>
                </a:lnTo>
                <a:lnTo>
                  <a:pt x="83" y="31"/>
                </a:lnTo>
                <a:lnTo>
                  <a:pt x="124" y="41"/>
                </a:lnTo>
                <a:lnTo>
                  <a:pt x="155" y="41"/>
                </a:lnTo>
                <a:lnTo>
                  <a:pt x="186" y="52"/>
                </a:lnTo>
                <a:lnTo>
                  <a:pt x="238" y="62"/>
                </a:lnTo>
                <a:lnTo>
                  <a:pt x="269" y="72"/>
                </a:lnTo>
                <a:lnTo>
                  <a:pt x="373" y="83"/>
                </a:lnTo>
                <a:lnTo>
                  <a:pt x="476" y="93"/>
                </a:lnTo>
                <a:lnTo>
                  <a:pt x="507" y="103"/>
                </a:lnTo>
                <a:lnTo>
                  <a:pt x="538" y="103"/>
                </a:lnTo>
                <a:lnTo>
                  <a:pt x="579" y="103"/>
                </a:lnTo>
                <a:lnTo>
                  <a:pt x="621" y="114"/>
                </a:lnTo>
                <a:lnTo>
                  <a:pt x="652" y="114"/>
                </a:lnTo>
                <a:lnTo>
                  <a:pt x="497" y="114"/>
                </a:lnTo>
                <a:lnTo>
                  <a:pt x="331" y="114"/>
                </a:lnTo>
                <a:lnTo>
                  <a:pt x="166" y="114"/>
                </a:lnTo>
                <a:lnTo>
                  <a:pt x="42" y="114"/>
                </a:lnTo>
                <a:lnTo>
                  <a:pt x="0" y="114"/>
                </a:lnTo>
                <a:lnTo>
                  <a:pt x="104" y="83"/>
                </a:lnTo>
                <a:lnTo>
                  <a:pt x="290" y="62"/>
                </a:lnTo>
                <a:lnTo>
                  <a:pt x="455" y="52"/>
                </a:lnTo>
                <a:lnTo>
                  <a:pt x="579" y="52"/>
                </a:lnTo>
                <a:lnTo>
                  <a:pt x="610" y="52"/>
                </a:lnTo>
                <a:lnTo>
                  <a:pt x="652" y="52"/>
                </a:lnTo>
                <a:lnTo>
                  <a:pt x="621" y="41"/>
                </a:lnTo>
                <a:lnTo>
                  <a:pt x="455" y="41"/>
                </a:lnTo>
                <a:lnTo>
                  <a:pt x="290" y="41"/>
                </a:lnTo>
                <a:lnTo>
                  <a:pt x="186" y="41"/>
                </a:lnTo>
                <a:lnTo>
                  <a:pt x="228" y="41"/>
                </a:lnTo>
                <a:lnTo>
                  <a:pt x="352" y="41"/>
                </a:lnTo>
                <a:lnTo>
                  <a:pt x="476" y="41"/>
                </a:lnTo>
                <a:lnTo>
                  <a:pt x="507" y="52"/>
                </a:lnTo>
                <a:lnTo>
                  <a:pt x="548" y="52"/>
                </a:lnTo>
                <a:lnTo>
                  <a:pt x="652" y="52"/>
                </a:lnTo>
                <a:lnTo>
                  <a:pt x="693" y="62"/>
                </a:lnTo>
                <a:lnTo>
                  <a:pt x="724" y="62"/>
                </a:lnTo>
                <a:lnTo>
                  <a:pt x="766" y="62"/>
                </a:lnTo>
                <a:lnTo>
                  <a:pt x="807" y="62"/>
                </a:lnTo>
                <a:lnTo>
                  <a:pt x="848" y="62"/>
                </a:lnTo>
                <a:lnTo>
                  <a:pt x="890" y="62"/>
                </a:lnTo>
                <a:lnTo>
                  <a:pt x="931" y="62"/>
                </a:lnTo>
                <a:lnTo>
                  <a:pt x="973" y="62"/>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8143" name="Freeform 15"/>
          <p:cNvSpPr/>
          <p:nvPr/>
        </p:nvSpPr>
        <p:spPr>
          <a:xfrm>
            <a:off x="1752600" y="5449888"/>
            <a:ext cx="4268788" cy="198437"/>
          </a:xfrm>
          <a:custGeom>
            <a:avLst/>
            <a:gdLst>
              <a:gd name="txL" fmla="*/ 0 w 2689"/>
              <a:gd name="txT" fmla="*/ 0 h 125"/>
              <a:gd name="txR" fmla="*/ 2689 w 2689"/>
              <a:gd name="txB" fmla="*/ 125 h 12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Lst>
            <a:rect l="txL" t="txT" r="txR" b="txB"/>
            <a:pathLst>
              <a:path w="2689" h="125">
                <a:moveTo>
                  <a:pt x="0" y="61"/>
                </a:moveTo>
                <a:lnTo>
                  <a:pt x="69" y="31"/>
                </a:lnTo>
                <a:lnTo>
                  <a:pt x="173" y="41"/>
                </a:lnTo>
                <a:lnTo>
                  <a:pt x="276" y="41"/>
                </a:lnTo>
                <a:lnTo>
                  <a:pt x="317" y="51"/>
                </a:lnTo>
                <a:lnTo>
                  <a:pt x="348" y="51"/>
                </a:lnTo>
                <a:lnTo>
                  <a:pt x="400" y="62"/>
                </a:lnTo>
                <a:lnTo>
                  <a:pt x="431" y="62"/>
                </a:lnTo>
                <a:lnTo>
                  <a:pt x="462" y="62"/>
                </a:lnTo>
                <a:lnTo>
                  <a:pt x="493" y="72"/>
                </a:lnTo>
                <a:lnTo>
                  <a:pt x="535" y="72"/>
                </a:lnTo>
                <a:lnTo>
                  <a:pt x="586" y="72"/>
                </a:lnTo>
                <a:lnTo>
                  <a:pt x="638" y="72"/>
                </a:lnTo>
                <a:lnTo>
                  <a:pt x="669" y="72"/>
                </a:lnTo>
                <a:lnTo>
                  <a:pt x="710" y="72"/>
                </a:lnTo>
                <a:lnTo>
                  <a:pt x="659" y="72"/>
                </a:lnTo>
                <a:lnTo>
                  <a:pt x="514" y="72"/>
                </a:lnTo>
                <a:lnTo>
                  <a:pt x="348" y="72"/>
                </a:lnTo>
                <a:lnTo>
                  <a:pt x="245" y="62"/>
                </a:lnTo>
                <a:lnTo>
                  <a:pt x="214" y="62"/>
                </a:lnTo>
                <a:lnTo>
                  <a:pt x="152" y="62"/>
                </a:lnTo>
                <a:lnTo>
                  <a:pt x="110" y="62"/>
                </a:lnTo>
                <a:lnTo>
                  <a:pt x="152" y="62"/>
                </a:lnTo>
                <a:lnTo>
                  <a:pt x="317" y="62"/>
                </a:lnTo>
                <a:lnTo>
                  <a:pt x="524" y="62"/>
                </a:lnTo>
                <a:lnTo>
                  <a:pt x="731" y="62"/>
                </a:lnTo>
                <a:lnTo>
                  <a:pt x="876" y="62"/>
                </a:lnTo>
                <a:lnTo>
                  <a:pt x="979" y="62"/>
                </a:lnTo>
                <a:lnTo>
                  <a:pt x="1021" y="62"/>
                </a:lnTo>
                <a:lnTo>
                  <a:pt x="1052" y="62"/>
                </a:lnTo>
                <a:lnTo>
                  <a:pt x="1104" y="62"/>
                </a:lnTo>
                <a:lnTo>
                  <a:pt x="1145" y="62"/>
                </a:lnTo>
                <a:lnTo>
                  <a:pt x="1031" y="72"/>
                </a:lnTo>
                <a:lnTo>
                  <a:pt x="866" y="72"/>
                </a:lnTo>
                <a:lnTo>
                  <a:pt x="742" y="72"/>
                </a:lnTo>
                <a:lnTo>
                  <a:pt x="762" y="114"/>
                </a:lnTo>
                <a:lnTo>
                  <a:pt x="907" y="124"/>
                </a:lnTo>
                <a:lnTo>
                  <a:pt x="1073" y="124"/>
                </a:lnTo>
                <a:lnTo>
                  <a:pt x="1114" y="124"/>
                </a:lnTo>
                <a:lnTo>
                  <a:pt x="1145" y="124"/>
                </a:lnTo>
                <a:lnTo>
                  <a:pt x="1104" y="124"/>
                </a:lnTo>
                <a:lnTo>
                  <a:pt x="1248" y="93"/>
                </a:lnTo>
                <a:lnTo>
                  <a:pt x="1414" y="83"/>
                </a:lnTo>
                <a:lnTo>
                  <a:pt x="1559" y="72"/>
                </a:lnTo>
                <a:lnTo>
                  <a:pt x="1662" y="62"/>
                </a:lnTo>
                <a:lnTo>
                  <a:pt x="1693" y="62"/>
                </a:lnTo>
                <a:lnTo>
                  <a:pt x="1569" y="62"/>
                </a:lnTo>
                <a:lnTo>
                  <a:pt x="1383" y="51"/>
                </a:lnTo>
                <a:lnTo>
                  <a:pt x="1176" y="41"/>
                </a:lnTo>
                <a:lnTo>
                  <a:pt x="1135" y="41"/>
                </a:lnTo>
                <a:lnTo>
                  <a:pt x="1259" y="31"/>
                </a:lnTo>
                <a:lnTo>
                  <a:pt x="1445" y="31"/>
                </a:lnTo>
                <a:lnTo>
                  <a:pt x="1673" y="31"/>
                </a:lnTo>
                <a:lnTo>
                  <a:pt x="1879" y="31"/>
                </a:lnTo>
                <a:lnTo>
                  <a:pt x="2004" y="31"/>
                </a:lnTo>
                <a:lnTo>
                  <a:pt x="2035" y="31"/>
                </a:lnTo>
                <a:lnTo>
                  <a:pt x="2076" y="31"/>
                </a:lnTo>
                <a:lnTo>
                  <a:pt x="1993" y="31"/>
                </a:lnTo>
                <a:lnTo>
                  <a:pt x="1848" y="31"/>
                </a:lnTo>
                <a:lnTo>
                  <a:pt x="1724" y="41"/>
                </a:lnTo>
                <a:lnTo>
                  <a:pt x="1693" y="62"/>
                </a:lnTo>
                <a:lnTo>
                  <a:pt x="1807" y="83"/>
                </a:lnTo>
                <a:lnTo>
                  <a:pt x="1952" y="93"/>
                </a:lnTo>
                <a:lnTo>
                  <a:pt x="2117" y="93"/>
                </a:lnTo>
                <a:lnTo>
                  <a:pt x="2159" y="93"/>
                </a:lnTo>
                <a:lnTo>
                  <a:pt x="2117" y="93"/>
                </a:lnTo>
                <a:lnTo>
                  <a:pt x="1993" y="103"/>
                </a:lnTo>
                <a:lnTo>
                  <a:pt x="1828" y="103"/>
                </a:lnTo>
                <a:lnTo>
                  <a:pt x="1786" y="103"/>
                </a:lnTo>
                <a:lnTo>
                  <a:pt x="1879" y="93"/>
                </a:lnTo>
                <a:lnTo>
                  <a:pt x="2045" y="83"/>
                </a:lnTo>
                <a:lnTo>
                  <a:pt x="2252" y="83"/>
                </a:lnTo>
                <a:lnTo>
                  <a:pt x="2355" y="83"/>
                </a:lnTo>
                <a:lnTo>
                  <a:pt x="2314" y="83"/>
                </a:lnTo>
                <a:lnTo>
                  <a:pt x="2210" y="72"/>
                </a:lnTo>
                <a:lnTo>
                  <a:pt x="2169" y="62"/>
                </a:lnTo>
                <a:lnTo>
                  <a:pt x="2283" y="41"/>
                </a:lnTo>
                <a:lnTo>
                  <a:pt x="2428" y="31"/>
                </a:lnTo>
                <a:lnTo>
                  <a:pt x="2552" y="20"/>
                </a:lnTo>
                <a:lnTo>
                  <a:pt x="2593" y="10"/>
                </a:lnTo>
                <a:lnTo>
                  <a:pt x="2552" y="10"/>
                </a:lnTo>
                <a:lnTo>
                  <a:pt x="2407" y="10"/>
                </a:lnTo>
                <a:lnTo>
                  <a:pt x="2283" y="0"/>
                </a:lnTo>
                <a:lnTo>
                  <a:pt x="2252" y="0"/>
                </a:lnTo>
                <a:lnTo>
                  <a:pt x="2283" y="0"/>
                </a:lnTo>
                <a:lnTo>
                  <a:pt x="2428" y="0"/>
                </a:lnTo>
                <a:lnTo>
                  <a:pt x="2573" y="0"/>
                </a:lnTo>
                <a:lnTo>
                  <a:pt x="2676" y="0"/>
                </a:lnTo>
                <a:lnTo>
                  <a:pt x="2688" y="13"/>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154" name="组合 49153"/>
          <p:cNvGrpSpPr/>
          <p:nvPr/>
        </p:nvGrpSpPr>
        <p:grpSpPr>
          <a:xfrm>
            <a:off x="5940425" y="1052513"/>
            <a:ext cx="2641600" cy="2087562"/>
            <a:chOff x="0" y="0"/>
            <a:chExt cx="1936" cy="1250"/>
          </a:xfrm>
        </p:grpSpPr>
        <p:sp>
          <p:nvSpPr>
            <p:cNvPr id="49155" name="Oval 3"/>
            <p:cNvSpPr/>
            <p:nvPr/>
          </p:nvSpPr>
          <p:spPr>
            <a:xfrm rot="20160000">
              <a:off x="146" y="481"/>
              <a:ext cx="605" cy="547"/>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56" name="Oval 4"/>
            <p:cNvSpPr/>
            <p:nvPr/>
          </p:nvSpPr>
          <p:spPr>
            <a:xfrm rot="20160000">
              <a:off x="576" y="643"/>
              <a:ext cx="605" cy="546"/>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57" name="Oval 5"/>
            <p:cNvSpPr/>
            <p:nvPr/>
          </p:nvSpPr>
          <p:spPr>
            <a:xfrm rot="20160000">
              <a:off x="1010" y="703"/>
              <a:ext cx="604" cy="547"/>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58" name="Oval 6"/>
            <p:cNvSpPr/>
            <p:nvPr/>
          </p:nvSpPr>
          <p:spPr>
            <a:xfrm rot="20160000">
              <a:off x="1331" y="512"/>
              <a:ext cx="605" cy="547"/>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59" name="Oval 7"/>
            <p:cNvSpPr/>
            <p:nvPr/>
          </p:nvSpPr>
          <p:spPr>
            <a:xfrm rot="20160000">
              <a:off x="1096" y="217"/>
              <a:ext cx="604" cy="546"/>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60" name="Oval 8"/>
            <p:cNvSpPr/>
            <p:nvPr/>
          </p:nvSpPr>
          <p:spPr>
            <a:xfrm rot="20160000">
              <a:off x="793" y="0"/>
              <a:ext cx="604" cy="547"/>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61" name="Oval 9"/>
            <p:cNvSpPr/>
            <p:nvPr/>
          </p:nvSpPr>
          <p:spPr>
            <a:xfrm rot="20160000">
              <a:off x="439" y="4"/>
              <a:ext cx="604" cy="546"/>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62" name="Oval 10"/>
            <p:cNvSpPr/>
            <p:nvPr/>
          </p:nvSpPr>
          <p:spPr>
            <a:xfrm rot="20160000">
              <a:off x="0" y="47"/>
              <a:ext cx="604" cy="546"/>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63" name="Oval 11"/>
            <p:cNvSpPr/>
            <p:nvPr/>
          </p:nvSpPr>
          <p:spPr>
            <a:xfrm rot="20160000">
              <a:off x="675" y="300"/>
              <a:ext cx="604" cy="546"/>
            </a:xfrm>
            <a:prstGeom prst="ellipse">
              <a:avLst/>
            </a:prstGeom>
            <a:solidFill>
              <a:srgbClr val="A2C1FE"/>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64" name="Rectangle 12"/>
            <p:cNvSpPr/>
            <p:nvPr/>
          </p:nvSpPr>
          <p:spPr>
            <a:xfrm rot="1020000">
              <a:off x="92" y="200"/>
              <a:ext cx="1786" cy="365"/>
            </a:xfrm>
            <a:prstGeom prst="rect">
              <a:avLst/>
            </a:prstGeom>
            <a:noFill/>
            <a:ln w="9525">
              <a:noFill/>
            </a:ln>
          </p:spPr>
          <p:txBody>
            <a:bodyPr wrap="none" lIns="92075" tIns="46038" rIns="92075" bIns="46038">
              <a:spAutoFit/>
            </a:bodyPr>
            <a:p>
              <a:pPr defTabSz="762000" eaLnBrk="0" hangingPunct="0"/>
              <a:r>
                <a:rPr lang="zh-CN" altLang="en-US" sz="3200" b="1" dirty="0">
                  <a:latin typeface="GulimChe" panose="020B0609000101010101" pitchFamily="49" charset="-127"/>
                  <a:ea typeface="宋体" panose="02010600030101010101" pitchFamily="2" charset="-122"/>
                </a:rPr>
                <a:t>事的目的</a:t>
              </a:r>
              <a:r>
                <a:rPr lang="en-US" altLang="zh-CN" sz="3200" b="1">
                  <a:latin typeface="GulimChe" panose="020B0609000101010101" pitchFamily="49" charset="-127"/>
                  <a:ea typeface="GulimChe" panose="020B0609000101010101" pitchFamily="49" charset="-127"/>
                </a:rPr>
                <a:t>=</a:t>
              </a:r>
              <a:r>
                <a:rPr lang="zh-CN" altLang="en-US" sz="3200" b="1" dirty="0">
                  <a:latin typeface="GulimChe" panose="020B0609000101010101" pitchFamily="49" charset="-127"/>
                  <a:ea typeface="宋体" panose="02010600030101010101" pitchFamily="2" charset="-122"/>
                </a:rPr>
                <a:t>业务</a:t>
              </a:r>
              <a:endParaRPr lang="ko-KR" altLang="en-US" sz="3200" b="1" dirty="0">
                <a:latin typeface="GulimChe" panose="020B0609000101010101" pitchFamily="49" charset="-127"/>
                <a:ea typeface="GulimChe" panose="020B0609000101010101" pitchFamily="49" charset="-127"/>
              </a:endParaRPr>
            </a:p>
          </p:txBody>
        </p:sp>
      </p:grpSp>
      <p:sp>
        <p:nvSpPr>
          <p:cNvPr id="49165" name="Line 13"/>
          <p:cNvSpPr/>
          <p:nvPr/>
        </p:nvSpPr>
        <p:spPr>
          <a:xfrm flipV="1">
            <a:off x="6653213" y="3486150"/>
            <a:ext cx="522287" cy="619125"/>
          </a:xfrm>
          <a:prstGeom prst="line">
            <a:avLst/>
          </a:prstGeom>
          <a:ln w="9525">
            <a:noFill/>
          </a:ln>
        </p:spPr>
      </p:sp>
      <p:graphicFrame>
        <p:nvGraphicFramePr>
          <p:cNvPr id="49166" name="Object 1024"/>
          <p:cNvGraphicFramePr/>
          <p:nvPr/>
        </p:nvGraphicFramePr>
        <p:xfrm>
          <a:off x="1065213" y="2005013"/>
          <a:ext cx="6148387" cy="4235450"/>
        </p:xfrm>
        <a:graphic>
          <a:graphicData uri="http://schemas.openxmlformats.org/presentationml/2006/ole">
            <mc:AlternateContent xmlns:mc="http://schemas.openxmlformats.org/markup-compatibility/2006">
              <mc:Choice xmlns:v="urn:schemas-microsoft-com:vml" Requires="v">
                <p:oleObj spid="_x0000_s3084" name="" r:id="rId1" imgW="6148705" imgH="4235450" progId="">
                  <p:embed/>
                </p:oleObj>
              </mc:Choice>
              <mc:Fallback>
                <p:oleObj name="" r:id="rId1" imgW="6148705" imgH="4235450" progId="">
                  <p:embed/>
                  <p:pic>
                    <p:nvPicPr>
                      <p:cNvPr id="0" name="图片 3083"/>
                      <p:cNvPicPr/>
                      <p:nvPr/>
                    </p:nvPicPr>
                    <p:blipFill>
                      <a:blip r:embed="rId2"/>
                      <a:stretch>
                        <a:fillRect/>
                      </a:stretch>
                    </p:blipFill>
                    <p:spPr>
                      <a:xfrm>
                        <a:off x="1065213" y="2005013"/>
                        <a:ext cx="6148387" cy="4235450"/>
                      </a:xfrm>
                      <a:prstGeom prst="rect">
                        <a:avLst/>
                      </a:prstGeom>
                      <a:noFill/>
                      <a:ln w="38100">
                        <a:noFill/>
                        <a:miter/>
                      </a:ln>
                    </p:spPr>
                  </p:pic>
                </p:oleObj>
              </mc:Fallback>
            </mc:AlternateContent>
          </a:graphicData>
        </a:graphic>
      </p:graphicFrame>
      <p:sp>
        <p:nvSpPr>
          <p:cNvPr id="49167" name="Arc 15"/>
          <p:cNvSpPr/>
          <p:nvPr/>
        </p:nvSpPr>
        <p:spPr>
          <a:xfrm>
            <a:off x="3201988" y="3306763"/>
            <a:ext cx="3765550" cy="2747962"/>
          </a:xfrm>
          <a:custGeom>
            <a:avLst/>
            <a:gdLst>
              <a:gd name="txL" fmla="*/ 0 w 21600"/>
              <a:gd name="txT" fmla="*/ 0 h 21600"/>
              <a:gd name="txR" fmla="*/ 21600 w 21600"/>
              <a:gd name="txB" fmla="*/ 21600 h 21600"/>
            </a:gdLst>
            <a:ahLst/>
            <a:cxnLst>
              <a:cxn ang="0">
                <a:pos x="2147483647" y="2147483647"/>
              </a:cxn>
              <a:cxn ang="0">
                <a:pos x="0" y="2147483647"/>
              </a:cxn>
              <a:cxn ang="0">
                <a:pos x="0" y="0"/>
              </a:cxn>
            </a:cxnLst>
            <a:rect l="txL" t="txT" r="txR" b="txB"/>
            <a:pathLst>
              <a:path w="21600" h="21600" fill="none">
                <a:moveTo>
                  <a:pt x="21599" y="11"/>
                </a:moveTo>
                <a:cubicBezTo>
                  <a:pt x="21593" y="11936"/>
                  <a:pt x="11924" y="21599"/>
                  <a:pt x="0" y="21600"/>
                </a:cubicBezTo>
              </a:path>
              <a:path w="21600" h="21600" stroke="0">
                <a:moveTo>
                  <a:pt x="21599" y="11"/>
                </a:moveTo>
                <a:cubicBezTo>
                  <a:pt x="21593" y="11936"/>
                  <a:pt x="11924" y="21599"/>
                  <a:pt x="0" y="21600"/>
                </a:cubicBezTo>
                <a:lnTo>
                  <a:pt x="0" y="0"/>
                </a:lnTo>
                <a:close/>
              </a:path>
            </a:pathLst>
          </a:custGeom>
          <a:noFill/>
          <a:ln w="127000" cap="flat" cmpd="sng">
            <a:solidFill>
              <a:srgbClr val="033C8F"/>
            </a:solidFill>
            <a:prstDash val="solid"/>
            <a:miter/>
            <a:headEnd type="stealth" w="med" len="lg"/>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49168" name="Rectangle 16"/>
          <p:cNvSpPr/>
          <p:nvPr/>
        </p:nvSpPr>
        <p:spPr>
          <a:xfrm rot="21000000">
            <a:off x="8394700" y="5559425"/>
            <a:ext cx="282575" cy="1241425"/>
          </a:xfrm>
          <a:prstGeom prst="rect">
            <a:avLst/>
          </a:prstGeom>
          <a:gradFill rotWithShape="0">
            <a:gsLst>
              <a:gs pos="0">
                <a:srgbClr val="714400"/>
              </a:gs>
              <a:gs pos="100000">
                <a:srgbClr val="7F571A"/>
              </a:gs>
            </a:gsLst>
            <a:lin ang="18900000" scaled="1"/>
            <a:tileRect/>
          </a:gradFill>
          <a:ln w="12700" cap="flat" cmpd="sng">
            <a:solidFill>
              <a:srgbClr val="714400"/>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69" name="Rectangle 17"/>
          <p:cNvSpPr/>
          <p:nvPr/>
        </p:nvSpPr>
        <p:spPr>
          <a:xfrm rot="20940000">
            <a:off x="6588125" y="4365625"/>
            <a:ext cx="2427288" cy="1565275"/>
          </a:xfrm>
          <a:prstGeom prst="rect">
            <a:avLst/>
          </a:prstGeom>
          <a:gradFill rotWithShape="0">
            <a:gsLst>
              <a:gs pos="0">
                <a:srgbClr val="FFFFFF"/>
              </a:gs>
              <a:gs pos="50000">
                <a:srgbClr val="AD6900"/>
              </a:gs>
              <a:gs pos="100000">
                <a:srgbClr val="FFFFFF"/>
              </a:gs>
            </a:gsLst>
            <a:lin ang="0" scaled="1"/>
            <a:tileRect/>
          </a:gradFill>
          <a:ln w="12700" cap="flat" cmpd="sng">
            <a:solidFill>
              <a:srgbClr val="AD6900"/>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9170" name="Rectangle 18"/>
          <p:cNvSpPr/>
          <p:nvPr/>
        </p:nvSpPr>
        <p:spPr>
          <a:xfrm rot="20940000">
            <a:off x="6804025" y="4652963"/>
            <a:ext cx="1898650" cy="946150"/>
          </a:xfrm>
          <a:prstGeom prst="rect">
            <a:avLst/>
          </a:prstGeom>
          <a:noFill/>
          <a:ln w="9525">
            <a:noFill/>
          </a:ln>
        </p:spPr>
        <p:txBody>
          <a:bodyPr wrap="none" lIns="92075" tIns="46038" rIns="92075" bIns="46038">
            <a:spAutoFit/>
          </a:bodyPr>
          <a:p>
            <a:pPr algn="ctr" defTabSz="762000" eaLnBrk="0" hangingPunct="0"/>
            <a:r>
              <a:rPr lang="zh-CN" altLang="en-US" dirty="0">
                <a:latin typeface="GulimChe" panose="020B0609000101010101" pitchFamily="49" charset="-127"/>
                <a:ea typeface="宋体" panose="02010600030101010101" pitchFamily="2" charset="-122"/>
              </a:rPr>
              <a:t>业务方式</a:t>
            </a:r>
            <a:endParaRPr lang="zh-CN" altLang="en-US" dirty="0">
              <a:latin typeface="GulimChe" panose="020B0609000101010101" pitchFamily="49" charset="-127"/>
              <a:ea typeface="宋体" panose="02010600030101010101" pitchFamily="2" charset="-122"/>
            </a:endParaRPr>
          </a:p>
          <a:p>
            <a:pPr algn="ctr" defTabSz="762000" eaLnBrk="0" hangingPunct="0"/>
            <a:r>
              <a:rPr lang="zh-CN" altLang="en-US" dirty="0">
                <a:latin typeface="GulimChe" panose="020B0609000101010101" pitchFamily="49" charset="-127"/>
                <a:ea typeface="宋体" panose="02010600030101010101" pitchFamily="2" charset="-122"/>
              </a:rPr>
              <a:t>可用很多种形式</a:t>
            </a:r>
            <a:r>
              <a:rPr lang="en-US" altLang="zh-CN">
                <a:latin typeface="GulimChe" panose="020B0609000101010101" pitchFamily="49" charset="-127"/>
                <a:ea typeface="GulimChe" panose="020B0609000101010101" pitchFamily="49" charset="-127"/>
              </a:rPr>
              <a:t>.</a:t>
            </a:r>
            <a:endParaRPr lang="en-US" altLang="zh-CN">
              <a:latin typeface="GulimChe" panose="020B0609000101010101" pitchFamily="49" charset="-127"/>
              <a:ea typeface="GulimChe" panose="020B0609000101010101" pitchFamily="49" charset="-127"/>
            </a:endParaRPr>
          </a:p>
          <a:p>
            <a:pPr algn="ctr" defTabSz="762000" eaLnBrk="0" hangingPunct="0"/>
            <a:r>
              <a:rPr lang="zh-CN" altLang="en-US" dirty="0">
                <a:latin typeface="GulimChe" panose="020B0609000101010101" pitchFamily="49" charset="-127"/>
                <a:ea typeface="宋体" panose="02010600030101010101" pitchFamily="2" charset="-122"/>
              </a:rPr>
              <a:t>这就是</a:t>
            </a:r>
            <a:r>
              <a:rPr lang="zh-CN" altLang="en-US" sz="2000" b="1" dirty="0">
                <a:latin typeface="GulimChe" panose="020B0609000101010101" pitchFamily="49" charset="-127"/>
                <a:ea typeface="宋体" panose="02010600030101010101" pitchFamily="2" charset="-122"/>
              </a:rPr>
              <a:t>改善</a:t>
            </a:r>
            <a:r>
              <a:rPr lang="en-US" altLang="zh-CN">
                <a:latin typeface="GulimChe" panose="020B0609000101010101" pitchFamily="49" charset="-127"/>
                <a:ea typeface="GulimChe" panose="020B0609000101010101" pitchFamily="49" charset="-127"/>
              </a:rPr>
              <a:t>!</a:t>
            </a:r>
            <a:endParaRPr lang="en-US" altLang="zh-CN">
              <a:latin typeface="GulimChe" panose="020B0609000101010101" pitchFamily="49" charset="-127"/>
              <a:ea typeface="GulimChe" panose="020B0609000101010101" pitchFamily="49" charset="-127"/>
            </a:endParaRPr>
          </a:p>
        </p:txBody>
      </p:sp>
      <p:grpSp>
        <p:nvGrpSpPr>
          <p:cNvPr id="49171" name="组合 49170"/>
          <p:cNvGrpSpPr/>
          <p:nvPr/>
        </p:nvGrpSpPr>
        <p:grpSpPr>
          <a:xfrm>
            <a:off x="2686050" y="3638550"/>
            <a:ext cx="3463925" cy="2198688"/>
            <a:chOff x="0" y="0"/>
            <a:chExt cx="5455" cy="3462"/>
          </a:xfrm>
        </p:grpSpPr>
        <p:sp>
          <p:nvSpPr>
            <p:cNvPr id="49172" name="Line 19"/>
            <p:cNvSpPr/>
            <p:nvPr/>
          </p:nvSpPr>
          <p:spPr>
            <a:xfrm flipV="1">
              <a:off x="0" y="2898"/>
              <a:ext cx="2205" cy="565"/>
            </a:xfrm>
            <a:prstGeom prst="line">
              <a:avLst/>
            </a:prstGeom>
            <a:ln w="127000" cap="flat" cmpd="sng">
              <a:solidFill>
                <a:srgbClr val="FF0000"/>
              </a:solidFill>
              <a:prstDash val="solid"/>
              <a:headEnd type="none" w="med" len="med"/>
              <a:tailEnd type="none" w="med" len="med"/>
            </a:ln>
          </p:spPr>
        </p:sp>
        <p:sp>
          <p:nvSpPr>
            <p:cNvPr id="49173" name="Line 20"/>
            <p:cNvSpPr/>
            <p:nvPr/>
          </p:nvSpPr>
          <p:spPr>
            <a:xfrm flipV="1">
              <a:off x="2210" y="1075"/>
              <a:ext cx="1040" cy="1818"/>
            </a:xfrm>
            <a:prstGeom prst="line">
              <a:avLst/>
            </a:prstGeom>
            <a:ln w="127000" cap="flat" cmpd="sng">
              <a:solidFill>
                <a:srgbClr val="FF0000"/>
              </a:solidFill>
              <a:prstDash val="solid"/>
              <a:headEnd type="none" w="med" len="med"/>
              <a:tailEnd type="none" w="med" len="med"/>
            </a:ln>
          </p:spPr>
        </p:sp>
        <p:sp>
          <p:nvSpPr>
            <p:cNvPr id="49174" name="Line 21"/>
            <p:cNvSpPr/>
            <p:nvPr/>
          </p:nvSpPr>
          <p:spPr>
            <a:xfrm flipV="1">
              <a:off x="3140" y="1075"/>
              <a:ext cx="1738" cy="108"/>
            </a:xfrm>
            <a:prstGeom prst="line">
              <a:avLst/>
            </a:prstGeom>
            <a:ln w="127000" cap="flat" cmpd="sng">
              <a:solidFill>
                <a:srgbClr val="FF0000"/>
              </a:solidFill>
              <a:prstDash val="solid"/>
              <a:headEnd type="none" w="med" len="med"/>
              <a:tailEnd type="none" w="med" len="med"/>
            </a:ln>
          </p:spPr>
        </p:sp>
        <p:sp>
          <p:nvSpPr>
            <p:cNvPr id="49175" name="Line 22"/>
            <p:cNvSpPr/>
            <p:nvPr/>
          </p:nvSpPr>
          <p:spPr>
            <a:xfrm flipV="1">
              <a:off x="4883" y="0"/>
              <a:ext cx="572" cy="1183"/>
            </a:xfrm>
            <a:prstGeom prst="line">
              <a:avLst/>
            </a:prstGeom>
            <a:ln w="127000" cap="flat" cmpd="sng">
              <a:solidFill>
                <a:srgbClr val="FF0000"/>
              </a:solidFill>
              <a:prstDash val="solid"/>
              <a:headEnd type="none" w="med" len="med"/>
              <a:tailEnd type="triangle" w="med" len="med"/>
            </a:ln>
          </p:spPr>
        </p:sp>
      </p:grpSp>
      <p:sp>
        <p:nvSpPr>
          <p:cNvPr id="49176" name="Line 23"/>
          <p:cNvSpPr/>
          <p:nvPr/>
        </p:nvSpPr>
        <p:spPr>
          <a:xfrm flipV="1">
            <a:off x="4310063" y="3308350"/>
            <a:ext cx="1770062" cy="1009650"/>
          </a:xfrm>
          <a:prstGeom prst="line">
            <a:avLst/>
          </a:prstGeom>
          <a:ln w="101600" cap="flat" cmpd="sng">
            <a:solidFill>
              <a:srgbClr val="008000"/>
            </a:solidFill>
            <a:prstDash val="solid"/>
            <a:headEnd type="none" w="med" len="med"/>
            <a:tailEnd type="stealth" w="med" len="lg"/>
          </a:ln>
        </p:spPr>
      </p:sp>
      <p:sp>
        <p:nvSpPr>
          <p:cNvPr id="49177" name="Rectangle 24"/>
          <p:cNvSpPr/>
          <p:nvPr/>
        </p:nvSpPr>
        <p:spPr>
          <a:xfrm>
            <a:off x="2263775" y="358775"/>
            <a:ext cx="3473450" cy="469900"/>
          </a:xfrm>
          <a:prstGeom prst="rect">
            <a:avLst/>
          </a:prstGeom>
          <a:gradFill rotWithShape="0">
            <a:gsLst>
              <a:gs pos="0">
                <a:srgbClr val="E9FFE9"/>
              </a:gs>
              <a:gs pos="100000">
                <a:srgbClr val="C8FEC8"/>
              </a:gs>
            </a:gsLst>
            <a:lin ang="5400000" scaled="1"/>
            <a:tileRect/>
          </a:gradFill>
          <a:ln w="12700" cap="flat" cmpd="sng">
            <a:solidFill>
              <a:srgbClr val="C8FEC8"/>
            </a:solidFill>
            <a:prstDash val="solid"/>
            <a:miter/>
            <a:headEnd type="none" w="med" len="med"/>
            <a:tailEnd type="none" w="med" len="med"/>
          </a:ln>
        </p:spPr>
        <p:txBody>
          <a:bodyPr wrap="none" lIns="92075" tIns="46038" rIns="92075" bIns="46038">
            <a:spAutoFit/>
          </a:bodyPr>
          <a:p>
            <a:pPr defTabSz="762000" eaLnBrk="0" hangingPunct="0"/>
            <a:r>
              <a:rPr lang="zh-CN" altLang="en-US" sz="2400" dirty="0">
                <a:solidFill>
                  <a:srgbClr val="3365FB"/>
                </a:solidFill>
                <a:latin typeface="GulimChe" panose="020B0609000101010101" pitchFamily="49" charset="-127"/>
                <a:ea typeface="宋体" panose="02010600030101010101" pitchFamily="2" charset="-122"/>
              </a:rPr>
              <a:t>研究手段</a:t>
            </a:r>
            <a:r>
              <a:rPr lang="en-US" altLang="zh-CN" sz="2400">
                <a:solidFill>
                  <a:srgbClr val="3365FB"/>
                </a:solidFill>
                <a:latin typeface="Times New Roman" panose="02020603050405020304" pitchFamily="18" charset="0"/>
                <a:ea typeface="GulimChe" panose="020B0609000101010101" pitchFamily="49" charset="-127"/>
              </a:rPr>
              <a:t>·</a:t>
            </a:r>
            <a:r>
              <a:rPr lang="en-US" altLang="zh-CN" sz="2400">
                <a:solidFill>
                  <a:srgbClr val="3365FB"/>
                </a:solidFill>
                <a:latin typeface="GulimChe" panose="020B0609000101010101" pitchFamily="49" charset="-127"/>
                <a:ea typeface="GulimChe" panose="020B0609000101010101" pitchFamily="49" charset="-127"/>
              </a:rPr>
              <a:t> </a:t>
            </a:r>
            <a:r>
              <a:rPr lang="zh-CN" altLang="en-US" sz="2400" dirty="0">
                <a:solidFill>
                  <a:srgbClr val="3365FB"/>
                </a:solidFill>
                <a:latin typeface="GulimChe" panose="020B0609000101010101" pitchFamily="49" charset="-127"/>
                <a:ea typeface="宋体" panose="02010600030101010101" pitchFamily="2" charset="-122"/>
              </a:rPr>
              <a:t>方法就是改善</a:t>
            </a:r>
            <a:endParaRPr lang="ko-KR" altLang="en-US" sz="2400" dirty="0">
              <a:solidFill>
                <a:srgbClr val="3365FB"/>
              </a:solidFill>
              <a:latin typeface="GulimChe" panose="020B0609000101010101" pitchFamily="49" charset="-127"/>
              <a:ea typeface="GulimChe" panose="020B0609000101010101" pitchFamily="49" charset="-127"/>
            </a:endParaRPr>
          </a:p>
        </p:txBody>
      </p:sp>
      <p:sp>
        <p:nvSpPr>
          <p:cNvPr id="49178" name="Rectangle 25"/>
          <p:cNvSpPr/>
          <p:nvPr/>
        </p:nvSpPr>
        <p:spPr>
          <a:xfrm>
            <a:off x="3413125" y="1479550"/>
            <a:ext cx="1333500" cy="695325"/>
          </a:xfrm>
          <a:prstGeom prst="rect">
            <a:avLst/>
          </a:prstGeom>
          <a:noFill/>
          <a:ln w="9525">
            <a:noFill/>
          </a:ln>
        </p:spPr>
        <p:txBody>
          <a:bodyPr wrap="none" lIns="92075" tIns="46038" rIns="92075" bIns="46038">
            <a:spAutoFit/>
          </a:bodyPr>
          <a:p>
            <a:pPr defTabSz="762000" eaLnBrk="0" hangingPunct="0">
              <a:lnSpc>
                <a:spcPct val="110000"/>
              </a:lnSpc>
            </a:pPr>
            <a:r>
              <a:rPr lang="zh-CN" altLang="en-US" b="1" dirty="0">
                <a:latin typeface="Arial" panose="020B0604020202020204" pitchFamily="34" charset="0"/>
                <a:ea typeface="宋体" panose="02010600030101010101" pitchFamily="2" charset="-122"/>
              </a:rPr>
              <a:t>上山的路</a:t>
            </a:r>
            <a:endParaRPr lang="zh-CN" altLang="en-US" b="1" dirty="0">
              <a:latin typeface="Arial" panose="020B0604020202020204" pitchFamily="34" charset="0"/>
              <a:ea typeface="宋体" panose="02010600030101010101" pitchFamily="2" charset="-122"/>
            </a:endParaRPr>
          </a:p>
          <a:p>
            <a:pPr defTabSz="762000" eaLnBrk="0" hangingPunct="0">
              <a:lnSpc>
                <a:spcPct val="110000"/>
              </a:lnSpc>
            </a:pPr>
            <a:r>
              <a:rPr lang="zh-CN" altLang="en-US" b="1" dirty="0">
                <a:latin typeface="Arial" panose="020B0604020202020204" pitchFamily="34" charset="0"/>
                <a:ea typeface="宋体" panose="02010600030101010101" pitchFamily="2" charset="-122"/>
              </a:rPr>
              <a:t>并不是1条.</a:t>
            </a:r>
            <a:endParaRPr lang="en-US" altLang="zh-CN" b="1">
              <a:latin typeface="Arial" panose="020B0604020202020204" pitchFamily="34" charset="0"/>
              <a:ea typeface="宋体" panose="02010600030101010101" pitchFamily="2" charset="-122"/>
            </a:endParaRPr>
          </a:p>
        </p:txBody>
      </p:sp>
      <p:sp>
        <p:nvSpPr>
          <p:cNvPr id="49179" name="Rectangle 26"/>
          <p:cNvSpPr/>
          <p:nvPr/>
        </p:nvSpPr>
        <p:spPr>
          <a:xfrm>
            <a:off x="158750" y="158750"/>
            <a:ext cx="8826500" cy="6648450"/>
          </a:xfrm>
          <a:prstGeom prst="rect">
            <a:avLst/>
          </a:prstGeom>
          <a:noFill/>
          <a:ln w="12700" cap="flat" cmpd="sng">
            <a:solidFill>
              <a:srgbClr val="063DE8"/>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9166"/>
                                        </p:tgtEl>
                                        <p:attrNameLst>
                                          <p:attrName>style.visibility</p:attrName>
                                        </p:attrNameLst>
                                      </p:cBhvr>
                                      <p:to>
                                        <p:strVal val="visible"/>
                                      </p:to>
                                    </p:set>
                                    <p:anim calcmode="lin" valueType="num">
                                      <p:cBhvr>
                                        <p:cTn id="7" dur="500" decel="50000" fill="hold">
                                          <p:stCondLst>
                                            <p:cond delay="0"/>
                                          </p:stCondLst>
                                        </p:cTn>
                                        <p:tgtEl>
                                          <p:spTgt spid="49166"/>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491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9166"/>
                                        </p:tgtEl>
                                        <p:attrNameLst>
                                          <p:attrName>ppt_w</p:attrName>
                                        </p:attrNameLst>
                                      </p:cBhvr>
                                      <p:tavLst>
                                        <p:tav tm="0">
                                          <p:val>
                                            <p:strVal val="#ppt_w*.05"/>
                                          </p:val>
                                        </p:tav>
                                        <p:tav tm="100000">
                                          <p:val>
                                            <p:strVal val="#ppt_w"/>
                                          </p:val>
                                        </p:tav>
                                      </p:tavLst>
                                    </p:anim>
                                    <p:anim calcmode="lin" valueType="num">
                                      <p:cBhvr>
                                        <p:cTn id="10" dur="1000" fill="hold"/>
                                        <p:tgtEl>
                                          <p:spTgt spid="491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91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91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91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916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49176"/>
                                        </p:tgtEl>
                                        <p:attrNameLst>
                                          <p:attrName>style.visibility</p:attrName>
                                        </p:attrNameLst>
                                      </p:cBhvr>
                                      <p:to>
                                        <p:strVal val="visible"/>
                                      </p:to>
                                    </p:set>
                                    <p:animScale>
                                      <p:cBhvr>
                                        <p:cTn id="19" dur="1000" decel="50000" fill="hold">
                                          <p:stCondLst>
                                            <p:cond delay="0"/>
                                          </p:stCondLst>
                                        </p:cTn>
                                        <p:tgtEl>
                                          <p:spTgt spid="491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20" dur="1000" decel="50000" fill="hold">
                                          <p:stCondLst>
                                            <p:cond delay="0"/>
                                          </p:stCondLst>
                                        </p:cTn>
                                        <p:tgtEl>
                                          <p:spTgt spid="49176"/>
                                        </p:tgtEl>
                                        <p:attrNameLst>
                                          <p:attrName>ppt_x</p:attrName>
                                          <p:attrName>ppt_y</p:attrName>
                                        </p:attrNameLst>
                                      </p:cBhvr>
                                    </p:animMotion>
                                    <p:animEffect transition="in" filter="fade">
                                      <p:cBhvr>
                                        <p:cTn id="21" dur="1000"/>
                                        <p:tgtEl>
                                          <p:spTgt spid="4917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9171"/>
                                        </p:tgtEl>
                                        <p:attrNameLst>
                                          <p:attrName>style.visibility</p:attrName>
                                        </p:attrNameLst>
                                      </p:cBhvr>
                                      <p:to>
                                        <p:strVal val="visible"/>
                                      </p:to>
                                    </p:set>
                                    <p:animEffect transition="in" filter="fade">
                                      <p:cBhvr>
                                        <p:cTn id="26" dur="1000"/>
                                        <p:tgtEl>
                                          <p:spTgt spid="49171"/>
                                        </p:tgtEl>
                                      </p:cBhvr>
                                    </p:animEffect>
                                    <p:anim calcmode="lin" valueType="num">
                                      <p:cBhvr>
                                        <p:cTn id="27" dur="1000" fill="hold"/>
                                        <p:tgtEl>
                                          <p:spTgt spid="49171"/>
                                        </p:tgtEl>
                                        <p:attrNameLst>
                                          <p:attrName>ppt_x</p:attrName>
                                        </p:attrNameLst>
                                      </p:cBhvr>
                                      <p:tavLst>
                                        <p:tav tm="0">
                                          <p:val>
                                            <p:strVal val="#ppt_x"/>
                                          </p:val>
                                        </p:tav>
                                        <p:tav tm="100000">
                                          <p:val>
                                            <p:strVal val="#ppt_x"/>
                                          </p:val>
                                        </p:tav>
                                      </p:tavLst>
                                    </p:anim>
                                    <p:anim calcmode="lin" valueType="num">
                                      <p:cBhvr>
                                        <p:cTn id="28" dur="900" decel="100000" fill="hold"/>
                                        <p:tgtEl>
                                          <p:spTgt spid="49171"/>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9171"/>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49167"/>
                                        </p:tgtEl>
                                        <p:attrNameLst>
                                          <p:attrName>style.visibility</p:attrName>
                                        </p:attrNameLst>
                                      </p:cBhvr>
                                      <p:to>
                                        <p:strVal val="visible"/>
                                      </p:to>
                                    </p:set>
                                    <p:animEffect transition="in" filter="fade">
                                      <p:cBhvr>
                                        <p:cTn id="34" dur="800" decel="100000"/>
                                        <p:tgtEl>
                                          <p:spTgt spid="49167"/>
                                        </p:tgtEl>
                                      </p:cBhvr>
                                    </p:animEffect>
                                    <p:anim calcmode="lin" valueType="num">
                                      <p:cBhvr>
                                        <p:cTn id="35" dur="800" decel="100000" fill="hold"/>
                                        <p:tgtEl>
                                          <p:spTgt spid="49167"/>
                                        </p:tgtEl>
                                        <p:attrNameLst>
                                          <p:attrName>style.rotation</p:attrName>
                                        </p:attrNameLst>
                                      </p:cBhvr>
                                      <p:tavLst>
                                        <p:tav tm="0">
                                          <p:val>
                                            <p:fltVal val="-90.000000"/>
                                          </p:val>
                                        </p:tav>
                                        <p:tav tm="100000">
                                          <p:val>
                                            <p:fltVal val="0.000000"/>
                                          </p:val>
                                        </p:tav>
                                      </p:tavLst>
                                    </p:anim>
                                    <p:anim calcmode="lin" valueType="num">
                                      <p:cBhvr>
                                        <p:cTn id="36" dur="800" decel="100000" fill="hold"/>
                                        <p:tgtEl>
                                          <p:spTgt spid="49167"/>
                                        </p:tgtEl>
                                        <p:attrNameLst>
                                          <p:attrName>ppt_x</p:attrName>
                                        </p:attrNameLst>
                                      </p:cBhvr>
                                      <p:tavLst>
                                        <p:tav tm="0">
                                          <p:val>
                                            <p:strVal val="#ppt_x+0.4"/>
                                          </p:val>
                                        </p:tav>
                                        <p:tav tm="100000">
                                          <p:val>
                                            <p:strVal val="#ppt_x-0.05"/>
                                          </p:val>
                                        </p:tav>
                                      </p:tavLst>
                                    </p:anim>
                                    <p:anim calcmode="lin" valueType="num">
                                      <p:cBhvr>
                                        <p:cTn id="37" dur="800" decel="100000" fill="hold"/>
                                        <p:tgtEl>
                                          <p:spTgt spid="4916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916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9167"/>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49154"/>
                                        </p:tgtEl>
                                        <p:attrNameLst>
                                          <p:attrName>style.visibility</p:attrName>
                                        </p:attrNameLst>
                                      </p:cBhvr>
                                      <p:to>
                                        <p:strVal val="visible"/>
                                      </p:to>
                                    </p:set>
                                    <p:anim calcmode="lin" valueType="num">
                                      <p:cBhvr>
                                        <p:cTn id="44" dur="1" fill="hold"/>
                                        <p:tgtEl>
                                          <p:spTgt spid="49154"/>
                                        </p:tgtEl>
                                      </p:cBhvr>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9178"/>
                                        </p:tgtEl>
                                        <p:attrNameLst>
                                          <p:attrName>style.visibility</p:attrName>
                                        </p:attrNameLst>
                                      </p:cBhvr>
                                      <p:to>
                                        <p:strVal val="visible"/>
                                      </p:to>
                                    </p:set>
                                    <p:animEffect transition="in" filter="wipe(down)">
                                      <p:cBhvr>
                                        <p:cTn id="49" dur="580">
                                          <p:stCondLst>
                                            <p:cond delay="0"/>
                                          </p:stCondLst>
                                        </p:cTn>
                                        <p:tgtEl>
                                          <p:spTgt spid="49178"/>
                                        </p:tgtEl>
                                      </p:cBhvr>
                                    </p:animEffect>
                                    <p:anim calcmode="lin" valueType="num">
                                      <p:cBhvr>
                                        <p:cTn id="50" dur="1822">
                                          <p:stCondLst>
                                            <p:cond delay="0"/>
                                          </p:stCondLst>
                                        </p:cTn>
                                        <p:tgtEl>
                                          <p:spTgt spid="49178"/>
                                        </p:tgtEl>
                                        <p:attrNameLst>
                                          <p:attrName>ppt_x</p:attrName>
                                        </p:attrNameLst>
                                      </p:cBhvr>
                                      <p:tavLst>
                                        <p:tav tm="0">
                                          <p:val>
                                            <p:strVal val="#ppt_x-0.25"/>
                                          </p:val>
                                        </p:tav>
                                        <p:tav tm="100000">
                                          <p:val>
                                            <p:strVal val="#ppt_x"/>
                                          </p:val>
                                        </p:tav>
                                      </p:tavLst>
                                    </p:anim>
                                    <p:anim calcmode="lin" valueType="num">
                                      <p:cBhvr>
                                        <p:cTn id="51" dur="664">
                                          <p:stCondLst>
                                            <p:cond delay="0"/>
                                          </p:stCondLst>
                                        </p:cTn>
                                        <p:tgtEl>
                                          <p:spTgt spid="49178"/>
                                        </p:tgtEl>
                                        <p:attrNameLst>
                                          <p:attrName>ppt_y</p:attrName>
                                        </p:attrNameLst>
                                      </p:cBhvr>
                                      <p:tavLst>
                                        <p:tav tm="0" fmla="#ppt_y-sin(pi*$)/3">
                                          <p:val>
                                            <p:fltVal val="0.500000"/>
                                          </p:val>
                                        </p:tav>
                                        <p:tav tm="100000">
                                          <p:val>
                                            <p:fltVal val="1.000000"/>
                                          </p:val>
                                        </p:tav>
                                      </p:tavLst>
                                    </p:anim>
                                    <p:anim calcmode="lin" valueType="num">
                                      <p:cBhvr>
                                        <p:cTn id="52" dur="664">
                                          <p:stCondLst>
                                            <p:cond delay="664"/>
                                          </p:stCondLst>
                                        </p:cTn>
                                        <p:tgtEl>
                                          <p:spTgt spid="49178"/>
                                        </p:tgtEl>
                                        <p:attrNameLst>
                                          <p:attrName>ppt_y</p:attrName>
                                        </p:attrNameLst>
                                      </p:cBhvr>
                                      <p:tavLst>
                                        <p:tav tm="0" fmla="#ppt_y-sin(pi*$)/9">
                                          <p:val>
                                            <p:fltVal val="0.000000"/>
                                          </p:val>
                                        </p:tav>
                                        <p:tav tm="100000">
                                          <p:val>
                                            <p:fltVal val="1.000000"/>
                                          </p:val>
                                        </p:tav>
                                      </p:tavLst>
                                    </p:anim>
                                    <p:anim calcmode="lin" valueType="num">
                                      <p:cBhvr>
                                        <p:cTn id="53" dur="332">
                                          <p:stCondLst>
                                            <p:cond delay="1324"/>
                                          </p:stCondLst>
                                        </p:cTn>
                                        <p:tgtEl>
                                          <p:spTgt spid="49178"/>
                                        </p:tgtEl>
                                        <p:attrNameLst>
                                          <p:attrName>ppt_y</p:attrName>
                                        </p:attrNameLst>
                                      </p:cBhvr>
                                      <p:tavLst>
                                        <p:tav tm="0" fmla="#ppt_y-sin(pi*$)/27">
                                          <p:val>
                                            <p:fltVal val="0.000000"/>
                                          </p:val>
                                        </p:tav>
                                        <p:tav tm="100000">
                                          <p:val>
                                            <p:fltVal val="1.000000"/>
                                          </p:val>
                                        </p:tav>
                                      </p:tavLst>
                                    </p:anim>
                                    <p:anim calcmode="lin" valueType="num">
                                      <p:cBhvr>
                                        <p:cTn id="54" dur="164">
                                          <p:stCondLst>
                                            <p:cond delay="1656"/>
                                          </p:stCondLst>
                                        </p:cTn>
                                        <p:tgtEl>
                                          <p:spTgt spid="49178"/>
                                        </p:tgtEl>
                                        <p:attrNameLst>
                                          <p:attrName>ppt_y</p:attrName>
                                        </p:attrNameLst>
                                      </p:cBhvr>
                                      <p:tavLst>
                                        <p:tav tm="0" fmla="#ppt_y-sin(pi*$)/81">
                                          <p:val>
                                            <p:fltVal val="0.000000"/>
                                          </p:val>
                                        </p:tav>
                                        <p:tav tm="100000">
                                          <p:val>
                                            <p:fltVal val="1.000000"/>
                                          </p:val>
                                        </p:tav>
                                      </p:tavLst>
                                    </p:anim>
                                    <p:animScale>
                                      <p:cBhvr>
                                        <p:cTn id="55" dur="26">
                                          <p:stCondLst>
                                            <p:cond delay="650"/>
                                          </p:stCondLst>
                                        </p:cTn>
                                        <p:tgtEl>
                                          <p:spTgt spid="49178"/>
                                        </p:tgtEl>
                                      </p:cBhvr>
                                      <p:to x="100000" y="60000"/>
                                    </p:animScale>
                                    <p:animScale>
                                      <p:cBhvr>
                                        <p:cTn id="56" dur="166" decel="50000">
                                          <p:stCondLst>
                                            <p:cond delay="676"/>
                                          </p:stCondLst>
                                        </p:cTn>
                                        <p:tgtEl>
                                          <p:spTgt spid="49178"/>
                                        </p:tgtEl>
                                      </p:cBhvr>
                                      <p:to x="100000" y="100000"/>
                                    </p:animScale>
                                    <p:animScale>
                                      <p:cBhvr>
                                        <p:cTn id="57" dur="26">
                                          <p:stCondLst>
                                            <p:cond delay="1312"/>
                                          </p:stCondLst>
                                        </p:cTn>
                                        <p:tgtEl>
                                          <p:spTgt spid="49178"/>
                                        </p:tgtEl>
                                      </p:cBhvr>
                                      <p:to x="100000" y="80000"/>
                                    </p:animScale>
                                    <p:animScale>
                                      <p:cBhvr>
                                        <p:cTn id="58" dur="166" decel="50000">
                                          <p:stCondLst>
                                            <p:cond delay="1338"/>
                                          </p:stCondLst>
                                        </p:cTn>
                                        <p:tgtEl>
                                          <p:spTgt spid="49178"/>
                                        </p:tgtEl>
                                      </p:cBhvr>
                                      <p:to x="100000" y="100000"/>
                                    </p:animScale>
                                    <p:animScale>
                                      <p:cBhvr>
                                        <p:cTn id="59" dur="26">
                                          <p:stCondLst>
                                            <p:cond delay="1642"/>
                                          </p:stCondLst>
                                        </p:cTn>
                                        <p:tgtEl>
                                          <p:spTgt spid="49178"/>
                                        </p:tgtEl>
                                      </p:cBhvr>
                                      <p:to x="100000" y="90000"/>
                                    </p:animScale>
                                    <p:animScale>
                                      <p:cBhvr>
                                        <p:cTn id="60" dur="166" decel="50000">
                                          <p:stCondLst>
                                            <p:cond delay="1668"/>
                                          </p:stCondLst>
                                        </p:cTn>
                                        <p:tgtEl>
                                          <p:spTgt spid="49178"/>
                                        </p:tgtEl>
                                      </p:cBhvr>
                                      <p:to x="100000" y="100000"/>
                                    </p:animScale>
                                    <p:animScale>
                                      <p:cBhvr>
                                        <p:cTn id="61" dur="26">
                                          <p:stCondLst>
                                            <p:cond delay="1808"/>
                                          </p:stCondLst>
                                        </p:cTn>
                                        <p:tgtEl>
                                          <p:spTgt spid="49178"/>
                                        </p:tgtEl>
                                      </p:cBhvr>
                                      <p:to x="100000" y="95000"/>
                                    </p:animScale>
                                    <p:animScale>
                                      <p:cBhvr>
                                        <p:cTn id="62" dur="166" decel="50000">
                                          <p:stCondLst>
                                            <p:cond delay="1834"/>
                                          </p:stCondLst>
                                        </p:cTn>
                                        <p:tgtEl>
                                          <p:spTgt spid="49178"/>
                                        </p:tgtEl>
                                      </p:cBhvr>
                                      <p:to x="100000" y="100000"/>
                                    </p:animScale>
                                  </p:childTnLst>
                                </p:cTn>
                              </p:par>
                              <p:par>
                                <p:cTn id="63" presetID="24" presetClass="entr" presetSubtype="0" fill="hold" grpId="0" nodeType="withEffect">
                                  <p:stCondLst>
                                    <p:cond delay="0"/>
                                  </p:stCondLst>
                                  <p:childTnLst>
                                    <p:set>
                                      <p:cBhvr>
                                        <p:cTn id="64" dur="1" fill="hold">
                                          <p:stCondLst>
                                            <p:cond delay="0"/>
                                          </p:stCondLst>
                                        </p:cTn>
                                        <p:tgtEl>
                                          <p:spTgt spid="49170"/>
                                        </p:tgtEl>
                                        <p:attrNameLst>
                                          <p:attrName>style.visibility</p:attrName>
                                        </p:attrNameLst>
                                      </p:cBhvr>
                                      <p:to>
                                        <p:strVal val="visible"/>
                                      </p:to>
                                    </p:set>
                                    <p:anim calcmode="lin" valueType="num">
                                      <p:cBhvr>
                                        <p:cTn id="65" dur="1" fill="hold"/>
                                        <p:tgtEl>
                                          <p:spTgt spid="49170"/>
                                        </p:tgtEl>
                                      </p:cBhvr>
                                    </p:anim>
                                  </p:childTnLst>
                                </p:cTn>
                              </p:par>
                              <p:par>
                                <p:cTn id="66" presetID="24" presetClass="entr" presetSubtype="0" fill="hold" grpId="0" nodeType="withEffect">
                                  <p:stCondLst>
                                    <p:cond delay="0"/>
                                  </p:stCondLst>
                                  <p:childTnLst>
                                    <p:set>
                                      <p:cBhvr>
                                        <p:cTn id="67" dur="1" fill="hold">
                                          <p:stCondLst>
                                            <p:cond delay="0"/>
                                          </p:stCondLst>
                                        </p:cTn>
                                        <p:tgtEl>
                                          <p:spTgt spid="49169"/>
                                        </p:tgtEl>
                                        <p:attrNameLst>
                                          <p:attrName>style.visibility</p:attrName>
                                        </p:attrNameLst>
                                      </p:cBhvr>
                                      <p:to>
                                        <p:strVal val="visible"/>
                                      </p:to>
                                    </p:set>
                                    <p:anim calcmode="lin" valueType="num">
                                      <p:cBhvr>
                                        <p:cTn id="68" dur="1" fill="hold"/>
                                        <p:tgtEl>
                                          <p:spTgt spid="49169"/>
                                        </p:tgtEl>
                                      </p:cBhvr>
                                    </p:anim>
                                  </p:childTnLst>
                                </p:cTn>
                              </p:par>
                              <p:par>
                                <p:cTn id="69" presetID="24" presetClass="entr" presetSubtype="0" fill="hold" grpId="0" nodeType="withEffect">
                                  <p:stCondLst>
                                    <p:cond delay="0"/>
                                  </p:stCondLst>
                                  <p:childTnLst>
                                    <p:set>
                                      <p:cBhvr>
                                        <p:cTn id="70" dur="1" fill="hold">
                                          <p:stCondLst>
                                            <p:cond delay="0"/>
                                          </p:stCondLst>
                                        </p:cTn>
                                        <p:tgtEl>
                                          <p:spTgt spid="49168"/>
                                        </p:tgtEl>
                                        <p:attrNameLst>
                                          <p:attrName>style.visibility</p:attrName>
                                        </p:attrNameLst>
                                      </p:cBhvr>
                                      <p:to>
                                        <p:strVal val="visible"/>
                                      </p:to>
                                    </p:set>
                                    <p:anim calcmode="lin" valueType="num">
                                      <p:cBhvr>
                                        <p:cTn id="71" dur="1" fill="hold"/>
                                        <p:tgtEl>
                                          <p:spTgt spid="4916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bldLvl="0" animBg="1"/>
      <p:bldP spid="49168" grpId="0" bldLvl="0" animBg="1"/>
      <p:bldP spid="49169" grpId="0" bldLvl="0" animBg="1"/>
      <p:bldP spid="49170" grpId="0" bldLvl="0"/>
      <p:bldP spid="49178"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201613" y="301625"/>
            <a:ext cx="5883275" cy="517525"/>
          </a:xfrm>
          <a:prstGeom prst="rect">
            <a:avLst/>
          </a:prstGeom>
          <a:noFill/>
          <a:ln w="9525">
            <a:noFill/>
          </a:ln>
        </p:spPr>
        <p:txBody>
          <a:bodyPr>
            <a:spAutoFit/>
          </a:bodyPr>
          <a:p>
            <a:r>
              <a:rPr lang="zh-CN" altLang="en-US" sz="2800" b="1" dirty="0">
                <a:solidFill>
                  <a:schemeClr val="bg1"/>
                </a:solidFill>
                <a:latin typeface="Arial" panose="020B0604020202020204" pitchFamily="34" charset="0"/>
                <a:ea typeface="黑体" panose="02010609060101010101" pitchFamily="2" charset="-122"/>
              </a:rPr>
              <a:t>看到这图片，你想到了什么？</a:t>
            </a:r>
            <a:endParaRPr lang="zh-CN" altLang="en-US" sz="2800" b="1" dirty="0">
              <a:solidFill>
                <a:schemeClr val="bg1"/>
              </a:solidFill>
              <a:latin typeface="Arial" panose="020B0604020202020204" pitchFamily="34" charset="0"/>
              <a:ea typeface="黑体" panose="02010609060101010101" pitchFamily="2" charset="-122"/>
            </a:endParaRPr>
          </a:p>
        </p:txBody>
      </p:sp>
      <p:pic>
        <p:nvPicPr>
          <p:cNvPr id="19459" name="图片 19458" descr="打针2"/>
          <p:cNvPicPr>
            <a:picLocks noChangeAspect="1"/>
          </p:cNvPicPr>
          <p:nvPr/>
        </p:nvPicPr>
        <p:blipFill>
          <a:blip r:embed="rId1">
            <a:lum bright="-23999" contrast="6000"/>
          </a:blip>
          <a:stretch>
            <a:fillRect/>
          </a:stretch>
        </p:blipFill>
        <p:spPr>
          <a:xfrm>
            <a:off x="787400" y="1258888"/>
            <a:ext cx="7353300" cy="53641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1" fill="hold"/>
                                        <p:tgtEl>
                                          <p:spTgt spid="19459"/>
                                        </p:tgtEl>
                                      </p:cBhvr>
                                    </p:anim>
                                  </p:childTnLst>
                                </p:cTn>
                              </p:par>
                            </p:childTnLst>
                          </p:cTn>
                        </p:par>
                        <p:par>
                          <p:cTn id="8" fill="hold">
                            <p:stCondLst>
                              <p:cond delay="0"/>
                            </p:stCondLst>
                            <p:childTnLst>
                              <p:par>
                                <p:cTn id="9" presetID="53" presetClass="entr" presetSubtype="16" fill="hold" grpId="7" nodeType="after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p:cTn id="11" dur="500" fill="hold"/>
                                        <p:tgtEl>
                                          <p:spTgt spid="19458"/>
                                        </p:tgtEl>
                                        <p:attrNameLst>
                                          <p:attrName>ppt_w</p:attrName>
                                        </p:attrNameLst>
                                      </p:cBhvr>
                                      <p:tavLst>
                                        <p:tav tm="0">
                                          <p:val>
                                            <p:fltVal val="0.000000"/>
                                          </p:val>
                                        </p:tav>
                                        <p:tav tm="100000">
                                          <p:val>
                                            <p:strVal val="#ppt_w"/>
                                          </p:val>
                                        </p:tav>
                                      </p:tavLst>
                                    </p:anim>
                                    <p:anim calcmode="lin" valueType="num">
                                      <p:cBhvr>
                                        <p:cTn id="12" dur="500" fill="hold"/>
                                        <p:tgtEl>
                                          <p:spTgt spid="19458"/>
                                        </p:tgtEl>
                                        <p:attrNameLst>
                                          <p:attrName>ppt_h</p:attrName>
                                        </p:attrNameLst>
                                      </p:cBhvr>
                                      <p:tavLst>
                                        <p:tav tm="0">
                                          <p:val>
                                            <p:fltVal val="0.000000"/>
                                          </p:val>
                                        </p:tav>
                                        <p:tav tm="100000">
                                          <p:val>
                                            <p:strVal val="#ppt_h"/>
                                          </p:val>
                                        </p:tav>
                                      </p:tavLst>
                                    </p:anim>
                                    <p:animEffect transition="in" filter="fade">
                                      <p:cBhvr>
                                        <p:cTn id="1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p:bldP spid="19458" grpId="1" bldLvl="0"/>
      <p:bldP spid="19458" grpId="2" bldLvl="0"/>
      <p:bldP spid="19458" grpId="3" bldLvl="0"/>
      <p:bldP spid="19458" grpId="4" bldLvl="0"/>
      <p:bldP spid="19458" grpId="5" bldLvl="0"/>
      <p:bldP spid="19458" grpId="6" bldLvl="0"/>
      <p:bldP spid="19458" grpId="7"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p:nvPr/>
        </p:nvSpPr>
        <p:spPr>
          <a:xfrm>
            <a:off x="158750" y="158750"/>
            <a:ext cx="8826500" cy="6616700"/>
          </a:xfrm>
          <a:prstGeom prst="rect">
            <a:avLst/>
          </a:prstGeom>
          <a:noFill/>
          <a:ln w="12700" cap="flat" cmpd="sng">
            <a:solidFill>
              <a:srgbClr val="3365FB"/>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79" name="Rectangle 3"/>
          <p:cNvSpPr/>
          <p:nvPr/>
        </p:nvSpPr>
        <p:spPr>
          <a:xfrm>
            <a:off x="1965325" y="309563"/>
            <a:ext cx="3495675" cy="531812"/>
          </a:xfrm>
          <a:prstGeom prst="rect">
            <a:avLst/>
          </a:prstGeom>
          <a:noFill/>
          <a:ln w="9525">
            <a:noFill/>
          </a:ln>
        </p:spPr>
        <p:txBody>
          <a:bodyPr wrap="none" lIns="90488" tIns="44450" rIns="90488" bIns="44450">
            <a:spAutoFit/>
          </a:bodyPr>
          <a:p>
            <a:pPr defTabSz="762000"/>
            <a:r>
              <a:rPr lang="zh-CN" altLang="en-US" sz="2900" b="1" dirty="0">
                <a:latin typeface="Arial" panose="020B0604020202020204" pitchFamily="34" charset="0"/>
                <a:ea typeface="宋体" panose="02010600030101010101" pitchFamily="2" charset="-122"/>
              </a:rPr>
              <a:t>考虑多种的对策方案</a:t>
            </a:r>
            <a:endParaRPr lang="ko-KR" altLang="en-US" sz="2900" b="1" dirty="0">
              <a:latin typeface="Arial" panose="020B0604020202020204" pitchFamily="34" charset="0"/>
              <a:ea typeface="宋体" panose="02010600030101010101" pitchFamily="2" charset="-122"/>
            </a:endParaRPr>
          </a:p>
        </p:txBody>
      </p:sp>
      <p:sp>
        <p:nvSpPr>
          <p:cNvPr id="50180" name="Rectangle 4"/>
          <p:cNvSpPr/>
          <p:nvPr/>
        </p:nvSpPr>
        <p:spPr>
          <a:xfrm>
            <a:off x="2371725" y="739775"/>
            <a:ext cx="2581275" cy="363538"/>
          </a:xfrm>
          <a:prstGeom prst="rect">
            <a:avLst/>
          </a:prstGeom>
          <a:noFill/>
          <a:ln w="9525">
            <a:noFill/>
          </a:ln>
        </p:spPr>
        <p:txBody>
          <a:bodyPr wrap="none" lIns="90488" tIns="44450" rIns="90488" bIns="44450">
            <a:spAutoFit/>
          </a:bodyPr>
          <a:p>
            <a:pPr defTabSz="762000"/>
            <a:r>
              <a:rPr lang="zh-CN" altLang="en-US" dirty="0">
                <a:latin typeface="Arial" panose="020B0604020202020204" pitchFamily="34" charset="0"/>
                <a:ea typeface="宋体" panose="02010600030101010101" pitchFamily="2" charset="-122"/>
              </a:rPr>
              <a:t>只有1个对策案会堵死的</a:t>
            </a:r>
            <a:endParaRPr lang="ko-KR" altLang="en-US" dirty="0">
              <a:latin typeface="Arial" panose="020B0604020202020204" pitchFamily="34" charset="0"/>
              <a:ea typeface="宋体" panose="02010600030101010101" pitchFamily="2" charset="-122"/>
            </a:endParaRPr>
          </a:p>
        </p:txBody>
      </p:sp>
      <p:sp>
        <p:nvSpPr>
          <p:cNvPr id="50181" name="Freeform 5"/>
          <p:cNvSpPr/>
          <p:nvPr/>
        </p:nvSpPr>
        <p:spPr>
          <a:xfrm>
            <a:off x="5486400" y="3259138"/>
            <a:ext cx="1982788" cy="306387"/>
          </a:xfrm>
          <a:custGeom>
            <a:avLst/>
            <a:gdLst>
              <a:gd name="txL" fmla="*/ 0 w 1249"/>
              <a:gd name="txT" fmla="*/ 0 h 193"/>
              <a:gd name="txR" fmla="*/ 1249 w 1249"/>
              <a:gd name="txB" fmla="*/ 193 h 19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49" h="193">
                <a:moveTo>
                  <a:pt x="0" y="137"/>
                </a:moveTo>
                <a:lnTo>
                  <a:pt x="52" y="131"/>
                </a:lnTo>
                <a:lnTo>
                  <a:pt x="105" y="144"/>
                </a:lnTo>
                <a:lnTo>
                  <a:pt x="157" y="168"/>
                </a:lnTo>
                <a:lnTo>
                  <a:pt x="210" y="168"/>
                </a:lnTo>
                <a:lnTo>
                  <a:pt x="250" y="179"/>
                </a:lnTo>
                <a:lnTo>
                  <a:pt x="302" y="192"/>
                </a:lnTo>
                <a:lnTo>
                  <a:pt x="354" y="192"/>
                </a:lnTo>
                <a:lnTo>
                  <a:pt x="407" y="192"/>
                </a:lnTo>
                <a:lnTo>
                  <a:pt x="446" y="155"/>
                </a:lnTo>
                <a:lnTo>
                  <a:pt x="446" y="107"/>
                </a:lnTo>
                <a:lnTo>
                  <a:pt x="446" y="59"/>
                </a:lnTo>
                <a:lnTo>
                  <a:pt x="433" y="11"/>
                </a:lnTo>
                <a:lnTo>
                  <a:pt x="473" y="11"/>
                </a:lnTo>
                <a:lnTo>
                  <a:pt x="538" y="0"/>
                </a:lnTo>
                <a:lnTo>
                  <a:pt x="590" y="0"/>
                </a:lnTo>
                <a:lnTo>
                  <a:pt x="643" y="0"/>
                </a:lnTo>
                <a:lnTo>
                  <a:pt x="683" y="0"/>
                </a:lnTo>
                <a:lnTo>
                  <a:pt x="723" y="0"/>
                </a:lnTo>
                <a:lnTo>
                  <a:pt x="775" y="0"/>
                </a:lnTo>
                <a:lnTo>
                  <a:pt x="827" y="0"/>
                </a:lnTo>
                <a:lnTo>
                  <a:pt x="880" y="11"/>
                </a:lnTo>
                <a:lnTo>
                  <a:pt x="958" y="24"/>
                </a:lnTo>
                <a:lnTo>
                  <a:pt x="1011" y="24"/>
                </a:lnTo>
                <a:lnTo>
                  <a:pt x="1063" y="35"/>
                </a:lnTo>
                <a:lnTo>
                  <a:pt x="1116" y="35"/>
                </a:lnTo>
                <a:lnTo>
                  <a:pt x="1156" y="35"/>
                </a:lnTo>
                <a:lnTo>
                  <a:pt x="1208" y="35"/>
                </a:lnTo>
                <a:lnTo>
                  <a:pt x="1248" y="35"/>
                </a:lnTo>
              </a:path>
            </a:pathLst>
          </a:custGeom>
          <a:noFill/>
          <a:ln w="25400" cap="rnd" cmpd="sng">
            <a:solidFill>
              <a:schemeClr val="tx1"/>
            </a:solidFill>
            <a:prstDash val="solid"/>
            <a:miter/>
            <a:headEnd type="none" w="med" len="med"/>
            <a:tailEnd type="stealth" w="med" len="med"/>
          </a:ln>
        </p:spPr>
        <p:txBody>
          <a:bodyPr/>
          <a:p>
            <a:endParaRPr lang="zh-CN" altLang="en-US" dirty="0">
              <a:latin typeface="Arial" panose="020B0604020202020204" pitchFamily="34" charset="0"/>
              <a:ea typeface="宋体" panose="02010600030101010101" pitchFamily="2" charset="-122"/>
            </a:endParaRPr>
          </a:p>
        </p:txBody>
      </p:sp>
      <p:sp>
        <p:nvSpPr>
          <p:cNvPr id="50182" name="Rectangle 6"/>
          <p:cNvSpPr/>
          <p:nvPr/>
        </p:nvSpPr>
        <p:spPr>
          <a:xfrm>
            <a:off x="442913" y="1654175"/>
            <a:ext cx="2482850" cy="638175"/>
          </a:xfrm>
          <a:prstGeom prst="rect">
            <a:avLst/>
          </a:prstGeom>
          <a:noFill/>
          <a:ln w="9525">
            <a:noFill/>
          </a:ln>
        </p:spPr>
        <p:txBody>
          <a:bodyPr wrap="none" lIns="90488" tIns="44450" rIns="90488" bIns="44450">
            <a:spAutoFit/>
          </a:bodyPr>
          <a:p>
            <a:pPr defTabSz="762000"/>
            <a:r>
              <a:rPr lang="zh-CN" altLang="en-US" b="1" dirty="0">
                <a:latin typeface="GulimChe" panose="020B0609000101010101" pitchFamily="49" charset="-127"/>
                <a:ea typeface="宋体" panose="02010600030101010101" pitchFamily="2" charset="-122"/>
              </a:rPr>
              <a:t>向窗口冲撞几次的苍蝇</a:t>
            </a:r>
            <a:endParaRPr lang="ko-KR" altLang="en-US" b="1" dirty="0">
              <a:latin typeface="GulimChe" panose="020B0609000101010101" pitchFamily="49" charset="-127"/>
              <a:ea typeface="GulimChe" panose="020B0609000101010101" pitchFamily="49" charset="-127"/>
            </a:endParaRPr>
          </a:p>
          <a:p>
            <a:pPr defTabSz="762000"/>
            <a:r>
              <a:rPr lang="zh-CN" altLang="en-US" b="1" dirty="0">
                <a:latin typeface="GulimChe" panose="020B0609000101010101" pitchFamily="49" charset="-127"/>
                <a:ea typeface="宋体" panose="02010600030101010101" pitchFamily="2" charset="-122"/>
              </a:rPr>
              <a:t>继续重复同样的动作</a:t>
            </a:r>
            <a:endParaRPr lang="ko-KR" altLang="en-US" b="1" dirty="0">
              <a:latin typeface="GulimChe" panose="020B0609000101010101" pitchFamily="49" charset="-127"/>
              <a:ea typeface="GulimChe" panose="020B0609000101010101" pitchFamily="49" charset="-127"/>
            </a:endParaRPr>
          </a:p>
        </p:txBody>
      </p:sp>
      <p:sp>
        <p:nvSpPr>
          <p:cNvPr id="50183" name="Rectangle 7"/>
          <p:cNvSpPr/>
          <p:nvPr/>
        </p:nvSpPr>
        <p:spPr>
          <a:xfrm rot="20280000">
            <a:off x="4348163" y="2674938"/>
            <a:ext cx="358775" cy="1577975"/>
          </a:xfrm>
          <a:prstGeom prst="rect">
            <a:avLst/>
          </a:prstGeom>
          <a:noFill/>
          <a:ln w="9525">
            <a:noFill/>
          </a:ln>
        </p:spPr>
        <p:txBody>
          <a:bodyPr wrap="none" lIns="90488" tIns="44450" rIns="90488" bIns="44450">
            <a:spAutoFit/>
          </a:bodyPr>
          <a:p>
            <a:pPr defTabSz="762000"/>
            <a:r>
              <a:rPr lang="zh-CN" altLang="en-US" sz="1400" dirty="0">
                <a:latin typeface="GulimChe" panose="020B0609000101010101" pitchFamily="49" charset="-127"/>
                <a:ea typeface="宋体" panose="02010600030101010101" pitchFamily="2" charset="-122"/>
              </a:rPr>
              <a:t>在</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旁</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边</a:t>
            </a:r>
            <a:endParaRPr lang="zh-CN" altLang="en-US" sz="1400" dirty="0">
              <a:latin typeface="GulimChe" panose="020B0609000101010101" pitchFamily="49" charset="-127"/>
              <a:ea typeface="宋体" panose="02010600030101010101" pitchFamily="2" charset="-122"/>
            </a:endParaRPr>
          </a:p>
          <a:p>
            <a:pPr defTabSz="762000"/>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在</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下</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边</a:t>
            </a:r>
            <a:endParaRPr lang="ko-KR" altLang="en-US" sz="1400" dirty="0">
              <a:latin typeface="GulimChe" panose="020B0609000101010101" pitchFamily="49" charset="-127"/>
              <a:ea typeface="GulimChe" panose="020B0609000101010101" pitchFamily="49" charset="-127"/>
            </a:endParaRPr>
          </a:p>
        </p:txBody>
      </p:sp>
      <p:sp>
        <p:nvSpPr>
          <p:cNvPr id="50184" name="Rectangle 8"/>
          <p:cNvSpPr/>
          <p:nvPr/>
        </p:nvSpPr>
        <p:spPr>
          <a:xfrm rot="20220000">
            <a:off x="4751388" y="2809875"/>
            <a:ext cx="358775" cy="1577975"/>
          </a:xfrm>
          <a:prstGeom prst="rect">
            <a:avLst/>
          </a:prstGeom>
          <a:noFill/>
          <a:ln w="9525">
            <a:noFill/>
          </a:ln>
        </p:spPr>
        <p:txBody>
          <a:bodyPr wrap="none" lIns="90488" tIns="44450" rIns="90488" bIns="44450">
            <a:spAutoFit/>
          </a:bodyPr>
          <a:p>
            <a:pPr defTabSz="762000"/>
            <a:r>
              <a:rPr lang="zh-CN" altLang="en-US" sz="1400" dirty="0">
                <a:latin typeface="GulimChe" panose="020B0609000101010101" pitchFamily="49" charset="-127"/>
                <a:ea typeface="宋体" panose="02010600030101010101" pitchFamily="2" charset="-122"/>
              </a:rPr>
              <a:t>在</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各</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各</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角</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度</a:t>
            </a:r>
            <a:endParaRPr lang="zh-CN" altLang="en-US" sz="1400" dirty="0">
              <a:latin typeface="GulimChe" panose="020B0609000101010101" pitchFamily="49" charset="-127"/>
              <a:ea typeface="宋体" panose="02010600030101010101" pitchFamily="2" charset="-122"/>
            </a:endParaRPr>
          </a:p>
          <a:p>
            <a:pPr defTabSz="762000"/>
            <a:endParaRPr lang="zh-CN" altLang="en-US" sz="1400" dirty="0">
              <a:latin typeface="GulimChe" panose="020B0609000101010101" pitchFamily="49" charset="-127"/>
              <a:ea typeface="宋体" panose="02010600030101010101" pitchFamily="2" charset="-122"/>
            </a:endParaRPr>
          </a:p>
          <a:p>
            <a:pPr defTabSz="762000"/>
            <a:endParaRPr lang="en-US" altLang="zh-CN" sz="1400">
              <a:latin typeface="GulimChe" panose="020B0609000101010101" pitchFamily="49" charset="-127"/>
              <a:ea typeface="宋体" panose="02010600030101010101" pitchFamily="2" charset="-122"/>
            </a:endParaRPr>
          </a:p>
        </p:txBody>
      </p:sp>
      <p:sp>
        <p:nvSpPr>
          <p:cNvPr id="50185" name="Rectangle 9"/>
          <p:cNvSpPr/>
          <p:nvPr/>
        </p:nvSpPr>
        <p:spPr>
          <a:xfrm rot="20100000">
            <a:off x="5046663" y="3005138"/>
            <a:ext cx="358775" cy="727075"/>
          </a:xfrm>
          <a:prstGeom prst="rect">
            <a:avLst/>
          </a:prstGeom>
          <a:noFill/>
          <a:ln w="9525">
            <a:noFill/>
          </a:ln>
        </p:spPr>
        <p:txBody>
          <a:bodyPr wrap="none" lIns="90488" tIns="44450" rIns="90488" bIns="44450">
            <a:spAutoFit/>
          </a:bodyPr>
          <a:p>
            <a:pPr defTabSz="762000"/>
            <a:r>
              <a:rPr lang="zh-CN" altLang="en-US" sz="1400" dirty="0">
                <a:latin typeface="GulimChe" panose="020B0609000101010101" pitchFamily="49" charset="-127"/>
                <a:ea typeface="宋体" panose="02010600030101010101" pitchFamily="2" charset="-122"/>
              </a:rPr>
              <a:t>攻</a:t>
            </a:r>
            <a:endParaRPr lang="zh-CN" altLang="en-US" sz="1400" dirty="0">
              <a:latin typeface="GulimChe" panose="020B0609000101010101" pitchFamily="49" charset="-127"/>
              <a:ea typeface="宋体" panose="02010600030101010101" pitchFamily="2" charset="-122"/>
            </a:endParaRPr>
          </a:p>
          <a:p>
            <a:pPr defTabSz="762000"/>
            <a:r>
              <a:rPr lang="zh-CN" altLang="en-US" sz="1400" dirty="0">
                <a:latin typeface="GulimChe" panose="020B0609000101010101" pitchFamily="49" charset="-127"/>
                <a:ea typeface="宋体" panose="02010600030101010101" pitchFamily="2" charset="-122"/>
              </a:rPr>
              <a:t>击</a:t>
            </a:r>
            <a:endParaRPr lang="ko-KR" altLang="en-US" sz="1400" dirty="0">
              <a:latin typeface="GulimChe" panose="020B0609000101010101" pitchFamily="49" charset="-127"/>
              <a:ea typeface="GulimChe" panose="020B0609000101010101" pitchFamily="49" charset="-127"/>
            </a:endParaRPr>
          </a:p>
          <a:p>
            <a:pPr defTabSz="762000"/>
            <a:endParaRPr lang="en-US" altLang="zh-CN" sz="1400">
              <a:latin typeface="GulimChe" panose="020B0609000101010101" pitchFamily="49" charset="-127"/>
              <a:ea typeface="GulimChe" panose="020B0609000101010101" pitchFamily="49" charset="-127"/>
            </a:endParaRPr>
          </a:p>
        </p:txBody>
      </p:sp>
      <p:sp>
        <p:nvSpPr>
          <p:cNvPr id="50186" name="Freeform 10"/>
          <p:cNvSpPr/>
          <p:nvPr/>
        </p:nvSpPr>
        <p:spPr>
          <a:xfrm>
            <a:off x="6307138" y="2795588"/>
            <a:ext cx="857250" cy="1778000"/>
          </a:xfrm>
          <a:custGeom>
            <a:avLst/>
            <a:gdLst>
              <a:gd name="txL" fmla="*/ 0 w 540"/>
              <a:gd name="txT" fmla="*/ 0 h 1120"/>
              <a:gd name="txR" fmla="*/ 540 w 540"/>
              <a:gd name="txB" fmla="*/ 1120 h 112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40" h="1120">
                <a:moveTo>
                  <a:pt x="11" y="1113"/>
                </a:moveTo>
                <a:lnTo>
                  <a:pt x="50" y="1119"/>
                </a:lnTo>
                <a:lnTo>
                  <a:pt x="81" y="1119"/>
                </a:lnTo>
                <a:lnTo>
                  <a:pt x="122" y="1106"/>
                </a:lnTo>
                <a:lnTo>
                  <a:pt x="153" y="1080"/>
                </a:lnTo>
                <a:lnTo>
                  <a:pt x="193" y="1066"/>
                </a:lnTo>
                <a:lnTo>
                  <a:pt x="234" y="1066"/>
                </a:lnTo>
                <a:lnTo>
                  <a:pt x="274" y="1053"/>
                </a:lnTo>
                <a:lnTo>
                  <a:pt x="315" y="1053"/>
                </a:lnTo>
                <a:lnTo>
                  <a:pt x="355" y="1053"/>
                </a:lnTo>
                <a:lnTo>
                  <a:pt x="396" y="1053"/>
                </a:lnTo>
                <a:lnTo>
                  <a:pt x="437" y="1053"/>
                </a:lnTo>
                <a:lnTo>
                  <a:pt x="468" y="1053"/>
                </a:lnTo>
                <a:lnTo>
                  <a:pt x="508" y="1053"/>
                </a:lnTo>
                <a:lnTo>
                  <a:pt x="539" y="1066"/>
                </a:lnTo>
                <a:lnTo>
                  <a:pt x="508" y="1053"/>
                </a:lnTo>
                <a:lnTo>
                  <a:pt x="521" y="1052"/>
                </a:lnTo>
                <a:lnTo>
                  <a:pt x="488" y="1013"/>
                </a:lnTo>
                <a:lnTo>
                  <a:pt x="488" y="960"/>
                </a:lnTo>
                <a:lnTo>
                  <a:pt x="488" y="906"/>
                </a:lnTo>
                <a:lnTo>
                  <a:pt x="488" y="866"/>
                </a:lnTo>
                <a:lnTo>
                  <a:pt x="477" y="813"/>
                </a:lnTo>
                <a:lnTo>
                  <a:pt x="477" y="760"/>
                </a:lnTo>
                <a:lnTo>
                  <a:pt x="468" y="706"/>
                </a:lnTo>
                <a:lnTo>
                  <a:pt x="468" y="653"/>
                </a:lnTo>
                <a:lnTo>
                  <a:pt x="468" y="613"/>
                </a:lnTo>
                <a:lnTo>
                  <a:pt x="468" y="560"/>
                </a:lnTo>
                <a:lnTo>
                  <a:pt x="468" y="506"/>
                </a:lnTo>
                <a:lnTo>
                  <a:pt x="468" y="453"/>
                </a:lnTo>
                <a:lnTo>
                  <a:pt x="468" y="400"/>
                </a:lnTo>
                <a:lnTo>
                  <a:pt x="468" y="347"/>
                </a:lnTo>
                <a:lnTo>
                  <a:pt x="468" y="306"/>
                </a:lnTo>
                <a:lnTo>
                  <a:pt x="468" y="241"/>
                </a:lnTo>
                <a:lnTo>
                  <a:pt x="468" y="200"/>
                </a:lnTo>
                <a:lnTo>
                  <a:pt x="457" y="147"/>
                </a:lnTo>
                <a:lnTo>
                  <a:pt x="447" y="106"/>
                </a:lnTo>
                <a:lnTo>
                  <a:pt x="427" y="53"/>
                </a:lnTo>
                <a:lnTo>
                  <a:pt x="396" y="14"/>
                </a:lnTo>
                <a:lnTo>
                  <a:pt x="355" y="14"/>
                </a:lnTo>
                <a:lnTo>
                  <a:pt x="325" y="0"/>
                </a:lnTo>
                <a:lnTo>
                  <a:pt x="284" y="0"/>
                </a:lnTo>
                <a:lnTo>
                  <a:pt x="243" y="0"/>
                </a:lnTo>
                <a:lnTo>
                  <a:pt x="203" y="0"/>
                </a:lnTo>
                <a:lnTo>
                  <a:pt x="162" y="0"/>
                </a:lnTo>
                <a:lnTo>
                  <a:pt x="131" y="0"/>
                </a:lnTo>
                <a:lnTo>
                  <a:pt x="91" y="0"/>
                </a:lnTo>
                <a:lnTo>
                  <a:pt x="50" y="14"/>
                </a:lnTo>
                <a:lnTo>
                  <a:pt x="20" y="67"/>
                </a:lnTo>
                <a:lnTo>
                  <a:pt x="0" y="120"/>
                </a:lnTo>
                <a:lnTo>
                  <a:pt x="0" y="161"/>
                </a:lnTo>
                <a:lnTo>
                  <a:pt x="0" y="214"/>
                </a:lnTo>
                <a:lnTo>
                  <a:pt x="0" y="280"/>
                </a:lnTo>
                <a:lnTo>
                  <a:pt x="0" y="320"/>
                </a:lnTo>
                <a:lnTo>
                  <a:pt x="10" y="373"/>
                </a:lnTo>
                <a:lnTo>
                  <a:pt x="10" y="414"/>
                </a:lnTo>
                <a:lnTo>
                  <a:pt x="10" y="467"/>
                </a:lnTo>
                <a:lnTo>
                  <a:pt x="10" y="533"/>
                </a:lnTo>
                <a:lnTo>
                  <a:pt x="10" y="586"/>
                </a:lnTo>
                <a:lnTo>
                  <a:pt x="10" y="627"/>
                </a:lnTo>
                <a:lnTo>
                  <a:pt x="10" y="680"/>
                </a:lnTo>
                <a:lnTo>
                  <a:pt x="10" y="733"/>
                </a:lnTo>
                <a:lnTo>
                  <a:pt x="10" y="786"/>
                </a:lnTo>
                <a:lnTo>
                  <a:pt x="10" y="839"/>
                </a:lnTo>
                <a:lnTo>
                  <a:pt x="10" y="894"/>
                </a:lnTo>
                <a:lnTo>
                  <a:pt x="10" y="947"/>
                </a:lnTo>
                <a:lnTo>
                  <a:pt x="10" y="1000"/>
                </a:lnTo>
                <a:lnTo>
                  <a:pt x="10" y="1053"/>
                </a:lnTo>
                <a:lnTo>
                  <a:pt x="10" y="1106"/>
                </a:lnTo>
                <a:lnTo>
                  <a:pt x="11" y="1113"/>
                </a:lnTo>
              </a:path>
            </a:pathLst>
          </a:custGeom>
          <a:pattFill prst="pct50">
            <a:fgClr>
              <a:srgbClr val="CECECE"/>
            </a:fgClr>
            <a:bgClr>
              <a:schemeClr val="bg1"/>
            </a:bgClr>
          </a:patt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50187" name="Rectangle 11"/>
          <p:cNvSpPr/>
          <p:nvPr/>
        </p:nvSpPr>
        <p:spPr>
          <a:xfrm>
            <a:off x="6473825" y="2984500"/>
            <a:ext cx="411163" cy="1462088"/>
          </a:xfrm>
          <a:prstGeom prst="rect">
            <a:avLst/>
          </a:prstGeom>
          <a:noFill/>
          <a:ln w="9525">
            <a:noFill/>
          </a:ln>
        </p:spPr>
        <p:txBody>
          <a:bodyPr wrap="none" lIns="90488" tIns="44450" rIns="90488" bIns="44450">
            <a:spAutoFit/>
          </a:bodyPr>
          <a:p>
            <a:pPr defTabSz="762000"/>
            <a:r>
              <a:rPr lang="zh-CN" altLang="en-US" b="1" dirty="0">
                <a:latin typeface="GulimChe" panose="020B0609000101010101" pitchFamily="49" charset="-127"/>
                <a:ea typeface="宋体" panose="02010600030101010101" pitchFamily="2" charset="-122"/>
              </a:rPr>
              <a:t>现</a:t>
            </a:r>
            <a:endParaRPr lang="zh-CN" altLang="en-US" b="1" dirty="0">
              <a:latin typeface="GulimChe" panose="020B0609000101010101" pitchFamily="49" charset="-127"/>
              <a:ea typeface="宋体" panose="02010600030101010101" pitchFamily="2" charset="-122"/>
            </a:endParaRPr>
          </a:p>
          <a:p>
            <a:pPr defTabSz="762000"/>
            <a:r>
              <a:rPr lang="zh-CN" altLang="en-US" b="1" dirty="0">
                <a:latin typeface="GulimChe" panose="020B0609000101010101" pitchFamily="49" charset="-127"/>
                <a:ea typeface="宋体" panose="02010600030101010101" pitchFamily="2" charset="-122"/>
              </a:rPr>
              <a:t>实</a:t>
            </a:r>
            <a:endParaRPr lang="zh-CN" altLang="en-US" b="1" dirty="0">
              <a:latin typeface="GulimChe" panose="020B0609000101010101" pitchFamily="49" charset="-127"/>
              <a:ea typeface="宋体" panose="02010600030101010101" pitchFamily="2" charset="-122"/>
            </a:endParaRPr>
          </a:p>
          <a:p>
            <a:pPr defTabSz="762000"/>
            <a:r>
              <a:rPr lang="zh-CN" altLang="en-US" b="1" dirty="0">
                <a:latin typeface="GulimChe" panose="020B0609000101010101" pitchFamily="49" charset="-127"/>
                <a:ea typeface="宋体" panose="02010600030101010101" pitchFamily="2" charset="-122"/>
              </a:rPr>
              <a:t>的</a:t>
            </a:r>
            <a:endParaRPr lang="zh-CN" altLang="en-US" b="1" dirty="0">
              <a:latin typeface="GulimChe" panose="020B0609000101010101" pitchFamily="49" charset="-127"/>
              <a:ea typeface="宋体" panose="02010600030101010101" pitchFamily="2" charset="-122"/>
            </a:endParaRPr>
          </a:p>
          <a:p>
            <a:pPr defTabSz="762000"/>
            <a:endParaRPr lang="zh-CN" altLang="en-US" b="1" dirty="0">
              <a:latin typeface="GulimChe" panose="020B0609000101010101" pitchFamily="49" charset="-127"/>
              <a:ea typeface="宋体" panose="02010600030101010101" pitchFamily="2" charset="-122"/>
            </a:endParaRPr>
          </a:p>
          <a:p>
            <a:pPr defTabSz="762000"/>
            <a:r>
              <a:rPr lang="zh-CN" altLang="en-US" b="1" dirty="0">
                <a:latin typeface="GulimChe" panose="020B0609000101010101" pitchFamily="49" charset="-127"/>
                <a:ea typeface="宋体" panose="02010600030101010101" pitchFamily="2" charset="-122"/>
              </a:rPr>
              <a:t>墙</a:t>
            </a:r>
            <a:endParaRPr lang="ko-KR" altLang="en-US" b="1" dirty="0">
              <a:latin typeface="GulimChe" panose="020B0609000101010101" pitchFamily="49" charset="-127"/>
              <a:ea typeface="GulimChe" panose="020B0609000101010101" pitchFamily="49" charset="-127"/>
            </a:endParaRPr>
          </a:p>
        </p:txBody>
      </p:sp>
      <p:sp>
        <p:nvSpPr>
          <p:cNvPr id="50188" name="Freeform 12"/>
          <p:cNvSpPr/>
          <p:nvPr/>
        </p:nvSpPr>
        <p:spPr>
          <a:xfrm>
            <a:off x="5410200" y="2514600"/>
            <a:ext cx="2651125" cy="709613"/>
          </a:xfrm>
          <a:custGeom>
            <a:avLst/>
            <a:gdLst>
              <a:gd name="txL" fmla="*/ 0 w 1670"/>
              <a:gd name="txT" fmla="*/ 0 h 447"/>
              <a:gd name="txR" fmla="*/ 1670 w 1670"/>
              <a:gd name="txB" fmla="*/ 447 h 44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670" h="447">
                <a:moveTo>
                  <a:pt x="0" y="395"/>
                </a:moveTo>
                <a:lnTo>
                  <a:pt x="37" y="386"/>
                </a:lnTo>
                <a:lnTo>
                  <a:pt x="69" y="404"/>
                </a:lnTo>
                <a:lnTo>
                  <a:pt x="111" y="421"/>
                </a:lnTo>
                <a:lnTo>
                  <a:pt x="163" y="421"/>
                </a:lnTo>
                <a:lnTo>
                  <a:pt x="195" y="421"/>
                </a:lnTo>
                <a:lnTo>
                  <a:pt x="227" y="421"/>
                </a:lnTo>
                <a:lnTo>
                  <a:pt x="269" y="404"/>
                </a:lnTo>
                <a:lnTo>
                  <a:pt x="279" y="378"/>
                </a:lnTo>
                <a:lnTo>
                  <a:pt x="311" y="343"/>
                </a:lnTo>
                <a:lnTo>
                  <a:pt x="321" y="309"/>
                </a:lnTo>
                <a:lnTo>
                  <a:pt x="342" y="275"/>
                </a:lnTo>
                <a:lnTo>
                  <a:pt x="363" y="249"/>
                </a:lnTo>
                <a:lnTo>
                  <a:pt x="374" y="214"/>
                </a:lnTo>
                <a:lnTo>
                  <a:pt x="395" y="180"/>
                </a:lnTo>
                <a:lnTo>
                  <a:pt x="405" y="154"/>
                </a:lnTo>
                <a:lnTo>
                  <a:pt x="427" y="120"/>
                </a:lnTo>
                <a:lnTo>
                  <a:pt x="448" y="86"/>
                </a:lnTo>
                <a:lnTo>
                  <a:pt x="500" y="51"/>
                </a:lnTo>
                <a:lnTo>
                  <a:pt x="532" y="34"/>
                </a:lnTo>
                <a:lnTo>
                  <a:pt x="584" y="17"/>
                </a:lnTo>
                <a:lnTo>
                  <a:pt x="637" y="0"/>
                </a:lnTo>
                <a:lnTo>
                  <a:pt x="669" y="0"/>
                </a:lnTo>
                <a:lnTo>
                  <a:pt x="711" y="0"/>
                </a:lnTo>
                <a:lnTo>
                  <a:pt x="753" y="0"/>
                </a:lnTo>
                <a:lnTo>
                  <a:pt x="805" y="0"/>
                </a:lnTo>
                <a:lnTo>
                  <a:pt x="848" y="0"/>
                </a:lnTo>
                <a:lnTo>
                  <a:pt x="900" y="8"/>
                </a:lnTo>
                <a:lnTo>
                  <a:pt x="942" y="17"/>
                </a:lnTo>
                <a:lnTo>
                  <a:pt x="974" y="34"/>
                </a:lnTo>
                <a:lnTo>
                  <a:pt x="995" y="60"/>
                </a:lnTo>
                <a:lnTo>
                  <a:pt x="1027" y="86"/>
                </a:lnTo>
                <a:lnTo>
                  <a:pt x="1058" y="112"/>
                </a:lnTo>
                <a:lnTo>
                  <a:pt x="1079" y="146"/>
                </a:lnTo>
                <a:lnTo>
                  <a:pt x="1100" y="180"/>
                </a:lnTo>
                <a:lnTo>
                  <a:pt x="1111" y="214"/>
                </a:lnTo>
                <a:lnTo>
                  <a:pt x="1121" y="241"/>
                </a:lnTo>
                <a:lnTo>
                  <a:pt x="1142" y="283"/>
                </a:lnTo>
                <a:lnTo>
                  <a:pt x="1163" y="317"/>
                </a:lnTo>
                <a:lnTo>
                  <a:pt x="1195" y="343"/>
                </a:lnTo>
                <a:lnTo>
                  <a:pt x="1237" y="378"/>
                </a:lnTo>
                <a:lnTo>
                  <a:pt x="1279" y="395"/>
                </a:lnTo>
                <a:lnTo>
                  <a:pt x="1321" y="404"/>
                </a:lnTo>
                <a:lnTo>
                  <a:pt x="1353" y="429"/>
                </a:lnTo>
                <a:lnTo>
                  <a:pt x="1395" y="429"/>
                </a:lnTo>
                <a:lnTo>
                  <a:pt x="1437" y="438"/>
                </a:lnTo>
                <a:lnTo>
                  <a:pt x="1479" y="438"/>
                </a:lnTo>
                <a:lnTo>
                  <a:pt x="1511" y="438"/>
                </a:lnTo>
                <a:lnTo>
                  <a:pt x="1553" y="438"/>
                </a:lnTo>
                <a:lnTo>
                  <a:pt x="1595" y="446"/>
                </a:lnTo>
                <a:lnTo>
                  <a:pt x="1627" y="446"/>
                </a:lnTo>
                <a:lnTo>
                  <a:pt x="1669" y="446"/>
                </a:lnTo>
              </a:path>
            </a:pathLst>
          </a:custGeom>
          <a:noFill/>
          <a:ln w="25400" cap="rnd" cmpd="sng">
            <a:solidFill>
              <a:schemeClr val="tx1"/>
            </a:solidFill>
            <a:prstDash val="solid"/>
            <a:miter/>
            <a:headEnd type="none" w="med" len="med"/>
            <a:tailEnd type="stealth" w="med" len="med"/>
          </a:ln>
        </p:spPr>
        <p:txBody>
          <a:bodyPr/>
          <a:p>
            <a:endParaRPr lang="zh-CN" altLang="en-US" dirty="0">
              <a:latin typeface="Arial" panose="020B0604020202020204" pitchFamily="34" charset="0"/>
              <a:ea typeface="宋体" panose="02010600030101010101" pitchFamily="2" charset="-122"/>
            </a:endParaRPr>
          </a:p>
        </p:txBody>
      </p:sp>
      <p:sp>
        <p:nvSpPr>
          <p:cNvPr id="50189" name="Freeform 13"/>
          <p:cNvSpPr/>
          <p:nvPr/>
        </p:nvSpPr>
        <p:spPr>
          <a:xfrm>
            <a:off x="5562600" y="3698875"/>
            <a:ext cx="2516188" cy="368300"/>
          </a:xfrm>
          <a:custGeom>
            <a:avLst/>
            <a:gdLst>
              <a:gd name="txL" fmla="*/ 0 w 1585"/>
              <a:gd name="txT" fmla="*/ 0 h 232"/>
              <a:gd name="txR" fmla="*/ 1585 w 1585"/>
              <a:gd name="txB" fmla="*/ 232 h 232"/>
            </a:gdLst>
            <a:ahLst/>
            <a:cxnLst>
              <a:cxn ang="0">
                <a:pos x="0"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585" h="232">
                <a:moveTo>
                  <a:pt x="0" y="22"/>
                </a:moveTo>
                <a:lnTo>
                  <a:pt x="57" y="0"/>
                </a:lnTo>
                <a:lnTo>
                  <a:pt x="109" y="0"/>
                </a:lnTo>
                <a:lnTo>
                  <a:pt x="149" y="0"/>
                </a:lnTo>
                <a:lnTo>
                  <a:pt x="188" y="10"/>
                </a:lnTo>
                <a:lnTo>
                  <a:pt x="240" y="21"/>
                </a:lnTo>
                <a:lnTo>
                  <a:pt x="293" y="21"/>
                </a:lnTo>
                <a:lnTo>
                  <a:pt x="331" y="63"/>
                </a:lnTo>
                <a:lnTo>
                  <a:pt x="279" y="94"/>
                </a:lnTo>
                <a:lnTo>
                  <a:pt x="227" y="105"/>
                </a:lnTo>
                <a:lnTo>
                  <a:pt x="188" y="137"/>
                </a:lnTo>
                <a:lnTo>
                  <a:pt x="175" y="179"/>
                </a:lnTo>
                <a:lnTo>
                  <a:pt x="214" y="210"/>
                </a:lnTo>
                <a:lnTo>
                  <a:pt x="279" y="231"/>
                </a:lnTo>
                <a:lnTo>
                  <a:pt x="319" y="231"/>
                </a:lnTo>
                <a:lnTo>
                  <a:pt x="371" y="231"/>
                </a:lnTo>
                <a:lnTo>
                  <a:pt x="436" y="231"/>
                </a:lnTo>
                <a:lnTo>
                  <a:pt x="488" y="231"/>
                </a:lnTo>
                <a:lnTo>
                  <a:pt x="540" y="231"/>
                </a:lnTo>
                <a:lnTo>
                  <a:pt x="592" y="231"/>
                </a:lnTo>
                <a:lnTo>
                  <a:pt x="645" y="231"/>
                </a:lnTo>
                <a:lnTo>
                  <a:pt x="697" y="231"/>
                </a:lnTo>
                <a:lnTo>
                  <a:pt x="749" y="231"/>
                </a:lnTo>
                <a:lnTo>
                  <a:pt x="801" y="231"/>
                </a:lnTo>
                <a:lnTo>
                  <a:pt x="840" y="221"/>
                </a:lnTo>
                <a:lnTo>
                  <a:pt x="892" y="221"/>
                </a:lnTo>
                <a:lnTo>
                  <a:pt x="944" y="210"/>
                </a:lnTo>
                <a:lnTo>
                  <a:pt x="997" y="200"/>
                </a:lnTo>
                <a:lnTo>
                  <a:pt x="1049" y="189"/>
                </a:lnTo>
                <a:lnTo>
                  <a:pt x="1101" y="179"/>
                </a:lnTo>
                <a:lnTo>
                  <a:pt x="1154" y="168"/>
                </a:lnTo>
                <a:lnTo>
                  <a:pt x="1206" y="158"/>
                </a:lnTo>
                <a:lnTo>
                  <a:pt x="1258" y="137"/>
                </a:lnTo>
                <a:lnTo>
                  <a:pt x="1322" y="126"/>
                </a:lnTo>
                <a:lnTo>
                  <a:pt x="1375" y="115"/>
                </a:lnTo>
                <a:lnTo>
                  <a:pt x="1428" y="94"/>
                </a:lnTo>
                <a:lnTo>
                  <a:pt x="1492" y="84"/>
                </a:lnTo>
                <a:lnTo>
                  <a:pt x="1532" y="73"/>
                </a:lnTo>
                <a:lnTo>
                  <a:pt x="1584" y="52"/>
                </a:lnTo>
              </a:path>
            </a:pathLst>
          </a:custGeom>
          <a:noFill/>
          <a:ln w="25400" cap="rnd" cmpd="sng">
            <a:solidFill>
              <a:schemeClr val="tx1"/>
            </a:solidFill>
            <a:prstDash val="solid"/>
            <a:miter/>
            <a:headEnd type="none" w="med" len="med"/>
            <a:tailEnd type="stealth" w="med" len="med"/>
          </a:ln>
        </p:spPr>
        <p:txBody>
          <a:bodyPr/>
          <a:p>
            <a:endParaRPr lang="zh-CN" altLang="en-US" dirty="0">
              <a:latin typeface="Arial" panose="020B0604020202020204" pitchFamily="34" charset="0"/>
              <a:ea typeface="宋体" panose="02010600030101010101" pitchFamily="2" charset="-122"/>
            </a:endParaRPr>
          </a:p>
        </p:txBody>
      </p:sp>
      <p:sp>
        <p:nvSpPr>
          <p:cNvPr id="50190" name="Freeform 14"/>
          <p:cNvSpPr/>
          <p:nvPr/>
        </p:nvSpPr>
        <p:spPr>
          <a:xfrm>
            <a:off x="5562600" y="4016375"/>
            <a:ext cx="2592388" cy="719138"/>
          </a:xfrm>
          <a:custGeom>
            <a:avLst/>
            <a:gdLst>
              <a:gd name="txL" fmla="*/ 0 w 1633"/>
              <a:gd name="txT" fmla="*/ 0 h 453"/>
              <a:gd name="txR" fmla="*/ 1633 w 1633"/>
              <a:gd name="txB" fmla="*/ 453 h 45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Lst>
            <a:rect l="txL" t="txT" r="txR" b="txB"/>
            <a:pathLst>
              <a:path w="1633" h="453">
                <a:moveTo>
                  <a:pt x="0" y="110"/>
                </a:moveTo>
                <a:lnTo>
                  <a:pt x="37" y="94"/>
                </a:lnTo>
                <a:lnTo>
                  <a:pt x="90" y="94"/>
                </a:lnTo>
                <a:lnTo>
                  <a:pt x="134" y="94"/>
                </a:lnTo>
                <a:lnTo>
                  <a:pt x="166" y="126"/>
                </a:lnTo>
                <a:lnTo>
                  <a:pt x="199" y="147"/>
                </a:lnTo>
                <a:lnTo>
                  <a:pt x="230" y="179"/>
                </a:lnTo>
                <a:lnTo>
                  <a:pt x="263" y="210"/>
                </a:lnTo>
                <a:lnTo>
                  <a:pt x="285" y="242"/>
                </a:lnTo>
                <a:lnTo>
                  <a:pt x="306" y="284"/>
                </a:lnTo>
                <a:lnTo>
                  <a:pt x="316" y="326"/>
                </a:lnTo>
                <a:lnTo>
                  <a:pt x="349" y="358"/>
                </a:lnTo>
                <a:lnTo>
                  <a:pt x="382" y="389"/>
                </a:lnTo>
                <a:lnTo>
                  <a:pt x="425" y="421"/>
                </a:lnTo>
                <a:lnTo>
                  <a:pt x="468" y="431"/>
                </a:lnTo>
                <a:lnTo>
                  <a:pt x="511" y="442"/>
                </a:lnTo>
                <a:lnTo>
                  <a:pt x="544" y="452"/>
                </a:lnTo>
                <a:lnTo>
                  <a:pt x="597" y="452"/>
                </a:lnTo>
                <a:lnTo>
                  <a:pt x="640" y="452"/>
                </a:lnTo>
                <a:lnTo>
                  <a:pt x="683" y="452"/>
                </a:lnTo>
                <a:lnTo>
                  <a:pt x="726" y="452"/>
                </a:lnTo>
                <a:lnTo>
                  <a:pt x="780" y="452"/>
                </a:lnTo>
                <a:lnTo>
                  <a:pt x="834" y="442"/>
                </a:lnTo>
                <a:lnTo>
                  <a:pt x="888" y="421"/>
                </a:lnTo>
                <a:lnTo>
                  <a:pt x="920" y="410"/>
                </a:lnTo>
                <a:lnTo>
                  <a:pt x="953" y="400"/>
                </a:lnTo>
                <a:lnTo>
                  <a:pt x="1006" y="368"/>
                </a:lnTo>
                <a:lnTo>
                  <a:pt x="1039" y="337"/>
                </a:lnTo>
                <a:lnTo>
                  <a:pt x="1092" y="305"/>
                </a:lnTo>
                <a:lnTo>
                  <a:pt x="1125" y="284"/>
                </a:lnTo>
                <a:lnTo>
                  <a:pt x="1158" y="252"/>
                </a:lnTo>
                <a:lnTo>
                  <a:pt x="1201" y="221"/>
                </a:lnTo>
                <a:lnTo>
                  <a:pt x="1222" y="189"/>
                </a:lnTo>
                <a:lnTo>
                  <a:pt x="1265" y="158"/>
                </a:lnTo>
                <a:lnTo>
                  <a:pt x="1287" y="126"/>
                </a:lnTo>
                <a:lnTo>
                  <a:pt x="1319" y="94"/>
                </a:lnTo>
                <a:lnTo>
                  <a:pt x="1351" y="73"/>
                </a:lnTo>
                <a:lnTo>
                  <a:pt x="1384" y="52"/>
                </a:lnTo>
                <a:lnTo>
                  <a:pt x="1427" y="31"/>
                </a:lnTo>
                <a:lnTo>
                  <a:pt x="1470" y="21"/>
                </a:lnTo>
                <a:lnTo>
                  <a:pt x="1513" y="10"/>
                </a:lnTo>
                <a:lnTo>
                  <a:pt x="1556" y="0"/>
                </a:lnTo>
                <a:lnTo>
                  <a:pt x="1589" y="0"/>
                </a:lnTo>
                <a:lnTo>
                  <a:pt x="1632" y="0"/>
                </a:lnTo>
              </a:path>
            </a:pathLst>
          </a:custGeom>
          <a:noFill/>
          <a:ln w="25400" cap="rnd" cmpd="sng">
            <a:solidFill>
              <a:schemeClr val="tx1"/>
            </a:solidFill>
            <a:prstDash val="solid"/>
            <a:miter/>
            <a:headEnd type="none" w="med" len="med"/>
            <a:tailEnd type="stealth" w="med" len="med"/>
          </a:ln>
        </p:spPr>
        <p:txBody>
          <a:bodyPr/>
          <a:p>
            <a:endParaRPr lang="zh-CN" altLang="en-US" dirty="0">
              <a:latin typeface="Arial" panose="020B0604020202020204" pitchFamily="34" charset="0"/>
              <a:ea typeface="宋体" panose="02010600030101010101" pitchFamily="2" charset="-122"/>
            </a:endParaRPr>
          </a:p>
        </p:txBody>
      </p:sp>
      <p:sp>
        <p:nvSpPr>
          <p:cNvPr id="50191" name="Rectangle 15"/>
          <p:cNvSpPr/>
          <p:nvPr/>
        </p:nvSpPr>
        <p:spPr>
          <a:xfrm>
            <a:off x="7231063" y="3376613"/>
            <a:ext cx="1247775" cy="301625"/>
          </a:xfrm>
          <a:prstGeom prst="rect">
            <a:avLst/>
          </a:prstGeom>
          <a:noFill/>
          <a:ln w="9525">
            <a:noFill/>
          </a:ln>
        </p:spPr>
        <p:txBody>
          <a:bodyPr wrap="none" lIns="90488" tIns="44450" rIns="90488" bIns="44450">
            <a:spAutoFit/>
          </a:bodyPr>
          <a:p>
            <a:pPr defTabSz="762000"/>
            <a:r>
              <a:rPr lang="zh-CN" altLang="en-US" sz="1400" dirty="0">
                <a:latin typeface="GulimChe" panose="020B0609000101010101" pitchFamily="49" charset="-127"/>
                <a:ea typeface="宋体" panose="02010600030101010101" pitchFamily="2" charset="-122"/>
              </a:rPr>
              <a:t>有多种宊破口</a:t>
            </a:r>
            <a:endParaRPr lang="ko-KR" altLang="en-US" sz="1400" dirty="0">
              <a:latin typeface="GulimChe" panose="020B0609000101010101" pitchFamily="49" charset="-127"/>
              <a:ea typeface="GulimChe" panose="020B0609000101010101" pitchFamily="49" charset="-127"/>
            </a:endParaRPr>
          </a:p>
        </p:txBody>
      </p:sp>
      <p:sp>
        <p:nvSpPr>
          <p:cNvPr id="50192" name="AutoShape 16"/>
          <p:cNvSpPr/>
          <p:nvPr/>
        </p:nvSpPr>
        <p:spPr>
          <a:xfrm>
            <a:off x="3968750" y="3663950"/>
            <a:ext cx="520700" cy="901700"/>
          </a:xfrm>
          <a:prstGeom prst="rightArrow">
            <a:avLst>
              <a:gd name="adj1" fmla="val 75009"/>
              <a:gd name="adj2" fmla="val 58060"/>
            </a:avLst>
          </a:prstGeom>
          <a:solidFill>
            <a:schemeClr val="tx2"/>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aphicFrame>
        <p:nvGraphicFramePr>
          <p:cNvPr id="50193" name="Object 1024">
            <a:hlinkClick r:id="" action="ppaction://ole?verb="/>
          </p:cNvPr>
          <p:cNvGraphicFramePr/>
          <p:nvPr/>
        </p:nvGraphicFramePr>
        <p:xfrm>
          <a:off x="300038" y="2430463"/>
          <a:ext cx="3687762" cy="3255962"/>
        </p:xfrm>
        <a:graphic>
          <a:graphicData uri="http://schemas.openxmlformats.org/presentationml/2006/ole">
            <mc:AlternateContent xmlns:mc="http://schemas.openxmlformats.org/markup-compatibility/2006">
              <mc:Choice xmlns:v="urn:schemas-microsoft-com:vml" Requires="v">
                <p:oleObj spid="_x0000_s3085" name="" r:id="rId1" imgW="3687445" imgH="3256280" progId="">
                  <p:embed/>
                </p:oleObj>
              </mc:Choice>
              <mc:Fallback>
                <p:oleObj name="" r:id="rId1" imgW="3687445" imgH="3256280" progId="">
                  <p:embed/>
                  <p:pic>
                    <p:nvPicPr>
                      <p:cNvPr id="0" name="图片 3084"/>
                      <p:cNvPicPr/>
                      <p:nvPr/>
                    </p:nvPicPr>
                    <p:blipFill>
                      <a:blip r:embed="rId2"/>
                      <a:stretch>
                        <a:fillRect/>
                      </a:stretch>
                    </p:blipFill>
                    <p:spPr>
                      <a:xfrm>
                        <a:off x="300038" y="2430463"/>
                        <a:ext cx="3687762" cy="3255962"/>
                      </a:xfrm>
                      <a:prstGeom prst="rect">
                        <a:avLst/>
                      </a:prstGeom>
                      <a:noFill/>
                      <a:ln w="38100">
                        <a:noFill/>
                        <a:miter/>
                      </a:ln>
                    </p:spPr>
                  </p:pic>
                </p:oleObj>
              </mc:Fallback>
            </mc:AlternateContent>
          </a:graphicData>
        </a:graphic>
      </p:graphicFrame>
      <p:sp>
        <p:nvSpPr>
          <p:cNvPr id="50194" name="Text Box 18"/>
          <p:cNvSpPr txBox="1"/>
          <p:nvPr/>
        </p:nvSpPr>
        <p:spPr>
          <a:xfrm>
            <a:off x="5013325" y="5127625"/>
            <a:ext cx="184150" cy="366713"/>
          </a:xfrm>
          <a:prstGeom prst="rect">
            <a:avLst/>
          </a:prstGeom>
          <a:noFill/>
          <a:ln w="9525">
            <a:noFill/>
          </a:ln>
        </p:spPr>
        <p:txBody>
          <a:bodyPr wrap="none">
            <a:spAutoFit/>
          </a:bodyPr>
          <a:p>
            <a:pPr defTabSz="762000"/>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AutoShape 2"/>
          <p:cNvSpPr/>
          <p:nvPr/>
        </p:nvSpPr>
        <p:spPr>
          <a:xfrm flipH="1">
            <a:off x="5187950" y="3663950"/>
            <a:ext cx="1358900" cy="1206500"/>
          </a:xfrm>
          <a:prstGeom prst="parallelogram">
            <a:avLst>
              <a:gd name="adj" fmla="val 94224"/>
            </a:avLst>
          </a:prstGeom>
          <a:solidFill>
            <a:srgbClr val="00B7A5"/>
          </a:solidFill>
          <a:ln w="12700" cap="flat" cmpd="sng">
            <a:solidFill>
              <a:srgbClr val="006B6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03" name="Rectangle 3"/>
          <p:cNvSpPr/>
          <p:nvPr/>
        </p:nvSpPr>
        <p:spPr>
          <a:xfrm>
            <a:off x="158750" y="158750"/>
            <a:ext cx="8826500" cy="6616700"/>
          </a:xfrm>
          <a:prstGeom prst="rect">
            <a:avLst/>
          </a:prstGeom>
          <a:noFill/>
          <a:ln w="12700" cap="flat" cmpd="sng">
            <a:solidFill>
              <a:srgbClr val="3365FB"/>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04" name="Rectangle 4"/>
          <p:cNvSpPr/>
          <p:nvPr/>
        </p:nvSpPr>
        <p:spPr>
          <a:xfrm>
            <a:off x="1739900" y="309563"/>
            <a:ext cx="3136900" cy="530225"/>
          </a:xfrm>
          <a:prstGeom prst="rect">
            <a:avLst/>
          </a:prstGeom>
          <a:noFill/>
          <a:ln w="9525">
            <a:noFill/>
          </a:ln>
        </p:spPr>
        <p:txBody>
          <a:bodyPr wrap="none" lIns="90488" tIns="44450" rIns="90488" bIns="44450">
            <a:spAutoFit/>
          </a:bodyPr>
          <a:p>
            <a:pPr defTabSz="762000"/>
            <a:r>
              <a:rPr lang="ko-KR" altLang="en-US" sz="2900" b="1" dirty="0">
                <a:latin typeface="Arial" panose="020B0604020202020204" pitchFamily="34" charset="0"/>
                <a:ea typeface="宋体" panose="02010600030101010101" pitchFamily="2" charset="-122"/>
              </a:rPr>
              <a:t>「</a:t>
            </a:r>
            <a:r>
              <a:rPr lang="zh-CN" altLang="en-US" sz="2900" b="1" dirty="0">
                <a:latin typeface="Arial" panose="020B0604020202020204" pitchFamily="34" charset="0"/>
                <a:ea typeface="宋体" panose="02010600030101010101" pitchFamily="2" charset="-122"/>
              </a:rPr>
              <a:t>顽固</a:t>
            </a:r>
            <a:r>
              <a:rPr lang="ko-KR" altLang="en-US" sz="2900" b="1" dirty="0">
                <a:latin typeface="Arial" panose="020B0604020202020204" pitchFamily="34" charset="0"/>
                <a:ea typeface="宋体" panose="02010600030101010101" pitchFamily="2" charset="-122"/>
              </a:rPr>
              <a:t>」</a:t>
            </a:r>
            <a:r>
              <a:rPr lang="zh-CN" altLang="en-US" sz="2900" b="1" dirty="0">
                <a:latin typeface="Arial" panose="020B0604020202020204" pitchFamily="34" charset="0"/>
                <a:ea typeface="宋体" panose="02010600030101010101" pitchFamily="2" charset="-122"/>
              </a:rPr>
              <a:t>是死胡同</a:t>
            </a:r>
            <a:endParaRPr lang="ko-KR" altLang="en-US" sz="2900" b="1" dirty="0">
              <a:latin typeface="Arial" panose="020B0604020202020204" pitchFamily="34" charset="0"/>
              <a:ea typeface="宋体" panose="02010600030101010101" pitchFamily="2" charset="-122"/>
            </a:endParaRPr>
          </a:p>
        </p:txBody>
      </p:sp>
      <p:sp>
        <p:nvSpPr>
          <p:cNvPr id="51205" name="Rectangle 5"/>
          <p:cNvSpPr/>
          <p:nvPr/>
        </p:nvSpPr>
        <p:spPr>
          <a:xfrm>
            <a:off x="2257425" y="779463"/>
            <a:ext cx="2225675" cy="363537"/>
          </a:xfrm>
          <a:prstGeom prst="rect">
            <a:avLst/>
          </a:prstGeom>
          <a:noFill/>
          <a:ln w="9525">
            <a:noFill/>
          </a:ln>
        </p:spPr>
        <p:txBody>
          <a:bodyPr wrap="none" lIns="90488" tIns="44450" rIns="90488" bIns="44450">
            <a:spAutoFit/>
          </a:bodyPr>
          <a:p>
            <a:pPr defTabSz="762000"/>
            <a:r>
              <a:rPr lang="zh-CN" altLang="en-US" dirty="0">
                <a:latin typeface="Arial" panose="020B0604020202020204" pitchFamily="34" charset="0"/>
                <a:ea typeface="宋体" panose="02010600030101010101" pitchFamily="2" charset="-122"/>
              </a:rPr>
              <a:t>多种要因中多中</a:t>
            </a:r>
            <a:r>
              <a:rPr lang="en-US" altLang="zh-CN">
                <a:latin typeface="Arial" panose="020B0604020202020204" pitchFamily="34" charset="0"/>
                <a:ea typeface="宋体" panose="02010600030101010101" pitchFamily="2" charset="-122"/>
              </a:rPr>
              <a:t>Idea</a:t>
            </a:r>
            <a:endParaRPr lang="en-US" altLang="zh-CN">
              <a:latin typeface="Arial" panose="020B0604020202020204" pitchFamily="34" charset="0"/>
              <a:ea typeface="宋体" panose="02010600030101010101" pitchFamily="2" charset="-122"/>
            </a:endParaRPr>
          </a:p>
        </p:txBody>
      </p:sp>
      <p:sp>
        <p:nvSpPr>
          <p:cNvPr id="51206" name="Rectangle 6"/>
          <p:cNvSpPr/>
          <p:nvPr/>
        </p:nvSpPr>
        <p:spPr>
          <a:xfrm>
            <a:off x="2438400" y="1143000"/>
            <a:ext cx="2511425" cy="515938"/>
          </a:xfrm>
          <a:prstGeom prst="rect">
            <a:avLst/>
          </a:prstGeom>
          <a:noFill/>
          <a:ln w="9525">
            <a:noFill/>
          </a:ln>
        </p:spPr>
        <p:txBody>
          <a:bodyPr wrap="none" lIns="90488" tIns="44450" rIns="90488" bIns="44450">
            <a:spAutoFit/>
          </a:bodyPr>
          <a:p>
            <a:pPr defTabSz="762000"/>
            <a:r>
              <a:rPr lang="zh-CN" altLang="en-US" sz="2800" b="1" dirty="0">
                <a:latin typeface="GulimChe" panose="020B0609000101010101" pitchFamily="49" charset="-127"/>
                <a:ea typeface="宋体" panose="02010600030101010101" pitchFamily="2" charset="-122"/>
              </a:rPr>
              <a:t>原因不只是1个</a:t>
            </a:r>
            <a:endParaRPr lang="ko-KR" altLang="en-US" sz="2800" b="1" dirty="0">
              <a:latin typeface="GulimChe" panose="020B0609000101010101" pitchFamily="49" charset="-127"/>
              <a:ea typeface="GulimChe" panose="020B0609000101010101" pitchFamily="49" charset="-127"/>
            </a:endParaRPr>
          </a:p>
        </p:txBody>
      </p:sp>
      <p:sp>
        <p:nvSpPr>
          <p:cNvPr id="51207" name="AutoShape 7"/>
          <p:cNvSpPr/>
          <p:nvPr/>
        </p:nvSpPr>
        <p:spPr>
          <a:xfrm>
            <a:off x="5416550" y="2520950"/>
            <a:ext cx="1358900" cy="1206500"/>
          </a:xfrm>
          <a:prstGeom prst="parallelogram">
            <a:avLst>
              <a:gd name="adj" fmla="val 94224"/>
            </a:avLst>
          </a:prstGeom>
          <a:solidFill>
            <a:srgbClr val="00B7A5"/>
          </a:solidFill>
          <a:ln w="12700" cap="flat" cmpd="sng">
            <a:solidFill>
              <a:srgbClr val="006B6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08" name="Line 8"/>
          <p:cNvSpPr/>
          <p:nvPr/>
        </p:nvSpPr>
        <p:spPr>
          <a:xfrm>
            <a:off x="2592388" y="1676400"/>
            <a:ext cx="2309812" cy="0"/>
          </a:xfrm>
          <a:prstGeom prst="line">
            <a:avLst/>
          </a:prstGeom>
          <a:ln w="50800" cap="flat" cmpd="sng">
            <a:solidFill>
              <a:schemeClr val="bg2"/>
            </a:solidFill>
            <a:prstDash val="solid"/>
            <a:headEnd type="none" w="med" len="med"/>
            <a:tailEnd type="none" w="med" len="med"/>
          </a:ln>
        </p:spPr>
      </p:sp>
      <p:sp>
        <p:nvSpPr>
          <p:cNvPr id="51209" name="AutoShape 9"/>
          <p:cNvSpPr/>
          <p:nvPr/>
        </p:nvSpPr>
        <p:spPr>
          <a:xfrm flipH="1">
            <a:off x="1606550" y="2098675"/>
            <a:ext cx="1130300" cy="3263900"/>
          </a:xfrm>
          <a:prstGeom prst="homePlate">
            <a:avLst>
              <a:gd name="adj" fmla="val 59842"/>
            </a:avLst>
          </a:prstGeom>
          <a:solidFill>
            <a:srgbClr val="00B7A5"/>
          </a:solidFill>
          <a:ln w="12700" cap="flat" cmpd="sng">
            <a:solidFill>
              <a:srgbClr val="006B6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0" name="Rectangle 10"/>
          <p:cNvSpPr/>
          <p:nvPr/>
        </p:nvSpPr>
        <p:spPr>
          <a:xfrm>
            <a:off x="2749550" y="3587750"/>
            <a:ext cx="4254500" cy="215900"/>
          </a:xfrm>
          <a:prstGeom prst="rect">
            <a:avLst/>
          </a:prstGeom>
          <a:solidFill>
            <a:srgbClr val="00B7A5"/>
          </a:solidFill>
          <a:ln w="12700" cap="flat" cmpd="sng">
            <a:solidFill>
              <a:srgbClr val="006B6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1" name="AutoShape 11"/>
          <p:cNvSpPr/>
          <p:nvPr/>
        </p:nvSpPr>
        <p:spPr>
          <a:xfrm>
            <a:off x="3663950" y="3130550"/>
            <a:ext cx="596900" cy="444500"/>
          </a:xfrm>
          <a:prstGeom prst="parallelogram">
            <a:avLst>
              <a:gd name="adj" fmla="val 83250"/>
            </a:avLst>
          </a:prstGeom>
          <a:solidFill>
            <a:srgbClr val="00B7A5"/>
          </a:solidFill>
          <a:ln w="12700" cap="flat" cmpd="sng">
            <a:solidFill>
              <a:srgbClr val="006B6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2" name="AutoShape 12"/>
          <p:cNvSpPr/>
          <p:nvPr/>
        </p:nvSpPr>
        <p:spPr>
          <a:xfrm flipH="1">
            <a:off x="3359150" y="3816350"/>
            <a:ext cx="596900" cy="444500"/>
          </a:xfrm>
          <a:prstGeom prst="parallelogram">
            <a:avLst>
              <a:gd name="adj" fmla="val 83250"/>
            </a:avLst>
          </a:prstGeom>
          <a:solidFill>
            <a:srgbClr val="00B7A5"/>
          </a:solidFill>
          <a:ln w="12700" cap="flat" cmpd="sng">
            <a:solidFill>
              <a:srgbClr val="006B6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3" name="Rectangle 13"/>
          <p:cNvSpPr/>
          <p:nvPr/>
        </p:nvSpPr>
        <p:spPr>
          <a:xfrm>
            <a:off x="2309813" y="6178550"/>
            <a:ext cx="4541837" cy="520700"/>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4" name="Oval 14"/>
          <p:cNvSpPr/>
          <p:nvPr/>
        </p:nvSpPr>
        <p:spPr>
          <a:xfrm>
            <a:off x="3265488" y="2520950"/>
            <a:ext cx="1816100" cy="596900"/>
          </a:xfrm>
          <a:prstGeom prst="ellipse">
            <a:avLst/>
          </a:prstGeom>
          <a:solidFill>
            <a:srgbClr val="00B7A5"/>
          </a:solidFill>
          <a:ln w="12700" cap="flat" cmpd="sng">
            <a:solidFill>
              <a:srgbClr val="006B6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5" name="Oval 15"/>
          <p:cNvSpPr/>
          <p:nvPr/>
        </p:nvSpPr>
        <p:spPr>
          <a:xfrm>
            <a:off x="5780088" y="1911350"/>
            <a:ext cx="1816100" cy="596900"/>
          </a:xfrm>
          <a:prstGeom prst="ellipse">
            <a:avLst/>
          </a:prstGeom>
          <a:solidFill>
            <a:srgbClr val="00B7A5"/>
          </a:solidFill>
          <a:ln w="12700" cap="flat" cmpd="sng">
            <a:solidFill>
              <a:srgbClr val="006B6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6" name="Oval 16"/>
          <p:cNvSpPr/>
          <p:nvPr/>
        </p:nvSpPr>
        <p:spPr>
          <a:xfrm>
            <a:off x="5551488" y="4883150"/>
            <a:ext cx="1816100" cy="596900"/>
          </a:xfrm>
          <a:prstGeom prst="ellipse">
            <a:avLst/>
          </a:prstGeom>
          <a:solidFill>
            <a:srgbClr val="00B7A5"/>
          </a:solidFill>
          <a:ln w="12700" cap="flat" cmpd="sng">
            <a:solidFill>
              <a:srgbClr val="006B6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7" name="Oval 17"/>
          <p:cNvSpPr/>
          <p:nvPr/>
        </p:nvSpPr>
        <p:spPr>
          <a:xfrm>
            <a:off x="2960688" y="4273550"/>
            <a:ext cx="1816100" cy="596900"/>
          </a:xfrm>
          <a:prstGeom prst="ellipse">
            <a:avLst/>
          </a:prstGeom>
          <a:solidFill>
            <a:srgbClr val="00B7A5"/>
          </a:solidFill>
          <a:ln w="12700" cap="flat" cmpd="sng">
            <a:solidFill>
              <a:srgbClr val="006B6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18" name="Rectangle 18"/>
          <p:cNvSpPr/>
          <p:nvPr/>
        </p:nvSpPr>
        <p:spPr>
          <a:xfrm>
            <a:off x="2195513" y="2530475"/>
            <a:ext cx="460375" cy="2498725"/>
          </a:xfrm>
          <a:prstGeom prst="rect">
            <a:avLst/>
          </a:prstGeom>
          <a:noFill/>
          <a:ln w="9525">
            <a:noFill/>
          </a:ln>
        </p:spPr>
        <p:txBody>
          <a:bodyPr wrap="none" lIns="90488" tIns="44450" rIns="90488" bIns="44450">
            <a:spAutoFit/>
          </a:bodyPr>
          <a:p>
            <a:pPr defTabSz="762000">
              <a:lnSpc>
                <a:spcPct val="120000"/>
              </a:lnSpc>
            </a:pPr>
            <a:r>
              <a:rPr lang="zh-CN" altLang="en-US" sz="2200" dirty="0">
                <a:latin typeface="GulimChe" panose="020B0609000101010101" pitchFamily="49" charset="-127"/>
                <a:ea typeface="宋体" panose="02010600030101010101" pitchFamily="2" charset="-122"/>
              </a:rPr>
              <a:t>为</a:t>
            </a:r>
            <a:endParaRPr lang="zh-CN" altLang="en-US" sz="2200" dirty="0">
              <a:latin typeface="GulimChe" panose="020B0609000101010101" pitchFamily="49" charset="-127"/>
              <a:ea typeface="宋体" panose="02010600030101010101" pitchFamily="2" charset="-122"/>
            </a:endParaRPr>
          </a:p>
          <a:p>
            <a:pPr defTabSz="762000">
              <a:lnSpc>
                <a:spcPct val="120000"/>
              </a:lnSpc>
            </a:pPr>
            <a:r>
              <a:rPr lang="zh-CN" altLang="en-US" sz="2200" dirty="0">
                <a:latin typeface="GulimChe" panose="020B0609000101010101" pitchFamily="49" charset="-127"/>
                <a:ea typeface="宋体" panose="02010600030101010101" pitchFamily="2" charset="-122"/>
              </a:rPr>
              <a:t>什</a:t>
            </a:r>
            <a:endParaRPr lang="zh-CN" altLang="en-US" sz="2200" dirty="0">
              <a:latin typeface="GulimChe" panose="020B0609000101010101" pitchFamily="49" charset="-127"/>
              <a:ea typeface="宋体" panose="02010600030101010101" pitchFamily="2" charset="-122"/>
            </a:endParaRPr>
          </a:p>
          <a:p>
            <a:pPr defTabSz="762000">
              <a:lnSpc>
                <a:spcPct val="120000"/>
              </a:lnSpc>
            </a:pPr>
            <a:r>
              <a:rPr lang="zh-CN" altLang="en-US" sz="2200" dirty="0">
                <a:latin typeface="GulimChe" panose="020B0609000101010101" pitchFamily="49" charset="-127"/>
                <a:ea typeface="宋体" panose="02010600030101010101" pitchFamily="2" charset="-122"/>
              </a:rPr>
              <a:t>么</a:t>
            </a:r>
            <a:endParaRPr lang="zh-CN" altLang="en-US" sz="2200" dirty="0">
              <a:latin typeface="GulimChe" panose="020B0609000101010101" pitchFamily="49" charset="-127"/>
              <a:ea typeface="宋体" panose="02010600030101010101" pitchFamily="2" charset="-122"/>
            </a:endParaRPr>
          </a:p>
          <a:p>
            <a:pPr defTabSz="762000">
              <a:lnSpc>
                <a:spcPct val="120000"/>
              </a:lnSpc>
            </a:pPr>
            <a:r>
              <a:rPr lang="zh-CN" altLang="en-US" sz="2200" dirty="0">
                <a:latin typeface="GulimChe" panose="020B0609000101010101" pitchFamily="49" charset="-127"/>
                <a:ea typeface="宋体" panose="02010600030101010101" pitchFamily="2" charset="-122"/>
              </a:rPr>
              <a:t>倒</a:t>
            </a:r>
            <a:endParaRPr lang="zh-CN" altLang="en-US" sz="2200" dirty="0">
              <a:latin typeface="GulimChe" panose="020B0609000101010101" pitchFamily="49" charset="-127"/>
              <a:ea typeface="宋体" panose="02010600030101010101" pitchFamily="2" charset="-122"/>
            </a:endParaRPr>
          </a:p>
          <a:p>
            <a:pPr defTabSz="762000">
              <a:lnSpc>
                <a:spcPct val="120000"/>
              </a:lnSpc>
            </a:pPr>
            <a:r>
              <a:rPr lang="zh-CN" altLang="en-US" sz="2200" dirty="0">
                <a:latin typeface="GulimChe" panose="020B0609000101010101" pitchFamily="49" charset="-127"/>
                <a:ea typeface="宋体" panose="02010600030101010101" pitchFamily="2" charset="-122"/>
              </a:rPr>
              <a:t>闭</a:t>
            </a:r>
            <a:endParaRPr lang="zh-CN" altLang="en-US" sz="2200" dirty="0">
              <a:latin typeface="GulimChe" panose="020B0609000101010101" pitchFamily="49" charset="-127"/>
              <a:ea typeface="宋体" panose="02010600030101010101" pitchFamily="2" charset="-122"/>
            </a:endParaRPr>
          </a:p>
          <a:p>
            <a:pPr defTabSz="762000">
              <a:lnSpc>
                <a:spcPct val="120000"/>
              </a:lnSpc>
            </a:pPr>
            <a:endParaRPr lang="en-US" altLang="zh-CN" sz="2200">
              <a:latin typeface="GulimChe" panose="020B0609000101010101" pitchFamily="49" charset="-127"/>
              <a:ea typeface="GulimChe" panose="020B0609000101010101" pitchFamily="49" charset="-127"/>
            </a:endParaRPr>
          </a:p>
        </p:txBody>
      </p:sp>
      <p:sp>
        <p:nvSpPr>
          <p:cNvPr id="51219" name="Rectangle 19"/>
          <p:cNvSpPr/>
          <p:nvPr/>
        </p:nvSpPr>
        <p:spPr>
          <a:xfrm>
            <a:off x="3581400" y="2590800"/>
            <a:ext cx="1196975" cy="393700"/>
          </a:xfrm>
          <a:prstGeom prst="rect">
            <a:avLst/>
          </a:prstGeom>
          <a:noFill/>
          <a:ln w="9525">
            <a:noFill/>
          </a:ln>
        </p:spPr>
        <p:txBody>
          <a:bodyPr wrap="none" lIns="90488" tIns="44450" rIns="90488" bIns="44450">
            <a:spAutoFit/>
          </a:bodyPr>
          <a:p>
            <a:pPr defTabSz="762000"/>
            <a:r>
              <a:rPr lang="zh-CN" altLang="en-US" sz="2000" dirty="0">
                <a:latin typeface="GulimChe" panose="020B0609000101010101" pitchFamily="49" charset="-127"/>
                <a:ea typeface="宋体" panose="02010600030101010101" pitchFamily="2" charset="-122"/>
              </a:rPr>
              <a:t>资金不足</a:t>
            </a:r>
            <a:endParaRPr lang="ko-KR" altLang="en-US" sz="2000" dirty="0">
              <a:latin typeface="GulimChe" panose="020B0609000101010101" pitchFamily="49" charset="-127"/>
              <a:ea typeface="GulimChe" panose="020B0609000101010101" pitchFamily="49" charset="-127"/>
            </a:endParaRPr>
          </a:p>
        </p:txBody>
      </p:sp>
      <p:sp>
        <p:nvSpPr>
          <p:cNvPr id="51220" name="Rectangle 20"/>
          <p:cNvSpPr/>
          <p:nvPr/>
        </p:nvSpPr>
        <p:spPr>
          <a:xfrm>
            <a:off x="6118225" y="2057400"/>
            <a:ext cx="1196975" cy="393700"/>
          </a:xfrm>
          <a:prstGeom prst="rect">
            <a:avLst/>
          </a:prstGeom>
          <a:noFill/>
          <a:ln w="9525">
            <a:noFill/>
          </a:ln>
        </p:spPr>
        <p:txBody>
          <a:bodyPr wrap="none" lIns="90488" tIns="44450" rIns="90488" bIns="44450">
            <a:spAutoFit/>
          </a:bodyPr>
          <a:p>
            <a:pPr defTabSz="762000"/>
            <a:r>
              <a:rPr lang="zh-CN" altLang="en-US" sz="2000" dirty="0">
                <a:latin typeface="GulimChe" panose="020B0609000101010101" pitchFamily="49" charset="-127"/>
                <a:ea typeface="宋体" panose="02010600030101010101" pitchFamily="2" charset="-122"/>
              </a:rPr>
              <a:t>经营待慢</a:t>
            </a:r>
            <a:endParaRPr lang="ko-KR" altLang="en-US" sz="2000" dirty="0">
              <a:latin typeface="GulimChe" panose="020B0609000101010101" pitchFamily="49" charset="-127"/>
              <a:ea typeface="GulimChe" panose="020B0609000101010101" pitchFamily="49" charset="-127"/>
            </a:endParaRPr>
          </a:p>
        </p:txBody>
      </p:sp>
      <p:sp>
        <p:nvSpPr>
          <p:cNvPr id="51221" name="Rectangle 21"/>
          <p:cNvSpPr/>
          <p:nvPr/>
        </p:nvSpPr>
        <p:spPr>
          <a:xfrm>
            <a:off x="3144838" y="4433888"/>
            <a:ext cx="1450975" cy="393700"/>
          </a:xfrm>
          <a:prstGeom prst="rect">
            <a:avLst/>
          </a:prstGeom>
          <a:noFill/>
          <a:ln w="9525">
            <a:noFill/>
          </a:ln>
        </p:spPr>
        <p:txBody>
          <a:bodyPr wrap="none" lIns="90488" tIns="44450" rIns="90488" bIns="44450">
            <a:spAutoFit/>
          </a:bodyPr>
          <a:p>
            <a:pPr defTabSz="762000"/>
            <a:r>
              <a:rPr lang="zh-CN" altLang="en-US" sz="2000" dirty="0">
                <a:latin typeface="GulimChe" panose="020B0609000101010101" pitchFamily="49" charset="-127"/>
                <a:ea typeface="宋体" panose="02010600030101010101" pitchFamily="2" charset="-122"/>
              </a:rPr>
              <a:t>技术力不足</a:t>
            </a:r>
            <a:endParaRPr lang="ko-KR" altLang="en-US" sz="2000" dirty="0">
              <a:latin typeface="GulimChe" panose="020B0609000101010101" pitchFamily="49" charset="-127"/>
              <a:ea typeface="GulimChe" panose="020B0609000101010101" pitchFamily="49" charset="-127"/>
            </a:endParaRPr>
          </a:p>
        </p:txBody>
      </p:sp>
      <p:sp>
        <p:nvSpPr>
          <p:cNvPr id="51222" name="Rectangle 22"/>
          <p:cNvSpPr/>
          <p:nvPr/>
        </p:nvSpPr>
        <p:spPr>
          <a:xfrm>
            <a:off x="5888038" y="5019675"/>
            <a:ext cx="1196975" cy="393700"/>
          </a:xfrm>
          <a:prstGeom prst="rect">
            <a:avLst/>
          </a:prstGeom>
          <a:noFill/>
          <a:ln w="9525">
            <a:noFill/>
          </a:ln>
        </p:spPr>
        <p:txBody>
          <a:bodyPr wrap="none" lIns="90488" tIns="44450" rIns="90488" bIns="44450">
            <a:spAutoFit/>
          </a:bodyPr>
          <a:p>
            <a:pPr defTabSz="762000"/>
            <a:r>
              <a:rPr lang="zh-CN" altLang="en-US" sz="2000" dirty="0">
                <a:latin typeface="GulimChe" panose="020B0609000101010101" pitchFamily="49" charset="-127"/>
                <a:ea typeface="宋体" panose="02010600030101010101" pitchFamily="2" charset="-122"/>
              </a:rPr>
              <a:t>管理不足</a:t>
            </a:r>
            <a:endParaRPr lang="ko-KR" altLang="en-US" sz="2000" dirty="0">
              <a:latin typeface="GulimChe" panose="020B0609000101010101" pitchFamily="49" charset="-127"/>
              <a:ea typeface="宋体" panose="02010600030101010101" pitchFamily="2" charset="-122"/>
            </a:endParaRPr>
          </a:p>
        </p:txBody>
      </p:sp>
      <p:sp>
        <p:nvSpPr>
          <p:cNvPr id="51223" name="Rectangle 23"/>
          <p:cNvSpPr/>
          <p:nvPr/>
        </p:nvSpPr>
        <p:spPr>
          <a:xfrm>
            <a:off x="2805113" y="5724525"/>
            <a:ext cx="2135187" cy="363538"/>
          </a:xfrm>
          <a:prstGeom prst="rect">
            <a:avLst/>
          </a:prstGeom>
          <a:noFill/>
          <a:ln w="9525">
            <a:noFill/>
          </a:ln>
        </p:spPr>
        <p:txBody>
          <a:bodyPr wrap="none" lIns="90488" tIns="44450" rIns="90488" bIns="44450">
            <a:spAutoFit/>
          </a:bodyPr>
          <a:p>
            <a:pPr defTabSz="762000"/>
            <a:r>
              <a:rPr lang="zh-CN" altLang="en-US" b="1" dirty="0">
                <a:latin typeface="GulimChe" panose="020B0609000101010101" pitchFamily="49" charset="-127"/>
                <a:ea typeface="宋体" panose="02010600030101010101" pitchFamily="2" charset="-122"/>
              </a:rPr>
              <a:t>对策答案不只是1个</a:t>
            </a:r>
            <a:endParaRPr lang="ko-KR" altLang="en-US" b="1" dirty="0">
              <a:latin typeface="GulimChe" panose="020B0609000101010101" pitchFamily="49" charset="-127"/>
              <a:ea typeface="GulimChe" panose="020B0609000101010101" pitchFamily="49" charset="-127"/>
            </a:endParaRPr>
          </a:p>
        </p:txBody>
      </p:sp>
      <p:sp>
        <p:nvSpPr>
          <p:cNvPr id="51224" name="Rectangle 25"/>
          <p:cNvSpPr/>
          <p:nvPr/>
        </p:nvSpPr>
        <p:spPr>
          <a:xfrm>
            <a:off x="2667000" y="3592513"/>
            <a:ext cx="381000" cy="201612"/>
          </a:xfrm>
          <a:prstGeom prst="rect">
            <a:avLst/>
          </a:prstGeom>
          <a:solidFill>
            <a:srgbClr val="00B7A5"/>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1225" name="Rectangle 26"/>
          <p:cNvSpPr/>
          <p:nvPr/>
        </p:nvSpPr>
        <p:spPr>
          <a:xfrm>
            <a:off x="3198813" y="6248400"/>
            <a:ext cx="2592387" cy="409575"/>
          </a:xfrm>
          <a:prstGeom prst="rect">
            <a:avLst/>
          </a:prstGeom>
          <a:noFill/>
          <a:ln w="9525">
            <a:noFill/>
          </a:ln>
        </p:spPr>
        <p:txBody>
          <a:bodyPr wrap="none" lIns="90488" tIns="44450" rIns="90488" bIns="44450">
            <a:spAutoFit/>
          </a:bodyPr>
          <a:p>
            <a:pPr defTabSz="762000"/>
            <a:r>
              <a:rPr lang="ko-KR" altLang="en-US" sz="2100" b="1" dirty="0">
                <a:latin typeface="Arial" panose="020B0604020202020204" pitchFamily="34" charset="0"/>
                <a:ea typeface="宋体" panose="02010600030101010101" pitchFamily="2" charset="-122"/>
              </a:rPr>
              <a:t>「</a:t>
            </a:r>
            <a:r>
              <a:rPr lang="zh-CN" altLang="en-US" sz="2100" b="1" dirty="0">
                <a:latin typeface="Arial" panose="020B0604020202020204" pitchFamily="34" charset="0"/>
                <a:ea typeface="宋体" panose="02010600030101010101" pitchFamily="2" charset="-122"/>
              </a:rPr>
              <a:t>顽固</a:t>
            </a:r>
            <a:r>
              <a:rPr lang="ko-KR" altLang="en-US" sz="2100" b="1" dirty="0">
                <a:latin typeface="Arial" panose="020B0604020202020204" pitchFamily="34" charset="0"/>
                <a:ea typeface="宋体" panose="02010600030101010101" pitchFamily="2" charset="-122"/>
              </a:rPr>
              <a:t>」</a:t>
            </a:r>
            <a:r>
              <a:rPr lang="zh-CN" altLang="en-US" sz="2100" b="1" dirty="0">
                <a:latin typeface="Arial" panose="020B0604020202020204" pitchFamily="34" charset="0"/>
                <a:ea typeface="宋体" panose="02010600030101010101" pitchFamily="2" charset="-122"/>
              </a:rPr>
              <a:t>是改善不可</a:t>
            </a:r>
            <a:endParaRPr lang="ko-KR" altLang="en-US" sz="21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2226" name="Object 1024">
            <a:hlinkClick r:id="" action="ppaction://ole?verb="/>
          </p:cNvPr>
          <p:cNvGraphicFramePr/>
          <p:nvPr/>
        </p:nvGraphicFramePr>
        <p:xfrm>
          <a:off x="1430338" y="4078288"/>
          <a:ext cx="6307137" cy="2792412"/>
        </p:xfrm>
        <a:graphic>
          <a:graphicData uri="http://schemas.openxmlformats.org/presentationml/2006/ole">
            <mc:AlternateContent xmlns:mc="http://schemas.openxmlformats.org/markup-compatibility/2006">
              <mc:Choice xmlns:v="urn:schemas-microsoft-com:vml" Requires="v">
                <p:oleObj spid="_x0000_s3086" name="" r:id="rId1" imgW="6307455" imgH="2792730" progId="">
                  <p:embed/>
                </p:oleObj>
              </mc:Choice>
              <mc:Fallback>
                <p:oleObj name="" r:id="rId1" imgW="6307455" imgH="2792730" progId="">
                  <p:embed/>
                  <p:pic>
                    <p:nvPicPr>
                      <p:cNvPr id="0" name="图片 3085"/>
                      <p:cNvPicPr/>
                      <p:nvPr/>
                    </p:nvPicPr>
                    <p:blipFill>
                      <a:blip r:embed="rId2"/>
                      <a:stretch>
                        <a:fillRect/>
                      </a:stretch>
                    </p:blipFill>
                    <p:spPr>
                      <a:xfrm>
                        <a:off x="1430338" y="4078288"/>
                        <a:ext cx="6307137" cy="2792412"/>
                      </a:xfrm>
                      <a:prstGeom prst="rect">
                        <a:avLst/>
                      </a:prstGeom>
                      <a:noFill/>
                      <a:ln w="38100">
                        <a:noFill/>
                        <a:miter/>
                      </a:ln>
                    </p:spPr>
                  </p:pic>
                </p:oleObj>
              </mc:Fallback>
            </mc:AlternateContent>
          </a:graphicData>
        </a:graphic>
      </p:graphicFrame>
      <p:sp>
        <p:nvSpPr>
          <p:cNvPr id="52227" name="Rectangle 1027"/>
          <p:cNvSpPr/>
          <p:nvPr/>
        </p:nvSpPr>
        <p:spPr>
          <a:xfrm>
            <a:off x="158750" y="190500"/>
            <a:ext cx="8826500" cy="6616700"/>
          </a:xfrm>
          <a:prstGeom prst="rect">
            <a:avLst/>
          </a:prstGeom>
          <a:noFill/>
          <a:ln w="12700" cap="flat" cmpd="sng">
            <a:solidFill>
              <a:srgbClr val="063DE8"/>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2228" name="AutoShape 1028"/>
          <p:cNvSpPr/>
          <p:nvPr/>
        </p:nvSpPr>
        <p:spPr>
          <a:xfrm>
            <a:off x="4822825" y="1041400"/>
            <a:ext cx="1587500" cy="688975"/>
          </a:xfrm>
          <a:prstGeom prst="roundRect">
            <a:avLst>
              <a:gd name="adj" fmla="val 49986"/>
            </a:avLst>
          </a:prstGeom>
          <a:gradFill rotWithShape="0">
            <a:gsLst>
              <a:gs pos="0">
                <a:srgbClr val="FFFFFF"/>
              </a:gs>
              <a:gs pos="50000">
                <a:srgbClr val="00DFCA"/>
              </a:gs>
              <a:gs pos="100000">
                <a:srgbClr val="FFFFFF"/>
              </a:gs>
            </a:gsLst>
            <a:lin ang="5400000" scaled="1"/>
            <a:tileRect/>
          </a:gra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2229" name="AutoShape 1029"/>
          <p:cNvSpPr/>
          <p:nvPr/>
        </p:nvSpPr>
        <p:spPr>
          <a:xfrm>
            <a:off x="2733675" y="1041400"/>
            <a:ext cx="1587500" cy="688975"/>
          </a:xfrm>
          <a:prstGeom prst="roundRect">
            <a:avLst>
              <a:gd name="adj" fmla="val 49986"/>
            </a:avLst>
          </a:prstGeom>
          <a:gradFill rotWithShape="0">
            <a:gsLst>
              <a:gs pos="0">
                <a:srgbClr val="FFFFFF"/>
              </a:gs>
              <a:gs pos="50000">
                <a:srgbClr val="00DFCA"/>
              </a:gs>
              <a:gs pos="100000">
                <a:srgbClr val="FFFFFF"/>
              </a:gs>
            </a:gsLst>
            <a:lin ang="5400000" scaled="1"/>
            <a:tileRect/>
          </a:gra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2230" name="AutoShape 1030"/>
          <p:cNvSpPr/>
          <p:nvPr/>
        </p:nvSpPr>
        <p:spPr>
          <a:xfrm flipH="1">
            <a:off x="3825875" y="1209675"/>
            <a:ext cx="750888" cy="358775"/>
          </a:xfrm>
          <a:prstGeom prst="rightArrow">
            <a:avLst>
              <a:gd name="adj1" fmla="val 50000"/>
              <a:gd name="adj2" fmla="val 104694"/>
            </a:avLst>
          </a:prstGeom>
          <a:gradFill rotWithShape="0">
            <a:gsLst>
              <a:gs pos="0">
                <a:srgbClr val="618FFD"/>
              </a:gs>
              <a:gs pos="100000">
                <a:srgbClr val="FFFFFF"/>
              </a:gs>
            </a:gsLst>
            <a:lin ang="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2231" name="AutoShape 1031"/>
          <p:cNvSpPr/>
          <p:nvPr/>
        </p:nvSpPr>
        <p:spPr>
          <a:xfrm>
            <a:off x="4556125" y="1209675"/>
            <a:ext cx="750888" cy="358775"/>
          </a:xfrm>
          <a:prstGeom prst="rightArrow">
            <a:avLst>
              <a:gd name="adj1" fmla="val 50000"/>
              <a:gd name="adj2" fmla="val 104694"/>
            </a:avLst>
          </a:prstGeom>
          <a:gradFill rotWithShape="0">
            <a:gsLst>
              <a:gs pos="0">
                <a:srgbClr val="FFFFFF"/>
              </a:gs>
              <a:gs pos="100000">
                <a:srgbClr val="618FFD"/>
              </a:gs>
            </a:gsLst>
            <a:lin ang="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2232" name="Rectangle 1032"/>
          <p:cNvSpPr/>
          <p:nvPr/>
        </p:nvSpPr>
        <p:spPr>
          <a:xfrm>
            <a:off x="1281113" y="304800"/>
            <a:ext cx="3403600" cy="515938"/>
          </a:xfrm>
          <a:prstGeom prst="rect">
            <a:avLst/>
          </a:prstGeom>
          <a:noFill/>
          <a:ln w="9525">
            <a:noFill/>
          </a:ln>
        </p:spPr>
        <p:txBody>
          <a:bodyPr wrap="none" lIns="90488" tIns="44450" rIns="90488" bIns="44450">
            <a:spAutoFit/>
          </a:bodyPr>
          <a:p>
            <a:pPr defTabSz="762000"/>
            <a:r>
              <a:rPr lang="ko-KR" altLang="en-US" sz="2800" b="1" dirty="0">
                <a:latin typeface="휴먼옛체"/>
                <a:ea typeface="휴먼옛체"/>
              </a:rPr>
              <a:t>「</a:t>
            </a:r>
            <a:r>
              <a:rPr lang="zh-CN" altLang="en-US" sz="2800" b="1" dirty="0">
                <a:latin typeface="휴먼옛체"/>
                <a:ea typeface="宋体" panose="02010600030101010101" pitchFamily="2" charset="-122"/>
              </a:rPr>
              <a:t>拉长</a:t>
            </a:r>
            <a:r>
              <a:rPr lang="ko-KR" altLang="en-US" sz="2800" b="1" dirty="0">
                <a:latin typeface="휴먼옛체"/>
                <a:ea typeface="휴먼옛체"/>
              </a:rPr>
              <a:t>」</a:t>
            </a:r>
            <a:r>
              <a:rPr lang="zh-CN" altLang="en-US" sz="2800" b="1" dirty="0">
                <a:latin typeface="휴먼옛체"/>
                <a:ea typeface="宋体" panose="02010600030101010101" pitchFamily="2" charset="-122"/>
              </a:rPr>
              <a:t>会成为改恶</a:t>
            </a:r>
            <a:endParaRPr lang="ko-KR" altLang="en-US" sz="2800" b="1" dirty="0">
              <a:latin typeface="휴먼옛체"/>
              <a:ea typeface="휴먼옛체"/>
            </a:endParaRPr>
          </a:p>
        </p:txBody>
      </p:sp>
      <p:sp>
        <p:nvSpPr>
          <p:cNvPr id="52233" name="Rectangle 1033"/>
          <p:cNvSpPr/>
          <p:nvPr/>
        </p:nvSpPr>
        <p:spPr>
          <a:xfrm>
            <a:off x="2633663" y="733425"/>
            <a:ext cx="2009775" cy="333375"/>
          </a:xfrm>
          <a:prstGeom prst="rect">
            <a:avLst/>
          </a:prstGeom>
          <a:noFill/>
          <a:ln w="9525">
            <a:noFill/>
          </a:ln>
        </p:spPr>
        <p:txBody>
          <a:bodyPr wrap="none" lIns="90488" tIns="44450" rIns="90488" bIns="44450">
            <a:spAutoFit/>
          </a:bodyPr>
          <a:p>
            <a:pPr defTabSz="762000"/>
            <a:r>
              <a:rPr lang="zh-CN" altLang="en-US" sz="1600" dirty="0">
                <a:latin typeface="GulimChe" panose="020B0609000101010101" pitchFamily="49" charset="-127"/>
                <a:ea typeface="宋体" panose="02010600030101010101" pitchFamily="2" charset="-122"/>
              </a:rPr>
              <a:t>拉长的话会变成复杂</a:t>
            </a:r>
            <a:endParaRPr lang="ko-KR" altLang="en-US" sz="1600" dirty="0">
              <a:latin typeface="GulimChe" panose="020B0609000101010101" pitchFamily="49" charset="-127"/>
              <a:ea typeface="GulimChe" panose="020B0609000101010101" pitchFamily="49" charset="-127"/>
            </a:endParaRPr>
          </a:p>
        </p:txBody>
      </p:sp>
      <p:sp>
        <p:nvSpPr>
          <p:cNvPr id="52234" name="Rectangle 1034"/>
          <p:cNvSpPr/>
          <p:nvPr/>
        </p:nvSpPr>
        <p:spPr>
          <a:xfrm>
            <a:off x="3019425" y="1143000"/>
            <a:ext cx="790575" cy="454025"/>
          </a:xfrm>
          <a:prstGeom prst="rect">
            <a:avLst/>
          </a:prstGeom>
          <a:noFill/>
          <a:ln w="9525">
            <a:noFill/>
          </a:ln>
        </p:spPr>
        <p:txBody>
          <a:bodyPr wrap="none" lIns="90488" tIns="44450" rIns="90488" bIns="44450">
            <a:spAutoFit/>
          </a:bodyPr>
          <a:p>
            <a:pPr defTabSz="762000"/>
            <a:r>
              <a:rPr lang="zh-CN" altLang="en-US" sz="2400" dirty="0">
                <a:latin typeface="GulimChe" panose="020B0609000101010101" pitchFamily="49" charset="-127"/>
                <a:ea typeface="宋体" panose="02010600030101010101" pitchFamily="2" charset="-122"/>
              </a:rPr>
              <a:t>拉长</a:t>
            </a:r>
            <a:endParaRPr lang="ko-KR" altLang="en-US" sz="2400" dirty="0">
              <a:latin typeface="GulimChe" panose="020B0609000101010101" pitchFamily="49" charset="-127"/>
              <a:ea typeface="宋体" panose="02010600030101010101" pitchFamily="2" charset="-122"/>
            </a:endParaRPr>
          </a:p>
        </p:txBody>
      </p:sp>
      <p:sp>
        <p:nvSpPr>
          <p:cNvPr id="52235" name="Rectangle 1035"/>
          <p:cNvSpPr/>
          <p:nvPr/>
        </p:nvSpPr>
        <p:spPr>
          <a:xfrm>
            <a:off x="5332413" y="1135063"/>
            <a:ext cx="790575" cy="454025"/>
          </a:xfrm>
          <a:prstGeom prst="rect">
            <a:avLst/>
          </a:prstGeom>
          <a:noFill/>
          <a:ln w="9525">
            <a:noFill/>
          </a:ln>
        </p:spPr>
        <p:txBody>
          <a:bodyPr wrap="none" lIns="90488" tIns="44450" rIns="90488" bIns="44450">
            <a:spAutoFit/>
          </a:bodyPr>
          <a:p>
            <a:pPr defTabSz="762000"/>
            <a:r>
              <a:rPr lang="zh-CN" altLang="en-US" sz="2400" dirty="0">
                <a:latin typeface="GulimChe" panose="020B0609000101010101" pitchFamily="49" charset="-127"/>
                <a:ea typeface="宋体" panose="02010600030101010101" pitchFamily="2" charset="-122"/>
              </a:rPr>
              <a:t>缩短</a:t>
            </a:r>
            <a:endParaRPr lang="ko-KR" altLang="en-US" sz="2400" dirty="0">
              <a:latin typeface="GulimChe" panose="020B0609000101010101" pitchFamily="49" charset="-127"/>
              <a:ea typeface="宋体" panose="02010600030101010101" pitchFamily="2" charset="-122"/>
            </a:endParaRPr>
          </a:p>
        </p:txBody>
      </p:sp>
      <p:sp>
        <p:nvSpPr>
          <p:cNvPr id="52236" name="Rectangle 1036"/>
          <p:cNvSpPr/>
          <p:nvPr/>
        </p:nvSpPr>
        <p:spPr>
          <a:xfrm>
            <a:off x="3033713" y="1676400"/>
            <a:ext cx="942975" cy="698500"/>
          </a:xfrm>
          <a:prstGeom prst="rect">
            <a:avLst/>
          </a:prstGeom>
          <a:noFill/>
          <a:ln w="9525">
            <a:noFill/>
          </a:ln>
        </p:spPr>
        <p:txBody>
          <a:bodyPr wrap="none" lIns="90488" tIns="44450" rIns="90488" bIns="44450">
            <a:spAutoFit/>
          </a:bodyPr>
          <a:p>
            <a:pPr defTabSz="762000"/>
            <a:r>
              <a:rPr lang="zh-CN" altLang="en-US" sz="2000" dirty="0">
                <a:latin typeface="Arial" panose="020B0604020202020204" pitchFamily="34" charset="0"/>
                <a:ea typeface="宋体" panose="02010600030101010101" pitchFamily="2" charset="-122"/>
              </a:rPr>
              <a:t>复杂化</a:t>
            </a:r>
            <a:endParaRPr lang="ko-KR" altLang="en-US" sz="2000" dirty="0">
              <a:latin typeface="Arial" panose="020B0604020202020204" pitchFamily="34" charset="0"/>
              <a:ea typeface="宋体" panose="02010600030101010101" pitchFamily="2" charset="-122"/>
            </a:endParaRPr>
          </a:p>
          <a:p>
            <a:pPr defTabSz="762000"/>
            <a:r>
              <a:rPr lang="zh-CN" altLang="en-US" sz="2000" dirty="0">
                <a:latin typeface="Arial" panose="020B0604020202020204" pitchFamily="34" charset="0"/>
                <a:ea typeface="宋体" panose="02010600030101010101" pitchFamily="2" charset="-122"/>
              </a:rPr>
              <a:t>麻烦化</a:t>
            </a:r>
            <a:endParaRPr lang="ko-KR" altLang="en-US" sz="2000" dirty="0">
              <a:latin typeface="Arial" panose="020B0604020202020204" pitchFamily="34" charset="0"/>
              <a:ea typeface="宋体" panose="02010600030101010101" pitchFamily="2" charset="-122"/>
            </a:endParaRPr>
          </a:p>
        </p:txBody>
      </p:sp>
      <p:sp>
        <p:nvSpPr>
          <p:cNvPr id="52237" name="Rectangle 1037"/>
          <p:cNvSpPr/>
          <p:nvPr/>
        </p:nvSpPr>
        <p:spPr>
          <a:xfrm>
            <a:off x="5167313" y="1676400"/>
            <a:ext cx="942975" cy="1003300"/>
          </a:xfrm>
          <a:prstGeom prst="rect">
            <a:avLst/>
          </a:prstGeom>
          <a:noFill/>
          <a:ln w="9525">
            <a:noFill/>
          </a:ln>
        </p:spPr>
        <p:txBody>
          <a:bodyPr wrap="none" lIns="90488" tIns="44450" rIns="90488" bIns="44450">
            <a:spAutoFit/>
          </a:bodyPr>
          <a:p>
            <a:pPr defTabSz="762000"/>
            <a:r>
              <a:rPr lang="zh-CN" altLang="en-US" sz="2000" dirty="0">
                <a:latin typeface="Arial" panose="020B0604020202020204" pitchFamily="34" charset="0"/>
                <a:ea typeface="宋体" panose="02010600030101010101" pitchFamily="2" charset="-122"/>
              </a:rPr>
              <a:t>简单化</a:t>
            </a:r>
            <a:endParaRPr lang="ko-KR" altLang="en-US" sz="2000" dirty="0">
              <a:latin typeface="Arial" panose="020B0604020202020204" pitchFamily="34" charset="0"/>
              <a:ea typeface="宋体" panose="02010600030101010101" pitchFamily="2" charset="-122"/>
            </a:endParaRPr>
          </a:p>
          <a:p>
            <a:pPr defTabSz="762000"/>
            <a:r>
              <a:rPr lang="zh-CN" altLang="en-US" sz="2000" dirty="0">
                <a:latin typeface="Arial" panose="020B0604020202020204" pitchFamily="34" charset="0"/>
                <a:ea typeface="宋体" panose="02010600030101010101" pitchFamily="2" charset="-122"/>
              </a:rPr>
              <a:t>单纯化</a:t>
            </a:r>
            <a:endParaRPr lang="ko-KR" altLang="en-US" sz="2000" dirty="0">
              <a:latin typeface="Arial" panose="020B0604020202020204" pitchFamily="34" charset="0"/>
              <a:ea typeface="宋体" panose="02010600030101010101" pitchFamily="2" charset="-122"/>
            </a:endParaRPr>
          </a:p>
          <a:p>
            <a:pPr defTabSz="762000"/>
            <a:r>
              <a:rPr lang="zh-CN" altLang="en-US" sz="2000" dirty="0">
                <a:latin typeface="Arial" panose="020B0604020202020204" pitchFamily="34" charset="0"/>
                <a:ea typeface="宋体" panose="02010600030101010101" pitchFamily="2" charset="-122"/>
              </a:rPr>
              <a:t>轻感化</a:t>
            </a:r>
            <a:endParaRPr lang="ko-KR" altLang="en-US" sz="2000" dirty="0">
              <a:latin typeface="Arial" panose="020B0604020202020204" pitchFamily="34" charset="0"/>
              <a:ea typeface="宋体" panose="02010600030101010101" pitchFamily="2" charset="-122"/>
            </a:endParaRPr>
          </a:p>
        </p:txBody>
      </p:sp>
      <p:sp>
        <p:nvSpPr>
          <p:cNvPr id="52238" name="AutoShape 1038"/>
          <p:cNvSpPr/>
          <p:nvPr/>
        </p:nvSpPr>
        <p:spPr>
          <a:xfrm flipH="1">
            <a:off x="5416550" y="2657475"/>
            <a:ext cx="520700" cy="673100"/>
          </a:xfrm>
          <a:prstGeom prst="downArrow">
            <a:avLst>
              <a:gd name="adj1" fmla="val 50000"/>
              <a:gd name="adj2" fmla="val 64664"/>
            </a:avLst>
          </a:prstGeom>
          <a:no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52239" name="Rectangle 1039"/>
          <p:cNvSpPr/>
          <p:nvPr/>
        </p:nvSpPr>
        <p:spPr>
          <a:xfrm>
            <a:off x="5183188" y="3673475"/>
            <a:ext cx="895350" cy="515938"/>
          </a:xfrm>
          <a:prstGeom prst="rect">
            <a:avLst/>
          </a:prstGeom>
          <a:noFill/>
          <a:ln w="9525">
            <a:noFill/>
          </a:ln>
        </p:spPr>
        <p:txBody>
          <a:bodyPr wrap="none" lIns="90488" tIns="44450" rIns="90488" bIns="44450">
            <a:spAutoFit/>
          </a:bodyPr>
          <a:p>
            <a:pPr defTabSz="762000"/>
            <a:r>
              <a:rPr lang="zh-CN" altLang="en-US" sz="2800" b="1" dirty="0">
                <a:latin typeface="휴먼옛체"/>
                <a:ea typeface="宋体" panose="02010600030101010101" pitchFamily="2" charset="-122"/>
              </a:rPr>
              <a:t>改善</a:t>
            </a:r>
            <a:endParaRPr lang="ko-KR" altLang="en-US" sz="3200" b="1" dirty="0">
              <a:latin typeface="GulimChe" panose="020B0609000101010101" pitchFamily="49" charset="-127"/>
              <a:ea typeface="GulimChe" panose="020B0609000101010101" pitchFamily="49" charset="-127"/>
            </a:endParaRPr>
          </a:p>
        </p:txBody>
      </p:sp>
      <p:sp>
        <p:nvSpPr>
          <p:cNvPr id="52240" name="Rectangle 1040"/>
          <p:cNvSpPr/>
          <p:nvPr/>
        </p:nvSpPr>
        <p:spPr>
          <a:xfrm>
            <a:off x="2957513" y="3657600"/>
            <a:ext cx="895350" cy="515938"/>
          </a:xfrm>
          <a:prstGeom prst="rect">
            <a:avLst/>
          </a:prstGeom>
          <a:noFill/>
          <a:ln w="9525">
            <a:noFill/>
          </a:ln>
        </p:spPr>
        <p:txBody>
          <a:bodyPr wrap="none" lIns="90488" tIns="44450" rIns="90488" bIns="44450">
            <a:spAutoFit/>
          </a:bodyPr>
          <a:p>
            <a:pPr defTabSz="762000"/>
            <a:r>
              <a:rPr lang="zh-CN" altLang="en-US" sz="2800" b="1" dirty="0">
                <a:latin typeface="휴먼옛체"/>
                <a:ea typeface="宋体" panose="02010600030101010101" pitchFamily="2" charset="-122"/>
              </a:rPr>
              <a:t>改恶</a:t>
            </a:r>
            <a:endParaRPr lang="ko-KR" altLang="en-US" sz="3200" b="1" dirty="0">
              <a:latin typeface="GulimChe" panose="020B0609000101010101" pitchFamily="49" charset="-127"/>
              <a:ea typeface="GulimChe" panose="020B0609000101010101" pitchFamily="49" charset="-127"/>
            </a:endParaRPr>
          </a:p>
        </p:txBody>
      </p:sp>
      <p:sp>
        <p:nvSpPr>
          <p:cNvPr id="52241" name="AutoShape 1041"/>
          <p:cNvSpPr/>
          <p:nvPr/>
        </p:nvSpPr>
        <p:spPr>
          <a:xfrm flipH="1">
            <a:off x="3238500" y="2381250"/>
            <a:ext cx="520700" cy="1254125"/>
          </a:xfrm>
          <a:prstGeom prst="downArrow">
            <a:avLst>
              <a:gd name="adj1" fmla="val 50000"/>
              <a:gd name="adj2" fmla="val 79180"/>
            </a:avLst>
          </a:prstGeom>
          <a:solidFill>
            <a:schemeClr val="accent1"/>
          </a:solidFill>
          <a:ln w="12700" cap="flat" cmpd="sng">
            <a:solidFill>
              <a:schemeClr val="tx1"/>
            </a:solidFill>
            <a:prstDash val="solid"/>
            <a:miter/>
            <a:headEnd type="none" w="med" len="med"/>
            <a:tailEnd type="none" w="med" len="med"/>
          </a:ln>
        </p:spPr>
        <p:txBody>
          <a:bodyPr vert="eaVert" wrap="none" anchor="ctr" anchorCtr="0"/>
          <a:p>
            <a:endParaRPr lang="zh-CN" altLang="en-US" dirty="0">
              <a:latin typeface="Arial" panose="020B0604020202020204" pitchFamily="34" charset="0"/>
              <a:ea typeface="宋体" panose="02010600030101010101" pitchFamily="2" charset="-122"/>
            </a:endParaRPr>
          </a:p>
        </p:txBody>
      </p:sp>
      <p:sp>
        <p:nvSpPr>
          <p:cNvPr id="52242" name="Rectangle 1042"/>
          <p:cNvSpPr/>
          <p:nvPr/>
        </p:nvSpPr>
        <p:spPr>
          <a:xfrm rot="720000">
            <a:off x="2959100" y="4157663"/>
            <a:ext cx="638175" cy="363537"/>
          </a:xfrm>
          <a:prstGeom prst="rect">
            <a:avLst/>
          </a:prstGeom>
          <a:noFill/>
          <a:ln w="9525">
            <a:noFill/>
          </a:ln>
        </p:spPr>
        <p:txBody>
          <a:bodyPr wrap="none" lIns="90488" tIns="44450" rIns="90488" bIns="44450">
            <a:spAutoFit/>
          </a:bodyPr>
          <a:p>
            <a:pPr defTabSz="762000"/>
            <a:r>
              <a:rPr lang="zh-CN" altLang="en-US" dirty="0">
                <a:latin typeface="GulimChe" panose="020B0609000101010101" pitchFamily="49" charset="-127"/>
                <a:ea typeface="宋体" panose="02010600030101010101" pitchFamily="2" charset="-122"/>
              </a:rPr>
              <a:t>发愁</a:t>
            </a:r>
            <a:endParaRPr lang="ko-KR" altLang="en-US" dirty="0">
              <a:latin typeface="GulimChe" panose="020B0609000101010101" pitchFamily="49" charset="-127"/>
              <a:ea typeface="宋体" panose="02010600030101010101" pitchFamily="2" charset="-122"/>
            </a:endParaRPr>
          </a:p>
        </p:txBody>
      </p:sp>
      <p:sp>
        <p:nvSpPr>
          <p:cNvPr id="52243" name="Rectangle 1043"/>
          <p:cNvSpPr/>
          <p:nvPr/>
        </p:nvSpPr>
        <p:spPr>
          <a:xfrm rot="1260000">
            <a:off x="5327650" y="4889500"/>
            <a:ext cx="638175" cy="363538"/>
          </a:xfrm>
          <a:prstGeom prst="rect">
            <a:avLst/>
          </a:prstGeom>
          <a:noFill/>
          <a:ln w="9525">
            <a:noFill/>
          </a:ln>
        </p:spPr>
        <p:txBody>
          <a:bodyPr wrap="none" lIns="90488" tIns="44450" rIns="90488" bIns="44450">
            <a:spAutoFit/>
          </a:bodyPr>
          <a:p>
            <a:pPr defTabSz="762000"/>
            <a:r>
              <a:rPr lang="zh-CN" altLang="en-US" dirty="0">
                <a:latin typeface="GulimChe" panose="020B0609000101010101" pitchFamily="49" charset="-127"/>
                <a:ea typeface="宋体" panose="02010600030101010101" pitchFamily="2" charset="-122"/>
              </a:rPr>
              <a:t>愉快</a:t>
            </a:r>
            <a:endParaRPr lang="ko-KR" altLang="en-US" dirty="0">
              <a:latin typeface="GulimChe" panose="020B0609000101010101" pitchFamily="49" charset="-127"/>
              <a:ea typeface="宋体" panose="02010600030101010101" pitchFamily="2" charset="-122"/>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文本框 53249"/>
          <p:cNvSpPr txBox="1"/>
          <p:nvPr/>
        </p:nvSpPr>
        <p:spPr>
          <a:xfrm>
            <a:off x="381000" y="2819400"/>
            <a:ext cx="8534400" cy="2590800"/>
          </a:xfrm>
          <a:prstGeom prst="rect">
            <a:avLst/>
          </a:prstGeom>
          <a:noFill/>
          <a:ln w="9525">
            <a:noFill/>
          </a:ln>
        </p:spPr>
        <p:txBody>
          <a:bodyPr>
            <a:spAutoFit/>
          </a:bodyPr>
          <a:p>
            <a:pPr eaLnBrk="0" hangingPunct="0"/>
            <a:r>
              <a:rPr lang="zh-CN" altLang="en-US" sz="3200" b="1" dirty="0">
                <a:solidFill>
                  <a:schemeClr val="tx2"/>
                </a:solidFill>
                <a:latin typeface="宋体" panose="02010600030101010101" pitchFamily="2" charset="-122"/>
                <a:ea typeface="宋体" panose="02010600030101010101" pitchFamily="2" charset="-122"/>
              </a:rPr>
              <a:t>1.努力的将操作变为工作。</a:t>
            </a:r>
            <a:endParaRPr lang="zh-CN" altLang="en-US" sz="3200" b="1" dirty="0">
              <a:solidFill>
                <a:schemeClr val="tx2"/>
              </a:solidFill>
              <a:latin typeface="宋体" panose="02010600030101010101" pitchFamily="2" charset="-122"/>
              <a:ea typeface="宋体" panose="02010600030101010101" pitchFamily="2" charset="-122"/>
            </a:endParaRPr>
          </a:p>
          <a:p>
            <a:pPr eaLnBrk="0" hangingPunct="0"/>
            <a:r>
              <a:rPr lang="zh-CN" altLang="en-US" sz="3200" b="1" dirty="0">
                <a:solidFill>
                  <a:schemeClr val="tx2"/>
                </a:solidFill>
                <a:latin typeface="宋体" panose="02010600030101010101" pitchFamily="2" charset="-122"/>
                <a:ea typeface="宋体" panose="02010600030101010101" pitchFamily="2" charset="-122"/>
              </a:rPr>
              <a:t>2.努力的使我们的操作变得更快更有效。</a:t>
            </a:r>
            <a:endParaRPr lang="zh-CN" altLang="en-US" sz="3200" b="1" dirty="0">
              <a:solidFill>
                <a:schemeClr val="tx2"/>
              </a:solidFill>
              <a:latin typeface="宋体" panose="02010600030101010101" pitchFamily="2" charset="-122"/>
              <a:ea typeface="宋体" panose="02010600030101010101" pitchFamily="2" charset="-122"/>
            </a:endParaRPr>
          </a:p>
          <a:p>
            <a:pPr eaLnBrk="0" hangingPunct="0"/>
            <a:r>
              <a:rPr lang="zh-CN" altLang="en-US" sz="3200" b="1" dirty="0">
                <a:solidFill>
                  <a:schemeClr val="tx2"/>
                </a:solidFill>
                <a:latin typeface="宋体" panose="02010600030101010101" pitchFamily="2" charset="-122"/>
                <a:ea typeface="宋体" panose="02010600030101010101" pitchFamily="2" charset="-122"/>
              </a:rPr>
              <a:t>3.努力的将异常原因追究出来然后去除。</a:t>
            </a:r>
            <a:endParaRPr lang="zh-CN" altLang="en-US" sz="3200" b="1" dirty="0">
              <a:solidFill>
                <a:schemeClr val="tx2"/>
              </a:solidFill>
              <a:latin typeface="宋体" panose="02010600030101010101" pitchFamily="2" charset="-122"/>
              <a:ea typeface="宋体" panose="02010600030101010101" pitchFamily="2" charset="-122"/>
            </a:endParaRPr>
          </a:p>
          <a:p>
            <a:pPr eaLnBrk="0" hangingPunct="0"/>
            <a:r>
              <a:rPr lang="zh-CN" altLang="en-US" sz="3200" b="1" dirty="0">
                <a:solidFill>
                  <a:schemeClr val="tx2"/>
                </a:solidFill>
                <a:latin typeface="宋体" panose="02010600030101010101" pitchFamily="2" charset="-122"/>
                <a:ea typeface="宋体" panose="02010600030101010101" pitchFamily="2" charset="-122"/>
              </a:rPr>
              <a:t>4.抑制同一(类似)问题一而再再而三发生。</a:t>
            </a:r>
            <a:endParaRPr lang="zh-CN" altLang="en-US" b="1" dirty="0">
              <a:solidFill>
                <a:schemeClr val="tx2"/>
              </a:solidFill>
              <a:latin typeface="宋体" panose="02010600030101010101" pitchFamily="2" charset="-122"/>
              <a:ea typeface="宋体" panose="02010600030101010101" pitchFamily="2" charset="-122"/>
            </a:endParaRPr>
          </a:p>
          <a:p>
            <a:pPr eaLnBrk="0" hangingPunct="0"/>
            <a:r>
              <a:rPr lang="zh-CN" altLang="en-US" b="1" dirty="0">
                <a:latin typeface="宋体" panose="02010600030101010101" pitchFamily="2" charset="-122"/>
                <a:ea typeface="宋体" panose="02010600030101010101" pitchFamily="2" charset="-122"/>
              </a:rPr>
              <a:t>   *不以失败而告终</a:t>
            </a:r>
            <a:r>
              <a:rPr lang="ja-JP" altLang="en-US"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追究真正的原因,不犯同样的错误。</a:t>
            </a:r>
            <a:endParaRPr lang="zh-CN" altLang="en-US" b="1" dirty="0">
              <a:latin typeface="宋体" panose="02010600030101010101" pitchFamily="2" charset="-122"/>
              <a:ea typeface="宋体" panose="02010600030101010101" pitchFamily="2" charset="-122"/>
            </a:endParaRPr>
          </a:p>
          <a:p>
            <a:pPr eaLnBrk="0" hangingPunct="0"/>
            <a:r>
              <a:rPr lang="zh-CN" altLang="en-US" b="1" dirty="0">
                <a:latin typeface="宋体" panose="02010600030101010101" pitchFamily="2" charset="-122"/>
                <a:ea typeface="宋体" panose="02010600030101010101" pitchFamily="2" charset="-122"/>
              </a:rPr>
              <a:t>   </a:t>
            </a:r>
            <a:endParaRPr lang="zh-CN" altLang="en-US" b="1" dirty="0">
              <a:solidFill>
                <a:schemeClr val="tx2"/>
              </a:solidFill>
              <a:latin typeface="宋体" panose="02010600030101010101" pitchFamily="2" charset="-122"/>
              <a:ea typeface="宋体" panose="02010600030101010101" pitchFamily="2" charset="-122"/>
            </a:endParaRPr>
          </a:p>
        </p:txBody>
      </p:sp>
      <p:sp>
        <p:nvSpPr>
          <p:cNvPr id="53251" name="文本框 53250"/>
          <p:cNvSpPr txBox="1"/>
          <p:nvPr/>
        </p:nvSpPr>
        <p:spPr>
          <a:xfrm>
            <a:off x="533400" y="1752600"/>
            <a:ext cx="6858000" cy="730250"/>
          </a:xfrm>
          <a:prstGeom prst="rect">
            <a:avLst/>
          </a:prstGeom>
          <a:noFill/>
          <a:ln w="28575" cap="flat" cmpd="sng">
            <a:solidFill>
              <a:srgbClr val="FF0066"/>
            </a:solidFill>
            <a:prstDash val="solid"/>
            <a:miter/>
            <a:headEnd type="none" w="med" len="med"/>
            <a:tailEnd type="none" w="med" len="med"/>
          </a:ln>
        </p:spPr>
        <p:txBody>
          <a:bodyPr>
            <a:spAutoFit/>
          </a:bodyPr>
          <a:p>
            <a:pPr eaLnBrk="0" hangingPunct="0"/>
            <a:r>
              <a:rPr lang="zh-CN" altLang="en-US" sz="4000" b="1" dirty="0">
                <a:solidFill>
                  <a:srgbClr val="0000FF"/>
                </a:solidFill>
                <a:latin typeface="方正舒体" panose="02010601030101010101" pitchFamily="2" charset="-122"/>
                <a:ea typeface="方正舒体" panose="02010601030101010101" pitchFamily="2" charset="-122"/>
              </a:rPr>
              <a:t>经常保持思考的习惯</a:t>
            </a:r>
            <a:endParaRPr lang="zh-CN" altLang="en-US" sz="4000" b="1" dirty="0">
              <a:solidFill>
                <a:srgbClr val="0000FF"/>
              </a:solidFill>
              <a:latin typeface="方正舒体" panose="02010601030101010101" pitchFamily="2" charset="-122"/>
              <a:ea typeface="方正舒体" panose="02010601030101010101" pitchFamily="2" charset="-122"/>
            </a:endParaRPr>
          </a:p>
        </p:txBody>
      </p:sp>
      <p:sp>
        <p:nvSpPr>
          <p:cNvPr id="53252" name="直接连接符 53251"/>
          <p:cNvSpPr/>
          <p:nvPr/>
        </p:nvSpPr>
        <p:spPr>
          <a:xfrm>
            <a:off x="304800" y="1219200"/>
            <a:ext cx="8305800" cy="1588"/>
          </a:xfrm>
          <a:prstGeom prst="line">
            <a:avLst/>
          </a:prstGeom>
          <a:ln w="57150" cap="flat" cmpd="thinThick">
            <a:solidFill>
              <a:srgbClr val="FF9900"/>
            </a:solidFill>
            <a:prstDash val="solid"/>
            <a:headEnd type="none" w="med" len="med"/>
            <a:tailEnd type="none" w="med" len="med"/>
          </a:ln>
        </p:spPr>
      </p:sp>
      <p:sp>
        <p:nvSpPr>
          <p:cNvPr id="53253" name="文本框 53252"/>
          <p:cNvSpPr txBox="1"/>
          <p:nvPr/>
        </p:nvSpPr>
        <p:spPr>
          <a:xfrm>
            <a:off x="228600" y="304800"/>
            <a:ext cx="8229600" cy="823913"/>
          </a:xfrm>
          <a:prstGeom prst="rect">
            <a:avLst/>
          </a:prstGeom>
          <a:noFill/>
          <a:ln w="9525">
            <a:noFill/>
          </a:ln>
        </p:spPr>
        <p:txBody>
          <a:bodyPr>
            <a:spAutoFit/>
          </a:bodyPr>
          <a:p>
            <a:pPr eaLnBrk="0" hangingPunct="0">
              <a:spcBef>
                <a:spcPct val="50000"/>
              </a:spcBef>
            </a:pPr>
            <a:r>
              <a:rPr lang="zh-CN" altLang="en-US" sz="4800" b="1" dirty="0">
                <a:solidFill>
                  <a:schemeClr val="tx2"/>
                </a:solidFill>
                <a:latin typeface="华文琥珀" panose="02010800040101010101" pitchFamily="2" charset="-122"/>
                <a:ea typeface="华文琥珀" panose="02010800040101010101" pitchFamily="2" charset="-122"/>
              </a:rPr>
              <a:t>改善的正确理解</a:t>
            </a:r>
            <a:endParaRPr lang="zh-CN" altLang="en-US" sz="4800" b="1" dirty="0">
              <a:solidFill>
                <a:schemeClr val="tx2"/>
              </a:solidFill>
              <a:latin typeface="华文琥珀" panose="02010800040101010101" pitchFamily="2" charset="-122"/>
              <a:ea typeface="华文琥珀"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7"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heckerboard(across)">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fade">
                                      <p:cBhvr>
                                        <p:cTn id="12" dur="1000"/>
                                        <p:tgtEl>
                                          <p:spTgt spid="53250"/>
                                        </p:tgtEl>
                                      </p:cBhvr>
                                    </p:animEffect>
                                    <p:anim calcmode="lin" valueType="num">
                                      <p:cBhvr>
                                        <p:cTn id="13" dur="1000" fill="hold"/>
                                        <p:tgtEl>
                                          <p:spTgt spid="53250"/>
                                        </p:tgtEl>
                                        <p:attrNameLst>
                                          <p:attrName>ppt_x</p:attrName>
                                        </p:attrNameLst>
                                      </p:cBhvr>
                                      <p:tavLst>
                                        <p:tav tm="0">
                                          <p:val>
                                            <p:strVal val="#ppt_x"/>
                                          </p:val>
                                        </p:tav>
                                        <p:tav tm="100000">
                                          <p:val>
                                            <p:strVal val="#ppt_x"/>
                                          </p:val>
                                        </p:tav>
                                      </p:tavLst>
                                    </p:anim>
                                    <p:anim calcmode="lin" valueType="num">
                                      <p:cBhvr>
                                        <p:cTn id="14" dur="900" decel="100000" fill="hold"/>
                                        <p:tgtEl>
                                          <p:spTgt spid="5325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32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ldLvl="0"/>
      <p:bldP spid="53251" grpId="0" bldLvl="0"/>
      <p:bldP spid="53251" grpId="1" bldLvl="0"/>
      <p:bldP spid="53251" grpId="2" bldLvl="0"/>
      <p:bldP spid="53251" grpId="3" bldLvl="0"/>
      <p:bldP spid="53251" grpId="4" bldLvl="0"/>
      <p:bldP spid="53251" grpId="5" bldLvl="0"/>
      <p:bldP spid="53251" grpId="6" bldLvl="0"/>
      <p:bldP spid="53251" grpId="7"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框 54273"/>
          <p:cNvSpPr txBox="1"/>
          <p:nvPr/>
        </p:nvSpPr>
        <p:spPr>
          <a:xfrm>
            <a:off x="304800" y="2743200"/>
            <a:ext cx="8610600" cy="561975"/>
          </a:xfrm>
          <a:prstGeom prst="rect">
            <a:avLst/>
          </a:prstGeom>
          <a:noFill/>
          <a:ln w="9525">
            <a:noFill/>
          </a:ln>
        </p:spPr>
        <p:txBody>
          <a:bodyPr>
            <a:spAutoFit/>
          </a:bodyPr>
          <a:p>
            <a:pPr eaLnBrk="0" hangingPunct="0">
              <a:lnSpc>
                <a:spcPct val="110000"/>
              </a:lnSpc>
            </a:pPr>
            <a:endParaRPr lang="ja-JP" altLang="en-US" sz="2800" b="1" dirty="0">
              <a:latin typeface="宋体" panose="02010600030101010101" pitchFamily="2" charset="-122"/>
              <a:ea typeface="宋体" panose="02010600030101010101" pitchFamily="2" charset="-122"/>
            </a:endParaRPr>
          </a:p>
        </p:txBody>
      </p:sp>
      <p:sp>
        <p:nvSpPr>
          <p:cNvPr id="54275" name="直接连接符 54274"/>
          <p:cNvSpPr/>
          <p:nvPr/>
        </p:nvSpPr>
        <p:spPr>
          <a:xfrm>
            <a:off x="304800" y="1219200"/>
            <a:ext cx="8305800" cy="1588"/>
          </a:xfrm>
          <a:prstGeom prst="line">
            <a:avLst/>
          </a:prstGeom>
          <a:ln w="57150" cap="flat" cmpd="thinThick">
            <a:solidFill>
              <a:srgbClr val="FF9900"/>
            </a:solidFill>
            <a:prstDash val="solid"/>
            <a:headEnd type="none" w="med" len="med"/>
            <a:tailEnd type="none" w="med" len="med"/>
          </a:ln>
        </p:spPr>
      </p:sp>
      <p:sp>
        <p:nvSpPr>
          <p:cNvPr id="54276" name="文本框 54275"/>
          <p:cNvSpPr txBox="1"/>
          <p:nvPr/>
        </p:nvSpPr>
        <p:spPr>
          <a:xfrm>
            <a:off x="228600" y="304800"/>
            <a:ext cx="8229600" cy="823913"/>
          </a:xfrm>
          <a:prstGeom prst="rect">
            <a:avLst/>
          </a:prstGeom>
          <a:noFill/>
          <a:ln w="9525">
            <a:noFill/>
          </a:ln>
        </p:spPr>
        <p:txBody>
          <a:bodyPr>
            <a:spAutoFit/>
          </a:bodyPr>
          <a:p>
            <a:pPr eaLnBrk="0" hangingPunct="0">
              <a:spcBef>
                <a:spcPct val="50000"/>
              </a:spcBef>
            </a:pPr>
            <a:r>
              <a:rPr lang="zh-CN" altLang="en-US" sz="4800" b="1" dirty="0">
                <a:solidFill>
                  <a:schemeClr val="tx2"/>
                </a:solidFill>
                <a:latin typeface="宋体" panose="02010600030101010101" pitchFamily="2" charset="-122"/>
                <a:ea typeface="宋体" panose="02010600030101010101" pitchFamily="2" charset="-122"/>
              </a:rPr>
              <a:t>改善应该是</a:t>
            </a:r>
            <a:r>
              <a:rPr lang="en-US" altLang="zh-CN" sz="4800" b="1">
                <a:solidFill>
                  <a:schemeClr val="tx2"/>
                </a:solidFill>
                <a:latin typeface="Arial" panose="020B0604020202020204" pitchFamily="34" charset="0"/>
                <a:ea typeface="宋体" panose="02010600030101010101" pitchFamily="2" charset="-122"/>
              </a:rPr>
              <a:t>……</a:t>
            </a:r>
            <a:r>
              <a:rPr lang="en-US" altLang="zh-CN" sz="4800" b="1">
                <a:solidFill>
                  <a:schemeClr val="tx2"/>
                </a:solidFill>
                <a:latin typeface="宋体" panose="02010600030101010101" pitchFamily="2" charset="-122"/>
                <a:ea typeface="宋体" panose="02010600030101010101" pitchFamily="2" charset="-122"/>
              </a:rPr>
              <a:t>(1)</a:t>
            </a:r>
            <a:endParaRPr lang="en-US" altLang="zh-CN" sz="4800" b="1">
              <a:solidFill>
                <a:schemeClr val="tx2"/>
              </a:solidFill>
              <a:latin typeface="宋体" panose="02010600030101010101" pitchFamily="2" charset="-122"/>
              <a:ea typeface="宋体" panose="02010600030101010101" pitchFamily="2" charset="-122"/>
            </a:endParaRPr>
          </a:p>
        </p:txBody>
      </p:sp>
      <p:sp>
        <p:nvSpPr>
          <p:cNvPr id="54277" name="文本框 54276"/>
          <p:cNvSpPr txBox="1"/>
          <p:nvPr/>
        </p:nvSpPr>
        <p:spPr>
          <a:xfrm>
            <a:off x="323850" y="1844675"/>
            <a:ext cx="8639175" cy="3898900"/>
          </a:xfrm>
          <a:prstGeom prst="rect">
            <a:avLst/>
          </a:prstGeom>
          <a:noFill/>
          <a:ln w="28575" cap="flat" cmpd="sng">
            <a:solidFill>
              <a:srgbClr val="0000FF"/>
            </a:solidFill>
            <a:prstDash val="solid"/>
            <a:miter/>
            <a:headEnd type="none" w="med" len="med"/>
            <a:tailEnd type="none" w="med" len="med"/>
          </a:ln>
          <a:effectLst>
            <a:prstShdw prst="shdw17" dist="17961" dir="13499999">
              <a:srgbClr val="0000FF">
                <a:gamma/>
                <a:shade val="60000"/>
                <a:invGamma/>
              </a:srgbClr>
            </a:prstShdw>
          </a:effectLst>
        </p:spPr>
        <p:txBody>
          <a:bodyPr>
            <a:spAutoFit/>
          </a:bodyPr>
          <a:p>
            <a:pPr eaLnBrk="0" hangingPunct="0">
              <a:buFont typeface="Wingdings" panose="05000000000000000000" pitchFamily="2" charset="2"/>
            </a:pPr>
            <a:r>
              <a:rPr lang="zh-CN" altLang="en-US" sz="4400" b="1" dirty="0">
                <a:solidFill>
                  <a:srgbClr val="FF0066"/>
                </a:solidFill>
                <a:latin typeface="Arial" panose="020B0604020202020204" pitchFamily="34" charset="0"/>
                <a:ea typeface="宋体" panose="02010600030101010101" pitchFamily="2" charset="-122"/>
              </a:rPr>
              <a:t>◆</a:t>
            </a:r>
            <a:r>
              <a:rPr lang="zh-CN" altLang="en-US" sz="4000" b="1" dirty="0">
                <a:latin typeface="宋体" panose="02010600030101010101" pitchFamily="2" charset="-122"/>
                <a:ea typeface="宋体" panose="02010600030101010101" pitchFamily="2" charset="-122"/>
              </a:rPr>
              <a:t>人人都可以改善的环境。</a:t>
            </a:r>
            <a:endParaRPr lang="zh-CN" altLang="en-US" sz="4000" b="1" dirty="0">
              <a:latin typeface="宋体" panose="02010600030101010101" pitchFamily="2" charset="-122"/>
              <a:ea typeface="宋体" panose="02010600030101010101" pitchFamily="2" charset="-122"/>
            </a:endParaRPr>
          </a:p>
          <a:p>
            <a:pPr eaLnBrk="0" hangingPunct="0">
              <a:buFont typeface="Wingdings" panose="05000000000000000000" pitchFamily="2" charset="2"/>
            </a:pPr>
            <a:endParaRPr lang="zh-CN" altLang="en-US" sz="4400" b="1" dirty="0">
              <a:latin typeface="宋体" panose="02010600030101010101" pitchFamily="2" charset="-122"/>
              <a:ea typeface="宋体" panose="02010600030101010101" pitchFamily="2" charset="-122"/>
            </a:endParaRPr>
          </a:p>
          <a:p>
            <a:pPr eaLnBrk="0" hangingPunct="0"/>
            <a:r>
              <a:rPr lang="zh-CN" altLang="en-US" sz="4000" b="1" dirty="0">
                <a:solidFill>
                  <a:srgbClr val="FF0066"/>
                </a:solidFill>
                <a:latin typeface="宋体" panose="02010600030101010101" pitchFamily="2" charset="-122"/>
                <a:ea typeface="宋体" panose="02010600030101010101" pitchFamily="2" charset="-122"/>
              </a:rPr>
              <a:t>◆</a:t>
            </a:r>
            <a:r>
              <a:rPr lang="zh-CN" altLang="en-US" sz="4000" b="1" dirty="0">
                <a:latin typeface="宋体" panose="02010600030101010101" pitchFamily="2" charset="-122"/>
                <a:ea typeface="宋体" panose="02010600030101010101" pitchFamily="2" charset="-122"/>
              </a:rPr>
              <a:t>只要是问题都可以去改善的。</a:t>
            </a:r>
            <a:endParaRPr lang="zh-CN" altLang="en-US" sz="4000" b="1" dirty="0">
              <a:latin typeface="宋体" panose="02010600030101010101" pitchFamily="2" charset="-122"/>
              <a:ea typeface="宋体" panose="02010600030101010101" pitchFamily="2" charset="-122"/>
            </a:endParaRPr>
          </a:p>
          <a:p>
            <a:pPr eaLnBrk="0" hangingPunct="0"/>
            <a:endParaRPr lang="zh-CN" altLang="en-US" sz="4000" b="1" dirty="0">
              <a:latin typeface="宋体" panose="02010600030101010101" pitchFamily="2" charset="-122"/>
              <a:ea typeface="宋体" panose="02010600030101010101" pitchFamily="2" charset="-122"/>
            </a:endParaRPr>
          </a:p>
          <a:p>
            <a:pPr eaLnBrk="0" hangingPunct="0"/>
            <a:r>
              <a:rPr lang="zh-CN" altLang="en-US" sz="4000" b="1" dirty="0">
                <a:solidFill>
                  <a:srgbClr val="FF0066"/>
                </a:solidFill>
                <a:latin typeface="宋体" panose="02010600030101010101" pitchFamily="2" charset="-122"/>
                <a:ea typeface="宋体" panose="02010600030101010101" pitchFamily="2" charset="-122"/>
              </a:rPr>
              <a:t>◆</a:t>
            </a:r>
            <a:r>
              <a:rPr lang="zh-CN" altLang="en-US" sz="4000" b="1" dirty="0">
                <a:latin typeface="宋体" panose="02010600030101010101" pitchFamily="2" charset="-122"/>
                <a:ea typeface="宋体" panose="02010600030101010101" pitchFamily="2" charset="-122"/>
              </a:rPr>
              <a:t>不是由少数专业人员才能从事的活动。</a:t>
            </a:r>
            <a:endParaRPr lang="zh-CN" altLang="en-US" sz="4000" b="1" dirty="0">
              <a:latin typeface="宋体" panose="02010600030101010101" pitchFamily="2" charset="-122"/>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800" decel="100000"/>
                                        <p:tgtEl>
                                          <p:spTgt spid="54276"/>
                                        </p:tgtEl>
                                      </p:cBhvr>
                                    </p:animEffect>
                                    <p:anim calcmode="lin" valueType="num">
                                      <p:cBhvr>
                                        <p:cTn id="8" dur="800" decel="100000" fill="hold"/>
                                        <p:tgtEl>
                                          <p:spTgt spid="54276"/>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54276"/>
                                        </p:tgtEl>
                                        <p:attrNameLst>
                                          <p:attrName>ppt_x</p:attrName>
                                        </p:attrNameLst>
                                      </p:cBhvr>
                                      <p:tavLst>
                                        <p:tav tm="0">
                                          <p:val>
                                            <p:strVal val="#ppt_x+0.4"/>
                                          </p:val>
                                        </p:tav>
                                        <p:tav tm="100000">
                                          <p:val>
                                            <p:strVal val="#ppt_x-0.05"/>
                                          </p:val>
                                        </p:tav>
                                      </p:tavLst>
                                    </p:anim>
                                    <p:anim calcmode="lin" valueType="num">
                                      <p:cBhvr>
                                        <p:cTn id="10" dur="800" decel="100000" fill="hold"/>
                                        <p:tgtEl>
                                          <p:spTgt spid="5427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427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427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54277">
                                            <p:txEl>
                                              <p:charRg st="0" end="13"/>
                                            </p:txEl>
                                          </p:spTgt>
                                        </p:tgtEl>
                                        <p:attrNameLst>
                                          <p:attrName>style.visibility</p:attrName>
                                        </p:attrNameLst>
                                      </p:cBhvr>
                                      <p:to>
                                        <p:strVal val="visible"/>
                                      </p:to>
                                    </p:set>
                                    <p:animEffect transition="in" filter="fade">
                                      <p:cBhvr>
                                        <p:cTn id="17" dur="1000"/>
                                        <p:tgtEl>
                                          <p:spTgt spid="54277">
                                            <p:txEl>
                                              <p:charRg st="0" end="13"/>
                                            </p:txEl>
                                          </p:spTgt>
                                        </p:tgtEl>
                                      </p:cBhvr>
                                    </p:animEffect>
                                    <p:anim calcmode="lin" valueType="num">
                                      <p:cBhvr>
                                        <p:cTn id="18" dur="1000" fill="hold"/>
                                        <p:tgtEl>
                                          <p:spTgt spid="54277">
                                            <p:txEl>
                                              <p:charRg st="0" end="13"/>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54277">
                                            <p:txEl>
                                              <p:charRg st="0" end="13"/>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4277">
                                            <p:txEl>
                                              <p:charRg st="0" end="13"/>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54277">
                                            <p:txEl>
                                              <p:charRg st="14" end="29"/>
                                            </p:txEl>
                                          </p:spTgt>
                                        </p:tgtEl>
                                        <p:attrNameLst>
                                          <p:attrName>style.visibility</p:attrName>
                                        </p:attrNameLst>
                                      </p:cBhvr>
                                      <p:to>
                                        <p:strVal val="visible"/>
                                      </p:to>
                                    </p:set>
                                    <p:animEffect transition="in" filter="fade">
                                      <p:cBhvr>
                                        <p:cTn id="25" dur="1000"/>
                                        <p:tgtEl>
                                          <p:spTgt spid="54277">
                                            <p:txEl>
                                              <p:charRg st="14" end="29"/>
                                            </p:txEl>
                                          </p:spTgt>
                                        </p:tgtEl>
                                      </p:cBhvr>
                                    </p:animEffect>
                                    <p:anim calcmode="lin" valueType="num">
                                      <p:cBhvr>
                                        <p:cTn id="26" dur="1000" fill="hold"/>
                                        <p:tgtEl>
                                          <p:spTgt spid="54277">
                                            <p:txEl>
                                              <p:charRg st="14" end="29"/>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4277">
                                            <p:txEl>
                                              <p:charRg st="14" end="29"/>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4277">
                                            <p:txEl>
                                              <p:charRg st="14" end="29"/>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54277">
                                            <p:txEl>
                                              <p:charRg st="30" end="49"/>
                                            </p:txEl>
                                          </p:spTgt>
                                        </p:tgtEl>
                                        <p:attrNameLst>
                                          <p:attrName>style.visibility</p:attrName>
                                        </p:attrNameLst>
                                      </p:cBhvr>
                                      <p:to>
                                        <p:strVal val="visible"/>
                                      </p:to>
                                    </p:set>
                                    <p:animEffect transition="in" filter="fade">
                                      <p:cBhvr>
                                        <p:cTn id="33" dur="1000"/>
                                        <p:tgtEl>
                                          <p:spTgt spid="54277">
                                            <p:txEl>
                                              <p:charRg st="30" end="49"/>
                                            </p:txEl>
                                          </p:spTgt>
                                        </p:tgtEl>
                                      </p:cBhvr>
                                    </p:animEffect>
                                    <p:anim calcmode="lin" valueType="num">
                                      <p:cBhvr>
                                        <p:cTn id="34" dur="1000" fill="hold"/>
                                        <p:tgtEl>
                                          <p:spTgt spid="54277">
                                            <p:txEl>
                                              <p:charRg st="30" end="49"/>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54277">
                                            <p:txEl>
                                              <p:charRg st="30" end="49"/>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4277">
                                            <p:txEl>
                                              <p:charRg st="30" end="4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ldLvl="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框 56321"/>
          <p:cNvSpPr txBox="1"/>
          <p:nvPr/>
        </p:nvSpPr>
        <p:spPr>
          <a:xfrm>
            <a:off x="381000" y="1371600"/>
            <a:ext cx="7162800" cy="730250"/>
          </a:xfrm>
          <a:prstGeom prst="rect">
            <a:avLst/>
          </a:prstGeom>
          <a:noFill/>
          <a:ln w="28575" cap="flat" cmpd="sng">
            <a:solidFill>
              <a:srgbClr val="0000FF"/>
            </a:solidFill>
            <a:prstDash val="solid"/>
            <a:miter/>
            <a:headEnd type="none" w="med" len="med"/>
            <a:tailEnd type="none" w="med" len="med"/>
          </a:ln>
        </p:spPr>
        <p:txBody>
          <a:bodyPr>
            <a:spAutoFit/>
          </a:bodyPr>
          <a:p>
            <a:pPr eaLnBrk="0" hangingPunct="0"/>
            <a:r>
              <a:rPr lang="zh-CN" altLang="en-US" sz="4000" b="1" dirty="0">
                <a:latin typeface="宋体" panose="02010600030101010101" pitchFamily="2" charset="-122"/>
                <a:ea typeface="宋体" panose="02010600030101010101" pitchFamily="2" charset="-122"/>
              </a:rPr>
              <a:t>改善是我们工作的一部分</a:t>
            </a:r>
            <a:endParaRPr lang="zh-CN" altLang="en-US" sz="4000" b="1" dirty="0">
              <a:latin typeface="宋体" panose="02010600030101010101" pitchFamily="2" charset="-122"/>
              <a:ea typeface="宋体" panose="02010600030101010101" pitchFamily="2" charset="-122"/>
            </a:endParaRPr>
          </a:p>
        </p:txBody>
      </p:sp>
      <p:grpSp>
        <p:nvGrpSpPr>
          <p:cNvPr id="56323" name="组合 56322"/>
          <p:cNvGrpSpPr/>
          <p:nvPr/>
        </p:nvGrpSpPr>
        <p:grpSpPr>
          <a:xfrm>
            <a:off x="395288" y="2349500"/>
            <a:ext cx="7731125" cy="3930650"/>
            <a:chOff x="0" y="0"/>
            <a:chExt cx="4490" cy="1843"/>
          </a:xfrm>
        </p:grpSpPr>
        <p:sp>
          <p:nvSpPr>
            <p:cNvPr id="56324" name="未知"/>
            <p:cNvSpPr/>
            <p:nvPr/>
          </p:nvSpPr>
          <p:spPr>
            <a:xfrm>
              <a:off x="497" y="617"/>
              <a:ext cx="2226" cy="890"/>
            </a:xfrm>
            <a:custGeom>
              <a:avLst/>
              <a:gdLst/>
              <a:ahLst/>
              <a:cxnLst/>
              <a:pathLst>
                <a:path w="2226" h="890">
                  <a:moveTo>
                    <a:pt x="9" y="13"/>
                  </a:moveTo>
                  <a:cubicBezTo>
                    <a:pt x="23" y="12"/>
                    <a:pt x="0" y="4"/>
                    <a:pt x="96" y="5"/>
                  </a:cubicBezTo>
                  <a:cubicBezTo>
                    <a:pt x="192" y="6"/>
                    <a:pt x="480" y="0"/>
                    <a:pt x="585" y="21"/>
                  </a:cubicBezTo>
                  <a:cubicBezTo>
                    <a:pt x="690" y="42"/>
                    <a:pt x="681" y="82"/>
                    <a:pt x="729" y="133"/>
                  </a:cubicBezTo>
                  <a:cubicBezTo>
                    <a:pt x="777" y="184"/>
                    <a:pt x="825" y="253"/>
                    <a:pt x="873" y="325"/>
                  </a:cubicBezTo>
                  <a:cubicBezTo>
                    <a:pt x="921" y="397"/>
                    <a:pt x="959" y="482"/>
                    <a:pt x="1017" y="565"/>
                  </a:cubicBezTo>
                  <a:cubicBezTo>
                    <a:pt x="1075" y="648"/>
                    <a:pt x="1128" y="773"/>
                    <a:pt x="1224" y="826"/>
                  </a:cubicBezTo>
                  <a:cubicBezTo>
                    <a:pt x="1320" y="879"/>
                    <a:pt x="1474" y="872"/>
                    <a:pt x="1595" y="881"/>
                  </a:cubicBezTo>
                  <a:cubicBezTo>
                    <a:pt x="1716" y="890"/>
                    <a:pt x="1845" y="881"/>
                    <a:pt x="1950" y="881"/>
                  </a:cubicBezTo>
                  <a:cubicBezTo>
                    <a:pt x="2055" y="881"/>
                    <a:pt x="2169" y="881"/>
                    <a:pt x="2226" y="881"/>
                  </a:cubicBezTo>
                </a:path>
              </a:pathLst>
            </a:custGeom>
            <a:noFill/>
            <a:ln w="57150" cap="flat" cmpd="sng">
              <a:solidFill>
                <a:srgbClr val="0000FF"/>
              </a:solidFill>
              <a:prstDash val="solid"/>
              <a:headEnd type="none" w="med" len="med"/>
              <a:tailEnd type="none" w="med" len="med"/>
            </a:ln>
          </p:spPr>
          <p:txBody>
            <a:bodyPr/>
            <a:p>
              <a:endParaRPr lang="zh-CN" altLang="en-US"/>
            </a:p>
          </p:txBody>
        </p:sp>
        <p:sp>
          <p:nvSpPr>
            <p:cNvPr id="56325" name="未知"/>
            <p:cNvSpPr/>
            <p:nvPr/>
          </p:nvSpPr>
          <p:spPr>
            <a:xfrm>
              <a:off x="506" y="629"/>
              <a:ext cx="2186" cy="877"/>
            </a:xfrm>
            <a:custGeom>
              <a:avLst/>
              <a:gdLst/>
              <a:ahLst/>
              <a:cxnLst/>
              <a:pathLst>
                <a:path w="2186" h="877">
                  <a:moveTo>
                    <a:pt x="0" y="869"/>
                  </a:moveTo>
                  <a:cubicBezTo>
                    <a:pt x="22" y="869"/>
                    <a:pt x="81" y="869"/>
                    <a:pt x="134" y="869"/>
                  </a:cubicBezTo>
                  <a:cubicBezTo>
                    <a:pt x="187" y="869"/>
                    <a:pt x="271" y="870"/>
                    <a:pt x="316" y="869"/>
                  </a:cubicBezTo>
                  <a:cubicBezTo>
                    <a:pt x="361" y="868"/>
                    <a:pt x="343" y="874"/>
                    <a:pt x="402" y="861"/>
                  </a:cubicBezTo>
                  <a:cubicBezTo>
                    <a:pt x="461" y="848"/>
                    <a:pt x="564" y="877"/>
                    <a:pt x="672" y="793"/>
                  </a:cubicBezTo>
                  <a:cubicBezTo>
                    <a:pt x="780" y="709"/>
                    <a:pt x="986" y="432"/>
                    <a:pt x="1050" y="358"/>
                  </a:cubicBezTo>
                  <a:cubicBezTo>
                    <a:pt x="1114" y="284"/>
                    <a:pt x="1057" y="352"/>
                    <a:pt x="1059" y="349"/>
                  </a:cubicBezTo>
                  <a:cubicBezTo>
                    <a:pt x="1061" y="346"/>
                    <a:pt x="1060" y="346"/>
                    <a:pt x="1065" y="337"/>
                  </a:cubicBezTo>
                  <a:cubicBezTo>
                    <a:pt x="1070" y="328"/>
                    <a:pt x="1085" y="306"/>
                    <a:pt x="1092" y="295"/>
                  </a:cubicBezTo>
                  <a:cubicBezTo>
                    <a:pt x="1099" y="284"/>
                    <a:pt x="1101" y="287"/>
                    <a:pt x="1110" y="271"/>
                  </a:cubicBezTo>
                  <a:cubicBezTo>
                    <a:pt x="1119" y="255"/>
                    <a:pt x="1141" y="214"/>
                    <a:pt x="1149" y="199"/>
                  </a:cubicBezTo>
                  <a:cubicBezTo>
                    <a:pt x="1157" y="184"/>
                    <a:pt x="1152" y="190"/>
                    <a:pt x="1158" y="181"/>
                  </a:cubicBezTo>
                  <a:cubicBezTo>
                    <a:pt x="1164" y="172"/>
                    <a:pt x="1173" y="156"/>
                    <a:pt x="1184" y="143"/>
                  </a:cubicBezTo>
                  <a:cubicBezTo>
                    <a:pt x="1195" y="130"/>
                    <a:pt x="1219" y="109"/>
                    <a:pt x="1223" y="104"/>
                  </a:cubicBezTo>
                  <a:cubicBezTo>
                    <a:pt x="1227" y="99"/>
                    <a:pt x="1204" y="116"/>
                    <a:pt x="1207" y="112"/>
                  </a:cubicBezTo>
                  <a:cubicBezTo>
                    <a:pt x="1210" y="108"/>
                    <a:pt x="1232" y="86"/>
                    <a:pt x="1239" y="79"/>
                  </a:cubicBezTo>
                  <a:cubicBezTo>
                    <a:pt x="1246" y="72"/>
                    <a:pt x="1243" y="74"/>
                    <a:pt x="1247" y="72"/>
                  </a:cubicBezTo>
                  <a:cubicBezTo>
                    <a:pt x="1251" y="70"/>
                    <a:pt x="1255" y="67"/>
                    <a:pt x="1262" y="64"/>
                  </a:cubicBezTo>
                  <a:cubicBezTo>
                    <a:pt x="1269" y="61"/>
                    <a:pt x="1274" y="57"/>
                    <a:pt x="1287" y="52"/>
                  </a:cubicBezTo>
                  <a:cubicBezTo>
                    <a:pt x="1300" y="47"/>
                    <a:pt x="1318" y="39"/>
                    <a:pt x="1341" y="33"/>
                  </a:cubicBezTo>
                  <a:cubicBezTo>
                    <a:pt x="1364" y="27"/>
                    <a:pt x="1395" y="22"/>
                    <a:pt x="1428" y="17"/>
                  </a:cubicBezTo>
                  <a:cubicBezTo>
                    <a:pt x="1461" y="12"/>
                    <a:pt x="1513" y="7"/>
                    <a:pt x="1539" y="4"/>
                  </a:cubicBezTo>
                  <a:cubicBezTo>
                    <a:pt x="1565" y="1"/>
                    <a:pt x="1568" y="1"/>
                    <a:pt x="1586" y="1"/>
                  </a:cubicBezTo>
                  <a:cubicBezTo>
                    <a:pt x="1604" y="1"/>
                    <a:pt x="1625" y="1"/>
                    <a:pt x="1649" y="1"/>
                  </a:cubicBezTo>
                  <a:cubicBezTo>
                    <a:pt x="1673" y="1"/>
                    <a:pt x="1707" y="0"/>
                    <a:pt x="1728" y="1"/>
                  </a:cubicBezTo>
                  <a:cubicBezTo>
                    <a:pt x="1749" y="2"/>
                    <a:pt x="1699" y="8"/>
                    <a:pt x="1775" y="9"/>
                  </a:cubicBezTo>
                  <a:cubicBezTo>
                    <a:pt x="1851" y="10"/>
                    <a:pt x="2101" y="9"/>
                    <a:pt x="2186" y="9"/>
                  </a:cubicBezTo>
                </a:path>
              </a:pathLst>
            </a:custGeom>
            <a:noFill/>
            <a:ln w="57150" cap="flat" cmpd="sng">
              <a:solidFill>
                <a:schemeClr val="accent1"/>
              </a:solidFill>
              <a:prstDash val="solid"/>
              <a:headEnd type="none" w="med" len="med"/>
              <a:tailEnd type="none" w="med" len="med"/>
            </a:ln>
          </p:spPr>
          <p:txBody>
            <a:bodyPr/>
            <a:p>
              <a:endParaRPr lang="zh-CN" altLang="en-US"/>
            </a:p>
          </p:txBody>
        </p:sp>
        <p:sp>
          <p:nvSpPr>
            <p:cNvPr id="56326" name="直接连接符 56325"/>
            <p:cNvSpPr/>
            <p:nvPr/>
          </p:nvSpPr>
          <p:spPr>
            <a:xfrm>
              <a:off x="303" y="0"/>
              <a:ext cx="0" cy="1824"/>
            </a:xfrm>
            <a:prstGeom prst="line">
              <a:avLst/>
            </a:prstGeom>
            <a:ln w="57150" cap="flat" cmpd="sng">
              <a:solidFill>
                <a:schemeClr val="tx1"/>
              </a:solidFill>
              <a:prstDash val="solid"/>
              <a:headEnd type="stealth" w="med" len="lg"/>
              <a:tailEnd type="none" w="med" len="med"/>
            </a:ln>
          </p:spPr>
        </p:sp>
        <p:grpSp>
          <p:nvGrpSpPr>
            <p:cNvPr id="56327" name="组合 56326"/>
            <p:cNvGrpSpPr/>
            <p:nvPr/>
          </p:nvGrpSpPr>
          <p:grpSpPr>
            <a:xfrm>
              <a:off x="0" y="462"/>
              <a:ext cx="4010" cy="1381"/>
              <a:chOff x="0" y="0"/>
              <a:chExt cx="4010" cy="1381"/>
            </a:xfrm>
          </p:grpSpPr>
          <p:sp>
            <p:nvSpPr>
              <p:cNvPr id="56328" name="直接连接符 56327"/>
              <p:cNvSpPr/>
              <p:nvPr/>
            </p:nvSpPr>
            <p:spPr>
              <a:xfrm>
                <a:off x="314" y="1344"/>
                <a:ext cx="2976" cy="0"/>
              </a:xfrm>
              <a:prstGeom prst="line">
                <a:avLst/>
              </a:prstGeom>
              <a:ln w="57150" cap="flat" cmpd="sng">
                <a:solidFill>
                  <a:schemeClr val="tx1"/>
                </a:solidFill>
                <a:prstDash val="solid"/>
                <a:headEnd type="none" w="med" len="med"/>
                <a:tailEnd type="stealth" w="med" len="lg"/>
              </a:ln>
            </p:spPr>
          </p:sp>
          <p:sp>
            <p:nvSpPr>
              <p:cNvPr id="56329" name="文本框 56328"/>
              <p:cNvSpPr txBox="1"/>
              <p:nvPr/>
            </p:nvSpPr>
            <p:spPr>
              <a:xfrm>
                <a:off x="0" y="0"/>
                <a:ext cx="267" cy="912"/>
              </a:xfrm>
              <a:prstGeom prst="rect">
                <a:avLst/>
              </a:prstGeom>
              <a:solidFill>
                <a:srgbClr val="FF9900"/>
              </a:solidFill>
              <a:ln w="9525">
                <a:noFill/>
              </a:ln>
            </p:spPr>
            <p:txBody>
              <a:bodyPr vert="eaVert">
                <a:spAutoFit/>
              </a:bodyPr>
              <a:p>
                <a:pPr algn="ctr" eaLnBrk="0" hangingPunct="0"/>
                <a:r>
                  <a:rPr lang="zh-CN" altLang="en-US" b="1" dirty="0">
                    <a:latin typeface="宋体" panose="02010600030101010101" pitchFamily="2" charset="-122"/>
                    <a:ea typeface="宋体" panose="02010600030101010101" pitchFamily="2" charset="-122"/>
                  </a:rPr>
                  <a:t>工作重心</a:t>
                </a:r>
                <a:endParaRPr lang="zh-CN" altLang="en-US" b="1" dirty="0">
                  <a:latin typeface="宋体" panose="02010600030101010101" pitchFamily="2" charset="-122"/>
                  <a:ea typeface="宋体" panose="02010600030101010101" pitchFamily="2" charset="-122"/>
                </a:endParaRPr>
              </a:p>
            </p:txBody>
          </p:sp>
          <p:sp>
            <p:nvSpPr>
              <p:cNvPr id="56330" name="文本框 56329"/>
              <p:cNvSpPr txBox="1"/>
              <p:nvPr/>
            </p:nvSpPr>
            <p:spPr>
              <a:xfrm>
                <a:off x="3290" y="1209"/>
                <a:ext cx="720" cy="172"/>
              </a:xfrm>
              <a:prstGeom prst="rect">
                <a:avLst/>
              </a:prstGeom>
              <a:solidFill>
                <a:srgbClr val="FF9900"/>
              </a:solidFill>
              <a:ln w="9525">
                <a:noFill/>
              </a:ln>
            </p:spPr>
            <p:txBody>
              <a:bodyPr>
                <a:spAutoFit/>
              </a:bodyPr>
              <a:p>
                <a:pPr algn="ctr" eaLnBrk="0" hangingPunct="0">
                  <a:spcBef>
                    <a:spcPct val="50000"/>
                  </a:spcBef>
                </a:pPr>
                <a:r>
                  <a:rPr lang="zh-CN" altLang="en-US" b="1" dirty="0">
                    <a:latin typeface="宋体" panose="02010600030101010101" pitchFamily="2" charset="-122"/>
                    <a:ea typeface="宋体" panose="02010600030101010101" pitchFamily="2" charset="-122"/>
                  </a:rPr>
                  <a:t>职位高低</a:t>
                </a:r>
                <a:endParaRPr lang="zh-CN" altLang="en-US" b="1" dirty="0">
                  <a:latin typeface="宋体" panose="02010600030101010101" pitchFamily="2" charset="-122"/>
                  <a:ea typeface="宋体" panose="02010600030101010101" pitchFamily="2" charset="-122"/>
                </a:endParaRPr>
              </a:p>
            </p:txBody>
          </p:sp>
        </p:grpSp>
        <p:sp>
          <p:nvSpPr>
            <p:cNvPr id="56331" name="文本框 56330"/>
            <p:cNvSpPr txBox="1"/>
            <p:nvPr/>
          </p:nvSpPr>
          <p:spPr>
            <a:xfrm>
              <a:off x="2426" y="1374"/>
              <a:ext cx="768" cy="186"/>
            </a:xfrm>
            <a:prstGeom prst="rect">
              <a:avLst/>
            </a:prstGeom>
            <a:solidFill>
              <a:schemeClr val="accent2"/>
            </a:solidFill>
            <a:ln w="9525">
              <a:noFill/>
            </a:ln>
          </p:spPr>
          <p:txBody>
            <a:bodyPr>
              <a:spAutoFit/>
            </a:bodyPr>
            <a:p>
              <a:pPr algn="ctr" eaLnBrk="0" hangingPunct="0">
                <a:spcBef>
                  <a:spcPct val="50000"/>
                </a:spcBef>
              </a:pPr>
              <a:r>
                <a:rPr lang="zh-CN" altLang="en-US" sz="2000" b="1" dirty="0">
                  <a:solidFill>
                    <a:srgbClr val="FFFF66"/>
                  </a:solidFill>
                  <a:latin typeface="宋体" panose="02010600030101010101" pitchFamily="2" charset="-122"/>
                  <a:ea typeface="宋体" panose="02010600030101010101" pitchFamily="2" charset="-122"/>
                </a:rPr>
                <a:t>维持曲线</a:t>
              </a:r>
              <a:endParaRPr lang="zh-CN" altLang="en-US" sz="2000" b="1" dirty="0">
                <a:solidFill>
                  <a:srgbClr val="FFFF66"/>
                </a:solidFill>
                <a:latin typeface="宋体" panose="02010600030101010101" pitchFamily="2" charset="-122"/>
                <a:ea typeface="宋体" panose="02010600030101010101" pitchFamily="2" charset="-122"/>
              </a:endParaRPr>
            </a:p>
          </p:txBody>
        </p:sp>
        <p:sp>
          <p:nvSpPr>
            <p:cNvPr id="56332" name="文本框 56331"/>
            <p:cNvSpPr txBox="1"/>
            <p:nvPr/>
          </p:nvSpPr>
          <p:spPr>
            <a:xfrm>
              <a:off x="2426" y="510"/>
              <a:ext cx="768" cy="186"/>
            </a:xfrm>
            <a:prstGeom prst="rect">
              <a:avLst/>
            </a:prstGeom>
            <a:solidFill>
              <a:schemeClr val="accent1"/>
            </a:solidFill>
            <a:ln w="9525">
              <a:noFill/>
            </a:ln>
          </p:spPr>
          <p:txBody>
            <a:bodyPr>
              <a:spAutoFit/>
            </a:bodyPr>
            <a:p>
              <a:pPr algn="ctr" eaLnBrk="0" hangingPunct="0">
                <a:spcBef>
                  <a:spcPct val="50000"/>
                </a:spcBef>
              </a:pPr>
              <a:r>
                <a:rPr lang="zh-CN" altLang="en-US" sz="2000" b="1" dirty="0">
                  <a:solidFill>
                    <a:srgbClr val="FFFF66"/>
                  </a:solidFill>
                  <a:latin typeface="宋体" panose="02010600030101010101" pitchFamily="2" charset="-122"/>
                  <a:ea typeface="宋体" panose="02010600030101010101" pitchFamily="2" charset="-122"/>
                </a:rPr>
                <a:t>改善曲线</a:t>
              </a:r>
              <a:endParaRPr lang="zh-CN" altLang="en-US" sz="2000" b="1" dirty="0">
                <a:solidFill>
                  <a:srgbClr val="FFFF66"/>
                </a:solidFill>
                <a:latin typeface="宋体" panose="02010600030101010101" pitchFamily="2" charset="-122"/>
                <a:ea typeface="宋体" panose="02010600030101010101" pitchFamily="2" charset="-122"/>
              </a:endParaRPr>
            </a:p>
          </p:txBody>
        </p:sp>
        <p:sp>
          <p:nvSpPr>
            <p:cNvPr id="56333" name="直接连接符 56332"/>
            <p:cNvSpPr/>
            <p:nvPr/>
          </p:nvSpPr>
          <p:spPr>
            <a:xfrm>
              <a:off x="3338" y="1086"/>
              <a:ext cx="240" cy="0"/>
            </a:xfrm>
            <a:prstGeom prst="line">
              <a:avLst/>
            </a:prstGeom>
            <a:ln w="38100" cap="flat" cmpd="sng">
              <a:solidFill>
                <a:srgbClr val="FF3300"/>
              </a:solidFill>
              <a:prstDash val="solid"/>
              <a:headEnd type="none" w="med" len="med"/>
              <a:tailEnd type="none" w="med" len="med"/>
            </a:ln>
          </p:spPr>
        </p:sp>
        <p:sp>
          <p:nvSpPr>
            <p:cNvPr id="56334" name="文本框 56333"/>
            <p:cNvSpPr txBox="1"/>
            <p:nvPr/>
          </p:nvSpPr>
          <p:spPr>
            <a:xfrm>
              <a:off x="3530" y="942"/>
              <a:ext cx="960" cy="172"/>
            </a:xfrm>
            <a:prstGeom prst="rect">
              <a:avLst/>
            </a:prstGeom>
            <a:noFill/>
            <a:ln w="9525">
              <a:noFill/>
            </a:ln>
          </p:spPr>
          <p:txBody>
            <a:bodyPr>
              <a:spAutoFit/>
            </a:bodyPr>
            <a:p>
              <a:pPr algn="ctr" eaLnBrk="0" hangingPunct="0">
                <a:spcBef>
                  <a:spcPct val="50000"/>
                </a:spcBef>
              </a:pPr>
              <a:r>
                <a:rPr lang="zh-CN" altLang="en-US" b="1" dirty="0">
                  <a:latin typeface="宋体" panose="02010600030101010101" pitchFamily="2" charset="-122"/>
                  <a:ea typeface="宋体" panose="02010600030101010101" pitchFamily="2" charset="-122"/>
                </a:rPr>
                <a:t>标准水平</a:t>
              </a:r>
              <a:endParaRPr lang="zh-CN" altLang="en-US" b="1" dirty="0">
                <a:latin typeface="宋体" panose="02010600030101010101" pitchFamily="2" charset="-122"/>
                <a:ea typeface="宋体" panose="02010600030101010101" pitchFamily="2" charset="-122"/>
              </a:endParaRPr>
            </a:p>
          </p:txBody>
        </p:sp>
        <p:sp>
          <p:nvSpPr>
            <p:cNvPr id="56335" name="直接连接符 56334"/>
            <p:cNvSpPr/>
            <p:nvPr/>
          </p:nvSpPr>
          <p:spPr>
            <a:xfrm>
              <a:off x="388" y="1612"/>
              <a:ext cx="680" cy="0"/>
            </a:xfrm>
            <a:prstGeom prst="line">
              <a:avLst/>
            </a:prstGeom>
            <a:ln w="38100" cap="flat" cmpd="sng">
              <a:solidFill>
                <a:srgbClr val="FF3300"/>
              </a:solidFill>
              <a:prstDash val="solid"/>
              <a:headEnd type="none" w="med" len="med"/>
              <a:tailEnd type="none" w="med" len="med"/>
            </a:ln>
          </p:spPr>
        </p:sp>
        <p:sp>
          <p:nvSpPr>
            <p:cNvPr id="56336" name="直接连接符 56335"/>
            <p:cNvSpPr/>
            <p:nvPr/>
          </p:nvSpPr>
          <p:spPr>
            <a:xfrm>
              <a:off x="1068" y="1340"/>
              <a:ext cx="680" cy="0"/>
            </a:xfrm>
            <a:prstGeom prst="line">
              <a:avLst/>
            </a:prstGeom>
            <a:ln w="38100" cap="flat" cmpd="sng">
              <a:solidFill>
                <a:srgbClr val="FF3300"/>
              </a:solidFill>
              <a:prstDash val="solid"/>
              <a:headEnd type="none" w="med" len="med"/>
              <a:tailEnd type="none" w="med" len="med"/>
            </a:ln>
          </p:spPr>
        </p:sp>
        <p:sp>
          <p:nvSpPr>
            <p:cNvPr id="56337" name="直接连接符 56336"/>
            <p:cNvSpPr/>
            <p:nvPr/>
          </p:nvSpPr>
          <p:spPr>
            <a:xfrm>
              <a:off x="1754" y="1038"/>
              <a:ext cx="499" cy="0"/>
            </a:xfrm>
            <a:prstGeom prst="line">
              <a:avLst/>
            </a:prstGeom>
            <a:ln w="38100" cap="flat" cmpd="sng">
              <a:solidFill>
                <a:srgbClr val="FF3300"/>
              </a:solidFill>
              <a:prstDash val="solid"/>
              <a:headEnd type="none" w="med" len="med"/>
              <a:tailEnd type="none" w="med" len="med"/>
            </a:ln>
          </p:spPr>
        </p:sp>
        <p:sp>
          <p:nvSpPr>
            <p:cNvPr id="56338" name="直接连接符 56337"/>
            <p:cNvSpPr/>
            <p:nvPr/>
          </p:nvSpPr>
          <p:spPr>
            <a:xfrm>
              <a:off x="2330" y="798"/>
              <a:ext cx="499" cy="0"/>
            </a:xfrm>
            <a:prstGeom prst="line">
              <a:avLst/>
            </a:prstGeom>
            <a:ln w="38100" cap="flat" cmpd="sng">
              <a:solidFill>
                <a:srgbClr val="FF3300"/>
              </a:solidFill>
              <a:prstDash val="solid"/>
              <a:headEnd type="none" w="med" len="med"/>
              <a:tailEnd type="none" w="med" len="med"/>
            </a:ln>
          </p:spPr>
        </p:sp>
        <p:sp>
          <p:nvSpPr>
            <p:cNvPr id="56339" name="文本框 56338"/>
            <p:cNvSpPr txBox="1"/>
            <p:nvPr/>
          </p:nvSpPr>
          <p:spPr>
            <a:xfrm>
              <a:off x="698" y="990"/>
              <a:ext cx="1584" cy="172"/>
            </a:xfrm>
            <a:prstGeom prst="rect">
              <a:avLst/>
            </a:prstGeom>
            <a:noFill/>
            <a:ln w="9525">
              <a:noFill/>
            </a:ln>
          </p:spPr>
          <p:txBody>
            <a:bodyPr>
              <a:spAutoFit/>
            </a:bodyPr>
            <a:p>
              <a:pPr algn="ctr" eaLnBrk="0" hangingPunct="0">
                <a:spcBef>
                  <a:spcPct val="50000"/>
                </a:spcBef>
              </a:pPr>
              <a:r>
                <a:rPr lang="zh-CN" altLang="en-US" b="1" dirty="0">
                  <a:latin typeface="宋体" panose="02010600030101010101" pitchFamily="2" charset="-122"/>
                  <a:ea typeface="宋体" panose="02010600030101010101" pitchFamily="2" charset="-122"/>
                </a:rPr>
                <a:t>维持与改善曲线</a:t>
              </a:r>
              <a:endParaRPr lang="zh-CN" altLang="en-US" b="1" dirty="0">
                <a:latin typeface="宋体" panose="02010600030101010101" pitchFamily="2" charset="-122"/>
                <a:ea typeface="宋体" panose="02010600030101010101" pitchFamily="2" charset="-122"/>
              </a:endParaRPr>
            </a:p>
          </p:txBody>
        </p:sp>
      </p:grpSp>
      <p:sp>
        <p:nvSpPr>
          <p:cNvPr id="56340" name="直接连接符 56339"/>
          <p:cNvSpPr/>
          <p:nvPr/>
        </p:nvSpPr>
        <p:spPr>
          <a:xfrm>
            <a:off x="304800" y="1219200"/>
            <a:ext cx="8305800" cy="1588"/>
          </a:xfrm>
          <a:prstGeom prst="line">
            <a:avLst/>
          </a:prstGeom>
          <a:ln w="57150" cap="flat" cmpd="thinThick">
            <a:solidFill>
              <a:srgbClr val="FF9900"/>
            </a:solidFill>
            <a:prstDash val="solid"/>
            <a:headEnd type="none" w="med" len="med"/>
            <a:tailEnd type="none" w="med" len="med"/>
          </a:ln>
        </p:spPr>
      </p:sp>
      <p:sp>
        <p:nvSpPr>
          <p:cNvPr id="56341" name="文本框 56340"/>
          <p:cNvSpPr txBox="1"/>
          <p:nvPr/>
        </p:nvSpPr>
        <p:spPr>
          <a:xfrm>
            <a:off x="228600" y="304800"/>
            <a:ext cx="8229600" cy="823913"/>
          </a:xfrm>
          <a:prstGeom prst="rect">
            <a:avLst/>
          </a:prstGeom>
          <a:noFill/>
          <a:ln w="9525">
            <a:noFill/>
          </a:ln>
        </p:spPr>
        <p:txBody>
          <a:bodyPr>
            <a:spAutoFit/>
          </a:bodyPr>
          <a:p>
            <a:pPr eaLnBrk="0" hangingPunct="0">
              <a:spcBef>
                <a:spcPct val="50000"/>
              </a:spcBef>
            </a:pPr>
            <a:r>
              <a:rPr lang="zh-CN" altLang="en-US" sz="4800" b="1" dirty="0">
                <a:solidFill>
                  <a:schemeClr val="tx2"/>
                </a:solidFill>
                <a:latin typeface="宋体" panose="02010600030101010101" pitchFamily="2" charset="-122"/>
                <a:ea typeface="宋体" panose="02010600030101010101" pitchFamily="2" charset="-122"/>
              </a:rPr>
              <a:t>改善应该是</a:t>
            </a:r>
            <a:r>
              <a:rPr lang="en-US" altLang="zh-CN" sz="4800" b="1">
                <a:solidFill>
                  <a:schemeClr val="tx2"/>
                </a:solidFill>
                <a:latin typeface="Arial" panose="020B0604020202020204" pitchFamily="34" charset="0"/>
                <a:ea typeface="宋体" panose="02010600030101010101" pitchFamily="2" charset="-122"/>
              </a:rPr>
              <a:t>……</a:t>
            </a:r>
            <a:r>
              <a:rPr lang="en-US" altLang="zh-CN" sz="4800" b="1">
                <a:solidFill>
                  <a:schemeClr val="tx2"/>
                </a:solidFill>
                <a:latin typeface="宋体" panose="02010600030101010101" pitchFamily="2" charset="-122"/>
                <a:ea typeface="宋体" panose="02010600030101010101" pitchFamily="2" charset="-122"/>
              </a:rPr>
              <a:t>(2)</a:t>
            </a:r>
            <a:endParaRPr lang="en-US" altLang="zh-CN" sz="4800" b="1">
              <a:solidFill>
                <a:schemeClr val="tx2"/>
              </a:solidFill>
              <a:latin typeface="宋体" panose="02010600030101010101" pitchFamily="2" charset="-122"/>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ppt_x</p:attrName>
                                        </p:attrNameLst>
                                      </p:cBhvr>
                                      <p:tavLst>
                                        <p:tav tm="0">
                                          <p:val>
                                            <p:strVal val="#ppt_x-.2"/>
                                          </p:val>
                                        </p:tav>
                                        <p:tav tm="100000">
                                          <p:val>
                                            <p:strVal val="#ppt_x"/>
                                          </p:val>
                                        </p:tav>
                                      </p:tavLst>
                                    </p:anim>
                                    <p:anim calcmode="lin" valueType="num">
                                      <p:cBhvr>
                                        <p:cTn id="8" dur="1000" fill="hold"/>
                                        <p:tgtEl>
                                          <p:spTgt spid="56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框 58369"/>
          <p:cNvSpPr txBox="1"/>
          <p:nvPr/>
        </p:nvSpPr>
        <p:spPr>
          <a:xfrm>
            <a:off x="539750" y="1773238"/>
            <a:ext cx="7467600" cy="669925"/>
          </a:xfrm>
          <a:prstGeom prst="rect">
            <a:avLst/>
          </a:prstGeom>
          <a:noFill/>
          <a:ln w="28575" cap="flat" cmpd="sng">
            <a:solidFill>
              <a:srgbClr val="0000FF"/>
            </a:solidFill>
            <a:prstDash val="solid"/>
            <a:miter/>
            <a:headEnd type="none" w="med" len="med"/>
            <a:tailEnd type="none" w="med" len="med"/>
          </a:ln>
        </p:spPr>
        <p:txBody>
          <a:bodyPr>
            <a:spAutoFit/>
          </a:bodyPr>
          <a:p>
            <a:pPr eaLnBrk="0" hangingPunct="0"/>
            <a:r>
              <a:rPr lang="zh-CN" altLang="en-US" sz="3600" b="1" dirty="0">
                <a:latin typeface="宋体" panose="02010600030101010101" pitchFamily="2" charset="-122"/>
                <a:ea typeface="宋体" panose="02010600030101010101" pitchFamily="2" charset="-122"/>
              </a:rPr>
              <a:t>认真检查、确认每天的工作结果</a:t>
            </a:r>
            <a:endParaRPr lang="zh-CN" altLang="en-US" sz="3600" b="1" dirty="0">
              <a:latin typeface="宋体" panose="02010600030101010101" pitchFamily="2" charset="-122"/>
              <a:ea typeface="宋体" panose="02010600030101010101" pitchFamily="2" charset="-122"/>
            </a:endParaRPr>
          </a:p>
        </p:txBody>
      </p:sp>
      <p:sp>
        <p:nvSpPr>
          <p:cNvPr id="58371" name="直接连接符 58370"/>
          <p:cNvSpPr/>
          <p:nvPr/>
        </p:nvSpPr>
        <p:spPr>
          <a:xfrm>
            <a:off x="304800" y="1219200"/>
            <a:ext cx="8305800" cy="1588"/>
          </a:xfrm>
          <a:prstGeom prst="line">
            <a:avLst/>
          </a:prstGeom>
          <a:ln w="57150" cap="flat" cmpd="thinThick">
            <a:solidFill>
              <a:srgbClr val="FF9900"/>
            </a:solidFill>
            <a:prstDash val="solid"/>
            <a:headEnd type="none" w="med" len="med"/>
            <a:tailEnd type="none" w="med" len="med"/>
          </a:ln>
        </p:spPr>
      </p:sp>
      <p:sp>
        <p:nvSpPr>
          <p:cNvPr id="58372" name="文本框 58371"/>
          <p:cNvSpPr txBox="1"/>
          <p:nvPr/>
        </p:nvSpPr>
        <p:spPr>
          <a:xfrm>
            <a:off x="228600" y="304800"/>
            <a:ext cx="8229600" cy="822325"/>
          </a:xfrm>
          <a:prstGeom prst="rect">
            <a:avLst/>
          </a:prstGeom>
          <a:noFill/>
          <a:ln w="9525">
            <a:noFill/>
          </a:ln>
        </p:spPr>
        <p:txBody>
          <a:bodyPr>
            <a:spAutoFit/>
          </a:bodyPr>
          <a:p>
            <a:pPr eaLnBrk="0" hangingPunct="0">
              <a:spcBef>
                <a:spcPct val="50000"/>
              </a:spcBef>
            </a:pPr>
            <a:r>
              <a:rPr lang="zh-CN" altLang="en-US" sz="4800" b="1" dirty="0">
                <a:solidFill>
                  <a:schemeClr val="tx2"/>
                </a:solidFill>
                <a:latin typeface="宋体" panose="02010600030101010101" pitchFamily="2" charset="-122"/>
                <a:ea typeface="宋体" panose="02010600030101010101" pitchFamily="2" charset="-122"/>
              </a:rPr>
              <a:t>良好的改善习惯</a:t>
            </a:r>
            <a:endParaRPr lang="zh-CN" altLang="en-US" sz="4800" b="1" dirty="0">
              <a:solidFill>
                <a:schemeClr val="tx2"/>
              </a:solidFill>
              <a:latin typeface="宋体" panose="02010600030101010101" pitchFamily="2" charset="-122"/>
              <a:ea typeface="宋体" panose="02010600030101010101" pitchFamily="2" charset="-122"/>
            </a:endParaRPr>
          </a:p>
        </p:txBody>
      </p:sp>
      <p:sp>
        <p:nvSpPr>
          <p:cNvPr id="58373" name="文本框 58372"/>
          <p:cNvSpPr txBox="1"/>
          <p:nvPr/>
        </p:nvSpPr>
        <p:spPr>
          <a:xfrm>
            <a:off x="611188" y="2997200"/>
            <a:ext cx="7704137" cy="2141538"/>
          </a:xfrm>
          <a:prstGeom prst="rect">
            <a:avLst/>
          </a:prstGeom>
          <a:solidFill>
            <a:srgbClr val="FFFF66"/>
          </a:solidFill>
          <a:ln w="38100" cap="flat" cmpd="sng">
            <a:solidFill>
              <a:srgbClr val="FF9900"/>
            </a:solidFill>
            <a:prstDash val="solid"/>
            <a:miter/>
            <a:headEnd type="none" w="med" len="med"/>
            <a:tailEnd type="none" w="med" len="med"/>
          </a:ln>
        </p:spPr>
        <p:txBody>
          <a:bodyPr>
            <a:spAutoFit/>
          </a:bodyPr>
          <a:p>
            <a:pPr eaLnBrk="0" hangingPunct="0"/>
            <a:r>
              <a:rPr lang="zh-CN" altLang="en-US" sz="4400" b="1" dirty="0">
                <a:effectLst>
                  <a:outerShdw blurRad="38100" dist="38100" dir="2700000">
                    <a:srgbClr val="FFFFFF"/>
                  </a:outerShdw>
                </a:effectLst>
                <a:latin typeface="宋体" panose="02010600030101010101" pitchFamily="2" charset="-122"/>
                <a:ea typeface="宋体" panose="02010600030101010101" pitchFamily="2" charset="-122"/>
              </a:rPr>
              <a:t>问题是永远存在的，</a:t>
            </a:r>
            <a:endParaRPr lang="zh-CN" altLang="en-US" sz="4400" b="1" dirty="0">
              <a:effectLst>
                <a:outerShdw blurRad="38100" dist="38100" dir="2700000">
                  <a:srgbClr val="FFFFFF"/>
                </a:outerShdw>
              </a:effectLst>
              <a:latin typeface="宋体" panose="02010600030101010101" pitchFamily="2" charset="-122"/>
              <a:ea typeface="宋体" panose="02010600030101010101" pitchFamily="2" charset="-122"/>
            </a:endParaRPr>
          </a:p>
          <a:p>
            <a:pPr eaLnBrk="0" hangingPunct="0"/>
            <a:r>
              <a:rPr lang="zh-CN" altLang="en-US" sz="4400" b="1" dirty="0">
                <a:effectLst>
                  <a:outerShdw blurRad="38100" dist="38100" dir="2700000">
                    <a:srgbClr val="FFFFFF"/>
                  </a:outerShdw>
                </a:effectLst>
                <a:latin typeface="宋体" panose="02010600030101010101" pitchFamily="2" charset="-122"/>
                <a:ea typeface="宋体" panose="02010600030101010101" pitchFamily="2" charset="-122"/>
              </a:rPr>
              <a:t>因为不存在完美无暇的方法及标准。</a:t>
            </a:r>
            <a:endParaRPr lang="zh-CN" altLang="en-US" sz="4400" b="1" dirty="0">
              <a:effectLst>
                <a:outerShdw blurRad="38100" dist="38100" dir="2700000">
                  <a:srgbClr val="FFFFFF"/>
                </a:outerShdw>
              </a:effectLst>
              <a:latin typeface="宋体" panose="02010600030101010101" pitchFamily="2" charset="-122"/>
              <a:ea typeface="宋体" panose="02010600030101010101" pitchFamily="2" charset="-122"/>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2"/>
          <p:cNvPicPr/>
          <p:nvPr/>
        </p:nvPicPr>
        <p:blipFill>
          <a:blip r:embed="rId1"/>
          <a:stretch>
            <a:fillRect/>
          </a:stretch>
        </p:blipFill>
        <p:spPr>
          <a:xfrm>
            <a:off x="3887788" y="3521075"/>
            <a:ext cx="4943475" cy="3149600"/>
          </a:xfrm>
          <a:prstGeom prst="rect">
            <a:avLst/>
          </a:prstGeom>
          <a:noFill/>
          <a:ln w="9525">
            <a:noFill/>
          </a:ln>
        </p:spPr>
      </p:pic>
      <p:pic>
        <p:nvPicPr>
          <p:cNvPr id="59395" name="Picture 3"/>
          <p:cNvPicPr/>
          <p:nvPr/>
        </p:nvPicPr>
        <p:blipFill>
          <a:blip r:embed="rId2"/>
          <a:stretch>
            <a:fillRect/>
          </a:stretch>
        </p:blipFill>
        <p:spPr>
          <a:xfrm>
            <a:off x="304800" y="1282700"/>
            <a:ext cx="4902200" cy="2800350"/>
          </a:xfrm>
          <a:prstGeom prst="rect">
            <a:avLst/>
          </a:prstGeom>
          <a:noFill/>
          <a:ln w="9525">
            <a:noFill/>
          </a:ln>
        </p:spPr>
      </p:pic>
      <p:sp>
        <p:nvSpPr>
          <p:cNvPr id="59396" name="Rectangle 4"/>
          <p:cNvSpPr/>
          <p:nvPr/>
        </p:nvSpPr>
        <p:spPr>
          <a:xfrm>
            <a:off x="158750" y="190500"/>
            <a:ext cx="8826500" cy="6616700"/>
          </a:xfrm>
          <a:prstGeom prst="rect">
            <a:avLst/>
          </a:prstGeom>
          <a:noFill/>
          <a:ln w="12700" cap="flat" cmpd="sng">
            <a:solidFill>
              <a:srgbClr val="063DE8"/>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9397" name="Rectangle 5"/>
          <p:cNvSpPr/>
          <p:nvPr/>
        </p:nvSpPr>
        <p:spPr>
          <a:xfrm>
            <a:off x="1585913" y="473075"/>
            <a:ext cx="4467225" cy="515938"/>
          </a:xfrm>
          <a:prstGeom prst="rect">
            <a:avLst/>
          </a:prstGeom>
          <a:noFill/>
          <a:ln w="9525">
            <a:noFill/>
          </a:ln>
        </p:spPr>
        <p:txBody>
          <a:bodyPr wrap="none" lIns="90488" tIns="44450" rIns="90488" bIns="44450">
            <a:spAutoFit/>
          </a:bodyPr>
          <a:p>
            <a:pPr defTabSz="762000"/>
            <a:r>
              <a:rPr lang="zh-CN" altLang="en-US" sz="2800" b="1" dirty="0">
                <a:latin typeface="GulimChe" panose="020B0609000101010101" pitchFamily="49" charset="-127"/>
                <a:ea typeface="宋体" panose="02010600030101010101" pitchFamily="2" charset="-122"/>
              </a:rPr>
              <a:t>改善的积极化造成改善风气</a:t>
            </a:r>
            <a:endParaRPr lang="ko-KR" altLang="en-US" sz="2800" b="1" dirty="0">
              <a:latin typeface="GulimChe" panose="020B0609000101010101" pitchFamily="49" charset="-127"/>
              <a:ea typeface="GulimChe" panose="020B0609000101010101" pitchFamily="49" charset="-127"/>
            </a:endParaRPr>
          </a:p>
        </p:txBody>
      </p:sp>
      <p:sp>
        <p:nvSpPr>
          <p:cNvPr id="59398" name="Rectangle 6"/>
          <p:cNvSpPr/>
          <p:nvPr/>
        </p:nvSpPr>
        <p:spPr>
          <a:xfrm>
            <a:off x="1522413" y="1828800"/>
            <a:ext cx="1044575" cy="1285875"/>
          </a:xfrm>
          <a:prstGeom prst="rect">
            <a:avLst/>
          </a:prstGeom>
          <a:noFill/>
          <a:ln w="9525">
            <a:noFill/>
          </a:ln>
        </p:spPr>
        <p:txBody>
          <a:bodyPr wrap="none" lIns="90488" tIns="44450" rIns="90488" bIns="44450">
            <a:spAutoFit/>
          </a:bodyPr>
          <a:p>
            <a:pPr defTabSz="762000"/>
            <a:r>
              <a:rPr lang="zh-CN" altLang="en-US" sz="1600" dirty="0">
                <a:latin typeface="Arial" panose="020B0604020202020204" pitchFamily="34" charset="0"/>
                <a:ea typeface="宋体" panose="02010600030101010101" pitchFamily="2" charset="-122"/>
              </a:rPr>
              <a:t>不算什么</a:t>
            </a:r>
            <a:r>
              <a:rPr lang="en-US" altLang="zh-CN" sz="1600">
                <a:latin typeface="Times New Roman" panose="02020603050405020304" pitchFamily="18" charset="0"/>
                <a:ea typeface="BatangChe" panose="02030609000101010101" pitchFamily="1" charset="-127"/>
              </a:rPr>
              <a:t>.</a:t>
            </a:r>
            <a:endParaRPr lang="en-US" altLang="zh-CN" sz="1600">
              <a:latin typeface="Times New Roman" panose="02020603050405020304" pitchFamily="18" charset="0"/>
              <a:ea typeface="BatangChe" panose="02030609000101010101" pitchFamily="1" charset="-127"/>
            </a:endParaRPr>
          </a:p>
          <a:p>
            <a:pPr defTabSz="762000"/>
            <a:r>
              <a:rPr lang="zh-CN" altLang="en-US" sz="1600" dirty="0">
                <a:latin typeface="Arial" panose="020B0604020202020204" pitchFamily="34" charset="0"/>
                <a:ea typeface="宋体" panose="02010600030101010101" pitchFamily="2" charset="-122"/>
              </a:rPr>
              <a:t>没有问题</a:t>
            </a:r>
            <a:r>
              <a:rPr lang="en-US" altLang="zh-CN" sz="1600">
                <a:latin typeface="Times New Roman" panose="02020603050405020304" pitchFamily="18" charset="0"/>
                <a:ea typeface="BatangChe" panose="02030609000101010101" pitchFamily="1" charset="-127"/>
              </a:rPr>
              <a:t>.</a:t>
            </a:r>
            <a:endParaRPr lang="en-US" altLang="zh-CN" sz="1600">
              <a:latin typeface="Times New Roman" panose="02020603050405020304" pitchFamily="18" charset="0"/>
              <a:ea typeface="BatangChe" panose="02030609000101010101" pitchFamily="1" charset="-127"/>
            </a:endParaRPr>
          </a:p>
          <a:p>
            <a:pPr defTabSz="762000">
              <a:lnSpc>
                <a:spcPct val="70000"/>
              </a:lnSpc>
            </a:pPr>
            <a:endParaRPr lang="en-US" altLang="zh-CN" sz="1600">
              <a:latin typeface="Times New Roman" panose="02020603050405020304" pitchFamily="18" charset="0"/>
              <a:ea typeface="BatangChe" panose="02030609000101010101" pitchFamily="1" charset="-127"/>
            </a:endParaRPr>
          </a:p>
          <a:p>
            <a:pPr defTabSz="762000">
              <a:lnSpc>
                <a:spcPct val="110000"/>
              </a:lnSpc>
            </a:pPr>
            <a:r>
              <a:rPr lang="zh-CN" altLang="en-US" sz="1600" dirty="0">
                <a:latin typeface="Arial" panose="020B0604020202020204" pitchFamily="34" charset="0"/>
                <a:ea typeface="宋体" panose="02010600030101010101" pitchFamily="2" charset="-122"/>
              </a:rPr>
              <a:t>挺好</a:t>
            </a:r>
            <a:endParaRPr lang="zh-CN" altLang="en-US" sz="1600" dirty="0">
              <a:latin typeface="Arial" panose="020B0604020202020204" pitchFamily="34" charset="0"/>
              <a:ea typeface="宋体" panose="02010600030101010101" pitchFamily="2" charset="-122"/>
            </a:endParaRPr>
          </a:p>
          <a:p>
            <a:pPr defTabSz="762000">
              <a:lnSpc>
                <a:spcPct val="110000"/>
              </a:lnSpc>
            </a:pPr>
            <a:r>
              <a:rPr lang="zh-CN" altLang="en-US" sz="1600" dirty="0">
                <a:latin typeface="Arial" panose="020B0604020202020204" pitchFamily="34" charset="0"/>
                <a:ea typeface="宋体" panose="02010600030101010101" pitchFamily="2" charset="-122"/>
              </a:rPr>
              <a:t>请放心</a:t>
            </a:r>
            <a:r>
              <a:rPr lang="en-US" altLang="zh-CN" sz="1600">
                <a:latin typeface="Times New Roman" panose="02020603050405020304" pitchFamily="18" charset="0"/>
                <a:ea typeface="BatangChe" panose="02030609000101010101" pitchFamily="1" charset="-127"/>
              </a:rPr>
              <a:t>.</a:t>
            </a:r>
            <a:endParaRPr lang="en-US" altLang="zh-CN" sz="1600">
              <a:latin typeface="Times New Roman" panose="02020603050405020304" pitchFamily="18" charset="0"/>
              <a:ea typeface="BatangChe" panose="02030609000101010101" pitchFamily="1" charset="-127"/>
            </a:endParaRPr>
          </a:p>
        </p:txBody>
      </p:sp>
      <p:sp>
        <p:nvSpPr>
          <p:cNvPr id="59399" name="Rectangle 7"/>
          <p:cNvSpPr/>
          <p:nvPr/>
        </p:nvSpPr>
        <p:spPr>
          <a:xfrm rot="21360000">
            <a:off x="2576513" y="1033463"/>
            <a:ext cx="1203325" cy="393700"/>
          </a:xfrm>
          <a:prstGeom prst="rect">
            <a:avLst/>
          </a:prstGeom>
          <a:noFill/>
          <a:ln w="9525">
            <a:noFill/>
          </a:ln>
        </p:spPr>
        <p:txBody>
          <a:bodyPr wrap="none" lIns="90488" tIns="44450" rIns="90488" bIns="44450">
            <a:spAutoFit/>
          </a:bodyPr>
          <a:p>
            <a:pPr defTabSz="762000"/>
            <a:r>
              <a:rPr lang="zh-CN" altLang="en-US" sz="2000" b="1" dirty="0">
                <a:latin typeface="Arial" panose="020B0604020202020204" pitchFamily="34" charset="0"/>
                <a:ea typeface="宋体" panose="02010600030101010101" pitchFamily="2" charset="-122"/>
              </a:rPr>
              <a:t>自己防卫</a:t>
            </a:r>
            <a:endParaRPr lang="ko-KR" altLang="en-US" sz="2000" b="1" dirty="0">
              <a:latin typeface="Arial" panose="020B0604020202020204" pitchFamily="34" charset="0"/>
              <a:ea typeface="宋体" panose="02010600030101010101" pitchFamily="2" charset="-122"/>
            </a:endParaRPr>
          </a:p>
        </p:txBody>
      </p:sp>
      <p:sp>
        <p:nvSpPr>
          <p:cNvPr id="59400" name="Rectangle 8"/>
          <p:cNvSpPr/>
          <p:nvPr/>
        </p:nvSpPr>
        <p:spPr>
          <a:xfrm>
            <a:off x="5897563" y="3078163"/>
            <a:ext cx="1100137" cy="454025"/>
          </a:xfrm>
          <a:prstGeom prst="rect">
            <a:avLst/>
          </a:prstGeom>
          <a:noFill/>
          <a:ln w="9525">
            <a:noFill/>
          </a:ln>
        </p:spPr>
        <p:txBody>
          <a:bodyPr wrap="none" lIns="90488" tIns="44450" rIns="90488" bIns="44450">
            <a:spAutoFit/>
          </a:bodyPr>
          <a:p>
            <a:pPr defTabSz="762000"/>
            <a:r>
              <a:rPr lang="zh-CN" altLang="en-US" sz="2400" b="1" dirty="0">
                <a:latin typeface="Arial" panose="020B0604020202020204" pitchFamily="34" charset="0"/>
                <a:ea typeface="宋体" panose="02010600030101010101" pitchFamily="2" charset="-122"/>
              </a:rPr>
              <a:t>积极化</a:t>
            </a:r>
            <a:endParaRPr lang="ko-KR" altLang="en-US" sz="2400" b="1" dirty="0">
              <a:latin typeface="Arial" panose="020B0604020202020204" pitchFamily="34" charset="0"/>
              <a:ea typeface="宋体" panose="02010600030101010101" pitchFamily="2" charset="-122"/>
            </a:endParaRPr>
          </a:p>
        </p:txBody>
      </p:sp>
      <p:sp>
        <p:nvSpPr>
          <p:cNvPr id="59401" name="Rectangle 9"/>
          <p:cNvSpPr/>
          <p:nvPr/>
        </p:nvSpPr>
        <p:spPr>
          <a:xfrm>
            <a:off x="2971800" y="5334000"/>
            <a:ext cx="1400175" cy="577850"/>
          </a:xfrm>
          <a:prstGeom prst="rect">
            <a:avLst/>
          </a:prstGeom>
          <a:noFill/>
          <a:ln w="9525">
            <a:noFill/>
          </a:ln>
        </p:spPr>
        <p:txBody>
          <a:bodyPr wrap="none" lIns="90488" tIns="44450" rIns="90488" bIns="44450">
            <a:spAutoFit/>
          </a:bodyPr>
          <a:p>
            <a:pPr defTabSz="762000"/>
            <a:r>
              <a:rPr lang="zh-CN" altLang="en-US" sz="1600" dirty="0">
                <a:latin typeface="Arial" panose="020B0604020202020204" pitchFamily="34" charset="0"/>
                <a:ea typeface="宋体" panose="02010600030101010101" pitchFamily="2" charset="-122"/>
              </a:rPr>
              <a:t>为了不第二次</a:t>
            </a:r>
            <a:endParaRPr lang="zh-CN" altLang="en-US" sz="1600" dirty="0">
              <a:latin typeface="Arial" panose="020B0604020202020204" pitchFamily="34" charset="0"/>
              <a:ea typeface="宋体" panose="02010600030101010101" pitchFamily="2" charset="-122"/>
            </a:endParaRPr>
          </a:p>
          <a:p>
            <a:pPr defTabSz="762000"/>
            <a:r>
              <a:rPr lang="zh-CN" altLang="en-US" sz="1600" dirty="0">
                <a:latin typeface="Arial" panose="020B0604020202020204" pitchFamily="34" charset="0"/>
                <a:ea typeface="宋体" panose="02010600030101010101" pitchFamily="2" charset="-122"/>
              </a:rPr>
              <a:t>进行怎么做</a:t>
            </a:r>
            <a:r>
              <a:rPr lang="en-US" altLang="zh-CN" sz="1600">
                <a:latin typeface="Arial" panose="020B0604020202020204" pitchFamily="34" charset="0"/>
                <a:ea typeface="宋体" panose="02010600030101010101" pitchFamily="2" charset="-122"/>
              </a:rPr>
              <a:t>.</a:t>
            </a:r>
            <a:endParaRPr lang="en-US" altLang="zh-CN" sz="1600">
              <a:latin typeface="Arial" panose="020B0604020202020204" pitchFamily="34" charset="0"/>
              <a:ea typeface="宋体" panose="02010600030101010101" pitchFamily="2" charset="-122"/>
            </a:endParaRPr>
          </a:p>
        </p:txBody>
      </p:sp>
      <p:sp>
        <p:nvSpPr>
          <p:cNvPr id="59402" name="Line 10"/>
          <p:cNvSpPr/>
          <p:nvPr/>
        </p:nvSpPr>
        <p:spPr>
          <a:xfrm flipH="1">
            <a:off x="968375" y="1323975"/>
            <a:ext cx="7081838" cy="5222875"/>
          </a:xfrm>
          <a:prstGeom prst="line">
            <a:avLst/>
          </a:prstGeom>
          <a:ln w="50800" cap="flat" cmpd="sng">
            <a:solidFill>
              <a:schemeClr val="tx1"/>
            </a:solidFill>
            <a:prstDash val="solid"/>
            <a:headEnd type="none" w="med" len="med"/>
            <a:tailEnd type="none" w="med" len="med"/>
          </a:ln>
        </p:spPr>
      </p:sp>
      <p:sp>
        <p:nvSpPr>
          <p:cNvPr id="59403" name="Rectangle 11"/>
          <p:cNvSpPr/>
          <p:nvPr/>
        </p:nvSpPr>
        <p:spPr>
          <a:xfrm>
            <a:off x="6415088" y="5638800"/>
            <a:ext cx="688975" cy="822325"/>
          </a:xfrm>
          <a:prstGeom prst="rect">
            <a:avLst/>
          </a:prstGeom>
          <a:noFill/>
          <a:ln w="9525">
            <a:noFill/>
          </a:ln>
        </p:spPr>
        <p:txBody>
          <a:bodyPr wrap="none" lIns="90488" tIns="44450" rIns="90488" bIns="44450">
            <a:spAutoFit/>
          </a:bodyPr>
          <a:p>
            <a:pPr defTabSz="762000"/>
            <a:r>
              <a:rPr lang="zh-CN" altLang="en-US" sz="1600" dirty="0">
                <a:latin typeface="Arial" panose="020B0604020202020204" pitchFamily="34" charset="0"/>
                <a:ea typeface="宋体" panose="02010600030101010101" pitchFamily="2" charset="-122"/>
              </a:rPr>
              <a:t>失败</a:t>
            </a:r>
            <a:endParaRPr lang="zh-CN" altLang="en-US" sz="1600" dirty="0">
              <a:latin typeface="Arial" panose="020B0604020202020204" pitchFamily="34" charset="0"/>
              <a:ea typeface="宋体" panose="02010600030101010101" pitchFamily="2" charset="-122"/>
            </a:endParaRPr>
          </a:p>
          <a:p>
            <a:pPr defTabSz="762000"/>
            <a:r>
              <a:rPr lang="zh-CN" altLang="en-US" sz="1600" dirty="0">
                <a:latin typeface="Arial" panose="020B0604020202020204" pitchFamily="34" charset="0"/>
                <a:ea typeface="宋体" panose="02010600030101010101" pitchFamily="2" charset="-122"/>
              </a:rPr>
              <a:t>谁都</a:t>
            </a:r>
            <a:endParaRPr lang="zh-CN" altLang="en-US" sz="1600" dirty="0">
              <a:latin typeface="Arial" panose="020B0604020202020204" pitchFamily="34" charset="0"/>
              <a:ea typeface="宋体" panose="02010600030101010101" pitchFamily="2" charset="-122"/>
            </a:endParaRPr>
          </a:p>
          <a:p>
            <a:pPr defTabSz="762000"/>
            <a:r>
              <a:rPr lang="zh-CN" altLang="en-US" sz="1600" dirty="0">
                <a:latin typeface="Arial" panose="020B0604020202020204" pitchFamily="34" charset="0"/>
                <a:ea typeface="宋体" panose="02010600030101010101" pitchFamily="2" charset="-122"/>
              </a:rPr>
              <a:t>会有</a:t>
            </a:r>
            <a:r>
              <a:rPr lang="en-US" altLang="zh-CN" sz="1600">
                <a:latin typeface="Arial" panose="020B0604020202020204" pitchFamily="34" charset="0"/>
                <a:ea typeface="宋体" panose="02010600030101010101" pitchFamily="2" charset="-122"/>
              </a:rPr>
              <a:t>.</a:t>
            </a:r>
            <a:endParaRPr lang="en-US" altLang="zh-CN" sz="1600">
              <a:latin typeface="Arial" panose="020B0604020202020204" pitchFamily="34" charset="0"/>
              <a:ea typeface="宋体" panose="02010600030101010101" pitchFamily="2" charset="-122"/>
            </a:endParaRPr>
          </a:p>
        </p:txBody>
      </p:sp>
      <p:sp>
        <p:nvSpPr>
          <p:cNvPr id="59404" name="Rectangle 12"/>
          <p:cNvSpPr/>
          <p:nvPr/>
        </p:nvSpPr>
        <p:spPr>
          <a:xfrm>
            <a:off x="7818438" y="5349875"/>
            <a:ext cx="993775" cy="577850"/>
          </a:xfrm>
          <a:prstGeom prst="rect">
            <a:avLst/>
          </a:prstGeom>
          <a:noFill/>
          <a:ln w="9525">
            <a:noFill/>
          </a:ln>
        </p:spPr>
        <p:txBody>
          <a:bodyPr wrap="none" lIns="90488" tIns="44450" rIns="90488" bIns="44450">
            <a:spAutoFit/>
          </a:bodyPr>
          <a:p>
            <a:pPr defTabSz="762000"/>
            <a:r>
              <a:rPr lang="zh-CN" altLang="en-US" sz="1600" dirty="0">
                <a:latin typeface="Arial" panose="020B0604020202020204" pitchFamily="34" charset="0"/>
                <a:ea typeface="宋体" panose="02010600030101010101" pitchFamily="2" charset="-122"/>
              </a:rPr>
              <a:t>再发防止</a:t>
            </a:r>
            <a:endParaRPr lang="ko-KR" altLang="en-US" sz="1600" dirty="0">
              <a:latin typeface="Arial" panose="020B0604020202020204" pitchFamily="34" charset="0"/>
              <a:ea typeface="宋体" panose="02010600030101010101" pitchFamily="2" charset="-122"/>
            </a:endParaRPr>
          </a:p>
          <a:p>
            <a:pPr defTabSz="762000"/>
            <a:r>
              <a:rPr lang="zh-CN" altLang="en-US" sz="1600" dirty="0">
                <a:latin typeface="Arial" panose="020B0604020202020204" pitchFamily="34" charset="0"/>
                <a:ea typeface="宋体" panose="02010600030101010101" pitchFamily="2" charset="-122"/>
              </a:rPr>
              <a:t>对策</a:t>
            </a:r>
            <a:endParaRPr lang="ko-KR" altLang="en-US" sz="1600" dirty="0">
              <a:latin typeface="Arial" panose="020B0604020202020204" pitchFamily="34" charset="0"/>
              <a:ea typeface="宋体" panose="02010600030101010101" pitchFamily="2" charset="-122"/>
            </a:endParaRPr>
          </a:p>
        </p:txBody>
      </p:sp>
      <p:sp>
        <p:nvSpPr>
          <p:cNvPr id="59405" name="Rectangle 13"/>
          <p:cNvSpPr/>
          <p:nvPr/>
        </p:nvSpPr>
        <p:spPr>
          <a:xfrm>
            <a:off x="3871913" y="2576513"/>
            <a:ext cx="796925" cy="819150"/>
          </a:xfrm>
          <a:prstGeom prst="rect">
            <a:avLst/>
          </a:prstGeom>
          <a:noFill/>
          <a:ln w="9525">
            <a:noFill/>
          </a:ln>
        </p:spPr>
        <p:txBody>
          <a:bodyPr wrap="none" lIns="90488" tIns="44450" rIns="90488" bIns="44450">
            <a:spAutoFit/>
          </a:bodyPr>
          <a:p>
            <a:pPr defTabSz="762000"/>
            <a:r>
              <a:rPr lang="zh-CN" altLang="en-US" sz="2400" b="1" dirty="0">
                <a:latin typeface="Arial" panose="020B0604020202020204" pitchFamily="34" charset="0"/>
                <a:ea typeface="宋体" panose="02010600030101010101" pitchFamily="2" charset="-122"/>
              </a:rPr>
              <a:t>失败</a:t>
            </a:r>
            <a:endParaRPr lang="ko-KR" altLang="en-US" sz="2400" b="1" dirty="0">
              <a:latin typeface="Arial" panose="020B0604020202020204" pitchFamily="34" charset="0"/>
              <a:ea typeface="宋体" panose="02010600030101010101" pitchFamily="2" charset="-122"/>
            </a:endParaRPr>
          </a:p>
          <a:p>
            <a:pPr defTabSz="762000"/>
            <a:r>
              <a:rPr lang="zh-CN" altLang="en-US" sz="2400" b="1" dirty="0">
                <a:latin typeface="Arial" panose="020B0604020202020204" pitchFamily="34" charset="0"/>
                <a:ea typeface="宋体" panose="02010600030101010101" pitchFamily="2" charset="-122"/>
              </a:rPr>
              <a:t>失误</a:t>
            </a:r>
            <a:endParaRPr lang="ko-KR" altLang="en-US" sz="2400" b="1" dirty="0">
              <a:latin typeface="Arial" panose="020B0604020202020204" pitchFamily="34" charset="0"/>
              <a:ea typeface="宋体" panose="02010600030101010101" pitchFamily="2" charset="-122"/>
            </a:endParaRPr>
          </a:p>
        </p:txBody>
      </p:sp>
      <p:sp>
        <p:nvSpPr>
          <p:cNvPr id="59406" name="Rectangle 14"/>
          <p:cNvSpPr/>
          <p:nvPr/>
        </p:nvSpPr>
        <p:spPr>
          <a:xfrm>
            <a:off x="6049963" y="4164013"/>
            <a:ext cx="796925" cy="454025"/>
          </a:xfrm>
          <a:prstGeom prst="rect">
            <a:avLst/>
          </a:prstGeom>
          <a:noFill/>
          <a:ln w="9525">
            <a:noFill/>
          </a:ln>
        </p:spPr>
        <p:txBody>
          <a:bodyPr wrap="none" lIns="90488" tIns="44450" rIns="90488" bIns="44450">
            <a:spAutoFit/>
          </a:bodyPr>
          <a:p>
            <a:pPr defTabSz="762000"/>
            <a:r>
              <a:rPr lang="zh-CN" altLang="en-US" sz="2400" b="1" dirty="0">
                <a:latin typeface="Arial" panose="020B0604020202020204" pitchFamily="34" charset="0"/>
                <a:ea typeface="宋体" panose="02010600030101010101" pitchFamily="2" charset="-122"/>
              </a:rPr>
              <a:t>失误</a:t>
            </a:r>
            <a:endParaRPr lang="ko-KR"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0418" name="Object 1024"/>
          <p:cNvGraphicFramePr/>
          <p:nvPr/>
        </p:nvGraphicFramePr>
        <p:xfrm>
          <a:off x="1250950" y="2743200"/>
          <a:ext cx="6691313" cy="3702050"/>
        </p:xfrm>
        <a:graphic>
          <a:graphicData uri="http://schemas.openxmlformats.org/presentationml/2006/ole">
            <mc:AlternateContent xmlns:mc="http://schemas.openxmlformats.org/markup-compatibility/2006">
              <mc:Choice xmlns:v="urn:schemas-microsoft-com:vml" Requires="v">
                <p:oleObj spid="_x0000_s3087" name="" r:id="rId1" imgW="6691630" imgH="3702050" progId="">
                  <p:embed/>
                </p:oleObj>
              </mc:Choice>
              <mc:Fallback>
                <p:oleObj name="" r:id="rId1" imgW="6691630" imgH="3702050" progId="">
                  <p:embed/>
                  <p:pic>
                    <p:nvPicPr>
                      <p:cNvPr id="0" name="图片 3086"/>
                      <p:cNvPicPr/>
                      <p:nvPr/>
                    </p:nvPicPr>
                    <p:blipFill>
                      <a:blip r:embed="rId2"/>
                      <a:stretch>
                        <a:fillRect/>
                      </a:stretch>
                    </p:blipFill>
                    <p:spPr>
                      <a:xfrm>
                        <a:off x="1250950" y="2743200"/>
                        <a:ext cx="6691313" cy="3702050"/>
                      </a:xfrm>
                      <a:prstGeom prst="rect">
                        <a:avLst/>
                      </a:prstGeom>
                      <a:noFill/>
                      <a:ln w="38100">
                        <a:noFill/>
                        <a:miter/>
                      </a:ln>
                    </p:spPr>
                  </p:pic>
                </p:oleObj>
              </mc:Fallback>
            </mc:AlternateContent>
          </a:graphicData>
        </a:graphic>
      </p:graphicFrame>
      <p:sp>
        <p:nvSpPr>
          <p:cNvPr id="60419" name="Oval 3"/>
          <p:cNvSpPr/>
          <p:nvPr/>
        </p:nvSpPr>
        <p:spPr>
          <a:xfrm>
            <a:off x="4813300" y="1765300"/>
            <a:ext cx="901700" cy="596900"/>
          </a:xfrm>
          <a:prstGeom prst="ellipse">
            <a:avLst/>
          </a:prstGeom>
          <a:solidFill>
            <a:srgbClr val="D93192"/>
          </a:solidFill>
          <a:ln w="12700" cap="flat" cmpd="sng">
            <a:solidFill>
              <a:schemeClr val="tx1"/>
            </a:solidFill>
            <a:prstDash val="solid"/>
            <a:headEnd type="none" w="med" len="med"/>
            <a:tailEnd type="none" w="med" len="med"/>
          </a:ln>
          <a:effectLst>
            <a:outerShdw dist="35921" dir="2699999" algn="ctr" rotWithShape="0">
              <a:schemeClr val="tx1"/>
            </a:outerShdw>
          </a:effectLst>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0420" name="Rectangle 4"/>
          <p:cNvSpPr/>
          <p:nvPr/>
        </p:nvSpPr>
        <p:spPr>
          <a:xfrm>
            <a:off x="158750" y="190500"/>
            <a:ext cx="8826500" cy="6616700"/>
          </a:xfrm>
          <a:prstGeom prst="rect">
            <a:avLst/>
          </a:prstGeom>
          <a:noFill/>
          <a:ln w="12700" cap="flat" cmpd="sng">
            <a:solidFill>
              <a:srgbClr val="063DE8"/>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0421" name="Oval 5"/>
          <p:cNvSpPr/>
          <p:nvPr/>
        </p:nvSpPr>
        <p:spPr>
          <a:xfrm>
            <a:off x="5943600" y="1295400"/>
            <a:ext cx="901700" cy="596900"/>
          </a:xfrm>
          <a:prstGeom prst="ellipse">
            <a:avLst/>
          </a:prstGeom>
          <a:solidFill>
            <a:srgbClr val="006B61"/>
          </a:solidFill>
          <a:ln w="12700" cap="flat" cmpd="sng">
            <a:solidFill>
              <a:schemeClr val="tx1"/>
            </a:solidFill>
            <a:prstDash val="solid"/>
            <a:headEnd type="none" w="med" len="med"/>
            <a:tailEnd type="none" w="med" len="med"/>
          </a:ln>
          <a:effectLst>
            <a:outerShdw dist="35921" dir="2699999" algn="ctr" rotWithShape="0">
              <a:schemeClr val="tx1"/>
            </a:outerShdw>
          </a:effectLst>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0422" name="Oval 6"/>
          <p:cNvSpPr/>
          <p:nvPr/>
        </p:nvSpPr>
        <p:spPr>
          <a:xfrm>
            <a:off x="4902200" y="1828800"/>
            <a:ext cx="736600" cy="508000"/>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0423" name="Rectangle 7"/>
          <p:cNvSpPr/>
          <p:nvPr/>
        </p:nvSpPr>
        <p:spPr>
          <a:xfrm>
            <a:off x="1889125" y="471488"/>
            <a:ext cx="4941888" cy="579437"/>
          </a:xfrm>
          <a:prstGeom prst="rect">
            <a:avLst/>
          </a:prstGeom>
          <a:noFill/>
          <a:ln w="9525">
            <a:noFill/>
          </a:ln>
        </p:spPr>
        <p:txBody>
          <a:bodyPr wrap="none" lIns="92075" tIns="46038" rIns="92075" bIns="46038">
            <a:spAutoFit/>
          </a:bodyPr>
          <a:p>
            <a:pPr defTabSz="762000"/>
            <a:r>
              <a:rPr lang="zh-CN" altLang="en-US" sz="3200" b="1" dirty="0">
                <a:latin typeface="GulimChe" panose="020B0609000101010101" pitchFamily="49" charset="-127"/>
                <a:ea typeface="宋体" panose="02010600030101010101" pitchFamily="2" charset="-122"/>
              </a:rPr>
              <a:t>为公司的</a:t>
            </a:r>
            <a:r>
              <a:rPr lang="zh-CN" altLang="en-US" sz="3200" b="1" dirty="0">
                <a:latin typeface="Times New Roman" panose="02020603050405020304" pitchFamily="18" charset="0"/>
                <a:ea typeface="宋体" panose="02010600030101010101" pitchFamily="2" charset="-122"/>
              </a:rPr>
              <a:t>‘</a:t>
            </a:r>
            <a:r>
              <a:rPr lang="zh-CN" altLang="en-US" sz="3200" b="1" dirty="0">
                <a:latin typeface="GulimChe" panose="020B0609000101010101" pitchFamily="49" charset="-127"/>
                <a:ea typeface="宋体" panose="02010600030101010101" pitchFamily="2" charset="-122"/>
              </a:rPr>
              <a:t>劳累</a:t>
            </a:r>
            <a:r>
              <a:rPr lang="zh-CN" altLang="en-US" sz="3200" b="1" dirty="0">
                <a:latin typeface="Times New Roman" panose="02020603050405020304" pitchFamily="18" charset="0"/>
                <a:ea typeface="宋体" panose="02010600030101010101" pitchFamily="2" charset="-122"/>
              </a:rPr>
              <a:t>’</a:t>
            </a:r>
            <a:r>
              <a:rPr lang="zh-CN" altLang="en-US" sz="3200" b="1" dirty="0">
                <a:latin typeface="GulimChe" panose="020B0609000101010101" pitchFamily="49" charset="-127"/>
                <a:ea typeface="宋体" panose="02010600030101010101" pitchFamily="2" charset="-122"/>
              </a:rPr>
              <a:t>现在停止吧</a:t>
            </a:r>
            <a:endParaRPr lang="ko-KR" altLang="en-US" sz="3200" b="1" dirty="0">
              <a:latin typeface="GulimChe" panose="020B0609000101010101" pitchFamily="49" charset="-127"/>
              <a:ea typeface="GulimChe" panose="020B0609000101010101" pitchFamily="49" charset="-127"/>
            </a:endParaRPr>
          </a:p>
        </p:txBody>
      </p:sp>
      <p:sp>
        <p:nvSpPr>
          <p:cNvPr id="60424" name="Oval 8"/>
          <p:cNvSpPr/>
          <p:nvPr/>
        </p:nvSpPr>
        <p:spPr>
          <a:xfrm>
            <a:off x="6042025" y="1346200"/>
            <a:ext cx="736600" cy="508000"/>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0425" name="Rectangle 9"/>
          <p:cNvSpPr/>
          <p:nvPr/>
        </p:nvSpPr>
        <p:spPr>
          <a:xfrm>
            <a:off x="4464050" y="1227138"/>
            <a:ext cx="2470150" cy="1114425"/>
          </a:xfrm>
          <a:prstGeom prst="rect">
            <a:avLst/>
          </a:prstGeom>
          <a:noFill/>
          <a:ln w="9525">
            <a:noFill/>
          </a:ln>
        </p:spPr>
        <p:txBody>
          <a:bodyPr wrap="none" lIns="92075" tIns="46038" rIns="92075" bIns="46038">
            <a:spAutoFit/>
          </a:bodyPr>
          <a:p>
            <a:pPr defTabSz="762000">
              <a:lnSpc>
                <a:spcPct val="140000"/>
              </a:lnSpc>
            </a:pPr>
            <a:r>
              <a:rPr lang="zh-CN" altLang="en-US" sz="2400" dirty="0">
                <a:latin typeface="Arial" panose="020B0604020202020204" pitchFamily="34" charset="0"/>
                <a:ea typeface="宋体" panose="02010600030101010101" pitchFamily="2" charset="-122"/>
              </a:rPr>
              <a:t>您工作中的劳累</a:t>
            </a:r>
            <a:r>
              <a:rPr lang="ko-KR" altLang="en-US" sz="2400" dirty="0">
                <a:latin typeface="Arial" panose="020B0604020202020204" pitchFamily="34" charset="0"/>
                <a:ea typeface="宋体" panose="02010600030101010101" pitchFamily="2" charset="-122"/>
              </a:rPr>
              <a:t> </a:t>
            </a:r>
            <a:endParaRPr lang="ko-KR" altLang="en-US" sz="2400" dirty="0">
              <a:latin typeface="Arial" panose="020B0604020202020204" pitchFamily="34" charset="0"/>
              <a:ea typeface="宋体" panose="02010600030101010101" pitchFamily="2" charset="-122"/>
            </a:endParaRPr>
          </a:p>
          <a:p>
            <a:pPr defTabSz="762000">
              <a:lnSpc>
                <a:spcPct val="140000"/>
              </a:lnSpc>
            </a:pPr>
            <a:r>
              <a:rPr lang="ko-KR" altLang="en-US" sz="2400" b="1" dirty="0">
                <a:effectLst>
                  <a:outerShdw blurRad="38100" dist="38100" dir="2700000">
                    <a:srgbClr val="C0C0C0"/>
                  </a:outerShdw>
                </a:effectLst>
                <a:latin typeface="Times New Roman" panose="02020603050405020304" pitchFamily="18" charset="0"/>
                <a:ea typeface="宋体" panose="02010600030101010101" pitchFamily="2" charset="-122"/>
              </a:rPr>
              <a:t> </a:t>
            </a:r>
            <a:r>
              <a:rPr lang="zh-CN" altLang="en-US" sz="2400" dirty="0">
                <a:effectLst>
                  <a:outerShdw blurRad="38100" dist="38100" dir="2700000">
                    <a:srgbClr val="C0C0C0"/>
                  </a:outerShdw>
                </a:effectLst>
                <a:latin typeface="Times New Roman" panose="02020603050405020304" pitchFamily="18" charset="0"/>
                <a:ea typeface="宋体" panose="02010600030101010101" pitchFamily="2" charset="-122"/>
              </a:rPr>
              <a:t>用</a:t>
            </a:r>
            <a:r>
              <a:rPr lang="zh-CN" altLang="en-US" sz="2400" b="1" dirty="0">
                <a:effectLst>
                  <a:outerShdw blurRad="38100" dist="38100" dir="2700000">
                    <a:srgbClr val="C0C0C0"/>
                  </a:outerShdw>
                </a:effectLst>
                <a:latin typeface="Times New Roman" panose="02020603050405020304" pitchFamily="18" charset="0"/>
                <a:ea typeface="宋体" panose="02010600030101010101" pitchFamily="2" charset="-122"/>
              </a:rPr>
              <a:t>研究</a:t>
            </a:r>
            <a:r>
              <a:rPr lang="zh-CN" altLang="en-US" sz="2400" dirty="0">
                <a:effectLst>
                  <a:outerShdw blurRad="38100" dist="38100" dir="2700000">
                    <a:srgbClr val="C0C0C0"/>
                  </a:outerShdw>
                </a:effectLst>
                <a:latin typeface="Times New Roman" panose="02020603050405020304" pitchFamily="18" charset="0"/>
                <a:ea typeface="宋体" panose="02010600030101010101" pitchFamily="2" charset="-122"/>
              </a:rPr>
              <a:t>减少吧.</a:t>
            </a:r>
            <a:endParaRPr lang="en-US" altLang="zh-CN" sz="2400">
              <a:latin typeface="Arial" panose="020B0604020202020204" pitchFamily="34" charset="0"/>
              <a:ea typeface="宋体" panose="02010600030101010101" pitchFamily="2" charset="-122"/>
            </a:endParaRPr>
          </a:p>
        </p:txBody>
      </p:sp>
      <p:sp>
        <p:nvSpPr>
          <p:cNvPr id="60426" name="Freeform 10"/>
          <p:cNvSpPr/>
          <p:nvPr/>
        </p:nvSpPr>
        <p:spPr>
          <a:xfrm>
            <a:off x="1828800" y="1144588"/>
            <a:ext cx="1446213" cy="1266825"/>
          </a:xfrm>
          <a:custGeom>
            <a:avLst/>
            <a:gdLst>
              <a:gd name="txL" fmla="*/ 0 w 911"/>
              <a:gd name="txT" fmla="*/ 0 h 798"/>
              <a:gd name="txR" fmla="*/ 911 w 911"/>
              <a:gd name="txB" fmla="*/ 798 h 79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911" h="798">
                <a:moveTo>
                  <a:pt x="0" y="307"/>
                </a:moveTo>
                <a:lnTo>
                  <a:pt x="41" y="300"/>
                </a:lnTo>
                <a:lnTo>
                  <a:pt x="83" y="280"/>
                </a:lnTo>
                <a:lnTo>
                  <a:pt x="114" y="269"/>
                </a:lnTo>
                <a:lnTo>
                  <a:pt x="145" y="259"/>
                </a:lnTo>
                <a:lnTo>
                  <a:pt x="176" y="249"/>
                </a:lnTo>
                <a:lnTo>
                  <a:pt x="217" y="238"/>
                </a:lnTo>
                <a:lnTo>
                  <a:pt x="248" y="207"/>
                </a:lnTo>
                <a:lnTo>
                  <a:pt x="290" y="197"/>
                </a:lnTo>
                <a:lnTo>
                  <a:pt x="331" y="176"/>
                </a:lnTo>
                <a:lnTo>
                  <a:pt x="372" y="156"/>
                </a:lnTo>
                <a:lnTo>
                  <a:pt x="403" y="145"/>
                </a:lnTo>
                <a:lnTo>
                  <a:pt x="434" y="125"/>
                </a:lnTo>
                <a:lnTo>
                  <a:pt x="476" y="114"/>
                </a:lnTo>
                <a:lnTo>
                  <a:pt x="517" y="93"/>
                </a:lnTo>
                <a:lnTo>
                  <a:pt x="559" y="73"/>
                </a:lnTo>
                <a:lnTo>
                  <a:pt x="590" y="62"/>
                </a:lnTo>
                <a:lnTo>
                  <a:pt x="621" y="42"/>
                </a:lnTo>
                <a:lnTo>
                  <a:pt x="652" y="31"/>
                </a:lnTo>
                <a:lnTo>
                  <a:pt x="683" y="11"/>
                </a:lnTo>
                <a:lnTo>
                  <a:pt x="714" y="0"/>
                </a:lnTo>
                <a:lnTo>
                  <a:pt x="724" y="42"/>
                </a:lnTo>
                <a:lnTo>
                  <a:pt x="745" y="73"/>
                </a:lnTo>
                <a:lnTo>
                  <a:pt x="745" y="104"/>
                </a:lnTo>
                <a:lnTo>
                  <a:pt x="766" y="145"/>
                </a:lnTo>
                <a:lnTo>
                  <a:pt x="797" y="187"/>
                </a:lnTo>
                <a:lnTo>
                  <a:pt x="817" y="218"/>
                </a:lnTo>
                <a:lnTo>
                  <a:pt x="838" y="249"/>
                </a:lnTo>
                <a:lnTo>
                  <a:pt x="848" y="280"/>
                </a:lnTo>
                <a:lnTo>
                  <a:pt x="869" y="321"/>
                </a:lnTo>
                <a:lnTo>
                  <a:pt x="879" y="352"/>
                </a:lnTo>
                <a:lnTo>
                  <a:pt x="900" y="393"/>
                </a:lnTo>
                <a:lnTo>
                  <a:pt x="910" y="425"/>
                </a:lnTo>
                <a:lnTo>
                  <a:pt x="910" y="456"/>
                </a:lnTo>
                <a:lnTo>
                  <a:pt x="879" y="487"/>
                </a:lnTo>
                <a:lnTo>
                  <a:pt x="838" y="497"/>
                </a:lnTo>
                <a:lnTo>
                  <a:pt x="807" y="528"/>
                </a:lnTo>
                <a:lnTo>
                  <a:pt x="766" y="549"/>
                </a:lnTo>
                <a:lnTo>
                  <a:pt x="734" y="559"/>
                </a:lnTo>
                <a:lnTo>
                  <a:pt x="703" y="580"/>
                </a:lnTo>
                <a:lnTo>
                  <a:pt x="662" y="600"/>
                </a:lnTo>
                <a:lnTo>
                  <a:pt x="631" y="611"/>
                </a:lnTo>
                <a:lnTo>
                  <a:pt x="590" y="631"/>
                </a:lnTo>
                <a:lnTo>
                  <a:pt x="559" y="652"/>
                </a:lnTo>
                <a:lnTo>
                  <a:pt x="528" y="662"/>
                </a:lnTo>
                <a:lnTo>
                  <a:pt x="497" y="673"/>
                </a:lnTo>
                <a:lnTo>
                  <a:pt x="466" y="693"/>
                </a:lnTo>
                <a:lnTo>
                  <a:pt x="424" y="704"/>
                </a:lnTo>
                <a:lnTo>
                  <a:pt x="393" y="725"/>
                </a:lnTo>
                <a:lnTo>
                  <a:pt x="362" y="745"/>
                </a:lnTo>
                <a:lnTo>
                  <a:pt x="331" y="756"/>
                </a:lnTo>
                <a:lnTo>
                  <a:pt x="290" y="776"/>
                </a:lnTo>
                <a:lnTo>
                  <a:pt x="259" y="797"/>
                </a:lnTo>
                <a:lnTo>
                  <a:pt x="228" y="787"/>
                </a:lnTo>
                <a:lnTo>
                  <a:pt x="197" y="756"/>
                </a:lnTo>
                <a:lnTo>
                  <a:pt x="186" y="725"/>
                </a:lnTo>
                <a:lnTo>
                  <a:pt x="176" y="693"/>
                </a:lnTo>
                <a:lnTo>
                  <a:pt x="166" y="662"/>
                </a:lnTo>
                <a:lnTo>
                  <a:pt x="145" y="631"/>
                </a:lnTo>
                <a:lnTo>
                  <a:pt x="134" y="600"/>
                </a:lnTo>
                <a:lnTo>
                  <a:pt x="114" y="569"/>
                </a:lnTo>
                <a:lnTo>
                  <a:pt x="103" y="538"/>
                </a:lnTo>
                <a:lnTo>
                  <a:pt x="93" y="507"/>
                </a:lnTo>
                <a:lnTo>
                  <a:pt x="83" y="476"/>
                </a:lnTo>
                <a:lnTo>
                  <a:pt x="62" y="445"/>
                </a:lnTo>
                <a:lnTo>
                  <a:pt x="52" y="414"/>
                </a:lnTo>
                <a:lnTo>
                  <a:pt x="52" y="383"/>
                </a:lnTo>
                <a:lnTo>
                  <a:pt x="41" y="352"/>
                </a:lnTo>
                <a:lnTo>
                  <a:pt x="21" y="321"/>
                </a:lnTo>
                <a:lnTo>
                  <a:pt x="0" y="307"/>
                </a:lnTo>
              </a:path>
            </a:pathLst>
          </a:custGeom>
          <a:solidFill>
            <a:srgbClr val="500093"/>
          </a:solidFill>
          <a:ln w="254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60427" name="Freeform 11"/>
          <p:cNvSpPr/>
          <p:nvPr/>
        </p:nvSpPr>
        <p:spPr>
          <a:xfrm>
            <a:off x="1676400" y="1130300"/>
            <a:ext cx="1522413" cy="1249363"/>
          </a:xfrm>
          <a:custGeom>
            <a:avLst/>
            <a:gdLst>
              <a:gd name="txL" fmla="*/ 0 w 959"/>
              <a:gd name="txT" fmla="*/ 0 h 787"/>
              <a:gd name="txR" fmla="*/ 959 w 959"/>
              <a:gd name="txB" fmla="*/ 787 h 78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959" h="787">
                <a:moveTo>
                  <a:pt x="0" y="303"/>
                </a:moveTo>
                <a:lnTo>
                  <a:pt x="43" y="296"/>
                </a:lnTo>
                <a:lnTo>
                  <a:pt x="87" y="276"/>
                </a:lnTo>
                <a:lnTo>
                  <a:pt x="120" y="265"/>
                </a:lnTo>
                <a:lnTo>
                  <a:pt x="153" y="255"/>
                </a:lnTo>
                <a:lnTo>
                  <a:pt x="185" y="246"/>
                </a:lnTo>
                <a:lnTo>
                  <a:pt x="228" y="235"/>
                </a:lnTo>
                <a:lnTo>
                  <a:pt x="261" y="204"/>
                </a:lnTo>
                <a:lnTo>
                  <a:pt x="305" y="194"/>
                </a:lnTo>
                <a:lnTo>
                  <a:pt x="348" y="174"/>
                </a:lnTo>
                <a:lnTo>
                  <a:pt x="392" y="154"/>
                </a:lnTo>
                <a:lnTo>
                  <a:pt x="424" y="143"/>
                </a:lnTo>
                <a:lnTo>
                  <a:pt x="457" y="123"/>
                </a:lnTo>
                <a:lnTo>
                  <a:pt x="501" y="112"/>
                </a:lnTo>
                <a:lnTo>
                  <a:pt x="544" y="92"/>
                </a:lnTo>
                <a:lnTo>
                  <a:pt x="588" y="72"/>
                </a:lnTo>
                <a:lnTo>
                  <a:pt x="621" y="61"/>
                </a:lnTo>
                <a:lnTo>
                  <a:pt x="654" y="41"/>
                </a:lnTo>
                <a:lnTo>
                  <a:pt x="686" y="31"/>
                </a:lnTo>
                <a:lnTo>
                  <a:pt x="719" y="11"/>
                </a:lnTo>
                <a:lnTo>
                  <a:pt x="752" y="0"/>
                </a:lnTo>
                <a:lnTo>
                  <a:pt x="762" y="41"/>
                </a:lnTo>
                <a:lnTo>
                  <a:pt x="784" y="72"/>
                </a:lnTo>
                <a:lnTo>
                  <a:pt x="784" y="103"/>
                </a:lnTo>
                <a:lnTo>
                  <a:pt x="806" y="143"/>
                </a:lnTo>
                <a:lnTo>
                  <a:pt x="839" y="184"/>
                </a:lnTo>
                <a:lnTo>
                  <a:pt x="860" y="215"/>
                </a:lnTo>
                <a:lnTo>
                  <a:pt x="882" y="246"/>
                </a:lnTo>
                <a:lnTo>
                  <a:pt x="893" y="276"/>
                </a:lnTo>
                <a:lnTo>
                  <a:pt x="915" y="317"/>
                </a:lnTo>
                <a:lnTo>
                  <a:pt x="925" y="347"/>
                </a:lnTo>
                <a:lnTo>
                  <a:pt x="947" y="388"/>
                </a:lnTo>
                <a:lnTo>
                  <a:pt x="958" y="419"/>
                </a:lnTo>
                <a:lnTo>
                  <a:pt x="958" y="450"/>
                </a:lnTo>
                <a:lnTo>
                  <a:pt x="925" y="480"/>
                </a:lnTo>
                <a:lnTo>
                  <a:pt x="882" y="490"/>
                </a:lnTo>
                <a:lnTo>
                  <a:pt x="850" y="521"/>
                </a:lnTo>
                <a:lnTo>
                  <a:pt x="806" y="541"/>
                </a:lnTo>
                <a:lnTo>
                  <a:pt x="773" y="551"/>
                </a:lnTo>
                <a:lnTo>
                  <a:pt x="740" y="572"/>
                </a:lnTo>
                <a:lnTo>
                  <a:pt x="697" y="592"/>
                </a:lnTo>
                <a:lnTo>
                  <a:pt x="664" y="603"/>
                </a:lnTo>
                <a:lnTo>
                  <a:pt x="621" y="622"/>
                </a:lnTo>
                <a:lnTo>
                  <a:pt x="588" y="643"/>
                </a:lnTo>
                <a:lnTo>
                  <a:pt x="556" y="653"/>
                </a:lnTo>
                <a:lnTo>
                  <a:pt x="523" y="664"/>
                </a:lnTo>
                <a:lnTo>
                  <a:pt x="491" y="683"/>
                </a:lnTo>
                <a:lnTo>
                  <a:pt x="446" y="694"/>
                </a:lnTo>
                <a:lnTo>
                  <a:pt x="414" y="715"/>
                </a:lnTo>
                <a:lnTo>
                  <a:pt x="381" y="735"/>
                </a:lnTo>
                <a:lnTo>
                  <a:pt x="348" y="746"/>
                </a:lnTo>
                <a:lnTo>
                  <a:pt x="305" y="765"/>
                </a:lnTo>
                <a:lnTo>
                  <a:pt x="273" y="786"/>
                </a:lnTo>
                <a:lnTo>
                  <a:pt x="240" y="776"/>
                </a:lnTo>
                <a:lnTo>
                  <a:pt x="207" y="746"/>
                </a:lnTo>
                <a:lnTo>
                  <a:pt x="196" y="715"/>
                </a:lnTo>
                <a:lnTo>
                  <a:pt x="185" y="683"/>
                </a:lnTo>
                <a:lnTo>
                  <a:pt x="175" y="653"/>
                </a:lnTo>
                <a:lnTo>
                  <a:pt x="153" y="622"/>
                </a:lnTo>
                <a:lnTo>
                  <a:pt x="141" y="592"/>
                </a:lnTo>
                <a:lnTo>
                  <a:pt x="120" y="561"/>
                </a:lnTo>
                <a:lnTo>
                  <a:pt x="108" y="531"/>
                </a:lnTo>
                <a:lnTo>
                  <a:pt x="98" y="500"/>
                </a:lnTo>
                <a:lnTo>
                  <a:pt x="87" y="469"/>
                </a:lnTo>
                <a:lnTo>
                  <a:pt x="65" y="439"/>
                </a:lnTo>
                <a:lnTo>
                  <a:pt x="55" y="408"/>
                </a:lnTo>
                <a:lnTo>
                  <a:pt x="55" y="378"/>
                </a:lnTo>
                <a:lnTo>
                  <a:pt x="43" y="347"/>
                </a:lnTo>
                <a:lnTo>
                  <a:pt x="22" y="317"/>
                </a:lnTo>
                <a:lnTo>
                  <a:pt x="0" y="303"/>
                </a:lnTo>
              </a:path>
            </a:pathLst>
          </a:custGeom>
          <a:gradFill rotWithShape="0">
            <a:gsLst>
              <a:gs pos="0">
                <a:srgbClr val="FFFFFF"/>
              </a:gs>
              <a:gs pos="50000">
                <a:srgbClr val="500093"/>
              </a:gs>
              <a:gs pos="100000">
                <a:srgbClr val="FFFFFF"/>
              </a:gs>
            </a:gsLst>
            <a:lin ang="18900000" scaled="1"/>
            <a:tileRect/>
          </a:gra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60428" name="Rectangle 12"/>
          <p:cNvSpPr/>
          <p:nvPr/>
        </p:nvSpPr>
        <p:spPr>
          <a:xfrm rot="20280000">
            <a:off x="1962150" y="1516063"/>
            <a:ext cx="1000125" cy="579437"/>
          </a:xfrm>
          <a:prstGeom prst="rect">
            <a:avLst/>
          </a:prstGeom>
          <a:noFill/>
          <a:ln w="9525">
            <a:noFill/>
          </a:ln>
        </p:spPr>
        <p:txBody>
          <a:bodyPr wrap="none" lIns="92075" tIns="46038" rIns="92075" bIns="46038">
            <a:spAutoFit/>
          </a:bodyPr>
          <a:p>
            <a:pPr defTabSz="762000"/>
            <a:r>
              <a:rPr lang="zh-CN" altLang="en-US" sz="3200" b="1" dirty="0">
                <a:latin typeface="Arial" panose="020B0604020202020204" pitchFamily="34" charset="0"/>
                <a:ea typeface="宋体" panose="02010600030101010101" pitchFamily="2" charset="-122"/>
              </a:rPr>
              <a:t>改善</a:t>
            </a:r>
            <a:endParaRPr lang="ko-KR" altLang="en-US" sz="3200" b="1" dirty="0">
              <a:latin typeface="Arial" panose="020B0604020202020204" pitchFamily="34" charset="0"/>
              <a:ea typeface="宋体" panose="02010600030101010101" pitchFamily="2" charset="-122"/>
            </a:endParaRPr>
          </a:p>
        </p:txBody>
      </p:sp>
      <p:sp>
        <p:nvSpPr>
          <p:cNvPr id="60429" name="AutoShape 13"/>
          <p:cNvSpPr/>
          <p:nvPr/>
        </p:nvSpPr>
        <p:spPr>
          <a:xfrm>
            <a:off x="4044950" y="3663950"/>
            <a:ext cx="444500" cy="749300"/>
          </a:xfrm>
          <a:prstGeom prst="rightArrow">
            <a:avLst>
              <a:gd name="adj1" fmla="val 50000"/>
              <a:gd name="adj2" fmla="val 49328"/>
            </a:avLst>
          </a:prstGeom>
          <a:solidFill>
            <a:schemeClr val="tx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0430" name="Rectangle 14"/>
          <p:cNvSpPr/>
          <p:nvPr/>
        </p:nvSpPr>
        <p:spPr>
          <a:xfrm>
            <a:off x="4540250" y="5287963"/>
            <a:ext cx="796925" cy="457200"/>
          </a:xfrm>
          <a:prstGeom prst="rect">
            <a:avLst/>
          </a:prstGeom>
          <a:solidFill>
            <a:schemeClr val="bg1"/>
          </a:solidFill>
          <a:ln w="9525">
            <a:noFill/>
          </a:ln>
        </p:spPr>
        <p:txBody>
          <a:bodyPr wrap="none" lIns="92075" tIns="46038" rIns="92075" bIns="46038">
            <a:spAutoFit/>
          </a:bodyPr>
          <a:p>
            <a:pPr defTabSz="762000"/>
            <a:r>
              <a:rPr lang="zh-CN" altLang="en-US" sz="2400" b="1" dirty="0">
                <a:effectLst>
                  <a:outerShdw blurRad="38100" dist="38100" dir="2700000">
                    <a:srgbClr val="C0C0C0"/>
                  </a:outerShdw>
                </a:effectLst>
                <a:latin typeface="Times New Roman" panose="02020603050405020304" pitchFamily="18" charset="0"/>
                <a:ea typeface="宋体" panose="02010600030101010101" pitchFamily="2" charset="-122"/>
              </a:rPr>
              <a:t>研究</a:t>
            </a:r>
            <a:endParaRPr lang="ko-KR" altLang="en-US" sz="2400" b="1" dirty="0">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60431" name="Rectangle 15"/>
          <p:cNvSpPr/>
          <p:nvPr/>
        </p:nvSpPr>
        <p:spPr>
          <a:xfrm>
            <a:off x="5699125" y="4624388"/>
            <a:ext cx="641350" cy="366712"/>
          </a:xfrm>
          <a:prstGeom prst="rect">
            <a:avLst/>
          </a:prstGeom>
          <a:noFill/>
          <a:ln w="9525">
            <a:noFill/>
          </a:ln>
        </p:spPr>
        <p:txBody>
          <a:bodyPr wrap="none" lIns="92075" tIns="46038" rIns="92075" bIns="46038">
            <a:spAutoFit/>
          </a:bodyPr>
          <a:p>
            <a:pPr defTabSz="762000"/>
            <a:r>
              <a:rPr lang="zh-CN" altLang="en-US" dirty="0">
                <a:latin typeface="Arial" panose="020B0604020202020204" pitchFamily="34" charset="0"/>
                <a:ea typeface="宋体" panose="02010600030101010101" pitchFamily="2" charset="-122"/>
              </a:rPr>
              <a:t>容易</a:t>
            </a:r>
            <a:endParaRPr lang="ko-KR" altLang="en-US" dirty="0">
              <a:latin typeface="Arial" panose="020B0604020202020204" pitchFamily="34" charset="0"/>
              <a:ea typeface="宋体" panose="02010600030101010101" pitchFamily="2" charset="-122"/>
            </a:endParaRPr>
          </a:p>
        </p:txBody>
      </p:sp>
      <p:sp>
        <p:nvSpPr>
          <p:cNvPr id="60432" name="Rectangle 16"/>
          <p:cNvSpPr/>
          <p:nvPr/>
        </p:nvSpPr>
        <p:spPr>
          <a:xfrm rot="20340000">
            <a:off x="2963863" y="5443538"/>
            <a:ext cx="641350" cy="366712"/>
          </a:xfrm>
          <a:prstGeom prst="rect">
            <a:avLst/>
          </a:prstGeom>
          <a:noFill/>
          <a:ln w="9525">
            <a:noFill/>
          </a:ln>
        </p:spPr>
        <p:txBody>
          <a:bodyPr wrap="none" lIns="92075" tIns="46038" rIns="92075" bIns="46038">
            <a:spAutoFit/>
          </a:bodyPr>
          <a:p>
            <a:pPr defTabSz="762000"/>
            <a:r>
              <a:rPr lang="zh-CN" altLang="en-US" dirty="0">
                <a:latin typeface="Arial" panose="020B0604020202020204" pitchFamily="34" charset="0"/>
                <a:ea typeface="宋体" panose="02010600030101010101" pitchFamily="2" charset="-122"/>
              </a:rPr>
              <a:t>危险</a:t>
            </a:r>
            <a:endParaRPr lang="ko-KR" altLang="en-US" dirty="0">
              <a:latin typeface="Arial" panose="020B0604020202020204" pitchFamily="34" charset="0"/>
              <a:ea typeface="宋体" panose="02010600030101010101" pitchFamily="2" charset="-122"/>
            </a:endParaRPr>
          </a:p>
        </p:txBody>
      </p:sp>
      <p:sp>
        <p:nvSpPr>
          <p:cNvPr id="60433" name="Rectangle 17"/>
          <p:cNvSpPr/>
          <p:nvPr/>
        </p:nvSpPr>
        <p:spPr>
          <a:xfrm>
            <a:off x="1905000" y="5075238"/>
            <a:ext cx="793750" cy="457200"/>
          </a:xfrm>
          <a:prstGeom prst="rect">
            <a:avLst/>
          </a:prstGeom>
          <a:solidFill>
            <a:schemeClr val="bg1"/>
          </a:solidFill>
          <a:ln w="9525">
            <a:noFill/>
          </a:ln>
        </p:spPr>
        <p:txBody>
          <a:bodyPr wrap="none" lIns="92075" tIns="46038" rIns="92075" bIns="46038">
            <a:spAutoFit/>
          </a:bodyPr>
          <a:p>
            <a:pPr defTabSz="762000"/>
            <a:r>
              <a:rPr lang="zh-CN" altLang="en-US" sz="2400" dirty="0">
                <a:latin typeface="Arial" panose="020B0604020202020204" pitchFamily="34" charset="0"/>
                <a:ea typeface="宋体" panose="02010600030101010101" pitchFamily="2" charset="-122"/>
              </a:rPr>
              <a:t>劳累</a:t>
            </a:r>
            <a:endParaRPr lang="ko-KR" altLang="en-US" sz="2000" b="1" dirty="0">
              <a:latin typeface="Arial" panose="020B0604020202020204" pitchFamily="34" charset="0"/>
              <a:ea typeface="宋体" panose="02010600030101010101" pitchFamily="2" charset="-122"/>
            </a:endParaRPr>
          </a:p>
        </p:txBody>
      </p:sp>
      <p:sp>
        <p:nvSpPr>
          <p:cNvPr id="60434" name="Rectangle 18"/>
          <p:cNvSpPr/>
          <p:nvPr/>
        </p:nvSpPr>
        <p:spPr>
          <a:xfrm>
            <a:off x="974725" y="3709988"/>
            <a:ext cx="869950" cy="366712"/>
          </a:xfrm>
          <a:prstGeom prst="rect">
            <a:avLst/>
          </a:prstGeom>
          <a:noFill/>
          <a:ln w="9525">
            <a:noFill/>
          </a:ln>
        </p:spPr>
        <p:txBody>
          <a:bodyPr wrap="none" lIns="92075" tIns="46038" rIns="92075" bIns="46038">
            <a:spAutoFit/>
          </a:bodyPr>
          <a:p>
            <a:pPr defTabSz="762000"/>
            <a:r>
              <a:rPr lang="zh-CN" altLang="en-US" dirty="0">
                <a:latin typeface="Arial" panose="020B0604020202020204" pitchFamily="34" charset="0"/>
                <a:ea typeface="宋体" panose="02010600030101010101" pitchFamily="2" charset="-122"/>
              </a:rPr>
              <a:t>很费劲</a:t>
            </a:r>
            <a:endParaRPr lang="ko-KR" altLang="en-US"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AutoShape 7"/>
          <p:cNvSpPr/>
          <p:nvPr/>
        </p:nvSpPr>
        <p:spPr>
          <a:xfrm>
            <a:off x="2590800" y="1447800"/>
            <a:ext cx="6015038" cy="152400"/>
          </a:xfrm>
          <a:prstGeom prst="parallelogram">
            <a:avLst>
              <a:gd name="adj" fmla="val 986718"/>
            </a:avLst>
          </a:prstGeom>
          <a:solidFill>
            <a:srgbClr val="FF0000"/>
          </a:solidFill>
          <a:ln w="9525">
            <a:noFill/>
          </a:ln>
          <a:effectLst>
            <a:outerShdw dist="107763" dir="2699999" algn="ctr" rotWithShape="0">
              <a:schemeClr val="bg2">
                <a:alpha val="50000"/>
              </a:schemeClr>
            </a:outerShdw>
          </a:effectLst>
        </p:spPr>
        <p:txBody>
          <a:bodyPr lIns="90000" tIns="46800" rIns="90000" bIns="46800" anchor="ctr" anchorCtr="0">
            <a:spAutoFit/>
          </a:bodyPr>
          <a:p>
            <a:pPr eaLnBrk="0" hangingPunct="0"/>
            <a:endParaRPr lang="zh-CN" altLang="en-US" sz="1400" dirty="0">
              <a:latin typeface="Arial" panose="020B0604020202020204" pitchFamily="34" charset="0"/>
              <a:ea typeface="黑体" panose="02010609060101010101" pitchFamily="2" charset="-122"/>
            </a:endParaRPr>
          </a:p>
        </p:txBody>
      </p:sp>
      <p:sp>
        <p:nvSpPr>
          <p:cNvPr id="61443" name="矩形 61442"/>
          <p:cNvSpPr/>
          <p:nvPr/>
        </p:nvSpPr>
        <p:spPr>
          <a:xfrm>
            <a:off x="2843213" y="765175"/>
            <a:ext cx="6119812" cy="647700"/>
          </a:xfrm>
          <a:prstGeom prst="rect">
            <a:avLst/>
          </a:prstGeom>
          <a:noFill/>
          <a:ln w="9525">
            <a:noFill/>
          </a:ln>
        </p:spPr>
        <p:txBody>
          <a:bodyPr wrap="none" anchor="ctr" anchorCtr="0"/>
          <a:p>
            <a:pPr algn="ctr" defTabSz="1043305" eaLnBrk="0" hangingPunct="0"/>
            <a:r>
              <a:rPr lang="zh-CN" altLang="en-US" sz="3200" b="1" i="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Arial" panose="020B0604020202020204" pitchFamily="34" charset="0"/>
                <a:ea typeface="华文中宋" panose="02010600040101010101" pitchFamily="2" charset="-122"/>
              </a:rPr>
              <a:t>阻碍改善的十条主义</a:t>
            </a:r>
            <a:endParaRPr lang="zh-CN" altLang="en-US" sz="3200" b="1" i="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Arial" panose="020B0604020202020204" pitchFamily="34" charset="0"/>
              <a:ea typeface="华文中宋" panose="02010600040101010101" pitchFamily="2" charset="-122"/>
            </a:endParaRPr>
          </a:p>
        </p:txBody>
      </p:sp>
      <p:sp>
        <p:nvSpPr>
          <p:cNvPr id="61444" name="矩形 61443"/>
          <p:cNvSpPr/>
          <p:nvPr/>
        </p:nvSpPr>
        <p:spPr>
          <a:xfrm>
            <a:off x="3132138" y="2133600"/>
            <a:ext cx="4535487" cy="1150938"/>
          </a:xfrm>
          <a:prstGeom prst="rect">
            <a:avLst/>
          </a:prstGeom>
          <a:noFill/>
          <a:ln w="9525">
            <a:noFill/>
          </a:ln>
        </p:spPr>
        <p:txBody>
          <a:bodyPr/>
          <a:p>
            <a:endParaRPr lang="zh-CN" altLang="en-US"/>
          </a:p>
        </p:txBody>
      </p:sp>
      <p:sp>
        <p:nvSpPr>
          <p:cNvPr id="61445" name="矩形 61444"/>
          <p:cNvSpPr/>
          <p:nvPr/>
        </p:nvSpPr>
        <p:spPr>
          <a:xfrm>
            <a:off x="2916238" y="2565400"/>
            <a:ext cx="4032250" cy="647700"/>
          </a:xfrm>
          <a:prstGeom prst="rect">
            <a:avLst/>
          </a:prstGeom>
          <a:noFill/>
          <a:ln w="9525">
            <a:noFill/>
          </a:ln>
        </p:spPr>
        <p:txBody>
          <a:bodyPr/>
          <a:p>
            <a:endParaRPr lang="zh-CN" altLang="en-US"/>
          </a:p>
        </p:txBody>
      </p:sp>
      <p:pic>
        <p:nvPicPr>
          <p:cNvPr id="61446" name="图片 61445" descr="E:/IE技能培训/mhtml:file:/E:/看板管理相关网页/改善的十条基本精神.mht!http:/www.dl-sanyo.com/file/img/za-01.gif"/>
          <p:cNvPicPr>
            <a:picLocks noChangeAspect="1"/>
          </p:cNvPicPr>
          <p:nvPr/>
        </p:nvPicPr>
        <p:blipFill>
          <a:blip r:embed="rId1" r:link="rId2"/>
          <a:stretch>
            <a:fillRect/>
          </a:stretch>
        </p:blipFill>
        <p:spPr>
          <a:xfrm>
            <a:off x="179388" y="1916113"/>
            <a:ext cx="1728787" cy="1944687"/>
          </a:xfrm>
          <a:prstGeom prst="rect">
            <a:avLst/>
          </a:prstGeom>
          <a:noFill/>
          <a:ln w="9525">
            <a:noFill/>
          </a:ln>
        </p:spPr>
      </p:pic>
      <p:sp>
        <p:nvSpPr>
          <p:cNvPr id="61447" name="矩形 61446"/>
          <p:cNvSpPr/>
          <p:nvPr/>
        </p:nvSpPr>
        <p:spPr>
          <a:xfrm>
            <a:off x="3275013" y="4406900"/>
            <a:ext cx="212725" cy="211138"/>
          </a:xfrm>
          <a:prstGeom prst="rect">
            <a:avLst/>
          </a:prstGeom>
          <a:noFill/>
          <a:ln w="9525">
            <a:noFill/>
          </a:ln>
        </p:spPr>
        <p:txBody>
          <a:bodyPr wrap="none" lIns="90488" tIns="44450" rIns="90488" bIns="44450" anchor="ctr" anchorCtr="0">
            <a:spAutoFit/>
          </a:bodyPr>
          <a:p>
            <a:pPr eaLnBrk="0" hangingPunct="0"/>
            <a:r>
              <a:rPr lang="zh-CN" altLang="en-US" sz="800" dirty="0">
                <a:latin typeface="华文中宋" panose="02010600040101010101" pitchFamily="2" charset="-122"/>
                <a:ea typeface="华文中宋" panose="02010600040101010101" pitchFamily="2" charset="-122"/>
              </a:rPr>
              <a:t> </a:t>
            </a:r>
            <a:endParaRPr lang="zh-CN" altLang="en-US" dirty="0">
              <a:latin typeface="Arial" panose="020B0604020202020204" pitchFamily="34" charset="0"/>
              <a:ea typeface="宋体" panose="02010600030101010101" pitchFamily="2" charset="-122"/>
            </a:endParaRPr>
          </a:p>
        </p:txBody>
      </p:sp>
      <p:sp>
        <p:nvSpPr>
          <p:cNvPr id="61448" name="矩形 61447"/>
          <p:cNvSpPr/>
          <p:nvPr/>
        </p:nvSpPr>
        <p:spPr>
          <a:xfrm>
            <a:off x="0" y="2636838"/>
            <a:ext cx="9144000" cy="0"/>
          </a:xfrm>
          <a:prstGeom prst="rect">
            <a:avLst/>
          </a:prstGeom>
          <a:noFill/>
          <a:ln w="9525">
            <a:noFill/>
          </a:ln>
        </p:spPr>
        <p:txBody>
          <a:bodyPr/>
          <a:p>
            <a:endParaRPr lang="zh-CN" altLang="en-US"/>
          </a:p>
        </p:txBody>
      </p:sp>
      <p:pic>
        <p:nvPicPr>
          <p:cNvPr id="61449" name="图片 61448" descr="E:/IE技能培训/mhtml:file:/E:/看板管理相关网页/改善的十条基本精神.mht!http:/www.dl-sanyo.com/file/img/za-02.gif"/>
          <p:cNvPicPr>
            <a:picLocks noChangeAspect="1"/>
          </p:cNvPicPr>
          <p:nvPr/>
        </p:nvPicPr>
        <p:blipFill>
          <a:blip r:embed="rId3" r:link="rId4"/>
          <a:stretch>
            <a:fillRect/>
          </a:stretch>
        </p:blipFill>
        <p:spPr>
          <a:xfrm>
            <a:off x="1979613" y="1916113"/>
            <a:ext cx="1582737" cy="1895475"/>
          </a:xfrm>
          <a:prstGeom prst="rect">
            <a:avLst/>
          </a:prstGeom>
          <a:noFill/>
          <a:ln w="9525">
            <a:noFill/>
          </a:ln>
        </p:spPr>
      </p:pic>
      <p:pic>
        <p:nvPicPr>
          <p:cNvPr id="61450" name="图片 61449" descr="E:/IE技能培训/mhtml:file:/E:/看板管理相关网页/改善的十条基本精神.mht!http:/www.dl-sanyo.com/file/img/za-03.gif"/>
          <p:cNvPicPr>
            <a:picLocks noChangeAspect="1"/>
          </p:cNvPicPr>
          <p:nvPr/>
        </p:nvPicPr>
        <p:blipFill>
          <a:blip r:embed="rId5" r:link="rId6"/>
          <a:stretch>
            <a:fillRect/>
          </a:stretch>
        </p:blipFill>
        <p:spPr>
          <a:xfrm>
            <a:off x="3635375" y="1916113"/>
            <a:ext cx="1727200" cy="1882775"/>
          </a:xfrm>
          <a:prstGeom prst="rect">
            <a:avLst/>
          </a:prstGeom>
          <a:noFill/>
          <a:ln w="9525">
            <a:noFill/>
          </a:ln>
        </p:spPr>
      </p:pic>
      <p:sp>
        <p:nvSpPr>
          <p:cNvPr id="61451" name="矩形 61450"/>
          <p:cNvSpPr/>
          <p:nvPr/>
        </p:nvSpPr>
        <p:spPr>
          <a:xfrm>
            <a:off x="0" y="2393950"/>
            <a:ext cx="9144000" cy="0"/>
          </a:xfrm>
          <a:prstGeom prst="rect">
            <a:avLst/>
          </a:prstGeom>
          <a:noFill/>
          <a:ln w="9525">
            <a:noFill/>
          </a:ln>
        </p:spPr>
        <p:txBody>
          <a:bodyPr/>
          <a:p>
            <a:endParaRPr lang="zh-CN" altLang="en-US"/>
          </a:p>
        </p:txBody>
      </p:sp>
      <p:pic>
        <p:nvPicPr>
          <p:cNvPr id="61452" name="图片 61451" descr="E:/IE技能培训/mhtml:file:/E:/看板管理相关网页/改善的十条基本精神.mht!http:/www.dl-sanyo.com/file/img/za-04.gif"/>
          <p:cNvPicPr>
            <a:picLocks noChangeAspect="1"/>
          </p:cNvPicPr>
          <p:nvPr/>
        </p:nvPicPr>
        <p:blipFill>
          <a:blip r:embed="rId7" r:link="rId8"/>
          <a:stretch>
            <a:fillRect/>
          </a:stretch>
        </p:blipFill>
        <p:spPr>
          <a:xfrm>
            <a:off x="5508625" y="1916113"/>
            <a:ext cx="1657350" cy="1873250"/>
          </a:xfrm>
          <a:prstGeom prst="rect">
            <a:avLst/>
          </a:prstGeom>
          <a:noFill/>
          <a:ln w="9525">
            <a:noFill/>
          </a:ln>
        </p:spPr>
      </p:pic>
      <p:pic>
        <p:nvPicPr>
          <p:cNvPr id="61453" name="图片 61452" descr="E:/IE技能培训/mhtml:file:/E:/看板管理相关网页/改善的十条基本精神.mht!http:/www.dl-sanyo.com/file/img/za-05.gif"/>
          <p:cNvPicPr>
            <a:picLocks noChangeAspect="1"/>
          </p:cNvPicPr>
          <p:nvPr/>
        </p:nvPicPr>
        <p:blipFill>
          <a:blip r:embed="rId9" r:link="rId10"/>
          <a:stretch>
            <a:fillRect/>
          </a:stretch>
        </p:blipFill>
        <p:spPr>
          <a:xfrm>
            <a:off x="7235825" y="1916113"/>
            <a:ext cx="1692275" cy="1873250"/>
          </a:xfrm>
          <a:prstGeom prst="rect">
            <a:avLst/>
          </a:prstGeom>
          <a:noFill/>
          <a:ln w="9525">
            <a:noFill/>
          </a:ln>
        </p:spPr>
      </p:pic>
      <p:sp>
        <p:nvSpPr>
          <p:cNvPr id="61454" name="矩形 61453"/>
          <p:cNvSpPr/>
          <p:nvPr/>
        </p:nvSpPr>
        <p:spPr>
          <a:xfrm>
            <a:off x="0" y="2703513"/>
            <a:ext cx="9144000" cy="0"/>
          </a:xfrm>
          <a:prstGeom prst="rect">
            <a:avLst/>
          </a:prstGeom>
          <a:noFill/>
          <a:ln w="9525">
            <a:noFill/>
          </a:ln>
        </p:spPr>
        <p:txBody>
          <a:bodyPr/>
          <a:p>
            <a:endParaRPr lang="zh-CN" altLang="en-US"/>
          </a:p>
        </p:txBody>
      </p:sp>
      <p:pic>
        <p:nvPicPr>
          <p:cNvPr id="61455" name="图片 61454" descr="E:/IE技能培训/mhtml:file:/E:/看板管理相关网页/改善的十条基本精神.mht!http:/www.dl-sanyo.com/file/img/za-06.gif"/>
          <p:cNvPicPr>
            <a:picLocks noChangeAspect="1"/>
          </p:cNvPicPr>
          <p:nvPr/>
        </p:nvPicPr>
        <p:blipFill>
          <a:blip r:embed="rId11" r:link="rId12"/>
          <a:stretch>
            <a:fillRect/>
          </a:stretch>
        </p:blipFill>
        <p:spPr>
          <a:xfrm>
            <a:off x="179388" y="4292600"/>
            <a:ext cx="1728787" cy="2016125"/>
          </a:xfrm>
          <a:prstGeom prst="rect">
            <a:avLst/>
          </a:prstGeom>
          <a:noFill/>
          <a:ln w="9525">
            <a:noFill/>
          </a:ln>
        </p:spPr>
      </p:pic>
      <p:pic>
        <p:nvPicPr>
          <p:cNvPr id="61456" name="图片 61455" descr="E:/IE技能培训/mhtml:file:/E:/看板管理相关网页/改善的十条基本精神.mht!http:/www.dl-sanyo.com/file/img/za-07.gif"/>
          <p:cNvPicPr>
            <a:picLocks noChangeAspect="1"/>
          </p:cNvPicPr>
          <p:nvPr/>
        </p:nvPicPr>
        <p:blipFill>
          <a:blip r:embed="rId13" r:link="rId14"/>
          <a:stretch>
            <a:fillRect/>
          </a:stretch>
        </p:blipFill>
        <p:spPr>
          <a:xfrm>
            <a:off x="1979613" y="4292600"/>
            <a:ext cx="1655762" cy="2016125"/>
          </a:xfrm>
          <a:prstGeom prst="rect">
            <a:avLst/>
          </a:prstGeom>
          <a:noFill/>
          <a:ln w="9525">
            <a:noFill/>
          </a:ln>
        </p:spPr>
      </p:pic>
      <p:sp>
        <p:nvSpPr>
          <p:cNvPr id="61457" name="矩形 61456"/>
          <p:cNvSpPr/>
          <p:nvPr/>
        </p:nvSpPr>
        <p:spPr>
          <a:xfrm>
            <a:off x="0" y="2665413"/>
            <a:ext cx="9144000" cy="0"/>
          </a:xfrm>
          <a:prstGeom prst="rect">
            <a:avLst/>
          </a:prstGeom>
          <a:noFill/>
          <a:ln w="9525">
            <a:noFill/>
          </a:ln>
        </p:spPr>
        <p:txBody>
          <a:bodyPr/>
          <a:p>
            <a:endParaRPr lang="zh-CN" altLang="en-US"/>
          </a:p>
        </p:txBody>
      </p:sp>
      <p:pic>
        <p:nvPicPr>
          <p:cNvPr id="61458" name="图片 61457" descr="E:/IE技能培训/mhtml:file:/E:/看板管理相关网页/改善的十条基本精神.mht!http:/www.dl-sanyo.com/file/img/za-08.gif"/>
          <p:cNvPicPr>
            <a:picLocks noChangeAspect="1"/>
          </p:cNvPicPr>
          <p:nvPr/>
        </p:nvPicPr>
        <p:blipFill>
          <a:blip r:embed="rId15" r:link="rId16"/>
          <a:stretch>
            <a:fillRect/>
          </a:stretch>
        </p:blipFill>
        <p:spPr>
          <a:xfrm>
            <a:off x="3708400" y="4292600"/>
            <a:ext cx="1655763" cy="2016125"/>
          </a:xfrm>
          <a:prstGeom prst="rect">
            <a:avLst/>
          </a:prstGeom>
          <a:noFill/>
          <a:ln w="9525">
            <a:noFill/>
          </a:ln>
        </p:spPr>
      </p:pic>
      <p:pic>
        <p:nvPicPr>
          <p:cNvPr id="61459" name="图片 61458" descr="E:/IE技能培训/mhtml:file:/E:/看板管理相关网页/改善的十条基本精神.mht!http:/www.dl-sanyo.com/file/img/za-09.gif"/>
          <p:cNvPicPr>
            <a:picLocks noChangeAspect="1"/>
          </p:cNvPicPr>
          <p:nvPr/>
        </p:nvPicPr>
        <p:blipFill>
          <a:blip r:embed="rId17" r:link="rId18"/>
          <a:stretch>
            <a:fillRect/>
          </a:stretch>
        </p:blipFill>
        <p:spPr>
          <a:xfrm>
            <a:off x="5508625" y="4292600"/>
            <a:ext cx="1727200" cy="2016125"/>
          </a:xfrm>
          <a:prstGeom prst="rect">
            <a:avLst/>
          </a:prstGeom>
          <a:noFill/>
          <a:ln w="9525">
            <a:noFill/>
          </a:ln>
        </p:spPr>
      </p:pic>
      <p:sp>
        <p:nvSpPr>
          <p:cNvPr id="61460" name="矩形 61459"/>
          <p:cNvSpPr/>
          <p:nvPr/>
        </p:nvSpPr>
        <p:spPr>
          <a:xfrm>
            <a:off x="0" y="2379663"/>
            <a:ext cx="9144000" cy="0"/>
          </a:xfrm>
          <a:prstGeom prst="rect">
            <a:avLst/>
          </a:prstGeom>
          <a:noFill/>
          <a:ln w="9525">
            <a:noFill/>
          </a:ln>
        </p:spPr>
        <p:txBody>
          <a:bodyPr/>
          <a:p>
            <a:endParaRPr lang="zh-CN" altLang="en-US"/>
          </a:p>
        </p:txBody>
      </p:sp>
      <p:pic>
        <p:nvPicPr>
          <p:cNvPr id="61461" name="图片 61460" descr="E:/IE技能培训/mhtml:file:/E:/看板管理相关网页/改善的十条基本精神.mht!http:/www.dl-sanyo.com/file/img/za-10.gif"/>
          <p:cNvPicPr>
            <a:picLocks noChangeAspect="1"/>
          </p:cNvPicPr>
          <p:nvPr/>
        </p:nvPicPr>
        <p:blipFill>
          <a:blip r:embed="rId19" r:link="rId20"/>
          <a:stretch>
            <a:fillRect/>
          </a:stretch>
        </p:blipFill>
        <p:spPr>
          <a:xfrm>
            <a:off x="7308850" y="4292600"/>
            <a:ext cx="1584325" cy="2016125"/>
          </a:xfrm>
          <a:prstGeom prst="rect">
            <a:avLst/>
          </a:prstGeom>
          <a:noFill/>
          <a:ln w="9525">
            <a:noFill/>
          </a:ln>
        </p:spPr>
      </p:pic>
      <p:sp>
        <p:nvSpPr>
          <p:cNvPr id="61462" name="矩形 61461"/>
          <p:cNvSpPr/>
          <p:nvPr/>
        </p:nvSpPr>
        <p:spPr>
          <a:xfrm>
            <a:off x="684213" y="6381750"/>
            <a:ext cx="3240087" cy="476250"/>
          </a:xfrm>
          <a:prstGeom prst="rect">
            <a:avLst/>
          </a:prstGeom>
          <a:noFill/>
          <a:ln w="9525">
            <a:noFill/>
          </a:ln>
        </p:spPr>
        <p:txBody>
          <a:bodyPr/>
          <a:p>
            <a:endParaRPr lang="zh-CN" altLang="en-US"/>
          </a:p>
        </p:txBody>
      </p:sp>
      <p:sp>
        <p:nvSpPr>
          <p:cNvPr id="61463" name="矩形 61462"/>
          <p:cNvSpPr/>
          <p:nvPr/>
        </p:nvSpPr>
        <p:spPr>
          <a:xfrm>
            <a:off x="2051050" y="6210300"/>
            <a:ext cx="6119813" cy="647700"/>
          </a:xfrm>
          <a:prstGeom prst="rect">
            <a:avLst/>
          </a:prstGeom>
          <a:noFill/>
          <a:ln w="9525">
            <a:noFill/>
          </a:ln>
        </p:spPr>
        <p:txBody>
          <a:bodyPr wrap="none" anchor="ctr" anchorCtr="0"/>
          <a:p>
            <a:pPr algn="ctr" defTabSz="1043305" eaLnBrk="0" hangingPunct="0"/>
            <a:r>
              <a:rPr lang="zh-CN" altLang="en-US" sz="2800" b="1" i="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Arial" panose="020B0604020202020204" pitchFamily="34" charset="0"/>
                <a:ea typeface="华文中宋" panose="02010600040101010101" pitchFamily="2" charset="-122"/>
              </a:rPr>
              <a:t>比照一下，反省一下自己，有则改之</a:t>
            </a:r>
            <a:endParaRPr lang="zh-CN" altLang="en-US" sz="2800" b="1" i="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Arial" panose="020B0604020202020204" pitchFamily="34" charset="0"/>
              <a:ea typeface="华文中宋" panose="02010600040101010101" pitchFamily="2" charset="-122"/>
            </a:endParaRPr>
          </a:p>
        </p:txBody>
      </p:sp>
      <p:sp>
        <p:nvSpPr>
          <p:cNvPr id="61464" name="矩形 61463"/>
          <p:cNvSpPr/>
          <p:nvPr/>
        </p:nvSpPr>
        <p:spPr>
          <a:xfrm>
            <a:off x="250825" y="188913"/>
            <a:ext cx="3960813" cy="503237"/>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2800" dirty="0">
                <a:solidFill>
                  <a:schemeClr val="bg1"/>
                </a:solidFill>
                <a:latin typeface="Arial" panose="020B0604020202020204" pitchFamily="34" charset="0"/>
                <a:ea typeface="黑体" panose="02010609060101010101" pitchFamily="2" charset="-122"/>
              </a:rPr>
              <a:t>管理团队培训系列</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down)">
                                      <p:cBhvr>
                                        <p:cTn id="7" dur="580">
                                          <p:stCondLst>
                                            <p:cond delay="0"/>
                                          </p:stCondLst>
                                        </p:cTn>
                                        <p:tgtEl>
                                          <p:spTgt spid="61443"/>
                                        </p:tgtEl>
                                      </p:cBhvr>
                                    </p:animEffect>
                                    <p:anim calcmode="lin" valueType="num">
                                      <p:cBhvr>
                                        <p:cTn id="8" dur="1822">
                                          <p:stCondLst>
                                            <p:cond delay="0"/>
                                          </p:stCondLst>
                                        </p:cTn>
                                        <p:tgtEl>
                                          <p:spTgt spid="61443"/>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61443"/>
                                        </p:tgtEl>
                                        <p:attrNameLst>
                                          <p:attrName>ppt_y</p:attrName>
                                        </p:attrNameLst>
                                      </p:cBhvr>
                                      <p:tavLst>
                                        <p:tav tm="0" fmla="#ppt_y-sin(pi*$)/3">
                                          <p:val>
                                            <p:fltVal val="0.500000"/>
                                          </p:val>
                                        </p:tav>
                                        <p:tav tm="100000">
                                          <p:val>
                                            <p:fltVal val="1.000000"/>
                                          </p:val>
                                        </p:tav>
                                      </p:tavLst>
                                    </p:anim>
                                    <p:anim calcmode="lin" valueType="num">
                                      <p:cBhvr>
                                        <p:cTn id="10" dur="664">
                                          <p:stCondLst>
                                            <p:cond delay="664"/>
                                          </p:stCondLst>
                                        </p:cTn>
                                        <p:tgtEl>
                                          <p:spTgt spid="61443"/>
                                        </p:tgtEl>
                                        <p:attrNameLst>
                                          <p:attrName>ppt_y</p:attrName>
                                        </p:attrNameLst>
                                      </p:cBhvr>
                                      <p:tavLst>
                                        <p:tav tm="0" fmla="#ppt_y-sin(pi*$)/9">
                                          <p:val>
                                            <p:fltVal val="0.000000"/>
                                          </p:val>
                                        </p:tav>
                                        <p:tav tm="100000">
                                          <p:val>
                                            <p:fltVal val="1.000000"/>
                                          </p:val>
                                        </p:tav>
                                      </p:tavLst>
                                    </p:anim>
                                    <p:anim calcmode="lin" valueType="num">
                                      <p:cBhvr>
                                        <p:cTn id="11" dur="332">
                                          <p:stCondLst>
                                            <p:cond delay="1324"/>
                                          </p:stCondLst>
                                        </p:cTn>
                                        <p:tgtEl>
                                          <p:spTgt spid="61443"/>
                                        </p:tgtEl>
                                        <p:attrNameLst>
                                          <p:attrName>ppt_y</p:attrName>
                                        </p:attrNameLst>
                                      </p:cBhvr>
                                      <p:tavLst>
                                        <p:tav tm="0" fmla="#ppt_y-sin(pi*$)/27">
                                          <p:val>
                                            <p:fltVal val="0.000000"/>
                                          </p:val>
                                        </p:tav>
                                        <p:tav tm="100000">
                                          <p:val>
                                            <p:fltVal val="1.000000"/>
                                          </p:val>
                                        </p:tav>
                                      </p:tavLst>
                                    </p:anim>
                                    <p:anim calcmode="lin" valueType="num">
                                      <p:cBhvr>
                                        <p:cTn id="12" dur="164">
                                          <p:stCondLst>
                                            <p:cond delay="1656"/>
                                          </p:stCondLst>
                                        </p:cTn>
                                        <p:tgtEl>
                                          <p:spTgt spid="61443"/>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61443"/>
                                        </p:tgtEl>
                                      </p:cBhvr>
                                      <p:to x="100000" y="60000"/>
                                    </p:animScale>
                                    <p:animScale>
                                      <p:cBhvr>
                                        <p:cTn id="14" dur="166" decel="50000">
                                          <p:stCondLst>
                                            <p:cond delay="676"/>
                                          </p:stCondLst>
                                        </p:cTn>
                                        <p:tgtEl>
                                          <p:spTgt spid="61443"/>
                                        </p:tgtEl>
                                      </p:cBhvr>
                                      <p:to x="100000" y="100000"/>
                                    </p:animScale>
                                    <p:animScale>
                                      <p:cBhvr>
                                        <p:cTn id="15" dur="26">
                                          <p:stCondLst>
                                            <p:cond delay="1312"/>
                                          </p:stCondLst>
                                        </p:cTn>
                                        <p:tgtEl>
                                          <p:spTgt spid="61443"/>
                                        </p:tgtEl>
                                      </p:cBhvr>
                                      <p:to x="100000" y="80000"/>
                                    </p:animScale>
                                    <p:animScale>
                                      <p:cBhvr>
                                        <p:cTn id="16" dur="166" decel="50000">
                                          <p:stCondLst>
                                            <p:cond delay="1338"/>
                                          </p:stCondLst>
                                        </p:cTn>
                                        <p:tgtEl>
                                          <p:spTgt spid="61443"/>
                                        </p:tgtEl>
                                      </p:cBhvr>
                                      <p:to x="100000" y="100000"/>
                                    </p:animScale>
                                    <p:animScale>
                                      <p:cBhvr>
                                        <p:cTn id="17" dur="26">
                                          <p:stCondLst>
                                            <p:cond delay="1642"/>
                                          </p:stCondLst>
                                        </p:cTn>
                                        <p:tgtEl>
                                          <p:spTgt spid="61443"/>
                                        </p:tgtEl>
                                      </p:cBhvr>
                                      <p:to x="100000" y="90000"/>
                                    </p:animScale>
                                    <p:animScale>
                                      <p:cBhvr>
                                        <p:cTn id="18" dur="166" decel="50000">
                                          <p:stCondLst>
                                            <p:cond delay="1668"/>
                                          </p:stCondLst>
                                        </p:cTn>
                                        <p:tgtEl>
                                          <p:spTgt spid="61443"/>
                                        </p:tgtEl>
                                      </p:cBhvr>
                                      <p:to x="100000" y="100000"/>
                                    </p:animScale>
                                    <p:animScale>
                                      <p:cBhvr>
                                        <p:cTn id="19" dur="26">
                                          <p:stCondLst>
                                            <p:cond delay="1808"/>
                                          </p:stCondLst>
                                        </p:cTn>
                                        <p:tgtEl>
                                          <p:spTgt spid="61443"/>
                                        </p:tgtEl>
                                      </p:cBhvr>
                                      <p:to x="100000" y="95000"/>
                                    </p:animScale>
                                    <p:animScale>
                                      <p:cBhvr>
                                        <p:cTn id="20" dur="166" decel="50000">
                                          <p:stCondLst>
                                            <p:cond delay="1834"/>
                                          </p:stCondLst>
                                        </p:cTn>
                                        <p:tgtEl>
                                          <p:spTgt spid="6144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1442"/>
                                        </p:tgtEl>
                                        <p:attrNameLst>
                                          <p:attrName>style.visibility</p:attrName>
                                        </p:attrNameLst>
                                      </p:cBhvr>
                                      <p:to>
                                        <p:strVal val="visible"/>
                                      </p:to>
                                    </p:set>
                                    <p:animEffect transition="in" filter="wipe(down)">
                                      <p:cBhvr>
                                        <p:cTn id="23" dur="580">
                                          <p:stCondLst>
                                            <p:cond delay="0"/>
                                          </p:stCondLst>
                                        </p:cTn>
                                        <p:tgtEl>
                                          <p:spTgt spid="61442"/>
                                        </p:tgtEl>
                                      </p:cBhvr>
                                    </p:animEffect>
                                    <p:anim calcmode="lin" valueType="num">
                                      <p:cBhvr>
                                        <p:cTn id="24" dur="1822">
                                          <p:stCondLst>
                                            <p:cond delay="0"/>
                                          </p:stCondLst>
                                        </p:cTn>
                                        <p:tgtEl>
                                          <p:spTgt spid="61442"/>
                                        </p:tgtEl>
                                        <p:attrNameLst>
                                          <p:attrName>ppt_x</p:attrName>
                                        </p:attrNameLst>
                                      </p:cBhvr>
                                      <p:tavLst>
                                        <p:tav tm="0">
                                          <p:val>
                                            <p:strVal val="#ppt_x-0.25"/>
                                          </p:val>
                                        </p:tav>
                                        <p:tav tm="100000">
                                          <p:val>
                                            <p:strVal val="#ppt_x"/>
                                          </p:val>
                                        </p:tav>
                                      </p:tavLst>
                                    </p:anim>
                                    <p:anim calcmode="lin" valueType="num">
                                      <p:cBhvr>
                                        <p:cTn id="25" dur="664">
                                          <p:stCondLst>
                                            <p:cond delay="0"/>
                                          </p:stCondLst>
                                        </p:cTn>
                                        <p:tgtEl>
                                          <p:spTgt spid="61442"/>
                                        </p:tgtEl>
                                        <p:attrNameLst>
                                          <p:attrName>ppt_y</p:attrName>
                                        </p:attrNameLst>
                                      </p:cBhvr>
                                      <p:tavLst>
                                        <p:tav tm="0" fmla="#ppt_y-sin(pi*$)/3">
                                          <p:val>
                                            <p:fltVal val="0.500000"/>
                                          </p:val>
                                        </p:tav>
                                        <p:tav tm="100000">
                                          <p:val>
                                            <p:fltVal val="1.000000"/>
                                          </p:val>
                                        </p:tav>
                                      </p:tavLst>
                                    </p:anim>
                                    <p:anim calcmode="lin" valueType="num">
                                      <p:cBhvr>
                                        <p:cTn id="26" dur="664">
                                          <p:stCondLst>
                                            <p:cond delay="664"/>
                                          </p:stCondLst>
                                        </p:cTn>
                                        <p:tgtEl>
                                          <p:spTgt spid="61442"/>
                                        </p:tgtEl>
                                        <p:attrNameLst>
                                          <p:attrName>ppt_y</p:attrName>
                                        </p:attrNameLst>
                                      </p:cBhvr>
                                      <p:tavLst>
                                        <p:tav tm="0" fmla="#ppt_y-sin(pi*$)/9">
                                          <p:val>
                                            <p:fltVal val="0.000000"/>
                                          </p:val>
                                        </p:tav>
                                        <p:tav tm="100000">
                                          <p:val>
                                            <p:fltVal val="1.000000"/>
                                          </p:val>
                                        </p:tav>
                                      </p:tavLst>
                                    </p:anim>
                                    <p:anim calcmode="lin" valueType="num">
                                      <p:cBhvr>
                                        <p:cTn id="27" dur="332">
                                          <p:stCondLst>
                                            <p:cond delay="1324"/>
                                          </p:stCondLst>
                                        </p:cTn>
                                        <p:tgtEl>
                                          <p:spTgt spid="61442"/>
                                        </p:tgtEl>
                                        <p:attrNameLst>
                                          <p:attrName>ppt_y</p:attrName>
                                        </p:attrNameLst>
                                      </p:cBhvr>
                                      <p:tavLst>
                                        <p:tav tm="0" fmla="#ppt_y-sin(pi*$)/27">
                                          <p:val>
                                            <p:fltVal val="0.000000"/>
                                          </p:val>
                                        </p:tav>
                                        <p:tav tm="100000">
                                          <p:val>
                                            <p:fltVal val="1.000000"/>
                                          </p:val>
                                        </p:tav>
                                      </p:tavLst>
                                    </p:anim>
                                    <p:anim calcmode="lin" valueType="num">
                                      <p:cBhvr>
                                        <p:cTn id="28" dur="164">
                                          <p:stCondLst>
                                            <p:cond delay="1656"/>
                                          </p:stCondLst>
                                        </p:cTn>
                                        <p:tgtEl>
                                          <p:spTgt spid="61442"/>
                                        </p:tgtEl>
                                        <p:attrNameLst>
                                          <p:attrName>ppt_y</p:attrName>
                                        </p:attrNameLst>
                                      </p:cBhvr>
                                      <p:tavLst>
                                        <p:tav tm="0" fmla="#ppt_y-sin(pi*$)/81">
                                          <p:val>
                                            <p:fltVal val="0.000000"/>
                                          </p:val>
                                        </p:tav>
                                        <p:tav tm="100000">
                                          <p:val>
                                            <p:fltVal val="1.000000"/>
                                          </p:val>
                                        </p:tav>
                                      </p:tavLst>
                                    </p:anim>
                                    <p:animScale>
                                      <p:cBhvr>
                                        <p:cTn id="29" dur="26">
                                          <p:stCondLst>
                                            <p:cond delay="650"/>
                                          </p:stCondLst>
                                        </p:cTn>
                                        <p:tgtEl>
                                          <p:spTgt spid="61442"/>
                                        </p:tgtEl>
                                      </p:cBhvr>
                                      <p:to x="100000" y="60000"/>
                                    </p:animScale>
                                    <p:animScale>
                                      <p:cBhvr>
                                        <p:cTn id="30" dur="166" decel="50000">
                                          <p:stCondLst>
                                            <p:cond delay="676"/>
                                          </p:stCondLst>
                                        </p:cTn>
                                        <p:tgtEl>
                                          <p:spTgt spid="61442"/>
                                        </p:tgtEl>
                                      </p:cBhvr>
                                      <p:to x="100000" y="100000"/>
                                    </p:animScale>
                                    <p:animScale>
                                      <p:cBhvr>
                                        <p:cTn id="31" dur="26">
                                          <p:stCondLst>
                                            <p:cond delay="1312"/>
                                          </p:stCondLst>
                                        </p:cTn>
                                        <p:tgtEl>
                                          <p:spTgt spid="61442"/>
                                        </p:tgtEl>
                                      </p:cBhvr>
                                      <p:to x="100000" y="80000"/>
                                    </p:animScale>
                                    <p:animScale>
                                      <p:cBhvr>
                                        <p:cTn id="32" dur="166" decel="50000">
                                          <p:stCondLst>
                                            <p:cond delay="1338"/>
                                          </p:stCondLst>
                                        </p:cTn>
                                        <p:tgtEl>
                                          <p:spTgt spid="61442"/>
                                        </p:tgtEl>
                                      </p:cBhvr>
                                      <p:to x="100000" y="100000"/>
                                    </p:animScale>
                                    <p:animScale>
                                      <p:cBhvr>
                                        <p:cTn id="33" dur="26">
                                          <p:stCondLst>
                                            <p:cond delay="1642"/>
                                          </p:stCondLst>
                                        </p:cTn>
                                        <p:tgtEl>
                                          <p:spTgt spid="61442"/>
                                        </p:tgtEl>
                                      </p:cBhvr>
                                      <p:to x="100000" y="90000"/>
                                    </p:animScale>
                                    <p:animScale>
                                      <p:cBhvr>
                                        <p:cTn id="34" dur="166" decel="50000">
                                          <p:stCondLst>
                                            <p:cond delay="1668"/>
                                          </p:stCondLst>
                                        </p:cTn>
                                        <p:tgtEl>
                                          <p:spTgt spid="61442"/>
                                        </p:tgtEl>
                                      </p:cBhvr>
                                      <p:to x="100000" y="100000"/>
                                    </p:animScale>
                                    <p:animScale>
                                      <p:cBhvr>
                                        <p:cTn id="35" dur="26">
                                          <p:stCondLst>
                                            <p:cond delay="1808"/>
                                          </p:stCondLst>
                                        </p:cTn>
                                        <p:tgtEl>
                                          <p:spTgt spid="61442"/>
                                        </p:tgtEl>
                                      </p:cBhvr>
                                      <p:to x="100000" y="95000"/>
                                    </p:animScale>
                                    <p:animScale>
                                      <p:cBhvr>
                                        <p:cTn id="36" dur="166" decel="50000">
                                          <p:stCondLst>
                                            <p:cond delay="1834"/>
                                          </p:stCondLst>
                                        </p:cTn>
                                        <p:tgtEl>
                                          <p:spTgt spid="6144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61446"/>
                                        </p:tgtEl>
                                        <p:attrNameLst>
                                          <p:attrName>style.visibility</p:attrName>
                                        </p:attrNameLst>
                                      </p:cBhvr>
                                      <p:to>
                                        <p:strVal val="visible"/>
                                      </p:to>
                                    </p:set>
                                    <p:anim calcmode="lin" valueType="num">
                                      <p:cBhvr>
                                        <p:cTn id="41" dur="500" decel="50000" fill="hold">
                                          <p:stCondLst>
                                            <p:cond delay="0"/>
                                          </p:stCondLst>
                                        </p:cTn>
                                        <p:tgtEl>
                                          <p:spTgt spid="61446"/>
                                        </p:tgtEl>
                                        <p:attrNameLst>
                                          <p:attrName>style.rotation</p:attrName>
                                        </p:attrNameLst>
                                      </p:cBhvr>
                                      <p:tavLst>
                                        <p:tav tm="0">
                                          <p:val>
                                            <p:fltVal val="-90.000000"/>
                                          </p:val>
                                        </p:tav>
                                        <p:tav tm="100000">
                                          <p:val>
                                            <p:fltVal val="0.000000"/>
                                          </p:val>
                                        </p:tav>
                                      </p:tavLst>
                                    </p:anim>
                                    <p:anim calcmode="lin" valueType="num">
                                      <p:cBhvr>
                                        <p:cTn id="42" dur="500" decel="50000" fill="hold">
                                          <p:stCondLst>
                                            <p:cond delay="0"/>
                                          </p:stCondLst>
                                        </p:cTn>
                                        <p:tgtEl>
                                          <p:spTgt spid="6144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1446"/>
                                        </p:tgtEl>
                                        <p:attrNameLst>
                                          <p:attrName>ppt_w</p:attrName>
                                        </p:attrNameLst>
                                      </p:cBhvr>
                                      <p:tavLst>
                                        <p:tav tm="0">
                                          <p:val>
                                            <p:strVal val="#ppt_w*.05"/>
                                          </p:val>
                                        </p:tav>
                                        <p:tav tm="100000">
                                          <p:val>
                                            <p:strVal val="#ppt_w"/>
                                          </p:val>
                                        </p:tav>
                                      </p:tavLst>
                                    </p:anim>
                                    <p:anim calcmode="lin" valueType="num">
                                      <p:cBhvr>
                                        <p:cTn id="44" dur="1000" fill="hold"/>
                                        <p:tgtEl>
                                          <p:spTgt spid="6144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144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144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144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1446"/>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61449"/>
                                        </p:tgtEl>
                                        <p:attrNameLst>
                                          <p:attrName>style.visibility</p:attrName>
                                        </p:attrNameLst>
                                      </p:cBhvr>
                                      <p:to>
                                        <p:strVal val="visible"/>
                                      </p:to>
                                    </p:set>
                                    <p:animScale>
                                      <p:cBhvr>
                                        <p:cTn id="53" dur="1000" decel="50000" fill="hold">
                                          <p:stCondLst>
                                            <p:cond delay="0"/>
                                          </p:stCondLst>
                                        </p:cTn>
                                        <p:tgtEl>
                                          <p:spTgt spid="614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54" dur="1000" decel="50000" fill="hold">
                                          <p:stCondLst>
                                            <p:cond delay="0"/>
                                          </p:stCondLst>
                                        </p:cTn>
                                        <p:tgtEl>
                                          <p:spTgt spid="61449"/>
                                        </p:tgtEl>
                                        <p:attrNameLst>
                                          <p:attrName>ppt_x</p:attrName>
                                          <p:attrName>ppt_y</p:attrName>
                                        </p:attrNameLst>
                                      </p:cBhvr>
                                    </p:animMotion>
                                    <p:animEffect transition="in" filter="fade">
                                      <p:cBhvr>
                                        <p:cTn id="55" dur="1000"/>
                                        <p:tgtEl>
                                          <p:spTgt spid="61449"/>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61450"/>
                                        </p:tgtEl>
                                        <p:attrNameLst>
                                          <p:attrName>style.visibility</p:attrName>
                                        </p:attrNameLst>
                                      </p:cBhvr>
                                      <p:to>
                                        <p:strVal val="visible"/>
                                      </p:to>
                                    </p:set>
                                    <p:anim calcmode="lin" valueType="num">
                                      <p:cBhvr>
                                        <p:cTn id="60" dur="500" decel="50000" fill="hold">
                                          <p:stCondLst>
                                            <p:cond delay="0"/>
                                          </p:stCondLst>
                                        </p:cTn>
                                        <p:tgtEl>
                                          <p:spTgt spid="61450"/>
                                        </p:tgtEl>
                                        <p:attrNameLst>
                                          <p:attrName>style.rotation</p:attrName>
                                        </p:attrNameLst>
                                      </p:cBhvr>
                                      <p:tavLst>
                                        <p:tav tm="0">
                                          <p:val>
                                            <p:fltVal val="-90.000000"/>
                                          </p:val>
                                        </p:tav>
                                        <p:tav tm="100000">
                                          <p:val>
                                            <p:fltVal val="0.000000"/>
                                          </p:val>
                                        </p:tav>
                                      </p:tavLst>
                                    </p:anim>
                                    <p:anim calcmode="lin" valueType="num">
                                      <p:cBhvr>
                                        <p:cTn id="61" dur="500" decel="50000" fill="hold">
                                          <p:stCondLst>
                                            <p:cond delay="0"/>
                                          </p:stCondLst>
                                        </p:cTn>
                                        <p:tgtEl>
                                          <p:spTgt spid="61450"/>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61450"/>
                                        </p:tgtEl>
                                        <p:attrNameLst>
                                          <p:attrName>ppt_w</p:attrName>
                                        </p:attrNameLst>
                                      </p:cBhvr>
                                      <p:tavLst>
                                        <p:tav tm="0">
                                          <p:val>
                                            <p:strVal val="#ppt_w*.05"/>
                                          </p:val>
                                        </p:tav>
                                        <p:tav tm="100000">
                                          <p:val>
                                            <p:strVal val="#ppt_w"/>
                                          </p:val>
                                        </p:tav>
                                      </p:tavLst>
                                    </p:anim>
                                    <p:anim calcmode="lin" valueType="num">
                                      <p:cBhvr>
                                        <p:cTn id="63" dur="1000" fill="hold"/>
                                        <p:tgtEl>
                                          <p:spTgt spid="61450"/>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61450"/>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61450"/>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61450"/>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61450"/>
                                        </p:tgtEl>
                                      </p:cBhvr>
                                    </p:animEffect>
                                  </p:childTnLst>
                                </p:cTn>
                              </p:par>
                            </p:childTnLst>
                          </p:cTn>
                        </p:par>
                      </p:childTnLst>
                    </p:cTn>
                  </p:par>
                  <p:par>
                    <p:cTn id="68" fill="hold">
                      <p:stCondLst>
                        <p:cond delay="indefinite"/>
                      </p:stCondLst>
                      <p:childTnLst>
                        <p:par>
                          <p:cTn id="69" fill="hold">
                            <p:stCondLst>
                              <p:cond delay="0"/>
                            </p:stCondLst>
                            <p:childTnLst>
                              <p:par>
                                <p:cTn id="70" presetID="51" presetClass="entr" presetSubtype="0" fill="hold" nodeType="clickEffect">
                                  <p:stCondLst>
                                    <p:cond delay="0"/>
                                  </p:stCondLst>
                                  <p:childTnLst>
                                    <p:set>
                                      <p:cBhvr>
                                        <p:cTn id="71" dur="1" fill="hold">
                                          <p:stCondLst>
                                            <p:cond delay="0"/>
                                          </p:stCondLst>
                                        </p:cTn>
                                        <p:tgtEl>
                                          <p:spTgt spid="61452"/>
                                        </p:tgtEl>
                                        <p:attrNameLst>
                                          <p:attrName>style.visibility</p:attrName>
                                        </p:attrNameLst>
                                      </p:cBhvr>
                                      <p:to>
                                        <p:strVal val="visible"/>
                                      </p:to>
                                    </p:set>
                                    <p:animEffect transition="in" filter="fade">
                                      <p:cBhvr>
                                        <p:cTn id="72" dur="770" decel="100000"/>
                                        <p:tgtEl>
                                          <p:spTgt spid="61452"/>
                                        </p:tgtEl>
                                      </p:cBhvr>
                                    </p:animEffect>
                                    <p:animScale>
                                      <p:cBhvr>
                                        <p:cTn id="73" dur="770" decel="100000"/>
                                        <p:tgtEl>
                                          <p:spTgt spid="61452"/>
                                        </p:tgtEl>
                                      </p:cBhvr>
                                      <p:from x="10000" y="10000"/>
                                      <p:to x="200000" y="450000"/>
                                    </p:animScale>
                                    <p:animScale>
                                      <p:cBhvr>
                                        <p:cTn id="74" dur="1230" accel="100000" fill="hold">
                                          <p:stCondLst>
                                            <p:cond delay="770"/>
                                          </p:stCondLst>
                                        </p:cTn>
                                        <p:tgtEl>
                                          <p:spTgt spid="61452"/>
                                        </p:tgtEl>
                                      </p:cBhvr>
                                      <p:from x="200000" y="450000"/>
                                      <p:to x="100000" y="100000"/>
                                    </p:animScale>
                                    <p:set>
                                      <p:cBhvr>
                                        <p:cTn id="75" dur="770" fill="hold"/>
                                        <p:tgtEl>
                                          <p:spTgt spid="61452"/>
                                        </p:tgtEl>
                                        <p:attrNameLst>
                                          <p:attrName>ppt_x</p:attrName>
                                        </p:attrNameLst>
                                      </p:cBhvr>
                                      <p:to>
                                        <p:strVal val="(0.5)"/>
                                      </p:to>
                                    </p:set>
                                    <p:anim from="(0.5)" to="(#ppt_x)" calcmode="lin" valueType="num">
                                      <p:cBhvr>
                                        <p:cTn id="76" dur="1230" accel="100000" fill="hold">
                                          <p:stCondLst>
                                            <p:cond delay="770"/>
                                          </p:stCondLst>
                                        </p:cTn>
                                        <p:tgtEl>
                                          <p:spTgt spid="61452"/>
                                        </p:tgtEl>
                                        <p:attrNameLst>
                                          <p:attrName>ppt_x</p:attrName>
                                        </p:attrNameLst>
                                      </p:cBhvr>
                                    </p:anim>
                                    <p:set>
                                      <p:cBhvr>
                                        <p:cTn id="77" dur="770" fill="hold"/>
                                        <p:tgtEl>
                                          <p:spTgt spid="61452"/>
                                        </p:tgtEl>
                                        <p:attrNameLst>
                                          <p:attrName>ppt_y</p:attrName>
                                        </p:attrNameLst>
                                      </p:cBhvr>
                                      <p:to>
                                        <p:strVal val="(#ppt_y+0.4)"/>
                                      </p:to>
                                    </p:set>
                                    <p:anim from="(#ppt_y+0.4)" to="(#ppt_y)" calcmode="lin" valueType="num">
                                      <p:cBhvr>
                                        <p:cTn id="78" dur="1230" accel="100000" fill="hold">
                                          <p:stCondLst>
                                            <p:cond delay="770"/>
                                          </p:stCondLst>
                                        </p:cTn>
                                        <p:tgtEl>
                                          <p:spTgt spid="61452"/>
                                        </p:tgtEl>
                                        <p:attrNameLst>
                                          <p:attrName>ppt_y</p:attrName>
                                        </p:attrNameLst>
                                      </p:cBhvr>
                                    </p:anim>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nodeType="clickEffect">
                                  <p:stCondLst>
                                    <p:cond delay="0"/>
                                  </p:stCondLst>
                                  <p:childTnLst>
                                    <p:set>
                                      <p:cBhvr>
                                        <p:cTn id="82" dur="1" fill="hold">
                                          <p:stCondLst>
                                            <p:cond delay="0"/>
                                          </p:stCondLst>
                                        </p:cTn>
                                        <p:tgtEl>
                                          <p:spTgt spid="61453"/>
                                        </p:tgtEl>
                                        <p:attrNameLst>
                                          <p:attrName>style.visibility</p:attrName>
                                        </p:attrNameLst>
                                      </p:cBhvr>
                                      <p:to>
                                        <p:strVal val="visible"/>
                                      </p:to>
                                    </p:set>
                                    <p:anim calcmode="lin" valueType="num">
                                      <p:cBhvr>
                                        <p:cTn id="83" dur="500" decel="50000" fill="hold">
                                          <p:stCondLst>
                                            <p:cond delay="0"/>
                                          </p:stCondLst>
                                        </p:cTn>
                                        <p:tgtEl>
                                          <p:spTgt spid="61453"/>
                                        </p:tgtEl>
                                        <p:attrNameLst>
                                          <p:attrName>style.rotation</p:attrName>
                                        </p:attrNameLst>
                                      </p:cBhvr>
                                      <p:tavLst>
                                        <p:tav tm="0">
                                          <p:val>
                                            <p:fltVal val="-90.000000"/>
                                          </p:val>
                                        </p:tav>
                                        <p:tav tm="100000">
                                          <p:val>
                                            <p:fltVal val="0.000000"/>
                                          </p:val>
                                        </p:tav>
                                      </p:tavLst>
                                    </p:anim>
                                    <p:anim calcmode="lin" valueType="num">
                                      <p:cBhvr>
                                        <p:cTn id="84" dur="500" decel="50000" fill="hold">
                                          <p:stCondLst>
                                            <p:cond delay="0"/>
                                          </p:stCondLst>
                                        </p:cTn>
                                        <p:tgtEl>
                                          <p:spTgt spid="61453"/>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61453"/>
                                        </p:tgtEl>
                                        <p:attrNameLst>
                                          <p:attrName>ppt_w</p:attrName>
                                        </p:attrNameLst>
                                      </p:cBhvr>
                                      <p:tavLst>
                                        <p:tav tm="0">
                                          <p:val>
                                            <p:strVal val="#ppt_w*.05"/>
                                          </p:val>
                                        </p:tav>
                                        <p:tav tm="100000">
                                          <p:val>
                                            <p:strVal val="#ppt_w"/>
                                          </p:val>
                                        </p:tav>
                                      </p:tavLst>
                                    </p:anim>
                                    <p:anim calcmode="lin" valueType="num">
                                      <p:cBhvr>
                                        <p:cTn id="86" dur="1000" fill="hold"/>
                                        <p:tgtEl>
                                          <p:spTgt spid="61453"/>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61453"/>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61453"/>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61453"/>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61453"/>
                                        </p:tgtEl>
                                      </p:cBhvr>
                                    </p:animEffec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nodeType="clickEffect">
                                  <p:stCondLst>
                                    <p:cond delay="0"/>
                                  </p:stCondLst>
                                  <p:childTnLst>
                                    <p:set>
                                      <p:cBhvr>
                                        <p:cTn id="94" dur="1" fill="hold">
                                          <p:stCondLst>
                                            <p:cond delay="0"/>
                                          </p:stCondLst>
                                        </p:cTn>
                                        <p:tgtEl>
                                          <p:spTgt spid="61455"/>
                                        </p:tgtEl>
                                        <p:attrNameLst>
                                          <p:attrName>style.visibility</p:attrName>
                                        </p:attrNameLst>
                                      </p:cBhvr>
                                      <p:to>
                                        <p:strVal val="visible"/>
                                      </p:to>
                                    </p:set>
                                    <p:anim calcmode="lin" valueType="num">
                                      <p:cBhvr>
                                        <p:cTn id="95" dur="500" decel="50000" fill="hold">
                                          <p:stCondLst>
                                            <p:cond delay="0"/>
                                          </p:stCondLst>
                                        </p:cTn>
                                        <p:tgtEl>
                                          <p:spTgt spid="61455"/>
                                        </p:tgtEl>
                                        <p:attrNameLst>
                                          <p:attrName>style.rotation</p:attrName>
                                        </p:attrNameLst>
                                      </p:cBhvr>
                                      <p:tavLst>
                                        <p:tav tm="0">
                                          <p:val>
                                            <p:fltVal val="-90.000000"/>
                                          </p:val>
                                        </p:tav>
                                        <p:tav tm="100000">
                                          <p:val>
                                            <p:fltVal val="0.000000"/>
                                          </p:val>
                                        </p:tav>
                                      </p:tavLst>
                                    </p:anim>
                                    <p:anim calcmode="lin" valueType="num">
                                      <p:cBhvr>
                                        <p:cTn id="96" dur="500" decel="50000" fill="hold">
                                          <p:stCondLst>
                                            <p:cond delay="0"/>
                                          </p:stCondLst>
                                        </p:cTn>
                                        <p:tgtEl>
                                          <p:spTgt spid="61455"/>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61455"/>
                                        </p:tgtEl>
                                        <p:attrNameLst>
                                          <p:attrName>ppt_w</p:attrName>
                                        </p:attrNameLst>
                                      </p:cBhvr>
                                      <p:tavLst>
                                        <p:tav tm="0">
                                          <p:val>
                                            <p:strVal val="#ppt_w*.05"/>
                                          </p:val>
                                        </p:tav>
                                        <p:tav tm="100000">
                                          <p:val>
                                            <p:strVal val="#ppt_w"/>
                                          </p:val>
                                        </p:tav>
                                      </p:tavLst>
                                    </p:anim>
                                    <p:anim calcmode="lin" valueType="num">
                                      <p:cBhvr>
                                        <p:cTn id="98" dur="1000" fill="hold"/>
                                        <p:tgtEl>
                                          <p:spTgt spid="61455"/>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61455"/>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61455"/>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61455"/>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61455"/>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61456"/>
                                        </p:tgtEl>
                                        <p:attrNameLst>
                                          <p:attrName>style.visibility</p:attrName>
                                        </p:attrNameLst>
                                      </p:cBhvr>
                                      <p:to>
                                        <p:strVal val="visible"/>
                                      </p:to>
                                    </p:set>
                                    <p:animEffect transition="in" filter="wipe(down)">
                                      <p:cBhvr>
                                        <p:cTn id="107" dur="580">
                                          <p:stCondLst>
                                            <p:cond delay="0"/>
                                          </p:stCondLst>
                                        </p:cTn>
                                        <p:tgtEl>
                                          <p:spTgt spid="61456"/>
                                        </p:tgtEl>
                                      </p:cBhvr>
                                    </p:animEffect>
                                    <p:anim calcmode="lin" valueType="num">
                                      <p:cBhvr>
                                        <p:cTn id="108" dur="1822">
                                          <p:stCondLst>
                                            <p:cond delay="0"/>
                                          </p:stCondLst>
                                        </p:cTn>
                                        <p:tgtEl>
                                          <p:spTgt spid="61456"/>
                                        </p:tgtEl>
                                        <p:attrNameLst>
                                          <p:attrName>ppt_x</p:attrName>
                                        </p:attrNameLst>
                                      </p:cBhvr>
                                      <p:tavLst>
                                        <p:tav tm="0">
                                          <p:val>
                                            <p:strVal val="#ppt_x-0.25"/>
                                          </p:val>
                                        </p:tav>
                                        <p:tav tm="100000">
                                          <p:val>
                                            <p:strVal val="#ppt_x"/>
                                          </p:val>
                                        </p:tav>
                                      </p:tavLst>
                                    </p:anim>
                                    <p:anim calcmode="lin" valueType="num">
                                      <p:cBhvr>
                                        <p:cTn id="109" dur="664">
                                          <p:stCondLst>
                                            <p:cond delay="0"/>
                                          </p:stCondLst>
                                        </p:cTn>
                                        <p:tgtEl>
                                          <p:spTgt spid="61456"/>
                                        </p:tgtEl>
                                        <p:attrNameLst>
                                          <p:attrName>ppt_y</p:attrName>
                                        </p:attrNameLst>
                                      </p:cBhvr>
                                      <p:tavLst>
                                        <p:tav tm="0" fmla="#ppt_y-sin(pi*$)/3">
                                          <p:val>
                                            <p:fltVal val="0.500000"/>
                                          </p:val>
                                        </p:tav>
                                        <p:tav tm="100000">
                                          <p:val>
                                            <p:fltVal val="1.000000"/>
                                          </p:val>
                                        </p:tav>
                                      </p:tavLst>
                                    </p:anim>
                                    <p:anim calcmode="lin" valueType="num">
                                      <p:cBhvr>
                                        <p:cTn id="110" dur="664">
                                          <p:stCondLst>
                                            <p:cond delay="664"/>
                                          </p:stCondLst>
                                        </p:cTn>
                                        <p:tgtEl>
                                          <p:spTgt spid="61456"/>
                                        </p:tgtEl>
                                        <p:attrNameLst>
                                          <p:attrName>ppt_y</p:attrName>
                                        </p:attrNameLst>
                                      </p:cBhvr>
                                      <p:tavLst>
                                        <p:tav tm="0" fmla="#ppt_y-sin(pi*$)/9">
                                          <p:val>
                                            <p:fltVal val="0.000000"/>
                                          </p:val>
                                        </p:tav>
                                        <p:tav tm="100000">
                                          <p:val>
                                            <p:fltVal val="1.000000"/>
                                          </p:val>
                                        </p:tav>
                                      </p:tavLst>
                                    </p:anim>
                                    <p:anim calcmode="lin" valueType="num">
                                      <p:cBhvr>
                                        <p:cTn id="111" dur="332">
                                          <p:stCondLst>
                                            <p:cond delay="1324"/>
                                          </p:stCondLst>
                                        </p:cTn>
                                        <p:tgtEl>
                                          <p:spTgt spid="61456"/>
                                        </p:tgtEl>
                                        <p:attrNameLst>
                                          <p:attrName>ppt_y</p:attrName>
                                        </p:attrNameLst>
                                      </p:cBhvr>
                                      <p:tavLst>
                                        <p:tav tm="0" fmla="#ppt_y-sin(pi*$)/27">
                                          <p:val>
                                            <p:fltVal val="0.000000"/>
                                          </p:val>
                                        </p:tav>
                                        <p:tav tm="100000">
                                          <p:val>
                                            <p:fltVal val="1.000000"/>
                                          </p:val>
                                        </p:tav>
                                      </p:tavLst>
                                    </p:anim>
                                    <p:anim calcmode="lin" valueType="num">
                                      <p:cBhvr>
                                        <p:cTn id="112" dur="164">
                                          <p:stCondLst>
                                            <p:cond delay="1656"/>
                                          </p:stCondLst>
                                        </p:cTn>
                                        <p:tgtEl>
                                          <p:spTgt spid="61456"/>
                                        </p:tgtEl>
                                        <p:attrNameLst>
                                          <p:attrName>ppt_y</p:attrName>
                                        </p:attrNameLst>
                                      </p:cBhvr>
                                      <p:tavLst>
                                        <p:tav tm="0" fmla="#ppt_y-sin(pi*$)/81">
                                          <p:val>
                                            <p:fltVal val="0.000000"/>
                                          </p:val>
                                        </p:tav>
                                        <p:tav tm="100000">
                                          <p:val>
                                            <p:fltVal val="1.000000"/>
                                          </p:val>
                                        </p:tav>
                                      </p:tavLst>
                                    </p:anim>
                                    <p:animScale>
                                      <p:cBhvr>
                                        <p:cTn id="113" dur="26">
                                          <p:stCondLst>
                                            <p:cond delay="650"/>
                                          </p:stCondLst>
                                        </p:cTn>
                                        <p:tgtEl>
                                          <p:spTgt spid="61456"/>
                                        </p:tgtEl>
                                      </p:cBhvr>
                                      <p:to x="100000" y="60000"/>
                                    </p:animScale>
                                    <p:animScale>
                                      <p:cBhvr>
                                        <p:cTn id="114" dur="166" decel="50000">
                                          <p:stCondLst>
                                            <p:cond delay="676"/>
                                          </p:stCondLst>
                                        </p:cTn>
                                        <p:tgtEl>
                                          <p:spTgt spid="61456"/>
                                        </p:tgtEl>
                                      </p:cBhvr>
                                      <p:to x="100000" y="100000"/>
                                    </p:animScale>
                                    <p:animScale>
                                      <p:cBhvr>
                                        <p:cTn id="115" dur="26">
                                          <p:stCondLst>
                                            <p:cond delay="1312"/>
                                          </p:stCondLst>
                                        </p:cTn>
                                        <p:tgtEl>
                                          <p:spTgt spid="61456"/>
                                        </p:tgtEl>
                                      </p:cBhvr>
                                      <p:to x="100000" y="80000"/>
                                    </p:animScale>
                                    <p:animScale>
                                      <p:cBhvr>
                                        <p:cTn id="116" dur="166" decel="50000">
                                          <p:stCondLst>
                                            <p:cond delay="1338"/>
                                          </p:stCondLst>
                                        </p:cTn>
                                        <p:tgtEl>
                                          <p:spTgt spid="61456"/>
                                        </p:tgtEl>
                                      </p:cBhvr>
                                      <p:to x="100000" y="100000"/>
                                    </p:animScale>
                                    <p:animScale>
                                      <p:cBhvr>
                                        <p:cTn id="117" dur="26">
                                          <p:stCondLst>
                                            <p:cond delay="1642"/>
                                          </p:stCondLst>
                                        </p:cTn>
                                        <p:tgtEl>
                                          <p:spTgt spid="61456"/>
                                        </p:tgtEl>
                                      </p:cBhvr>
                                      <p:to x="100000" y="90000"/>
                                    </p:animScale>
                                    <p:animScale>
                                      <p:cBhvr>
                                        <p:cTn id="118" dur="166" decel="50000">
                                          <p:stCondLst>
                                            <p:cond delay="1668"/>
                                          </p:stCondLst>
                                        </p:cTn>
                                        <p:tgtEl>
                                          <p:spTgt spid="61456"/>
                                        </p:tgtEl>
                                      </p:cBhvr>
                                      <p:to x="100000" y="100000"/>
                                    </p:animScale>
                                    <p:animScale>
                                      <p:cBhvr>
                                        <p:cTn id="119" dur="26">
                                          <p:stCondLst>
                                            <p:cond delay="1808"/>
                                          </p:stCondLst>
                                        </p:cTn>
                                        <p:tgtEl>
                                          <p:spTgt spid="61456"/>
                                        </p:tgtEl>
                                      </p:cBhvr>
                                      <p:to x="100000" y="95000"/>
                                    </p:animScale>
                                    <p:animScale>
                                      <p:cBhvr>
                                        <p:cTn id="120" dur="166" decel="50000">
                                          <p:stCondLst>
                                            <p:cond delay="1834"/>
                                          </p:stCondLst>
                                        </p:cTn>
                                        <p:tgtEl>
                                          <p:spTgt spid="61456"/>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9" presetClass="entr" presetSubtype="0" fill="hold" nodeType="clickEffect">
                                  <p:stCondLst>
                                    <p:cond delay="0"/>
                                  </p:stCondLst>
                                  <p:childTnLst>
                                    <p:set>
                                      <p:cBhvr>
                                        <p:cTn id="124" dur="1" fill="hold">
                                          <p:stCondLst>
                                            <p:cond delay="0"/>
                                          </p:stCondLst>
                                        </p:cTn>
                                        <p:tgtEl>
                                          <p:spTgt spid="61458"/>
                                        </p:tgtEl>
                                        <p:attrNameLst>
                                          <p:attrName>style.visibility</p:attrName>
                                        </p:attrNameLst>
                                      </p:cBhvr>
                                      <p:to>
                                        <p:strVal val="visible"/>
                                      </p:to>
                                    </p:set>
                                    <p:anim calcmode="lin" valueType="num">
                                      <p:cBhvr>
                                        <p:cTn id="125" dur="1000" fill="hold"/>
                                        <p:tgtEl>
                                          <p:spTgt spid="61458"/>
                                        </p:tgtEl>
                                        <p:attrNameLst>
                                          <p:attrName>ppt_x</p:attrName>
                                        </p:attrNameLst>
                                      </p:cBhvr>
                                      <p:tavLst>
                                        <p:tav tm="0">
                                          <p:val>
                                            <p:strVal val="#ppt_x-.2"/>
                                          </p:val>
                                        </p:tav>
                                        <p:tav tm="100000">
                                          <p:val>
                                            <p:strVal val="#ppt_x"/>
                                          </p:val>
                                        </p:tav>
                                      </p:tavLst>
                                    </p:anim>
                                    <p:anim calcmode="lin" valueType="num">
                                      <p:cBhvr>
                                        <p:cTn id="126" dur="1000" fill="hold"/>
                                        <p:tgtEl>
                                          <p:spTgt spid="61458"/>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61458"/>
                                        </p:tgtEl>
                                      </p:cBhvr>
                                    </p:animEffect>
                                  </p:childTnLst>
                                </p:cTn>
                              </p:par>
                            </p:childTnLst>
                          </p:cTn>
                        </p:par>
                      </p:childTnLst>
                    </p:cTn>
                  </p:par>
                  <p:par>
                    <p:cTn id="128" fill="hold">
                      <p:stCondLst>
                        <p:cond delay="indefinite"/>
                      </p:stCondLst>
                      <p:childTnLst>
                        <p:par>
                          <p:cTn id="129" fill="hold">
                            <p:stCondLst>
                              <p:cond delay="0"/>
                            </p:stCondLst>
                            <p:childTnLst>
                              <p:par>
                                <p:cTn id="130" presetID="51" presetClass="entr" presetSubtype="0" fill="hold" nodeType="clickEffect">
                                  <p:stCondLst>
                                    <p:cond delay="0"/>
                                  </p:stCondLst>
                                  <p:childTnLst>
                                    <p:set>
                                      <p:cBhvr>
                                        <p:cTn id="131" dur="1" fill="hold">
                                          <p:stCondLst>
                                            <p:cond delay="0"/>
                                          </p:stCondLst>
                                        </p:cTn>
                                        <p:tgtEl>
                                          <p:spTgt spid="61459"/>
                                        </p:tgtEl>
                                        <p:attrNameLst>
                                          <p:attrName>style.visibility</p:attrName>
                                        </p:attrNameLst>
                                      </p:cBhvr>
                                      <p:to>
                                        <p:strVal val="visible"/>
                                      </p:to>
                                    </p:set>
                                    <p:animEffect transition="in" filter="fade">
                                      <p:cBhvr>
                                        <p:cTn id="132" dur="770" decel="100000"/>
                                        <p:tgtEl>
                                          <p:spTgt spid="61459"/>
                                        </p:tgtEl>
                                      </p:cBhvr>
                                    </p:animEffect>
                                    <p:animScale>
                                      <p:cBhvr>
                                        <p:cTn id="133" dur="770" decel="100000"/>
                                        <p:tgtEl>
                                          <p:spTgt spid="61459"/>
                                        </p:tgtEl>
                                      </p:cBhvr>
                                      <p:from x="10000" y="10000"/>
                                      <p:to x="200000" y="450000"/>
                                    </p:animScale>
                                    <p:animScale>
                                      <p:cBhvr>
                                        <p:cTn id="134" dur="1230" accel="100000" fill="hold">
                                          <p:stCondLst>
                                            <p:cond delay="770"/>
                                          </p:stCondLst>
                                        </p:cTn>
                                        <p:tgtEl>
                                          <p:spTgt spid="61459"/>
                                        </p:tgtEl>
                                      </p:cBhvr>
                                      <p:from x="200000" y="450000"/>
                                      <p:to x="100000" y="100000"/>
                                    </p:animScale>
                                    <p:set>
                                      <p:cBhvr>
                                        <p:cTn id="135" dur="770" fill="hold"/>
                                        <p:tgtEl>
                                          <p:spTgt spid="61459"/>
                                        </p:tgtEl>
                                        <p:attrNameLst>
                                          <p:attrName>ppt_x</p:attrName>
                                        </p:attrNameLst>
                                      </p:cBhvr>
                                      <p:to>
                                        <p:strVal val="(0.5)"/>
                                      </p:to>
                                    </p:set>
                                    <p:anim from="(0.5)" to="(#ppt_x)" calcmode="lin" valueType="num">
                                      <p:cBhvr>
                                        <p:cTn id="136" dur="1230" accel="100000" fill="hold">
                                          <p:stCondLst>
                                            <p:cond delay="770"/>
                                          </p:stCondLst>
                                        </p:cTn>
                                        <p:tgtEl>
                                          <p:spTgt spid="61459"/>
                                        </p:tgtEl>
                                        <p:attrNameLst>
                                          <p:attrName>ppt_x</p:attrName>
                                        </p:attrNameLst>
                                      </p:cBhvr>
                                    </p:anim>
                                    <p:set>
                                      <p:cBhvr>
                                        <p:cTn id="137" dur="770" fill="hold"/>
                                        <p:tgtEl>
                                          <p:spTgt spid="61459"/>
                                        </p:tgtEl>
                                        <p:attrNameLst>
                                          <p:attrName>ppt_y</p:attrName>
                                        </p:attrNameLst>
                                      </p:cBhvr>
                                      <p:to>
                                        <p:strVal val="(#ppt_y+0.4)"/>
                                      </p:to>
                                    </p:set>
                                    <p:anim from="(#ppt_y+0.4)" to="(#ppt_y)" calcmode="lin" valueType="num">
                                      <p:cBhvr>
                                        <p:cTn id="138" dur="1230" accel="100000" fill="hold">
                                          <p:stCondLst>
                                            <p:cond delay="770"/>
                                          </p:stCondLst>
                                        </p:cTn>
                                        <p:tgtEl>
                                          <p:spTgt spid="61459"/>
                                        </p:tgtEl>
                                        <p:attrNameLst>
                                          <p:attrName>ppt_y</p:attrName>
                                        </p:attrNameLst>
                                      </p:cBhvr>
                                    </p:anim>
                                  </p:childTnLst>
                                </p:cTn>
                              </p:par>
                            </p:childTnLst>
                          </p:cTn>
                        </p:par>
                      </p:childTnLst>
                    </p:cTn>
                  </p:par>
                  <p:par>
                    <p:cTn id="139" fill="hold">
                      <p:stCondLst>
                        <p:cond delay="indefinite"/>
                      </p:stCondLst>
                      <p:childTnLst>
                        <p:par>
                          <p:cTn id="140" fill="hold">
                            <p:stCondLst>
                              <p:cond delay="0"/>
                            </p:stCondLst>
                            <p:childTnLst>
                              <p:par>
                                <p:cTn id="141" presetID="37" presetClass="entr" presetSubtype="0" fill="hold" nodeType="clickEffect">
                                  <p:stCondLst>
                                    <p:cond delay="0"/>
                                  </p:stCondLst>
                                  <p:childTnLst>
                                    <p:set>
                                      <p:cBhvr>
                                        <p:cTn id="142" dur="1" fill="hold">
                                          <p:stCondLst>
                                            <p:cond delay="0"/>
                                          </p:stCondLst>
                                        </p:cTn>
                                        <p:tgtEl>
                                          <p:spTgt spid="61461"/>
                                        </p:tgtEl>
                                        <p:attrNameLst>
                                          <p:attrName>style.visibility</p:attrName>
                                        </p:attrNameLst>
                                      </p:cBhvr>
                                      <p:to>
                                        <p:strVal val="visible"/>
                                      </p:to>
                                    </p:set>
                                    <p:animEffect transition="in" filter="fade">
                                      <p:cBhvr>
                                        <p:cTn id="143" dur="1000"/>
                                        <p:tgtEl>
                                          <p:spTgt spid="61461"/>
                                        </p:tgtEl>
                                      </p:cBhvr>
                                    </p:animEffect>
                                    <p:anim calcmode="lin" valueType="num">
                                      <p:cBhvr>
                                        <p:cTn id="144" dur="1000" fill="hold"/>
                                        <p:tgtEl>
                                          <p:spTgt spid="61461"/>
                                        </p:tgtEl>
                                        <p:attrNameLst>
                                          <p:attrName>ppt_x</p:attrName>
                                        </p:attrNameLst>
                                      </p:cBhvr>
                                      <p:tavLst>
                                        <p:tav tm="0">
                                          <p:val>
                                            <p:strVal val="#ppt_x"/>
                                          </p:val>
                                        </p:tav>
                                        <p:tav tm="100000">
                                          <p:val>
                                            <p:strVal val="#ppt_x"/>
                                          </p:val>
                                        </p:tav>
                                      </p:tavLst>
                                    </p:anim>
                                    <p:anim calcmode="lin" valueType="num">
                                      <p:cBhvr>
                                        <p:cTn id="145" dur="900" decel="100000" fill="hold"/>
                                        <p:tgtEl>
                                          <p:spTgt spid="6146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61461"/>
                                        </p:tgtEl>
                                        <p:attrNameLst>
                                          <p:attrName>ppt_y</p:attrName>
                                        </p:attrNameLst>
                                      </p:cBhvr>
                                      <p:tavLst>
                                        <p:tav tm="0">
                                          <p:val>
                                            <p:strVal val="#ppt_y-.03"/>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5" presetClass="entr" presetSubtype="10" fill="hold" nodeType="clickEffect">
                                  <p:stCondLst>
                                    <p:cond delay="0"/>
                                  </p:stCondLst>
                                  <p:childTnLst>
                                    <p:set>
                                      <p:cBhvr>
                                        <p:cTn id="150" dur="1" fill="hold">
                                          <p:stCondLst>
                                            <p:cond delay="0"/>
                                          </p:stCondLst>
                                        </p:cTn>
                                        <p:tgtEl>
                                          <p:spTgt spid="61453"/>
                                        </p:tgtEl>
                                        <p:attrNameLst>
                                          <p:attrName>style.visibility</p:attrName>
                                        </p:attrNameLst>
                                      </p:cBhvr>
                                      <p:to>
                                        <p:strVal val="visible"/>
                                      </p:to>
                                    </p:set>
                                    <p:animEffect transition="in" filter="checkerboard(across)">
                                      <p:cBhvr>
                                        <p:cTn id="151" dur="500"/>
                                        <p:tgtEl>
                                          <p:spTgt spid="61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ldLvl="0" animBg="1"/>
      <p:bldP spid="61443"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1026"/>
          <p:cNvSpPr txBox="1"/>
          <p:nvPr/>
        </p:nvSpPr>
        <p:spPr>
          <a:xfrm>
            <a:off x="1331913" y="2709863"/>
            <a:ext cx="4754562" cy="1004887"/>
          </a:xfrm>
          <a:prstGeom prst="rect">
            <a:avLst/>
          </a:prstGeom>
          <a:noFill/>
          <a:ln w="9525">
            <a:noFill/>
          </a:ln>
        </p:spPr>
        <p:txBody>
          <a:bodyPr wrap="none">
            <a:spAutoFit/>
          </a:bodyPr>
          <a:p>
            <a:pPr defTabSz="762000"/>
            <a:r>
              <a:rPr lang="zh-CN" altLang="en-US" sz="6000" b="1" dirty="0">
                <a:solidFill>
                  <a:srgbClr val="FF0000"/>
                </a:solidFill>
                <a:latin typeface="黑体" panose="02010609060101010101" pitchFamily="2" charset="-122"/>
                <a:ea typeface="黑体" panose="02010609060101010101" pitchFamily="2" charset="-122"/>
              </a:rPr>
              <a:t>什么是问题？</a:t>
            </a:r>
            <a:endParaRPr lang="zh-CN" altLang="en-US" sz="6000" b="1" dirty="0">
              <a:solidFill>
                <a:srgbClr val="FF0000"/>
              </a:solidFill>
              <a:latin typeface="黑体" panose="02010609060101010101" pitchFamily="2" charset="-122"/>
              <a:ea typeface="黑体" panose="02010609060101010101" pitchFamily="2" charset="-122"/>
            </a:endParaRPr>
          </a:p>
        </p:txBody>
      </p:sp>
      <p:graphicFrame>
        <p:nvGraphicFramePr>
          <p:cNvPr id="20483" name="对象 20482"/>
          <p:cNvGraphicFramePr>
            <a:graphicFrameLocks noChangeAspect="1"/>
          </p:cNvGraphicFramePr>
          <p:nvPr/>
        </p:nvGraphicFramePr>
        <p:xfrm>
          <a:off x="6519863" y="1485900"/>
          <a:ext cx="2192337" cy="4718050"/>
        </p:xfrm>
        <a:graphic>
          <a:graphicData uri="http://schemas.openxmlformats.org/presentationml/2006/ole">
            <mc:AlternateContent xmlns:mc="http://schemas.openxmlformats.org/markup-compatibility/2006">
              <mc:Choice xmlns:v="urn:schemas-microsoft-com:vml" Requires="v">
                <p:oleObj spid="_x0000_s3076" name="" r:id="rId1" imgW="1857375" imgH="3996055" progId="MS_ClipArt_Gallery.2">
                  <p:embed/>
                </p:oleObj>
              </mc:Choice>
              <mc:Fallback>
                <p:oleObj name="" r:id="rId1" imgW="1857375" imgH="3996055" progId="MS_ClipArt_Gallery.2">
                  <p:embed/>
                  <p:pic>
                    <p:nvPicPr>
                      <p:cNvPr id="0" name="图片 3075"/>
                      <p:cNvPicPr/>
                      <p:nvPr/>
                    </p:nvPicPr>
                    <p:blipFill>
                      <a:blip r:embed="rId2"/>
                      <a:stretch>
                        <a:fillRect/>
                      </a:stretch>
                    </p:blipFill>
                    <p:spPr>
                      <a:xfrm>
                        <a:off x="6519863" y="1485900"/>
                        <a:ext cx="2192337" cy="4718050"/>
                      </a:xfrm>
                      <a:prstGeom prst="rect">
                        <a:avLst/>
                      </a:prstGeom>
                      <a:noFill/>
                      <a:ln w="38100">
                        <a:noFill/>
                        <a:miter/>
                      </a:ln>
                    </p:spPr>
                  </p:pic>
                </p:oleObj>
              </mc:Fallback>
            </mc:AlternateContent>
          </a:graphicData>
        </a:graphic>
      </p:graphicFrame>
      <p:pic>
        <p:nvPicPr>
          <p:cNvPr id="20484" name="图片 20483" descr="4SEASON1"/>
          <p:cNvPicPr>
            <a:picLocks noChangeAspect="1"/>
          </p:cNvPicPr>
          <p:nvPr/>
        </p:nvPicPr>
        <p:blipFill>
          <a:blip r:embed="rId3"/>
          <a:stretch>
            <a:fillRect/>
          </a:stretch>
        </p:blipFill>
        <p:spPr>
          <a:xfrm>
            <a:off x="23009225" y="3643313"/>
            <a:ext cx="1906588" cy="142875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p:nvPr/>
        </p:nvSpPr>
        <p:spPr>
          <a:xfrm>
            <a:off x="107950" y="2133600"/>
            <a:ext cx="8791575" cy="1462088"/>
          </a:xfrm>
          <a:prstGeom prst="rect">
            <a:avLst/>
          </a:prstGeom>
          <a:noFill/>
          <a:ln w="9525">
            <a:noFill/>
          </a:ln>
        </p:spPr>
        <p:txBody>
          <a:bodyPr lIns="91432" tIns="45716" rIns="91432" bIns="45716" anchor="b" anchorCtr="0"/>
          <a:p>
            <a:pPr algn="ctr"/>
            <a:r>
              <a:rPr lang="zh-CN" altLang="en-US" sz="5700" b="1" dirty="0">
                <a:solidFill>
                  <a:srgbClr val="CC3300"/>
                </a:solidFill>
                <a:latin typeface="黑体" panose="02010609060101010101" pitchFamily="2" charset="-122"/>
                <a:ea typeface="黑体" panose="02010609060101010101" pitchFamily="2" charset="-122"/>
              </a:rPr>
              <a:t>问题改善方法---</a:t>
            </a:r>
            <a:endParaRPr lang="zh-CN" altLang="en-US" sz="5700" b="1" dirty="0">
              <a:solidFill>
                <a:srgbClr val="CC3300"/>
              </a:solidFill>
              <a:latin typeface="黑体" panose="02010609060101010101" pitchFamily="2" charset="-122"/>
              <a:ea typeface="黑体" panose="02010609060101010101" pitchFamily="2" charset="-122"/>
            </a:endParaRPr>
          </a:p>
          <a:p>
            <a:pPr algn="ctr"/>
            <a:r>
              <a:rPr lang="zh-CN" altLang="en-US" sz="4800" b="1" dirty="0">
                <a:solidFill>
                  <a:srgbClr val="CC3300"/>
                </a:solidFill>
                <a:latin typeface="黑体" panose="02010609060101010101" pitchFamily="2" charset="-122"/>
                <a:ea typeface="黑体" panose="02010609060101010101" pitchFamily="2" charset="-122"/>
              </a:rPr>
              <a:t>项目改善开展步骤</a:t>
            </a:r>
            <a:endParaRPr lang="zh-CN" altLang="en-US" sz="4800" b="1" dirty="0">
              <a:solidFill>
                <a:srgbClr val="CC3300"/>
              </a:solidFill>
              <a:latin typeface="黑体" panose="02010609060101010101" pitchFamily="2" charset="-122"/>
              <a:ea typeface="黑体" panose="0201060906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514" name="组合 64513"/>
          <p:cNvGrpSpPr/>
          <p:nvPr/>
        </p:nvGrpSpPr>
        <p:grpSpPr>
          <a:xfrm>
            <a:off x="7566025" y="2676525"/>
            <a:ext cx="1209675" cy="457200"/>
            <a:chOff x="0" y="0"/>
            <a:chExt cx="816" cy="288"/>
          </a:xfrm>
        </p:grpSpPr>
        <p:sp>
          <p:nvSpPr>
            <p:cNvPr id="64515" name="直接连接符 64514"/>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16" name="直接连接符 64515"/>
            <p:cNvSpPr/>
            <p:nvPr/>
          </p:nvSpPr>
          <p:spPr>
            <a:xfrm>
              <a:off x="0" y="0"/>
              <a:ext cx="0" cy="288"/>
            </a:xfrm>
            <a:prstGeom prst="line">
              <a:avLst/>
            </a:prstGeom>
            <a:ln w="38100" cap="flat" cmpd="sng">
              <a:solidFill>
                <a:srgbClr val="0000FF"/>
              </a:solidFill>
              <a:prstDash val="solid"/>
              <a:headEnd type="none" w="med" len="med"/>
              <a:tailEnd type="none" w="med" len="med"/>
            </a:ln>
          </p:spPr>
        </p:sp>
      </p:grpSp>
      <p:sp>
        <p:nvSpPr>
          <p:cNvPr id="64517" name="文本框 64516"/>
          <p:cNvSpPr txBox="1"/>
          <p:nvPr/>
        </p:nvSpPr>
        <p:spPr>
          <a:xfrm>
            <a:off x="3382963" y="4511675"/>
            <a:ext cx="1582737" cy="407988"/>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把握要因</a:t>
            </a:r>
            <a:endParaRPr lang="zh-CN" altLang="en-US" sz="1600" b="1" dirty="0">
              <a:latin typeface="Arial" panose="020B0604020202020204" pitchFamily="34" charset="0"/>
              <a:ea typeface="楷体" panose="02010609060101010101" pitchFamily="1" charset="-122"/>
            </a:endParaRPr>
          </a:p>
        </p:txBody>
      </p:sp>
      <p:grpSp>
        <p:nvGrpSpPr>
          <p:cNvPr id="64518" name="组合 64517"/>
          <p:cNvGrpSpPr/>
          <p:nvPr/>
        </p:nvGrpSpPr>
        <p:grpSpPr>
          <a:xfrm>
            <a:off x="6575425" y="3133725"/>
            <a:ext cx="1209675" cy="457200"/>
            <a:chOff x="0" y="0"/>
            <a:chExt cx="816" cy="288"/>
          </a:xfrm>
        </p:grpSpPr>
        <p:sp>
          <p:nvSpPr>
            <p:cNvPr id="64519" name="直接连接符 64518"/>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20" name="直接连接符 64519"/>
            <p:cNvSpPr/>
            <p:nvPr/>
          </p:nvSpPr>
          <p:spPr>
            <a:xfrm>
              <a:off x="0" y="0"/>
              <a:ext cx="0" cy="288"/>
            </a:xfrm>
            <a:prstGeom prst="line">
              <a:avLst/>
            </a:prstGeom>
            <a:ln w="38100" cap="flat" cmpd="sng">
              <a:solidFill>
                <a:srgbClr val="0000FF"/>
              </a:solidFill>
              <a:prstDash val="solid"/>
              <a:headEnd type="none" w="med" len="med"/>
              <a:tailEnd type="none" w="med" len="med"/>
            </a:ln>
          </p:spPr>
        </p:sp>
      </p:grpSp>
      <p:grpSp>
        <p:nvGrpSpPr>
          <p:cNvPr id="64521" name="组合 64520"/>
          <p:cNvGrpSpPr/>
          <p:nvPr/>
        </p:nvGrpSpPr>
        <p:grpSpPr>
          <a:xfrm>
            <a:off x="5584825" y="3590925"/>
            <a:ext cx="1209675" cy="457200"/>
            <a:chOff x="0" y="0"/>
            <a:chExt cx="816" cy="288"/>
          </a:xfrm>
        </p:grpSpPr>
        <p:sp>
          <p:nvSpPr>
            <p:cNvPr id="64522" name="直接连接符 64521"/>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23" name="直接连接符 64522"/>
            <p:cNvSpPr/>
            <p:nvPr/>
          </p:nvSpPr>
          <p:spPr>
            <a:xfrm>
              <a:off x="0" y="0"/>
              <a:ext cx="0" cy="288"/>
            </a:xfrm>
            <a:prstGeom prst="line">
              <a:avLst/>
            </a:prstGeom>
            <a:ln w="38100" cap="flat" cmpd="sng">
              <a:solidFill>
                <a:srgbClr val="0000FF"/>
              </a:solidFill>
              <a:prstDash val="solid"/>
              <a:headEnd type="none" w="med" len="med"/>
              <a:tailEnd type="none" w="med" len="med"/>
            </a:ln>
          </p:spPr>
        </p:sp>
      </p:grpSp>
      <p:grpSp>
        <p:nvGrpSpPr>
          <p:cNvPr id="64524" name="组合 64523"/>
          <p:cNvGrpSpPr/>
          <p:nvPr/>
        </p:nvGrpSpPr>
        <p:grpSpPr>
          <a:xfrm>
            <a:off x="4594225" y="4048125"/>
            <a:ext cx="1209675" cy="457200"/>
            <a:chOff x="0" y="0"/>
            <a:chExt cx="816" cy="288"/>
          </a:xfrm>
        </p:grpSpPr>
        <p:sp>
          <p:nvSpPr>
            <p:cNvPr id="64525" name="直接连接符 64524"/>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26" name="直接连接符 64525"/>
            <p:cNvSpPr/>
            <p:nvPr/>
          </p:nvSpPr>
          <p:spPr>
            <a:xfrm>
              <a:off x="0" y="0"/>
              <a:ext cx="0" cy="288"/>
            </a:xfrm>
            <a:prstGeom prst="line">
              <a:avLst/>
            </a:prstGeom>
            <a:ln w="38100" cap="flat" cmpd="sng">
              <a:solidFill>
                <a:srgbClr val="0000FF"/>
              </a:solidFill>
              <a:prstDash val="solid"/>
              <a:headEnd type="none" w="med" len="med"/>
              <a:tailEnd type="none" w="med" len="med"/>
            </a:ln>
          </p:spPr>
        </p:sp>
      </p:grpSp>
      <p:grpSp>
        <p:nvGrpSpPr>
          <p:cNvPr id="64527" name="组合 64526"/>
          <p:cNvGrpSpPr/>
          <p:nvPr/>
        </p:nvGrpSpPr>
        <p:grpSpPr>
          <a:xfrm>
            <a:off x="3603625" y="4505325"/>
            <a:ext cx="1209675" cy="457200"/>
            <a:chOff x="0" y="0"/>
            <a:chExt cx="816" cy="288"/>
          </a:xfrm>
        </p:grpSpPr>
        <p:sp>
          <p:nvSpPr>
            <p:cNvPr id="64528" name="直接连接符 64527"/>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29" name="直接连接符 64528"/>
            <p:cNvSpPr/>
            <p:nvPr/>
          </p:nvSpPr>
          <p:spPr>
            <a:xfrm>
              <a:off x="0" y="0"/>
              <a:ext cx="0" cy="288"/>
            </a:xfrm>
            <a:prstGeom prst="line">
              <a:avLst/>
            </a:prstGeom>
            <a:ln w="38100" cap="flat" cmpd="sng">
              <a:solidFill>
                <a:srgbClr val="0000FF"/>
              </a:solidFill>
              <a:prstDash val="solid"/>
              <a:headEnd type="none" w="med" len="med"/>
              <a:tailEnd type="none" w="med" len="med"/>
            </a:ln>
          </p:spPr>
        </p:sp>
      </p:grpSp>
      <p:grpSp>
        <p:nvGrpSpPr>
          <p:cNvPr id="64530" name="组合 64529"/>
          <p:cNvGrpSpPr/>
          <p:nvPr/>
        </p:nvGrpSpPr>
        <p:grpSpPr>
          <a:xfrm>
            <a:off x="2613025" y="4962525"/>
            <a:ext cx="1209675" cy="457200"/>
            <a:chOff x="0" y="0"/>
            <a:chExt cx="816" cy="288"/>
          </a:xfrm>
        </p:grpSpPr>
        <p:sp>
          <p:nvSpPr>
            <p:cNvPr id="64531" name="直接连接符 64530"/>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32" name="直接连接符 64531"/>
            <p:cNvSpPr/>
            <p:nvPr/>
          </p:nvSpPr>
          <p:spPr>
            <a:xfrm>
              <a:off x="0" y="0"/>
              <a:ext cx="0" cy="288"/>
            </a:xfrm>
            <a:prstGeom prst="line">
              <a:avLst/>
            </a:prstGeom>
            <a:ln w="38100" cap="flat" cmpd="sng">
              <a:solidFill>
                <a:srgbClr val="0000FF"/>
              </a:solidFill>
              <a:prstDash val="solid"/>
              <a:headEnd type="none" w="med" len="med"/>
              <a:tailEnd type="none" w="med" len="med"/>
            </a:ln>
          </p:spPr>
        </p:sp>
      </p:grpSp>
      <p:grpSp>
        <p:nvGrpSpPr>
          <p:cNvPr id="64533" name="组合 64532"/>
          <p:cNvGrpSpPr/>
          <p:nvPr/>
        </p:nvGrpSpPr>
        <p:grpSpPr>
          <a:xfrm>
            <a:off x="1622425" y="5419725"/>
            <a:ext cx="1209675" cy="457200"/>
            <a:chOff x="0" y="0"/>
            <a:chExt cx="816" cy="288"/>
          </a:xfrm>
        </p:grpSpPr>
        <p:sp>
          <p:nvSpPr>
            <p:cNvPr id="64534" name="直接连接符 64533"/>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35" name="直接连接符 64534"/>
            <p:cNvSpPr/>
            <p:nvPr/>
          </p:nvSpPr>
          <p:spPr>
            <a:xfrm>
              <a:off x="0" y="0"/>
              <a:ext cx="0" cy="288"/>
            </a:xfrm>
            <a:prstGeom prst="line">
              <a:avLst/>
            </a:prstGeom>
            <a:ln w="38100" cap="flat" cmpd="sng">
              <a:solidFill>
                <a:srgbClr val="0000FF"/>
              </a:solidFill>
              <a:prstDash val="solid"/>
              <a:headEnd type="none" w="med" len="med"/>
              <a:tailEnd type="none" w="med" len="med"/>
            </a:ln>
          </p:spPr>
        </p:sp>
      </p:grpSp>
      <p:sp>
        <p:nvSpPr>
          <p:cNvPr id="64536" name="文本框 64535"/>
          <p:cNvSpPr txBox="1"/>
          <p:nvPr/>
        </p:nvSpPr>
        <p:spPr>
          <a:xfrm>
            <a:off x="1401763" y="5399088"/>
            <a:ext cx="1582737" cy="407987"/>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分解问题</a:t>
            </a:r>
            <a:endParaRPr lang="zh-CN" altLang="en-US" sz="1600" b="1" dirty="0">
              <a:latin typeface="Arial" panose="020B0604020202020204" pitchFamily="34" charset="0"/>
              <a:ea typeface="楷体" panose="02010609060101010101" pitchFamily="1" charset="-122"/>
            </a:endParaRPr>
          </a:p>
        </p:txBody>
      </p:sp>
      <p:sp>
        <p:nvSpPr>
          <p:cNvPr id="64537" name="文本框 64536"/>
          <p:cNvSpPr txBox="1"/>
          <p:nvPr/>
        </p:nvSpPr>
        <p:spPr>
          <a:xfrm>
            <a:off x="2392363" y="4968875"/>
            <a:ext cx="1582737" cy="407988"/>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设定目标</a:t>
            </a:r>
            <a:endParaRPr lang="zh-CN" altLang="en-US" sz="1600" b="1" dirty="0">
              <a:latin typeface="Arial" panose="020B0604020202020204" pitchFamily="34" charset="0"/>
              <a:ea typeface="楷体" panose="02010609060101010101" pitchFamily="1" charset="-122"/>
            </a:endParaRPr>
          </a:p>
        </p:txBody>
      </p:sp>
      <p:sp>
        <p:nvSpPr>
          <p:cNvPr id="64538" name="文本框 64537"/>
          <p:cNvSpPr txBox="1"/>
          <p:nvPr/>
        </p:nvSpPr>
        <p:spPr>
          <a:xfrm>
            <a:off x="7370763" y="2678113"/>
            <a:ext cx="1582737" cy="407987"/>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效果巩固</a:t>
            </a:r>
            <a:endParaRPr lang="zh-CN" altLang="en-US" sz="1600" b="1" dirty="0">
              <a:latin typeface="Arial" panose="020B0604020202020204" pitchFamily="34" charset="0"/>
              <a:ea typeface="楷体" panose="02010609060101010101" pitchFamily="1" charset="-122"/>
            </a:endParaRPr>
          </a:p>
        </p:txBody>
      </p:sp>
      <p:sp>
        <p:nvSpPr>
          <p:cNvPr id="64539" name="文本框 64538"/>
          <p:cNvSpPr txBox="1"/>
          <p:nvPr/>
        </p:nvSpPr>
        <p:spPr>
          <a:xfrm>
            <a:off x="6380163" y="3135313"/>
            <a:ext cx="1582737" cy="407987"/>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效果确认</a:t>
            </a:r>
            <a:endParaRPr lang="zh-CN" altLang="en-US" sz="1600" b="1" dirty="0">
              <a:latin typeface="Arial" panose="020B0604020202020204" pitchFamily="34" charset="0"/>
              <a:ea typeface="楷体" panose="02010609060101010101" pitchFamily="1" charset="-122"/>
            </a:endParaRPr>
          </a:p>
        </p:txBody>
      </p:sp>
      <p:sp>
        <p:nvSpPr>
          <p:cNvPr id="64540" name="文本框 64539"/>
          <p:cNvSpPr txBox="1"/>
          <p:nvPr/>
        </p:nvSpPr>
        <p:spPr>
          <a:xfrm>
            <a:off x="5376863" y="3592513"/>
            <a:ext cx="1582737" cy="407987"/>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计划实施</a:t>
            </a:r>
            <a:endParaRPr lang="zh-CN" altLang="en-US" sz="1600" b="1" dirty="0">
              <a:latin typeface="Arial" panose="020B0604020202020204" pitchFamily="34" charset="0"/>
              <a:ea typeface="楷体" panose="02010609060101010101" pitchFamily="1" charset="-122"/>
            </a:endParaRPr>
          </a:p>
        </p:txBody>
      </p:sp>
      <p:sp>
        <p:nvSpPr>
          <p:cNvPr id="64541" name="文本框 64540"/>
          <p:cNvSpPr txBox="1"/>
          <p:nvPr/>
        </p:nvSpPr>
        <p:spPr>
          <a:xfrm>
            <a:off x="4386263" y="4049713"/>
            <a:ext cx="1582737" cy="407987"/>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制定对策</a:t>
            </a:r>
            <a:endParaRPr lang="zh-CN" altLang="en-US" sz="1600" b="1" dirty="0">
              <a:latin typeface="Arial" panose="020B0604020202020204" pitchFamily="34" charset="0"/>
              <a:ea typeface="楷体" panose="02010609060101010101" pitchFamily="1" charset="-122"/>
            </a:endParaRPr>
          </a:p>
        </p:txBody>
      </p:sp>
      <p:sp>
        <p:nvSpPr>
          <p:cNvPr id="64542" name="矩形 64541"/>
          <p:cNvSpPr/>
          <p:nvPr/>
        </p:nvSpPr>
        <p:spPr>
          <a:xfrm>
            <a:off x="539750" y="1484313"/>
            <a:ext cx="4543425" cy="1203325"/>
          </a:xfrm>
          <a:prstGeom prst="rect">
            <a:avLst/>
          </a:prstGeom>
          <a:noFill/>
          <a:ln w="9525">
            <a:noFill/>
          </a:ln>
        </p:spPr>
        <p:txBody>
          <a:bodyPr>
            <a:spAutoFit/>
          </a:bodyPr>
          <a:p>
            <a:pPr eaLnBrk="0" hangingPunct="0">
              <a:lnSpc>
                <a:spcPct val="130000"/>
              </a:lnSpc>
              <a:spcBef>
                <a:spcPct val="20000"/>
              </a:spcBef>
              <a:buClr>
                <a:srgbClr val="E5182F"/>
              </a:buClr>
              <a:buFont typeface="Wingdings" panose="05000000000000000000" pitchFamily="2" charset="2"/>
            </a:pPr>
            <a:r>
              <a:rPr lang="zh-CN" altLang="en-US" sz="2800" b="1" dirty="0">
                <a:latin typeface="Arial" panose="020B0604020202020204" pitchFamily="34" charset="0"/>
                <a:ea typeface="楷体" panose="02010609060101010101" pitchFamily="1" charset="-122"/>
              </a:rPr>
              <a:t>掌握好步骤，一步步前进，以达到改善的目的。</a:t>
            </a:r>
            <a:endParaRPr lang="zh-CN" altLang="en-US" sz="2800" b="1" dirty="0">
              <a:latin typeface="Arial" panose="020B0604020202020204" pitchFamily="34" charset="0"/>
              <a:ea typeface="楷体" panose="02010609060101010101" pitchFamily="1" charset="-122"/>
            </a:endParaRPr>
          </a:p>
        </p:txBody>
      </p:sp>
      <p:pic>
        <p:nvPicPr>
          <p:cNvPr id="64543" name="图片 64542"/>
          <p:cNvPicPr/>
          <p:nvPr/>
        </p:nvPicPr>
        <p:blipFill>
          <a:blip r:embed="rId1"/>
          <a:stretch>
            <a:fillRect/>
          </a:stretch>
        </p:blipFill>
        <p:spPr>
          <a:xfrm>
            <a:off x="1597025" y="3871913"/>
            <a:ext cx="1196975" cy="1520825"/>
          </a:xfrm>
          <a:prstGeom prst="rect">
            <a:avLst/>
          </a:prstGeom>
          <a:noFill/>
          <a:ln w="9525">
            <a:noFill/>
          </a:ln>
        </p:spPr>
      </p:pic>
      <p:grpSp>
        <p:nvGrpSpPr>
          <p:cNvPr id="64544" name="组合 64543"/>
          <p:cNvGrpSpPr>
            <a:grpSpLocks noChangeAspect="1"/>
          </p:cNvGrpSpPr>
          <p:nvPr/>
        </p:nvGrpSpPr>
        <p:grpSpPr>
          <a:xfrm>
            <a:off x="7800975" y="1414463"/>
            <a:ext cx="895350" cy="1185862"/>
            <a:chOff x="0" y="0"/>
            <a:chExt cx="579" cy="939"/>
          </a:xfrm>
        </p:grpSpPr>
        <p:sp>
          <p:nvSpPr>
            <p:cNvPr id="64545" name="未知"/>
            <p:cNvSpPr>
              <a:spLocks noChangeAspect="1"/>
            </p:cNvSpPr>
            <p:nvPr/>
          </p:nvSpPr>
          <p:spPr>
            <a:xfrm>
              <a:off x="361" y="0"/>
              <a:ext cx="218" cy="401"/>
            </a:xfrm>
            <a:custGeom>
              <a:avLst/>
              <a:gdLst/>
              <a:ahLst/>
              <a:cxnLst/>
              <a:pathLst>
                <a:path w="217" h="400">
                  <a:moveTo>
                    <a:pt x="95" y="45"/>
                  </a:moveTo>
                  <a:lnTo>
                    <a:pt x="108" y="51"/>
                  </a:lnTo>
                  <a:lnTo>
                    <a:pt x="105" y="58"/>
                  </a:lnTo>
                  <a:lnTo>
                    <a:pt x="101" y="67"/>
                  </a:lnTo>
                  <a:lnTo>
                    <a:pt x="108" y="77"/>
                  </a:lnTo>
                  <a:lnTo>
                    <a:pt x="121" y="77"/>
                  </a:lnTo>
                  <a:lnTo>
                    <a:pt x="133" y="70"/>
                  </a:lnTo>
                  <a:lnTo>
                    <a:pt x="136" y="58"/>
                  </a:lnTo>
                  <a:lnTo>
                    <a:pt x="140" y="42"/>
                  </a:lnTo>
                  <a:lnTo>
                    <a:pt x="140" y="0"/>
                  </a:lnTo>
                  <a:lnTo>
                    <a:pt x="216" y="0"/>
                  </a:lnTo>
                  <a:lnTo>
                    <a:pt x="216" y="32"/>
                  </a:lnTo>
                  <a:lnTo>
                    <a:pt x="213" y="64"/>
                  </a:lnTo>
                  <a:lnTo>
                    <a:pt x="210" y="93"/>
                  </a:lnTo>
                  <a:lnTo>
                    <a:pt x="200" y="125"/>
                  </a:lnTo>
                  <a:lnTo>
                    <a:pt x="187" y="157"/>
                  </a:lnTo>
                  <a:lnTo>
                    <a:pt x="165" y="195"/>
                  </a:lnTo>
                  <a:lnTo>
                    <a:pt x="140" y="233"/>
                  </a:lnTo>
                  <a:lnTo>
                    <a:pt x="0" y="387"/>
                  </a:lnTo>
                  <a:lnTo>
                    <a:pt x="0" y="399"/>
                  </a:lnTo>
                  <a:lnTo>
                    <a:pt x="9" y="399"/>
                  </a:lnTo>
                </a:path>
              </a:pathLst>
            </a:custGeom>
            <a:solidFill>
              <a:schemeClr val="tx2">
                <a:alpha val="100000"/>
              </a:schemeClr>
            </a:solidFill>
            <a:ln w="12700" cap="flat" cmpd="sng">
              <a:solidFill>
                <a:schemeClr val="bg2"/>
              </a:solidFill>
              <a:prstDash val="solid"/>
              <a:headEnd type="none" w="med" len="med"/>
              <a:tailEnd type="none" w="med" len="med"/>
            </a:ln>
          </p:spPr>
          <p:txBody>
            <a:bodyPr/>
            <a:p>
              <a:endParaRPr lang="zh-CN" altLang="en-US"/>
            </a:p>
          </p:txBody>
        </p:sp>
        <p:sp>
          <p:nvSpPr>
            <p:cNvPr id="64546" name="未知"/>
            <p:cNvSpPr>
              <a:spLocks noChangeAspect="1"/>
            </p:cNvSpPr>
            <p:nvPr/>
          </p:nvSpPr>
          <p:spPr>
            <a:xfrm>
              <a:off x="19" y="890"/>
              <a:ext cx="547" cy="49"/>
            </a:xfrm>
            <a:custGeom>
              <a:avLst/>
              <a:gdLst/>
              <a:ahLst/>
              <a:cxnLst/>
              <a:pathLst>
                <a:path w="545" h="49">
                  <a:moveTo>
                    <a:pt x="0" y="48"/>
                  </a:moveTo>
                  <a:lnTo>
                    <a:pt x="0" y="26"/>
                  </a:lnTo>
                  <a:lnTo>
                    <a:pt x="3" y="26"/>
                  </a:lnTo>
                  <a:lnTo>
                    <a:pt x="10" y="26"/>
                  </a:lnTo>
                  <a:lnTo>
                    <a:pt x="16" y="26"/>
                  </a:lnTo>
                  <a:lnTo>
                    <a:pt x="26" y="19"/>
                  </a:lnTo>
                  <a:lnTo>
                    <a:pt x="29" y="13"/>
                  </a:lnTo>
                  <a:lnTo>
                    <a:pt x="35" y="6"/>
                  </a:lnTo>
                  <a:lnTo>
                    <a:pt x="38" y="0"/>
                  </a:lnTo>
                  <a:lnTo>
                    <a:pt x="503" y="0"/>
                  </a:lnTo>
                  <a:lnTo>
                    <a:pt x="506" y="6"/>
                  </a:lnTo>
                  <a:lnTo>
                    <a:pt x="509" y="13"/>
                  </a:lnTo>
                  <a:lnTo>
                    <a:pt x="516" y="19"/>
                  </a:lnTo>
                  <a:lnTo>
                    <a:pt x="522" y="26"/>
                  </a:lnTo>
                  <a:lnTo>
                    <a:pt x="532" y="26"/>
                  </a:lnTo>
                  <a:lnTo>
                    <a:pt x="538" y="26"/>
                  </a:lnTo>
                  <a:lnTo>
                    <a:pt x="544" y="26"/>
                  </a:lnTo>
                  <a:lnTo>
                    <a:pt x="544" y="48"/>
                  </a:lnTo>
                  <a:lnTo>
                    <a:pt x="0" y="48"/>
                  </a:lnTo>
                  <a:close/>
                </a:path>
              </a:pathLst>
            </a:custGeom>
            <a:solidFill>
              <a:schemeClr val="tx2">
                <a:alpha val="100000"/>
              </a:schemeClr>
            </a:solidFill>
            <a:ln w="12700" cap="flat" cmpd="sng">
              <a:solidFill>
                <a:schemeClr val="bg2"/>
              </a:solidFill>
              <a:prstDash val="solid"/>
              <a:headEnd type="none" w="med" len="med"/>
              <a:tailEnd type="none" w="med" len="med"/>
            </a:ln>
          </p:spPr>
          <p:txBody>
            <a:bodyPr/>
            <a:p>
              <a:endParaRPr lang="zh-CN" altLang="en-US"/>
            </a:p>
          </p:txBody>
        </p:sp>
        <p:sp>
          <p:nvSpPr>
            <p:cNvPr id="64547" name="未知"/>
            <p:cNvSpPr>
              <a:spLocks noChangeAspect="1"/>
            </p:cNvSpPr>
            <p:nvPr/>
          </p:nvSpPr>
          <p:spPr>
            <a:xfrm>
              <a:off x="76" y="659"/>
              <a:ext cx="430" cy="219"/>
            </a:xfrm>
            <a:custGeom>
              <a:avLst/>
              <a:gdLst/>
              <a:ahLst/>
              <a:cxnLst/>
              <a:pathLst>
                <a:path w="428" h="218">
                  <a:moveTo>
                    <a:pt x="0" y="217"/>
                  </a:moveTo>
                  <a:lnTo>
                    <a:pt x="0" y="0"/>
                  </a:lnTo>
                  <a:lnTo>
                    <a:pt x="427" y="0"/>
                  </a:lnTo>
                  <a:lnTo>
                    <a:pt x="427" y="217"/>
                  </a:lnTo>
                  <a:lnTo>
                    <a:pt x="0" y="217"/>
                  </a:lnTo>
                  <a:close/>
                </a:path>
              </a:pathLst>
            </a:custGeom>
            <a:solidFill>
              <a:schemeClr val="tx2">
                <a:alpha val="100000"/>
              </a:schemeClr>
            </a:solidFill>
            <a:ln w="12700" cap="flat" cmpd="sng">
              <a:solidFill>
                <a:schemeClr val="bg2"/>
              </a:solidFill>
              <a:prstDash val="solid"/>
              <a:headEnd type="none" w="med" len="med"/>
              <a:tailEnd type="none" w="med" len="med"/>
            </a:ln>
          </p:spPr>
          <p:txBody>
            <a:bodyPr/>
            <a:p>
              <a:endParaRPr lang="zh-CN" altLang="en-US"/>
            </a:p>
          </p:txBody>
        </p:sp>
        <p:sp>
          <p:nvSpPr>
            <p:cNvPr id="64548" name="未知"/>
            <p:cNvSpPr>
              <a:spLocks noChangeAspect="1"/>
            </p:cNvSpPr>
            <p:nvPr/>
          </p:nvSpPr>
          <p:spPr>
            <a:xfrm>
              <a:off x="134" y="621"/>
              <a:ext cx="318" cy="26"/>
            </a:xfrm>
            <a:custGeom>
              <a:avLst/>
              <a:gdLst/>
              <a:ahLst/>
              <a:cxnLst/>
              <a:pathLst>
                <a:path w="316" h="26">
                  <a:moveTo>
                    <a:pt x="0" y="25"/>
                  </a:moveTo>
                  <a:lnTo>
                    <a:pt x="25" y="0"/>
                  </a:lnTo>
                  <a:lnTo>
                    <a:pt x="283" y="0"/>
                  </a:lnTo>
                  <a:lnTo>
                    <a:pt x="315" y="25"/>
                  </a:lnTo>
                  <a:lnTo>
                    <a:pt x="0" y="25"/>
                  </a:lnTo>
                  <a:close/>
                </a:path>
              </a:pathLst>
            </a:custGeom>
            <a:solidFill>
              <a:schemeClr val="tx2">
                <a:alpha val="100000"/>
              </a:schemeClr>
            </a:solidFill>
            <a:ln w="12700" cap="flat" cmpd="sng">
              <a:solidFill>
                <a:schemeClr val="bg2"/>
              </a:solidFill>
              <a:prstDash val="solid"/>
              <a:headEnd type="none" w="med" len="med"/>
              <a:tailEnd type="none" w="med" len="med"/>
            </a:ln>
          </p:spPr>
          <p:txBody>
            <a:bodyPr/>
            <a:p>
              <a:endParaRPr lang="zh-CN" altLang="en-US"/>
            </a:p>
          </p:txBody>
        </p:sp>
        <p:sp>
          <p:nvSpPr>
            <p:cNvPr id="64549" name="未知"/>
            <p:cNvSpPr>
              <a:spLocks noChangeAspect="1"/>
            </p:cNvSpPr>
            <p:nvPr/>
          </p:nvSpPr>
          <p:spPr>
            <a:xfrm>
              <a:off x="0" y="0"/>
              <a:ext cx="222" cy="401"/>
            </a:xfrm>
            <a:custGeom>
              <a:avLst/>
              <a:gdLst/>
              <a:ahLst/>
              <a:cxnLst/>
              <a:pathLst>
                <a:path w="221" h="400">
                  <a:moveTo>
                    <a:pt x="121" y="45"/>
                  </a:moveTo>
                  <a:lnTo>
                    <a:pt x="108" y="51"/>
                  </a:lnTo>
                  <a:lnTo>
                    <a:pt x="111" y="58"/>
                  </a:lnTo>
                  <a:lnTo>
                    <a:pt x="115" y="67"/>
                  </a:lnTo>
                  <a:lnTo>
                    <a:pt x="108" y="77"/>
                  </a:lnTo>
                  <a:lnTo>
                    <a:pt x="95" y="77"/>
                  </a:lnTo>
                  <a:lnTo>
                    <a:pt x="83" y="70"/>
                  </a:lnTo>
                  <a:lnTo>
                    <a:pt x="80" y="58"/>
                  </a:lnTo>
                  <a:lnTo>
                    <a:pt x="76" y="42"/>
                  </a:lnTo>
                  <a:lnTo>
                    <a:pt x="76" y="0"/>
                  </a:lnTo>
                  <a:lnTo>
                    <a:pt x="0" y="0"/>
                  </a:lnTo>
                  <a:lnTo>
                    <a:pt x="0" y="32"/>
                  </a:lnTo>
                  <a:lnTo>
                    <a:pt x="3" y="64"/>
                  </a:lnTo>
                  <a:lnTo>
                    <a:pt x="6" y="93"/>
                  </a:lnTo>
                  <a:lnTo>
                    <a:pt x="16" y="125"/>
                  </a:lnTo>
                  <a:lnTo>
                    <a:pt x="29" y="157"/>
                  </a:lnTo>
                  <a:lnTo>
                    <a:pt x="51" y="195"/>
                  </a:lnTo>
                  <a:lnTo>
                    <a:pt x="76" y="233"/>
                  </a:lnTo>
                  <a:lnTo>
                    <a:pt x="220" y="387"/>
                  </a:lnTo>
                  <a:lnTo>
                    <a:pt x="220" y="399"/>
                  </a:lnTo>
                  <a:lnTo>
                    <a:pt x="207" y="399"/>
                  </a:lnTo>
                </a:path>
              </a:pathLst>
            </a:custGeom>
            <a:solidFill>
              <a:schemeClr val="tx2">
                <a:alpha val="100000"/>
              </a:schemeClr>
            </a:solidFill>
            <a:ln w="12700" cap="flat" cmpd="sng">
              <a:solidFill>
                <a:schemeClr val="bg2"/>
              </a:solidFill>
              <a:prstDash val="solid"/>
              <a:headEnd type="none" w="med" len="med"/>
              <a:tailEnd type="none" w="med" len="med"/>
            </a:ln>
          </p:spPr>
          <p:txBody>
            <a:bodyPr/>
            <a:p>
              <a:endParaRPr lang="zh-CN" altLang="en-US"/>
            </a:p>
          </p:txBody>
        </p:sp>
        <p:sp>
          <p:nvSpPr>
            <p:cNvPr id="64550" name="未知"/>
            <p:cNvSpPr>
              <a:spLocks noChangeAspect="1"/>
            </p:cNvSpPr>
            <p:nvPr/>
          </p:nvSpPr>
          <p:spPr>
            <a:xfrm>
              <a:off x="121" y="0"/>
              <a:ext cx="334" cy="609"/>
            </a:xfrm>
            <a:custGeom>
              <a:avLst/>
              <a:gdLst/>
              <a:ahLst/>
              <a:cxnLst/>
              <a:pathLst>
                <a:path w="332" h="608">
                  <a:moveTo>
                    <a:pt x="286" y="607"/>
                  </a:moveTo>
                  <a:lnTo>
                    <a:pt x="283" y="594"/>
                  </a:lnTo>
                  <a:lnTo>
                    <a:pt x="274" y="588"/>
                  </a:lnTo>
                  <a:lnTo>
                    <a:pt x="255" y="575"/>
                  </a:lnTo>
                  <a:lnTo>
                    <a:pt x="232" y="559"/>
                  </a:lnTo>
                  <a:lnTo>
                    <a:pt x="216" y="543"/>
                  </a:lnTo>
                  <a:lnTo>
                    <a:pt x="200" y="527"/>
                  </a:lnTo>
                  <a:lnTo>
                    <a:pt x="197" y="508"/>
                  </a:lnTo>
                  <a:lnTo>
                    <a:pt x="194" y="486"/>
                  </a:lnTo>
                  <a:lnTo>
                    <a:pt x="197" y="463"/>
                  </a:lnTo>
                  <a:lnTo>
                    <a:pt x="204" y="441"/>
                  </a:lnTo>
                  <a:lnTo>
                    <a:pt x="229" y="403"/>
                  </a:lnTo>
                  <a:lnTo>
                    <a:pt x="242" y="374"/>
                  </a:lnTo>
                  <a:lnTo>
                    <a:pt x="277" y="303"/>
                  </a:lnTo>
                  <a:lnTo>
                    <a:pt x="296" y="256"/>
                  </a:lnTo>
                  <a:lnTo>
                    <a:pt x="315" y="201"/>
                  </a:lnTo>
                  <a:lnTo>
                    <a:pt x="328" y="137"/>
                  </a:lnTo>
                  <a:lnTo>
                    <a:pt x="331" y="83"/>
                  </a:lnTo>
                  <a:lnTo>
                    <a:pt x="331" y="45"/>
                  </a:lnTo>
                  <a:lnTo>
                    <a:pt x="331" y="0"/>
                  </a:lnTo>
                  <a:lnTo>
                    <a:pt x="0" y="0"/>
                  </a:lnTo>
                  <a:lnTo>
                    <a:pt x="0" y="45"/>
                  </a:lnTo>
                  <a:lnTo>
                    <a:pt x="0" y="83"/>
                  </a:lnTo>
                  <a:lnTo>
                    <a:pt x="6" y="144"/>
                  </a:lnTo>
                  <a:lnTo>
                    <a:pt x="19" y="201"/>
                  </a:lnTo>
                  <a:lnTo>
                    <a:pt x="38" y="256"/>
                  </a:lnTo>
                  <a:lnTo>
                    <a:pt x="60" y="303"/>
                  </a:lnTo>
                  <a:lnTo>
                    <a:pt x="92" y="374"/>
                  </a:lnTo>
                  <a:lnTo>
                    <a:pt x="105" y="403"/>
                  </a:lnTo>
                  <a:lnTo>
                    <a:pt x="127" y="441"/>
                  </a:lnTo>
                  <a:lnTo>
                    <a:pt x="137" y="463"/>
                  </a:lnTo>
                  <a:lnTo>
                    <a:pt x="140" y="482"/>
                  </a:lnTo>
                  <a:lnTo>
                    <a:pt x="140" y="505"/>
                  </a:lnTo>
                  <a:lnTo>
                    <a:pt x="127" y="530"/>
                  </a:lnTo>
                  <a:lnTo>
                    <a:pt x="105" y="556"/>
                  </a:lnTo>
                  <a:lnTo>
                    <a:pt x="86" y="572"/>
                  </a:lnTo>
                  <a:lnTo>
                    <a:pt x="64" y="588"/>
                  </a:lnTo>
                  <a:lnTo>
                    <a:pt x="51" y="591"/>
                  </a:lnTo>
                  <a:lnTo>
                    <a:pt x="48" y="607"/>
                  </a:lnTo>
                  <a:lnTo>
                    <a:pt x="286" y="607"/>
                  </a:lnTo>
                  <a:close/>
                </a:path>
              </a:pathLst>
            </a:custGeom>
            <a:solidFill>
              <a:schemeClr val="tx2">
                <a:alpha val="100000"/>
              </a:schemeClr>
            </a:solidFill>
            <a:ln w="12700" cap="flat" cmpd="sng">
              <a:solidFill>
                <a:schemeClr val="bg2"/>
              </a:solidFill>
              <a:prstDash val="solid"/>
              <a:headEnd type="none" w="med" len="med"/>
              <a:tailEnd type="none" w="med" len="med"/>
            </a:ln>
          </p:spPr>
          <p:txBody>
            <a:bodyPr/>
            <a:p>
              <a:endParaRPr lang="zh-CN" altLang="en-US"/>
            </a:p>
          </p:txBody>
        </p:sp>
      </p:grpSp>
      <p:grpSp>
        <p:nvGrpSpPr>
          <p:cNvPr id="64551" name="组合 64550"/>
          <p:cNvGrpSpPr/>
          <p:nvPr/>
        </p:nvGrpSpPr>
        <p:grpSpPr>
          <a:xfrm>
            <a:off x="631825" y="5899150"/>
            <a:ext cx="1211263" cy="457200"/>
            <a:chOff x="0" y="0"/>
            <a:chExt cx="816" cy="288"/>
          </a:xfrm>
        </p:grpSpPr>
        <p:sp>
          <p:nvSpPr>
            <p:cNvPr id="64552" name="直接连接符 64551"/>
            <p:cNvSpPr/>
            <p:nvPr/>
          </p:nvSpPr>
          <p:spPr>
            <a:xfrm>
              <a:off x="0" y="0"/>
              <a:ext cx="816" cy="0"/>
            </a:xfrm>
            <a:prstGeom prst="line">
              <a:avLst/>
            </a:prstGeom>
            <a:ln w="38100" cap="flat" cmpd="sng">
              <a:solidFill>
                <a:srgbClr val="0000FF"/>
              </a:solidFill>
              <a:prstDash val="solid"/>
              <a:headEnd type="none" w="med" len="med"/>
              <a:tailEnd type="none" w="med" len="med"/>
            </a:ln>
          </p:spPr>
        </p:sp>
        <p:sp>
          <p:nvSpPr>
            <p:cNvPr id="64553" name="直接连接符 64552"/>
            <p:cNvSpPr/>
            <p:nvPr/>
          </p:nvSpPr>
          <p:spPr>
            <a:xfrm>
              <a:off x="0" y="0"/>
              <a:ext cx="0" cy="288"/>
            </a:xfrm>
            <a:prstGeom prst="line">
              <a:avLst/>
            </a:prstGeom>
            <a:ln w="38100" cap="flat" cmpd="sng">
              <a:solidFill>
                <a:srgbClr val="0000FF"/>
              </a:solidFill>
              <a:prstDash val="solid"/>
              <a:headEnd type="none" w="med" len="med"/>
              <a:tailEnd type="none" w="med" len="med"/>
            </a:ln>
          </p:spPr>
        </p:sp>
      </p:grpSp>
      <p:sp>
        <p:nvSpPr>
          <p:cNvPr id="64554" name="文本框 64553"/>
          <p:cNvSpPr txBox="1"/>
          <p:nvPr/>
        </p:nvSpPr>
        <p:spPr>
          <a:xfrm>
            <a:off x="396875" y="5878513"/>
            <a:ext cx="1582738" cy="407987"/>
          </a:xfrm>
          <a:prstGeom prst="rect">
            <a:avLst/>
          </a:prstGeom>
          <a:noFill/>
          <a:ln w="9525">
            <a:noFill/>
          </a:ln>
        </p:spPr>
        <p:txBody>
          <a:bodyPr anchor="ctr" anchorCtr="1">
            <a:spAutoFit/>
          </a:bodyPr>
          <a:p>
            <a:pPr eaLnBrk="0" hangingPunct="0">
              <a:lnSpc>
                <a:spcPct val="130000"/>
              </a:lnSpc>
              <a:spcBef>
                <a:spcPct val="20000"/>
              </a:spcBef>
              <a:buClr>
                <a:srgbClr val="E5182F"/>
              </a:buClr>
              <a:buFont typeface="Wingdings" panose="05000000000000000000" pitchFamily="2" charset="2"/>
            </a:pPr>
            <a:r>
              <a:rPr lang="zh-CN" altLang="en-US" sz="1600" b="1" dirty="0">
                <a:latin typeface="Arial" panose="020B0604020202020204" pitchFamily="34" charset="0"/>
                <a:ea typeface="楷体" panose="02010609060101010101" pitchFamily="1" charset="-122"/>
              </a:rPr>
              <a:t>明确问题</a:t>
            </a:r>
            <a:endParaRPr lang="zh-CN" altLang="en-US" sz="1600" b="1" dirty="0">
              <a:latin typeface="Arial" panose="020B0604020202020204" pitchFamily="34" charset="0"/>
              <a:ea typeface="楷体" panose="0201060906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51"/>
                                        </p:tgtEl>
                                        <p:attrNameLst>
                                          <p:attrName>style.visibility</p:attrName>
                                        </p:attrNameLst>
                                      </p:cBhvr>
                                      <p:to>
                                        <p:strVal val="visible"/>
                                      </p:to>
                                    </p:set>
                                    <p:anim calcmode="lin" valueType="num">
                                      <p:cBhvr additive="base">
                                        <p:cTn id="7" dur="500" fill="hold"/>
                                        <p:tgtEl>
                                          <p:spTgt spid="64551"/>
                                        </p:tgtEl>
                                        <p:attrNameLst>
                                          <p:attrName>ppt_x</p:attrName>
                                        </p:attrNameLst>
                                      </p:cBhvr>
                                      <p:tavLst>
                                        <p:tav tm="0">
                                          <p:val>
                                            <p:strVal val="#ppt_x"/>
                                          </p:val>
                                        </p:tav>
                                        <p:tav tm="100000">
                                          <p:val>
                                            <p:strVal val="#ppt_x"/>
                                          </p:val>
                                        </p:tav>
                                      </p:tavLst>
                                    </p:anim>
                                    <p:anim calcmode="lin" valueType="num">
                                      <p:cBhvr additive="base">
                                        <p:cTn id="8" dur="500" fill="hold"/>
                                        <p:tgtEl>
                                          <p:spTgt spid="645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64554"/>
                                        </p:tgtEl>
                                        <p:attrNameLst>
                                          <p:attrName>style.visibility</p:attrName>
                                        </p:attrNameLst>
                                      </p:cBhvr>
                                      <p:to>
                                        <p:strVal val="visible"/>
                                      </p:to>
                                    </p:set>
                                    <p:animEffect transition="in" filter="box(in)">
                                      <p:cBhvr>
                                        <p:cTn id="12" dur="500"/>
                                        <p:tgtEl>
                                          <p:spTgt spid="64554"/>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64543"/>
                                        </p:tgtEl>
                                        <p:attrNameLst>
                                          <p:attrName>style.visibility</p:attrName>
                                        </p:attrNameLst>
                                      </p:cBhvr>
                                      <p:to>
                                        <p:strVal val="visible"/>
                                      </p:to>
                                    </p:set>
                                    <p:animEffect transition="in" filter="slide(fromBottom)">
                                      <p:cBhvr>
                                        <p:cTn id="16" dur="500"/>
                                        <p:tgtEl>
                                          <p:spTgt spid="6454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4533"/>
                                        </p:tgtEl>
                                        <p:attrNameLst>
                                          <p:attrName>style.visibility</p:attrName>
                                        </p:attrNameLst>
                                      </p:cBhvr>
                                      <p:to>
                                        <p:strVal val="visible"/>
                                      </p:to>
                                    </p:set>
                                    <p:anim calcmode="lin" valueType="num">
                                      <p:cBhvr additive="base">
                                        <p:cTn id="21" dur="500" fill="hold"/>
                                        <p:tgtEl>
                                          <p:spTgt spid="64533"/>
                                        </p:tgtEl>
                                        <p:attrNameLst>
                                          <p:attrName>ppt_x</p:attrName>
                                        </p:attrNameLst>
                                      </p:cBhvr>
                                      <p:tavLst>
                                        <p:tav tm="0">
                                          <p:val>
                                            <p:strVal val="#ppt_x"/>
                                          </p:val>
                                        </p:tav>
                                        <p:tav tm="100000">
                                          <p:val>
                                            <p:strVal val="#ppt_x"/>
                                          </p:val>
                                        </p:tav>
                                      </p:tavLst>
                                    </p:anim>
                                    <p:anim calcmode="lin" valueType="num">
                                      <p:cBhvr additive="base">
                                        <p:cTn id="22" dur="500" fill="hold"/>
                                        <p:tgtEl>
                                          <p:spTgt spid="64533"/>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64536"/>
                                        </p:tgtEl>
                                        <p:attrNameLst>
                                          <p:attrName>style.visibility</p:attrName>
                                        </p:attrNameLst>
                                      </p:cBhvr>
                                      <p:to>
                                        <p:strVal val="visible"/>
                                      </p:to>
                                    </p:set>
                                    <p:animEffect transition="in" filter="box(in)">
                                      <p:cBhvr>
                                        <p:cTn id="26" dur="500"/>
                                        <p:tgtEl>
                                          <p:spTgt spid="6453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530"/>
                                        </p:tgtEl>
                                        <p:attrNameLst>
                                          <p:attrName>style.visibility</p:attrName>
                                        </p:attrNameLst>
                                      </p:cBhvr>
                                      <p:to>
                                        <p:strVal val="visible"/>
                                      </p:to>
                                    </p:set>
                                    <p:anim calcmode="lin" valueType="num">
                                      <p:cBhvr additive="base">
                                        <p:cTn id="31" dur="500" fill="hold"/>
                                        <p:tgtEl>
                                          <p:spTgt spid="64530"/>
                                        </p:tgtEl>
                                        <p:attrNameLst>
                                          <p:attrName>ppt_x</p:attrName>
                                        </p:attrNameLst>
                                      </p:cBhvr>
                                      <p:tavLst>
                                        <p:tav tm="0">
                                          <p:val>
                                            <p:strVal val="#ppt_x"/>
                                          </p:val>
                                        </p:tav>
                                        <p:tav tm="100000">
                                          <p:val>
                                            <p:strVal val="#ppt_x"/>
                                          </p:val>
                                        </p:tav>
                                      </p:tavLst>
                                    </p:anim>
                                    <p:anim calcmode="lin" valueType="num">
                                      <p:cBhvr additive="base">
                                        <p:cTn id="32" dur="500" fill="hold"/>
                                        <p:tgtEl>
                                          <p:spTgt spid="6453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64537"/>
                                        </p:tgtEl>
                                        <p:attrNameLst>
                                          <p:attrName>style.visibility</p:attrName>
                                        </p:attrNameLst>
                                      </p:cBhvr>
                                      <p:to>
                                        <p:strVal val="visible"/>
                                      </p:to>
                                    </p:set>
                                    <p:animEffect transition="in" filter="slide(fromBottom)">
                                      <p:cBhvr>
                                        <p:cTn id="36" dur="500"/>
                                        <p:tgtEl>
                                          <p:spTgt spid="64537"/>
                                        </p:tgtEl>
                                      </p:cBhvr>
                                    </p:animEffect>
                                  </p:childTnLst>
                                </p:cTn>
                              </p:par>
                            </p:childTnLst>
                          </p:cTn>
                        </p:par>
                        <p:par>
                          <p:cTn id="37" fill="hold">
                            <p:stCondLst>
                              <p:cond delay="1000"/>
                            </p:stCondLst>
                            <p:childTnLst>
                              <p:par>
                                <p:cTn id="38" presetID="56" presetClass="path" presetSubtype="0" accel="50000" decel="50000" fill="hold" nodeType="afterEffect">
                                  <p:stCondLst>
                                    <p:cond delay="0"/>
                                  </p:stCondLst>
                                  <p:childTnLst>
                                    <p:animMotion origin="layout" path="M -0.00104 0.00486 L 0.1073 -0.06181 " pathEditMode="relative" rAng="0" ptsTypes="AA">
                                      <p:cBhvr>
                                        <p:cTn id="39" dur="500" fill="hold"/>
                                        <p:tgtEl>
                                          <p:spTgt spid="64543"/>
                                        </p:tgtEl>
                                        <p:attrNameLst>
                                          <p:attrName>ppt_x</p:attrName>
                                          <p:attrName>ppt_y</p:attrName>
                                        </p:attrNameLst>
                                      </p:cBhvr>
                                      <p:rCtr x="5400" y="-3000"/>
                                    </p:animMotion>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4527"/>
                                        </p:tgtEl>
                                        <p:attrNameLst>
                                          <p:attrName>style.visibility</p:attrName>
                                        </p:attrNameLst>
                                      </p:cBhvr>
                                      <p:to>
                                        <p:strVal val="visible"/>
                                      </p:to>
                                    </p:set>
                                    <p:anim calcmode="lin" valueType="num">
                                      <p:cBhvr additive="base">
                                        <p:cTn id="44" dur="500" fill="hold"/>
                                        <p:tgtEl>
                                          <p:spTgt spid="64527"/>
                                        </p:tgtEl>
                                        <p:attrNameLst>
                                          <p:attrName>ppt_x</p:attrName>
                                        </p:attrNameLst>
                                      </p:cBhvr>
                                      <p:tavLst>
                                        <p:tav tm="0">
                                          <p:val>
                                            <p:strVal val="#ppt_x"/>
                                          </p:val>
                                        </p:tav>
                                        <p:tav tm="100000">
                                          <p:val>
                                            <p:strVal val="#ppt_x"/>
                                          </p:val>
                                        </p:tav>
                                      </p:tavLst>
                                    </p:anim>
                                    <p:anim calcmode="lin" valueType="num">
                                      <p:cBhvr additive="base">
                                        <p:cTn id="45" dur="500" fill="hold"/>
                                        <p:tgtEl>
                                          <p:spTgt spid="64527"/>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12" presetClass="entr" presetSubtype="4" fill="hold" grpId="0" nodeType="afterEffect">
                                  <p:stCondLst>
                                    <p:cond delay="0"/>
                                  </p:stCondLst>
                                  <p:childTnLst>
                                    <p:set>
                                      <p:cBhvr>
                                        <p:cTn id="48" dur="1" fill="hold">
                                          <p:stCondLst>
                                            <p:cond delay="0"/>
                                          </p:stCondLst>
                                        </p:cTn>
                                        <p:tgtEl>
                                          <p:spTgt spid="64517"/>
                                        </p:tgtEl>
                                        <p:attrNameLst>
                                          <p:attrName>style.visibility</p:attrName>
                                        </p:attrNameLst>
                                      </p:cBhvr>
                                      <p:to>
                                        <p:strVal val="visible"/>
                                      </p:to>
                                    </p:set>
                                    <p:animEffect transition="in" filter="slide(fromBottom)">
                                      <p:cBhvr>
                                        <p:cTn id="49" dur="500"/>
                                        <p:tgtEl>
                                          <p:spTgt spid="64517"/>
                                        </p:tgtEl>
                                      </p:cBhvr>
                                    </p:animEffect>
                                  </p:childTnLst>
                                </p:cTn>
                              </p:par>
                            </p:childTnLst>
                          </p:cTn>
                        </p:par>
                        <p:par>
                          <p:cTn id="50" fill="hold">
                            <p:stCondLst>
                              <p:cond delay="1000"/>
                            </p:stCondLst>
                            <p:childTnLst>
                              <p:par>
                                <p:cTn id="51" presetID="56" presetClass="path" presetSubtype="0" accel="50000" decel="50000" fill="hold" nodeType="afterEffect">
                                  <p:stCondLst>
                                    <p:cond delay="0"/>
                                  </p:stCondLst>
                                  <p:childTnLst>
                                    <p:animMotion origin="layout" path="M 0.1073 -0.06181 L 0.2073 -0.12847 " pathEditMode="relative" rAng="0" ptsTypes="AA">
                                      <p:cBhvr>
                                        <p:cTn id="52" dur="500" fill="hold"/>
                                        <p:tgtEl>
                                          <p:spTgt spid="64543"/>
                                        </p:tgtEl>
                                        <p:attrNameLst>
                                          <p:attrName>ppt_x</p:attrName>
                                          <p:attrName>ppt_y</p:attrName>
                                        </p:attrNameLst>
                                      </p:cBhvr>
                                      <p:rCtr x="5000" y="-3000"/>
                                    </p:animMotion>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4524"/>
                                        </p:tgtEl>
                                        <p:attrNameLst>
                                          <p:attrName>style.visibility</p:attrName>
                                        </p:attrNameLst>
                                      </p:cBhvr>
                                      <p:to>
                                        <p:strVal val="visible"/>
                                      </p:to>
                                    </p:set>
                                    <p:anim calcmode="lin" valueType="num">
                                      <p:cBhvr additive="base">
                                        <p:cTn id="57" dur="500" fill="hold"/>
                                        <p:tgtEl>
                                          <p:spTgt spid="64524"/>
                                        </p:tgtEl>
                                        <p:attrNameLst>
                                          <p:attrName>ppt_x</p:attrName>
                                        </p:attrNameLst>
                                      </p:cBhvr>
                                      <p:tavLst>
                                        <p:tav tm="0">
                                          <p:val>
                                            <p:strVal val="#ppt_x"/>
                                          </p:val>
                                        </p:tav>
                                        <p:tav tm="100000">
                                          <p:val>
                                            <p:strVal val="#ppt_x"/>
                                          </p:val>
                                        </p:tav>
                                      </p:tavLst>
                                    </p:anim>
                                    <p:anim calcmode="lin" valueType="num">
                                      <p:cBhvr additive="base">
                                        <p:cTn id="58" dur="500" fill="hold"/>
                                        <p:tgtEl>
                                          <p:spTgt spid="64524"/>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64541"/>
                                        </p:tgtEl>
                                        <p:attrNameLst>
                                          <p:attrName>style.visibility</p:attrName>
                                        </p:attrNameLst>
                                      </p:cBhvr>
                                      <p:to>
                                        <p:strVal val="visible"/>
                                      </p:to>
                                    </p:set>
                                    <p:animEffect transition="in" filter="slide(fromBottom)">
                                      <p:cBhvr>
                                        <p:cTn id="62" dur="500"/>
                                        <p:tgtEl>
                                          <p:spTgt spid="64541"/>
                                        </p:tgtEl>
                                      </p:cBhvr>
                                    </p:animEffect>
                                  </p:childTnLst>
                                </p:cTn>
                              </p:par>
                            </p:childTnLst>
                          </p:cTn>
                        </p:par>
                        <p:par>
                          <p:cTn id="63" fill="hold">
                            <p:stCondLst>
                              <p:cond delay="1000"/>
                            </p:stCondLst>
                            <p:childTnLst>
                              <p:par>
                                <p:cTn id="64" presetID="56" presetClass="path" presetSubtype="0" accel="50000" decel="50000" fill="hold" nodeType="afterEffect">
                                  <p:stCondLst>
                                    <p:cond delay="0"/>
                                  </p:stCondLst>
                                  <p:childTnLst>
                                    <p:animMotion origin="layout" path="M 0.2073 -0.12847 L 0.32501 -0.20347 " pathEditMode="relative" rAng="0" ptsTypes="AA">
                                      <p:cBhvr>
                                        <p:cTn id="65" dur="500" fill="hold"/>
                                        <p:tgtEl>
                                          <p:spTgt spid="64543"/>
                                        </p:tgtEl>
                                        <p:attrNameLst>
                                          <p:attrName>ppt_x</p:attrName>
                                          <p:attrName>ppt_y</p:attrName>
                                        </p:attrNameLst>
                                      </p:cBhvr>
                                      <p:rCtr x="5900" y="-3500"/>
                                    </p:animMotion>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64521"/>
                                        </p:tgtEl>
                                        <p:attrNameLst>
                                          <p:attrName>style.visibility</p:attrName>
                                        </p:attrNameLst>
                                      </p:cBhvr>
                                      <p:to>
                                        <p:strVal val="visible"/>
                                      </p:to>
                                    </p:set>
                                    <p:anim calcmode="lin" valueType="num">
                                      <p:cBhvr additive="base">
                                        <p:cTn id="70" dur="500" fill="hold"/>
                                        <p:tgtEl>
                                          <p:spTgt spid="64521"/>
                                        </p:tgtEl>
                                        <p:attrNameLst>
                                          <p:attrName>ppt_x</p:attrName>
                                        </p:attrNameLst>
                                      </p:cBhvr>
                                      <p:tavLst>
                                        <p:tav tm="0">
                                          <p:val>
                                            <p:strVal val="#ppt_x"/>
                                          </p:val>
                                        </p:tav>
                                        <p:tav tm="100000">
                                          <p:val>
                                            <p:strVal val="#ppt_x"/>
                                          </p:val>
                                        </p:tav>
                                      </p:tavLst>
                                    </p:anim>
                                    <p:anim calcmode="lin" valueType="num">
                                      <p:cBhvr additive="base">
                                        <p:cTn id="71" dur="500" fill="hold"/>
                                        <p:tgtEl>
                                          <p:spTgt spid="64521"/>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12" presetClass="entr" presetSubtype="4" fill="hold" grpId="0" nodeType="afterEffect">
                                  <p:stCondLst>
                                    <p:cond delay="0"/>
                                  </p:stCondLst>
                                  <p:childTnLst>
                                    <p:set>
                                      <p:cBhvr>
                                        <p:cTn id="74" dur="1" fill="hold">
                                          <p:stCondLst>
                                            <p:cond delay="0"/>
                                          </p:stCondLst>
                                        </p:cTn>
                                        <p:tgtEl>
                                          <p:spTgt spid="64540"/>
                                        </p:tgtEl>
                                        <p:attrNameLst>
                                          <p:attrName>style.visibility</p:attrName>
                                        </p:attrNameLst>
                                      </p:cBhvr>
                                      <p:to>
                                        <p:strVal val="visible"/>
                                      </p:to>
                                    </p:set>
                                    <p:animEffect transition="in" filter="slide(fromBottom)">
                                      <p:cBhvr>
                                        <p:cTn id="75" dur="500"/>
                                        <p:tgtEl>
                                          <p:spTgt spid="64540"/>
                                        </p:tgtEl>
                                      </p:cBhvr>
                                    </p:animEffect>
                                  </p:childTnLst>
                                </p:cTn>
                              </p:par>
                            </p:childTnLst>
                          </p:cTn>
                        </p:par>
                        <p:par>
                          <p:cTn id="76" fill="hold">
                            <p:stCondLst>
                              <p:cond delay="1000"/>
                            </p:stCondLst>
                            <p:childTnLst>
                              <p:par>
                                <p:cTn id="77" presetID="56" presetClass="path" presetSubtype="0" accel="50000" decel="50000" fill="hold" nodeType="afterEffect">
                                  <p:stCondLst>
                                    <p:cond delay="0"/>
                                  </p:stCondLst>
                                  <p:childTnLst>
                                    <p:animMotion origin="layout" path="M 0.32501 -0.20347 L 0.4323 -0.2632 " pathEditMode="relative" rAng="0" ptsTypes="AA">
                                      <p:cBhvr>
                                        <p:cTn id="78" dur="500" fill="hold"/>
                                        <p:tgtEl>
                                          <p:spTgt spid="64543"/>
                                        </p:tgtEl>
                                        <p:attrNameLst>
                                          <p:attrName>ppt_x</p:attrName>
                                          <p:attrName>ppt_y</p:attrName>
                                        </p:attrNameLst>
                                      </p:cBhvr>
                                      <p:rCtr x="5400" y="-2700"/>
                                    </p:animMotion>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64518"/>
                                        </p:tgtEl>
                                        <p:attrNameLst>
                                          <p:attrName>style.visibility</p:attrName>
                                        </p:attrNameLst>
                                      </p:cBhvr>
                                      <p:to>
                                        <p:strVal val="visible"/>
                                      </p:to>
                                    </p:set>
                                    <p:anim calcmode="lin" valueType="num">
                                      <p:cBhvr additive="base">
                                        <p:cTn id="83" dur="500" fill="hold"/>
                                        <p:tgtEl>
                                          <p:spTgt spid="64518"/>
                                        </p:tgtEl>
                                        <p:attrNameLst>
                                          <p:attrName>ppt_x</p:attrName>
                                        </p:attrNameLst>
                                      </p:cBhvr>
                                      <p:tavLst>
                                        <p:tav tm="0">
                                          <p:val>
                                            <p:strVal val="#ppt_x"/>
                                          </p:val>
                                        </p:tav>
                                        <p:tav tm="100000">
                                          <p:val>
                                            <p:strVal val="#ppt_x"/>
                                          </p:val>
                                        </p:tav>
                                      </p:tavLst>
                                    </p:anim>
                                    <p:anim calcmode="lin" valueType="num">
                                      <p:cBhvr additive="base">
                                        <p:cTn id="84" dur="500" fill="hold"/>
                                        <p:tgtEl>
                                          <p:spTgt spid="64518"/>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12" presetClass="entr" presetSubtype="4" fill="hold" grpId="0" nodeType="afterEffect">
                                  <p:stCondLst>
                                    <p:cond delay="0"/>
                                  </p:stCondLst>
                                  <p:childTnLst>
                                    <p:set>
                                      <p:cBhvr>
                                        <p:cTn id="87" dur="1" fill="hold">
                                          <p:stCondLst>
                                            <p:cond delay="0"/>
                                          </p:stCondLst>
                                        </p:cTn>
                                        <p:tgtEl>
                                          <p:spTgt spid="64539"/>
                                        </p:tgtEl>
                                        <p:attrNameLst>
                                          <p:attrName>style.visibility</p:attrName>
                                        </p:attrNameLst>
                                      </p:cBhvr>
                                      <p:to>
                                        <p:strVal val="visible"/>
                                      </p:to>
                                    </p:set>
                                    <p:animEffect transition="in" filter="slide(fromBottom)">
                                      <p:cBhvr>
                                        <p:cTn id="88" dur="500"/>
                                        <p:tgtEl>
                                          <p:spTgt spid="64539"/>
                                        </p:tgtEl>
                                      </p:cBhvr>
                                    </p:animEffect>
                                  </p:childTnLst>
                                </p:cTn>
                              </p:par>
                            </p:childTnLst>
                          </p:cTn>
                        </p:par>
                        <p:par>
                          <p:cTn id="89" fill="hold">
                            <p:stCondLst>
                              <p:cond delay="1000"/>
                            </p:stCondLst>
                            <p:childTnLst>
                              <p:par>
                                <p:cTn id="90" presetID="56" presetClass="path" presetSubtype="0" accel="50000" decel="50000" fill="hold" nodeType="afterEffect">
                                  <p:stCondLst>
                                    <p:cond delay="0"/>
                                  </p:stCondLst>
                                  <p:childTnLst>
                                    <p:animMotion origin="layout" path="M 0.4323 -0.2632 L 0.54063 -0.32986 " pathEditMode="relative" rAng="0" ptsTypes="AA">
                                      <p:cBhvr>
                                        <p:cTn id="91" dur="500" fill="hold"/>
                                        <p:tgtEl>
                                          <p:spTgt spid="64543"/>
                                        </p:tgtEl>
                                        <p:attrNameLst>
                                          <p:attrName>ppt_x</p:attrName>
                                          <p:attrName>ppt_y</p:attrName>
                                        </p:attrNameLst>
                                      </p:cBhvr>
                                      <p:rCtr x="5400" y="-3000"/>
                                    </p:animMotion>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64514"/>
                                        </p:tgtEl>
                                        <p:attrNameLst>
                                          <p:attrName>style.visibility</p:attrName>
                                        </p:attrNameLst>
                                      </p:cBhvr>
                                      <p:to>
                                        <p:strVal val="visible"/>
                                      </p:to>
                                    </p:set>
                                    <p:anim calcmode="lin" valueType="num">
                                      <p:cBhvr additive="base">
                                        <p:cTn id="96" dur="500" fill="hold"/>
                                        <p:tgtEl>
                                          <p:spTgt spid="64514"/>
                                        </p:tgtEl>
                                        <p:attrNameLst>
                                          <p:attrName>ppt_x</p:attrName>
                                        </p:attrNameLst>
                                      </p:cBhvr>
                                      <p:tavLst>
                                        <p:tav tm="0">
                                          <p:val>
                                            <p:strVal val="#ppt_x"/>
                                          </p:val>
                                        </p:tav>
                                        <p:tav tm="100000">
                                          <p:val>
                                            <p:strVal val="#ppt_x"/>
                                          </p:val>
                                        </p:tav>
                                      </p:tavLst>
                                    </p:anim>
                                    <p:anim calcmode="lin" valueType="num">
                                      <p:cBhvr additive="base">
                                        <p:cTn id="97" dur="500" fill="hold"/>
                                        <p:tgtEl>
                                          <p:spTgt spid="64514"/>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12" presetClass="entr" presetSubtype="4" fill="hold" grpId="0" nodeType="afterEffect">
                                  <p:stCondLst>
                                    <p:cond delay="0"/>
                                  </p:stCondLst>
                                  <p:childTnLst>
                                    <p:set>
                                      <p:cBhvr>
                                        <p:cTn id="100" dur="1" fill="hold">
                                          <p:stCondLst>
                                            <p:cond delay="0"/>
                                          </p:stCondLst>
                                        </p:cTn>
                                        <p:tgtEl>
                                          <p:spTgt spid="64538"/>
                                        </p:tgtEl>
                                        <p:attrNameLst>
                                          <p:attrName>style.visibility</p:attrName>
                                        </p:attrNameLst>
                                      </p:cBhvr>
                                      <p:to>
                                        <p:strVal val="visible"/>
                                      </p:to>
                                    </p:set>
                                    <p:animEffect transition="in" filter="slide(fromBottom)">
                                      <p:cBhvr>
                                        <p:cTn id="101" dur="500"/>
                                        <p:tgtEl>
                                          <p:spTgt spid="64538"/>
                                        </p:tgtEl>
                                      </p:cBhvr>
                                    </p:animEffect>
                                  </p:childTnLst>
                                </p:cTn>
                              </p:par>
                            </p:childTnLst>
                          </p:cTn>
                        </p:par>
                        <p:par>
                          <p:cTn id="102" fill="hold">
                            <p:stCondLst>
                              <p:cond delay="1000"/>
                            </p:stCondLst>
                            <p:childTnLst>
                              <p:par>
                                <p:cTn id="103" presetID="22" presetClass="exit" presetSubtype="4" fill="hold" nodeType="afterEffect">
                                  <p:stCondLst>
                                    <p:cond delay="0"/>
                                  </p:stCondLst>
                                  <p:childTnLst>
                                    <p:animEffect transition="out" filter="wipe(down)">
                                      <p:cBhvr>
                                        <p:cTn id="104" dur="500"/>
                                        <p:tgtEl>
                                          <p:spTgt spid="64543"/>
                                        </p:tgtEl>
                                      </p:cBhvr>
                                    </p:animEffect>
                                    <p:set>
                                      <p:cBhvr>
                                        <p:cTn id="105" dur="1" fill="hold">
                                          <p:stCondLst>
                                            <p:cond delay="499"/>
                                          </p:stCondLst>
                                        </p:cTn>
                                        <p:tgtEl>
                                          <p:spTgt spid="64543"/>
                                        </p:tgtEl>
                                        <p:attrNameLst>
                                          <p:attrName>style.visibility</p:attrName>
                                        </p:attrNameLst>
                                      </p:cBhvr>
                                      <p:to>
                                        <p:strVal val="hidden"/>
                                      </p:to>
                                    </p:set>
                                  </p:childTnLst>
                                </p:cTn>
                              </p:par>
                              <p:par>
                                <p:cTn id="106" presetID="12" presetClass="entr" presetSubtype="4" fill="hold" nodeType="withEffect">
                                  <p:stCondLst>
                                    <p:cond delay="0"/>
                                  </p:stCondLst>
                                  <p:childTnLst>
                                    <p:set>
                                      <p:cBhvr>
                                        <p:cTn id="107" dur="1" fill="hold">
                                          <p:stCondLst>
                                            <p:cond delay="0"/>
                                          </p:stCondLst>
                                        </p:cTn>
                                        <p:tgtEl>
                                          <p:spTgt spid="64544"/>
                                        </p:tgtEl>
                                        <p:attrNameLst>
                                          <p:attrName>style.visibility</p:attrName>
                                        </p:attrNameLst>
                                      </p:cBhvr>
                                      <p:to>
                                        <p:strVal val="visible"/>
                                      </p:to>
                                    </p:set>
                                    <p:animEffect transition="in" filter="slide(fromBottom)">
                                      <p:cBhvr>
                                        <p:cTn id="108" dur="500"/>
                                        <p:tgtEl>
                                          <p:spTgt spid="64544"/>
                                        </p:tgtEl>
                                      </p:cBhvr>
                                    </p:animEffect>
                                  </p:childTnLst>
                                </p:cTn>
                              </p:par>
                            </p:childTnLst>
                          </p:cTn>
                        </p:par>
                        <p:par>
                          <p:cTn id="109" fill="hold">
                            <p:stCondLst>
                              <p:cond delay="1500"/>
                            </p:stCondLst>
                            <p:childTnLst>
                              <p:par>
                                <p:cTn id="110" presetID="12" presetClass="entr" presetSubtype="4" fill="hold" nodeType="afterEffect">
                                  <p:stCondLst>
                                    <p:cond delay="0"/>
                                  </p:stCondLst>
                                  <p:childTnLst>
                                    <p:set>
                                      <p:cBhvr>
                                        <p:cTn id="111" dur="1" fill="hold">
                                          <p:stCondLst>
                                            <p:cond delay="0"/>
                                          </p:stCondLst>
                                        </p:cTn>
                                        <p:tgtEl>
                                          <p:spTgt spid="64542">
                                            <p:txEl>
                                              <p:charRg st="0" end="22"/>
                                            </p:txEl>
                                          </p:spTgt>
                                        </p:tgtEl>
                                        <p:attrNameLst>
                                          <p:attrName>style.visibility</p:attrName>
                                        </p:attrNameLst>
                                      </p:cBhvr>
                                      <p:to>
                                        <p:strVal val="visible"/>
                                      </p:to>
                                    </p:set>
                                    <p:animEffect transition="in" filter="slide(fromBottom)">
                                      <p:cBhvr>
                                        <p:cTn id="112" dur="2000"/>
                                        <p:tgtEl>
                                          <p:spTgt spid="64542">
                                            <p:txEl>
                                              <p:charRg st="0"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36" grpId="0"/>
      <p:bldP spid="64537" grpId="0"/>
      <p:bldP spid="64538" grpId="0"/>
      <p:bldP spid="64539" grpId="0"/>
      <p:bldP spid="64540" grpId="0"/>
      <p:bldP spid="64541" grpId="0"/>
      <p:bldP spid="645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p:nvPr/>
        </p:nvSpPr>
        <p:spPr>
          <a:xfrm>
            <a:off x="1758950" y="2606675"/>
            <a:ext cx="5556250" cy="708025"/>
          </a:xfrm>
          <a:prstGeom prst="rect">
            <a:avLst/>
          </a:prstGeom>
          <a:noFill/>
          <a:ln w="9525">
            <a:noFill/>
          </a:ln>
        </p:spPr>
        <p:txBody>
          <a:bodyPr lIns="91432" tIns="45716" rIns="91432" bIns="45716" anchor="b" anchorCtr="0"/>
          <a:p>
            <a:pPr algn="ctr"/>
            <a:r>
              <a:rPr lang="en-US" altLang="zh-CN" sz="4800" b="1">
                <a:solidFill>
                  <a:srgbClr val="660066"/>
                </a:solidFill>
                <a:latin typeface="黑体" panose="02010609060101010101" pitchFamily="2" charset="-122"/>
                <a:ea typeface="黑体" panose="02010609060101010101" pitchFamily="2" charset="-122"/>
              </a:rPr>
              <a:t>STEP1</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明确问题</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body" idx="4294967295"/>
          </p:nvPr>
        </p:nvSpPr>
        <p:spPr>
          <a:xfrm>
            <a:off x="395288" y="1206500"/>
            <a:ext cx="8229600" cy="4814888"/>
          </a:xfrm>
          <a:ln/>
        </p:spPr>
        <p:txBody>
          <a:bodyPr vert="horz" wrap="square" lIns="88340" tIns="44170" rIns="88340" bIns="44170" anchor="t" anchorCtr="0"/>
          <a:p>
            <a:pPr eaLnBrk="1" hangingPunct="1"/>
            <a:r>
              <a:rPr lang="zh-CN" altLang="en-US" sz="1600" b="1" dirty="0">
                <a:solidFill>
                  <a:schemeClr val="tx2"/>
                </a:solidFill>
                <a:latin typeface="黑体" panose="02010609060101010101" pitchFamily="2" charset="-122"/>
                <a:ea typeface="黑体" panose="02010609060101010101" pitchFamily="2" charset="-122"/>
              </a:rPr>
              <a:t>在企业</a:t>
            </a:r>
            <a:r>
              <a:rPr lang="en-US" altLang="zh-CN" sz="1600" b="1">
                <a:solidFill>
                  <a:schemeClr val="tx2"/>
                </a:solidFill>
                <a:latin typeface="黑体" panose="02010609060101010101" pitchFamily="2" charset="-122"/>
                <a:ea typeface="黑体" panose="02010609060101010101" pitchFamily="2" charset="-122"/>
              </a:rPr>
              <a:t>，</a:t>
            </a:r>
            <a:r>
              <a:rPr lang="en-US" altLang="zh-CN" sz="1600" b="1" err="1">
                <a:solidFill>
                  <a:schemeClr val="tx2"/>
                </a:solidFill>
                <a:latin typeface="黑体" panose="02010609060101010101" pitchFamily="2" charset="-122"/>
                <a:ea typeface="黑体" panose="02010609060101010101" pitchFamily="2" charset="-122"/>
              </a:rPr>
              <a:t>没有哪一项工作是不存在问题的。要从工作的真正目的出发，带着强烈的</a:t>
            </a:r>
            <a:br>
              <a:rPr lang="en-US" altLang="zh-CN" sz="1600" b="1">
                <a:solidFill>
                  <a:schemeClr val="tx2"/>
                </a:solidFill>
                <a:latin typeface="黑体" panose="02010609060101010101" pitchFamily="2" charset="-122"/>
                <a:ea typeface="黑体" panose="02010609060101010101" pitchFamily="2" charset="-122"/>
              </a:rPr>
            </a:br>
            <a:r>
              <a:rPr lang="en-US" altLang="zh-CN" sz="1600" b="1" err="1">
                <a:solidFill>
                  <a:schemeClr val="tx2"/>
                </a:solidFill>
                <a:latin typeface="黑体" panose="02010609060101010101" pitchFamily="2" charset="-122"/>
                <a:ea typeface="黑体" panose="02010609060101010101" pitchFamily="2" charset="-122"/>
              </a:rPr>
              <a:t>问题意识，主动地发现问题</a:t>
            </a:r>
            <a:r>
              <a:rPr lang="en-US" altLang="zh-CN" sz="1600" b="1">
                <a:solidFill>
                  <a:schemeClr val="tx2"/>
                </a:solidFill>
                <a:latin typeface="黑体" panose="02010609060101010101" pitchFamily="2" charset="-122"/>
                <a:ea typeface="黑体" panose="02010609060101010101" pitchFamily="2" charset="-122"/>
              </a:rPr>
              <a:t>。</a:t>
            </a:r>
            <a:endParaRPr lang="en-US" altLang="zh-CN" sz="1600" b="1">
              <a:solidFill>
                <a:schemeClr val="tx2"/>
              </a:solidFill>
              <a:latin typeface="黑体" panose="02010609060101010101" pitchFamily="2" charset="-122"/>
              <a:ea typeface="黑体" panose="02010609060101010101" pitchFamily="2" charset="-122"/>
            </a:endParaRPr>
          </a:p>
          <a:p>
            <a:pPr eaLnBrk="1" hangingPunct="1"/>
            <a:r>
              <a:rPr lang="zh-CN" altLang="en-US" sz="1600" b="1" dirty="0">
                <a:solidFill>
                  <a:schemeClr val="tx2"/>
                </a:solidFill>
                <a:latin typeface="黑体" panose="02010609060101010101" pitchFamily="2" charset="-122"/>
                <a:ea typeface="黑体" panose="02010609060101010101" pitchFamily="2" charset="-122"/>
              </a:rPr>
              <a:t>任何时候都不满足于现状，要志存高远，首先在脑海里描绘</a:t>
            </a:r>
            <a:r>
              <a:rPr lang="zh-CN" altLang="en-US" sz="1600" b="1" dirty="0">
                <a:solidFill>
                  <a:schemeClr val="tx2"/>
                </a:solidFill>
                <a:latin typeface="宋体" panose="02010600030101010101" pitchFamily="2" charset="-122"/>
                <a:ea typeface="黑体" panose="02010609060101010101" pitchFamily="2" charset="-122"/>
              </a:rPr>
              <a:t>“</a:t>
            </a:r>
            <a:r>
              <a:rPr lang="zh-CN" altLang="en-US" sz="1600" b="1" dirty="0">
                <a:solidFill>
                  <a:schemeClr val="tx2"/>
                </a:solidFill>
                <a:latin typeface="黑体" panose="02010609060101010101" pitchFamily="2" charset="-122"/>
                <a:ea typeface="黑体" panose="02010609060101010101" pitchFamily="2" charset="-122"/>
              </a:rPr>
              <a:t>理想状态</a:t>
            </a:r>
            <a:r>
              <a:rPr lang="zh-CN" altLang="en-US" sz="1600" b="1" dirty="0">
                <a:solidFill>
                  <a:schemeClr val="tx2"/>
                </a:solidFill>
                <a:latin typeface="宋体" panose="02010600030101010101" pitchFamily="2" charset="-122"/>
                <a:ea typeface="黑体" panose="02010609060101010101" pitchFamily="2" charset="-122"/>
              </a:rPr>
              <a:t>”</a:t>
            </a:r>
            <a:r>
              <a:rPr lang="zh-CN" altLang="en-US" sz="1600" b="1" dirty="0">
                <a:solidFill>
                  <a:schemeClr val="tx2"/>
                </a:solidFill>
                <a:latin typeface="黑体" panose="02010609060101010101" pitchFamily="2" charset="-122"/>
                <a:ea typeface="黑体" panose="02010609060101010101" pitchFamily="2" charset="-122"/>
              </a:rPr>
              <a:t>，将其与</a:t>
            </a:r>
            <a:br>
              <a:rPr lang="zh-CN" altLang="en-US" sz="1600" b="1" dirty="0">
                <a:solidFill>
                  <a:schemeClr val="tx2"/>
                </a:solidFill>
                <a:latin typeface="黑体" panose="02010609060101010101" pitchFamily="2" charset="-122"/>
                <a:ea typeface="黑体" panose="02010609060101010101" pitchFamily="2" charset="-122"/>
              </a:rPr>
            </a:br>
            <a:r>
              <a:rPr lang="zh-CN" altLang="en-US" sz="1600" b="1" dirty="0">
                <a:solidFill>
                  <a:schemeClr val="tx2"/>
                </a:solidFill>
                <a:latin typeface="黑体" panose="02010609060101010101" pitchFamily="2" charset="-122"/>
                <a:ea typeface="黑体" panose="02010609060101010101" pitchFamily="2" charset="-122"/>
              </a:rPr>
              <a:t>现状的差距</a:t>
            </a:r>
            <a:r>
              <a:rPr lang="zh-CN" altLang="en-US" sz="1600" b="1" dirty="0">
                <a:solidFill>
                  <a:schemeClr val="hlink"/>
                </a:solidFill>
                <a:latin typeface="宋体" panose="02010600030101010101" pitchFamily="2" charset="-122"/>
                <a:ea typeface="黑体" panose="02010609060101010101" pitchFamily="2" charset="-122"/>
              </a:rPr>
              <a:t>“</a:t>
            </a:r>
            <a:r>
              <a:rPr lang="zh-CN" altLang="en-US" sz="1600" b="1" dirty="0">
                <a:solidFill>
                  <a:schemeClr val="hlink"/>
                </a:solidFill>
                <a:latin typeface="黑体" panose="02010609060101010101" pitchFamily="2" charset="-122"/>
                <a:ea typeface="黑体" panose="02010609060101010101" pitchFamily="2" charset="-122"/>
              </a:rPr>
              <a:t>可视化</a:t>
            </a:r>
            <a:r>
              <a:rPr lang="zh-CN" altLang="en-US" sz="1600" b="1" dirty="0">
                <a:solidFill>
                  <a:schemeClr val="hlink"/>
                </a:solidFill>
                <a:latin typeface="宋体" panose="02010600030101010101" pitchFamily="2" charset="-122"/>
                <a:ea typeface="黑体" panose="02010609060101010101" pitchFamily="2" charset="-122"/>
              </a:rPr>
              <a:t>”</a:t>
            </a:r>
            <a:r>
              <a:rPr lang="zh-CN" altLang="en-US" sz="1600" b="1" dirty="0">
                <a:solidFill>
                  <a:schemeClr val="tx2"/>
                </a:solidFill>
                <a:latin typeface="黑体" panose="02010609060101010101" pitchFamily="2" charset="-122"/>
                <a:ea typeface="黑体" panose="02010609060101010101" pitchFamily="2" charset="-122"/>
              </a:rPr>
              <a:t>，从而将问题明确化</a:t>
            </a:r>
            <a:endParaRPr lang="zh-CN" altLang="en-US" sz="1600" b="1" dirty="0">
              <a:solidFill>
                <a:schemeClr val="tx2"/>
              </a:solidFill>
              <a:latin typeface="黑体" panose="02010609060101010101" pitchFamily="2" charset="-122"/>
              <a:ea typeface="黑体" panose="02010609060101010101" pitchFamily="2" charset="-122"/>
            </a:endParaRPr>
          </a:p>
          <a:p>
            <a:pPr eaLnBrk="1" hangingPunct="1">
              <a:buNone/>
            </a:pPr>
            <a:endParaRPr lang="en-US" altLang="zh-CN" sz="1600" b="1">
              <a:solidFill>
                <a:schemeClr val="tx2"/>
              </a:solidFill>
              <a:latin typeface="黑体" panose="02010609060101010101" pitchFamily="2" charset="-122"/>
              <a:ea typeface="黑体" panose="02010609060101010101" pitchFamily="2" charset="-122"/>
            </a:endParaRPr>
          </a:p>
        </p:txBody>
      </p:sp>
      <p:grpSp>
        <p:nvGrpSpPr>
          <p:cNvPr id="66563" name="组合 66562"/>
          <p:cNvGrpSpPr/>
          <p:nvPr/>
        </p:nvGrpSpPr>
        <p:grpSpPr>
          <a:xfrm>
            <a:off x="684213" y="2420938"/>
            <a:ext cx="7848600" cy="4103687"/>
            <a:chOff x="0" y="0"/>
            <a:chExt cx="3264" cy="2064"/>
          </a:xfrm>
        </p:grpSpPr>
        <p:sp>
          <p:nvSpPr>
            <p:cNvPr id="66564" name="Rectangle 4"/>
            <p:cNvSpPr/>
            <p:nvPr/>
          </p:nvSpPr>
          <p:spPr>
            <a:xfrm>
              <a:off x="0" y="0"/>
              <a:ext cx="3264" cy="2064"/>
            </a:xfrm>
            <a:prstGeom prst="rect">
              <a:avLst/>
            </a:prstGeom>
            <a:solidFill>
              <a:schemeClr val="bg1"/>
            </a:solidFill>
            <a:ln w="9525"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90000" tIns="46800" rIns="90000" bIns="46800" anchor="ctr" anchorCtr="0"/>
            <a:p>
              <a:endParaRPr lang="ja-JP" altLang="en-US" dirty="0">
                <a:latin typeface="Arial" panose="020B0604020202020204" pitchFamily="34" charset="0"/>
                <a:ea typeface="宋体" panose="02010600030101010101" pitchFamily="2" charset="-122"/>
              </a:endParaRPr>
            </a:p>
          </p:txBody>
        </p:sp>
        <p:sp>
          <p:nvSpPr>
            <p:cNvPr id="66565" name="Rectangle 5"/>
            <p:cNvSpPr/>
            <p:nvPr/>
          </p:nvSpPr>
          <p:spPr>
            <a:xfrm>
              <a:off x="0" y="64"/>
              <a:ext cx="3264" cy="224"/>
            </a:xfrm>
            <a:prstGeom prst="rect">
              <a:avLst/>
            </a:prstGeom>
            <a:noFill/>
            <a:ln w="9525">
              <a:noFill/>
            </a:ln>
          </p:spPr>
          <p:txBody>
            <a:bodyPr wrap="none" lIns="89992" tIns="46796" rIns="89992" bIns="46796" anchor="ctr" anchorCtr="0"/>
            <a:p>
              <a:pPr algn="ctr"/>
              <a:r>
                <a:rPr lang="zh-CN" altLang="en-US" sz="1600" b="1" dirty="0">
                  <a:latin typeface="幼圆" panose="02010509060101010101" pitchFamily="49" charset="-122"/>
                  <a:ea typeface="黑体" panose="02010609060101010101" pitchFamily="2" charset="-122"/>
                </a:rPr>
                <a:t>－将模糊的问题意识明确化－</a:t>
              </a:r>
              <a:endParaRPr lang="ja-JP" altLang="en-US" sz="1600" b="1" dirty="0">
                <a:latin typeface="幼圆" panose="02010509060101010101" pitchFamily="49" charset="-122"/>
                <a:ea typeface="黑体" panose="02010609060101010101" pitchFamily="2" charset="-122"/>
              </a:endParaRPr>
            </a:p>
          </p:txBody>
        </p:sp>
        <p:sp>
          <p:nvSpPr>
            <p:cNvPr id="66566" name="Cloud"/>
            <p:cNvSpPr>
              <a:spLocks noChangeAspect="1" noEditPoints="1"/>
            </p:cNvSpPr>
            <p:nvPr/>
          </p:nvSpPr>
          <p:spPr>
            <a:xfrm>
              <a:off x="2340" y="1273"/>
              <a:ext cx="667" cy="328"/>
            </a:xfrm>
            <a:prstGeom prst="foldedCorner">
              <a:avLst>
                <a:gd name="adj" fmla="val 12500"/>
              </a:avLst>
            </a:prstGeom>
            <a:solidFill>
              <a:srgbClr val="FF6699"/>
            </a:solidFill>
            <a:ln w="9525">
              <a:noFill/>
            </a:ln>
          </p:spPr>
          <p:txBody>
            <a:bodyPr lIns="91432" tIns="45716" rIns="91432" bIns="45716" anchor="ctr" anchorCtr="0"/>
            <a:p>
              <a:pPr algn="ctr"/>
              <a:r>
                <a:rPr lang="zh-CN" altLang="en-US" sz="1600" b="1" dirty="0">
                  <a:latin typeface="幼圆" panose="02010509060101010101" pitchFamily="49" charset="-122"/>
                  <a:ea typeface="黑体" panose="02010609060101010101" pitchFamily="2" charset="-122"/>
                </a:rPr>
                <a:t>问题</a:t>
              </a:r>
              <a:endParaRPr lang="ja-JP" altLang="en-US" sz="1600" b="1" dirty="0">
                <a:latin typeface="幼圆" panose="02010509060101010101" pitchFamily="49" charset="-122"/>
                <a:ea typeface="黑体" panose="02010609060101010101" pitchFamily="2" charset="-122"/>
              </a:endParaRPr>
            </a:p>
          </p:txBody>
        </p:sp>
        <p:sp>
          <p:nvSpPr>
            <p:cNvPr id="66567" name="AutoShape 7"/>
            <p:cNvSpPr>
              <a:spLocks noChangeAspect="1"/>
            </p:cNvSpPr>
            <p:nvPr/>
          </p:nvSpPr>
          <p:spPr>
            <a:xfrm rot="5400000">
              <a:off x="1512" y="1081"/>
              <a:ext cx="555" cy="738"/>
            </a:xfrm>
            <a:custGeom>
              <a:avLst/>
              <a:gdLst>
                <a:gd name="txL" fmla="*/ 2141 w 21600"/>
                <a:gd name="txT" fmla="*/ 12351 h 21600"/>
                <a:gd name="txR" fmla="*/ 19459 w 21600"/>
                <a:gd name="txB" fmla="*/ 18527 h 21600"/>
              </a:gdLst>
              <a:ahLst/>
              <a:cxnLst>
                <a:cxn ang="17694720">
                  <a:pos x="7" y="0"/>
                </a:cxn>
                <a:cxn ang="11796480">
                  <a:pos x="0" y="18"/>
                </a:cxn>
                <a:cxn ang="5898240">
                  <a:pos x="7" y="22"/>
                </a:cxn>
                <a:cxn ang="0">
                  <a:pos x="14" y="18"/>
                </a:cxn>
              </a:cxnLst>
              <a:rect l="txL" t="txT" r="txR" b="txB"/>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CC99"/>
            </a:solidFill>
            <a:ln w="9525" cap="flat" cmpd="sng">
              <a:solidFill>
                <a:schemeClr val="tx1"/>
              </a:solidFill>
              <a:prstDash val="solid"/>
              <a:miter/>
              <a:headEnd type="none" w="med" len="med"/>
              <a:tailEnd type="none" w="med" len="med"/>
            </a:ln>
          </p:spPr>
          <p:txBody>
            <a:bodyPr wrap="none" lIns="90000" tIns="46800" rIns="90000" bIns="46800" anchor="ctr" anchorCtr="0"/>
            <a:p>
              <a:endParaRPr lang="zh-CN" altLang="en-US" dirty="0">
                <a:latin typeface="Arial" panose="020B0604020202020204" pitchFamily="34" charset="0"/>
                <a:ea typeface="宋体" panose="02010600030101010101" pitchFamily="2" charset="-122"/>
              </a:endParaRPr>
            </a:p>
          </p:txBody>
        </p:sp>
        <p:sp>
          <p:nvSpPr>
            <p:cNvPr id="66568" name="Rectangle 8"/>
            <p:cNvSpPr>
              <a:spLocks noChangeAspect="1"/>
            </p:cNvSpPr>
            <p:nvPr/>
          </p:nvSpPr>
          <p:spPr>
            <a:xfrm>
              <a:off x="1547" y="1324"/>
              <a:ext cx="174" cy="327"/>
            </a:xfrm>
            <a:prstGeom prst="rect">
              <a:avLst/>
            </a:prstGeom>
            <a:noFill/>
            <a:ln w="9525">
              <a:noFill/>
            </a:ln>
          </p:spPr>
          <p:txBody>
            <a:bodyPr vert="eaVert" wrap="none" lIns="89992" tIns="46796" rIns="89992" bIns="46796" anchor="ctr" anchorCtr="0"/>
            <a:p>
              <a:pPr algn="ctr" eaLnBrk="0" hangingPunct="0"/>
              <a:r>
                <a:rPr lang="zh-CN" altLang="en-US" sz="1600" b="1" dirty="0">
                  <a:latin typeface="幼圆" panose="02010509060101010101" pitchFamily="49" charset="-122"/>
                  <a:ea typeface="黑体" panose="02010609060101010101" pitchFamily="2" charset="-122"/>
                </a:rPr>
                <a:t>差距在于</a:t>
              </a:r>
              <a:r>
                <a:rPr lang="ja-JP" altLang="en-US" sz="1600" b="1" dirty="0">
                  <a:latin typeface="幼圆" panose="02010509060101010101" pitchFamily="49" charset="-122"/>
                  <a:ea typeface="黑体" panose="02010609060101010101" pitchFamily="2" charset="-122"/>
                </a:rPr>
                <a:t>？</a:t>
              </a:r>
              <a:endParaRPr lang="ja-JP" altLang="en-US" sz="1600" b="1" dirty="0">
                <a:latin typeface="幼圆" panose="02010509060101010101" pitchFamily="49" charset="-122"/>
                <a:ea typeface="黑体" panose="02010609060101010101" pitchFamily="2" charset="-122"/>
              </a:endParaRPr>
            </a:p>
          </p:txBody>
        </p:sp>
        <p:cxnSp>
          <p:nvCxnSpPr>
            <p:cNvPr id="66569" name="AutoShape 9"/>
            <p:cNvCxnSpPr>
              <a:cxnSpLocks noChangeAspect="1"/>
              <a:endCxn id="66574" idx="2"/>
            </p:cNvCxnSpPr>
            <p:nvPr/>
          </p:nvCxnSpPr>
          <p:spPr>
            <a:xfrm rot="10800000">
              <a:off x="912" y="524"/>
              <a:ext cx="2" cy="1344"/>
            </a:xfrm>
            <a:prstGeom prst="bentConnector3">
              <a:avLst>
                <a:gd name="adj1" fmla="val 21499991"/>
              </a:avLst>
            </a:prstGeom>
            <a:ln w="19050" cap="flat" cmpd="sng">
              <a:solidFill>
                <a:schemeClr val="tx1"/>
              </a:solidFill>
              <a:prstDash val="solid"/>
              <a:miter/>
              <a:headEnd type="none" w="med" len="med"/>
              <a:tailEnd type="triangle" w="med" len="med"/>
            </a:ln>
          </p:spPr>
        </p:cxnSp>
        <p:sp>
          <p:nvSpPr>
            <p:cNvPr id="66570" name="Rectangle 10"/>
            <p:cNvSpPr>
              <a:spLocks noChangeAspect="1"/>
            </p:cNvSpPr>
            <p:nvPr/>
          </p:nvSpPr>
          <p:spPr>
            <a:xfrm>
              <a:off x="336" y="446"/>
              <a:ext cx="174" cy="1217"/>
            </a:xfrm>
            <a:prstGeom prst="rect">
              <a:avLst/>
            </a:prstGeom>
            <a:noFill/>
            <a:ln w="9525">
              <a:noFill/>
            </a:ln>
          </p:spPr>
          <p:txBody>
            <a:bodyPr vert="eaVert" wrap="none" lIns="89992" tIns="46796" rIns="89992" bIns="46796" anchor="ctr" anchorCtr="0"/>
            <a:p>
              <a:pPr algn="ctr" eaLnBrk="0" hangingPunct="0"/>
              <a:r>
                <a:rPr lang="zh-CN" altLang="en-US" sz="1600" b="1" dirty="0">
                  <a:latin typeface="幼圆" panose="02010509060101010101" pitchFamily="49" charset="-122"/>
                  <a:ea typeface="黑体" panose="02010609060101010101" pitchFamily="2" charset="-122"/>
                </a:rPr>
                <a:t>是否能够为目的达成作出贡献？</a:t>
              </a:r>
              <a:endParaRPr lang="ja-JP" altLang="en-US" sz="1600" b="1" dirty="0">
                <a:latin typeface="幼圆" panose="02010509060101010101" pitchFamily="49" charset="-122"/>
                <a:ea typeface="黑体" panose="02010609060101010101" pitchFamily="2" charset="-122"/>
              </a:endParaRPr>
            </a:p>
          </p:txBody>
        </p:sp>
        <p:cxnSp>
          <p:nvCxnSpPr>
            <p:cNvPr id="66571" name="AutoShape 11"/>
            <p:cNvCxnSpPr>
              <a:cxnSpLocks noChangeAspect="1"/>
            </p:cNvCxnSpPr>
            <p:nvPr/>
          </p:nvCxnSpPr>
          <p:spPr>
            <a:xfrm rot="-10800000" flipH="1">
              <a:off x="914" y="1036"/>
              <a:ext cx="9" cy="832"/>
            </a:xfrm>
            <a:prstGeom prst="bentConnector3">
              <a:avLst>
                <a:gd name="adj1" fmla="val -1966671"/>
              </a:avLst>
            </a:prstGeom>
            <a:ln w="19050" cap="flat" cmpd="sng">
              <a:solidFill>
                <a:schemeClr val="tx1"/>
              </a:solidFill>
              <a:prstDash val="solid"/>
              <a:miter/>
              <a:headEnd type="none" w="med" len="med"/>
              <a:tailEnd type="triangle" w="med" len="med"/>
            </a:ln>
          </p:spPr>
        </p:cxnSp>
        <p:sp>
          <p:nvSpPr>
            <p:cNvPr id="66572" name="Rectangle 12"/>
            <p:cNvSpPr>
              <a:spLocks noChangeAspect="1"/>
            </p:cNvSpPr>
            <p:nvPr/>
          </p:nvSpPr>
          <p:spPr>
            <a:xfrm>
              <a:off x="576" y="1047"/>
              <a:ext cx="175" cy="653"/>
            </a:xfrm>
            <a:prstGeom prst="rect">
              <a:avLst/>
            </a:prstGeom>
            <a:noFill/>
            <a:ln w="9525">
              <a:noFill/>
            </a:ln>
          </p:spPr>
          <p:txBody>
            <a:bodyPr vert="eaVert" wrap="none" lIns="89992" tIns="46796" rIns="89992" bIns="46796" anchor="ctr" anchorCtr="0"/>
            <a:p>
              <a:pPr algn="ctr" eaLnBrk="0" hangingPunct="0"/>
              <a:r>
                <a:rPr lang="zh-CN" altLang="en-US" sz="1600" b="1" dirty="0">
                  <a:latin typeface="幼圆" panose="02010509060101010101" pitchFamily="49" charset="-122"/>
                  <a:ea typeface="黑体" panose="02010609060101010101" pitchFamily="2" charset="-122"/>
                </a:rPr>
                <a:t>理想的状态是</a:t>
              </a:r>
              <a:r>
                <a:rPr lang="ja-JP" altLang="en-US" sz="1600" b="1" dirty="0">
                  <a:latin typeface="幼圆" panose="02010509060101010101" pitchFamily="49" charset="-122"/>
                  <a:ea typeface="黑体" panose="02010609060101010101" pitchFamily="2" charset="-122"/>
                </a:rPr>
                <a:t>？</a:t>
              </a:r>
              <a:endParaRPr lang="ja-JP" altLang="en-US" sz="1600" b="1" dirty="0">
                <a:latin typeface="幼圆" panose="02010509060101010101" pitchFamily="49" charset="-122"/>
                <a:ea typeface="黑体" panose="02010609060101010101" pitchFamily="2" charset="-122"/>
              </a:endParaRPr>
            </a:p>
          </p:txBody>
        </p:sp>
        <p:sp>
          <p:nvSpPr>
            <p:cNvPr id="66573" name="Rectangle 13"/>
            <p:cNvSpPr>
              <a:spLocks noChangeAspect="1"/>
            </p:cNvSpPr>
            <p:nvPr/>
          </p:nvSpPr>
          <p:spPr>
            <a:xfrm>
              <a:off x="2334" y="1629"/>
              <a:ext cx="667" cy="171"/>
            </a:xfrm>
            <a:prstGeom prst="rect">
              <a:avLst/>
            </a:prstGeom>
            <a:noFill/>
            <a:ln w="9525">
              <a:noFill/>
            </a:ln>
          </p:spPr>
          <p:txBody>
            <a:bodyPr lIns="89992" tIns="46796" rIns="89992" bIns="46796">
              <a:spAutoFit/>
            </a:bodyPr>
            <a:p>
              <a:pPr algn="ctr" eaLnBrk="0" hangingPunct="0"/>
              <a:r>
                <a:rPr lang="zh-CN" altLang="en-US" sz="1600" b="1" dirty="0">
                  <a:latin typeface="幼圆" panose="02010509060101010101" pitchFamily="49" charset="-122"/>
                  <a:ea typeface="黑体" panose="02010609060101010101" pitchFamily="2" charset="-122"/>
                </a:rPr>
                <a:t>可视化</a:t>
              </a:r>
              <a:endParaRPr lang="ja-JP" altLang="en-US" sz="1600" b="1" dirty="0">
                <a:latin typeface="幼圆" panose="02010509060101010101" pitchFamily="49" charset="-122"/>
                <a:ea typeface="黑体" panose="02010609060101010101" pitchFamily="2" charset="-122"/>
              </a:endParaRPr>
            </a:p>
          </p:txBody>
        </p:sp>
        <p:sp>
          <p:nvSpPr>
            <p:cNvPr id="66574" name="Oval 14"/>
            <p:cNvSpPr>
              <a:spLocks noChangeAspect="1"/>
            </p:cNvSpPr>
            <p:nvPr/>
          </p:nvSpPr>
          <p:spPr>
            <a:xfrm>
              <a:off x="912" y="414"/>
              <a:ext cx="1431" cy="219"/>
            </a:xfrm>
            <a:prstGeom prst="ellipse">
              <a:avLst/>
            </a:prstGeom>
            <a:gradFill rotWithShape="0">
              <a:gsLst>
                <a:gs pos="0">
                  <a:srgbClr val="FFFFFF"/>
                </a:gs>
                <a:gs pos="100000">
                  <a:schemeClr val="hlink"/>
                </a:gs>
              </a:gsLst>
              <a:path path="shape">
                <a:fillToRect l="50000" t="50000" r="50000" b="50000"/>
              </a:path>
              <a:tileRect/>
            </a:gradFill>
            <a:ln w="9525">
              <a:noFill/>
            </a:ln>
          </p:spPr>
          <p:txBody>
            <a:bodyPr wrap="none" lIns="89992" tIns="46796" rIns="89992" bIns="46796" anchor="ctr" anchorCtr="0"/>
            <a:p>
              <a:pPr algn="ctr" eaLnBrk="0" hangingPunct="0"/>
              <a:r>
                <a:rPr lang="zh-CN" altLang="en-US" sz="1600" b="1" dirty="0">
                  <a:latin typeface="幼圆" panose="02010509060101010101" pitchFamily="49" charset="-122"/>
                  <a:ea typeface="黑体" panose="02010609060101010101" pitchFamily="2" charset="-122"/>
                </a:rPr>
                <a:t>真正的目的</a:t>
              </a:r>
              <a:endParaRPr lang="ja-JP" altLang="en-US" sz="1600" b="1" dirty="0">
                <a:latin typeface="幼圆" panose="02010509060101010101" pitchFamily="49" charset="-122"/>
                <a:ea typeface="黑体" panose="02010609060101010101" pitchFamily="2" charset="-122"/>
              </a:endParaRPr>
            </a:p>
          </p:txBody>
        </p:sp>
        <p:sp>
          <p:nvSpPr>
            <p:cNvPr id="66575" name="Rectangle 15"/>
            <p:cNvSpPr/>
            <p:nvPr/>
          </p:nvSpPr>
          <p:spPr>
            <a:xfrm>
              <a:off x="1488" y="681"/>
              <a:ext cx="668" cy="169"/>
            </a:xfrm>
            <a:prstGeom prst="rect">
              <a:avLst/>
            </a:prstGeom>
            <a:noFill/>
            <a:ln w="9525">
              <a:noFill/>
            </a:ln>
          </p:spPr>
          <p:txBody>
            <a:bodyPr lIns="91432" tIns="45716" rIns="91432" bIns="45716">
              <a:spAutoFit/>
            </a:bodyPr>
            <a:p>
              <a:pPr algn="ctr"/>
              <a:r>
                <a:rPr lang="zh-CN" altLang="en-US" sz="1600" b="1" dirty="0">
                  <a:latin typeface="幼圆" panose="02010509060101010101" pitchFamily="49" charset="-122"/>
                  <a:ea typeface="黑体" panose="02010609060101010101" pitchFamily="2" charset="-122"/>
                </a:rPr>
                <a:t>贡献</a:t>
              </a:r>
              <a:endParaRPr lang="ja-JP" altLang="en-US" sz="1600" b="1" dirty="0">
                <a:latin typeface="幼圆" panose="02010509060101010101" pitchFamily="49" charset="-122"/>
                <a:ea typeface="黑体" panose="02010609060101010101" pitchFamily="2" charset="-122"/>
              </a:endParaRPr>
            </a:p>
          </p:txBody>
        </p:sp>
        <p:sp>
          <p:nvSpPr>
            <p:cNvPr id="66576" name="Line 16"/>
            <p:cNvSpPr/>
            <p:nvPr/>
          </p:nvSpPr>
          <p:spPr>
            <a:xfrm flipV="1">
              <a:off x="1632" y="681"/>
              <a:ext cx="0" cy="192"/>
            </a:xfrm>
            <a:prstGeom prst="line">
              <a:avLst/>
            </a:prstGeom>
            <a:ln w="28575" cap="flat" cmpd="sng">
              <a:solidFill>
                <a:srgbClr val="FF0000"/>
              </a:solidFill>
              <a:prstDash val="solid"/>
              <a:headEnd type="none" w="med" len="med"/>
              <a:tailEnd type="triangle" w="med" len="med"/>
            </a:ln>
          </p:spPr>
        </p:sp>
        <p:sp>
          <p:nvSpPr>
            <p:cNvPr id="66577" name="Rectangle 17"/>
            <p:cNvSpPr/>
            <p:nvPr/>
          </p:nvSpPr>
          <p:spPr>
            <a:xfrm>
              <a:off x="912" y="921"/>
              <a:ext cx="1416" cy="240"/>
            </a:xfrm>
            <a:prstGeom prst="rect">
              <a:avLst/>
            </a:prstGeom>
            <a:gradFill rotWithShape="0">
              <a:gsLst>
                <a:gs pos="0">
                  <a:srgbClr val="FFFFFF"/>
                </a:gs>
                <a:gs pos="100000">
                  <a:schemeClr val="accent1"/>
                </a:gs>
              </a:gsLst>
              <a:path path="shape">
                <a:fillToRect l="50000" t="50000" r="50000" b="50000"/>
              </a:path>
              <a:tileRect/>
            </a:gradFill>
            <a:ln w="12700" cap="flat" cmpd="sng">
              <a:solidFill>
                <a:schemeClr val="accent1"/>
              </a:solidFill>
              <a:prstDash val="solid"/>
              <a:miter/>
              <a:headEnd type="none" w="med" len="med"/>
              <a:tailEnd type="none" w="med" len="med"/>
            </a:ln>
          </p:spPr>
          <p:txBody>
            <a:bodyPr wrap="none" lIns="91432" tIns="45716" rIns="91432" bIns="45716" anchor="ctr" anchorCtr="0"/>
            <a:p>
              <a:pPr algn="ctr"/>
              <a:r>
                <a:rPr lang="zh-CN" altLang="en-US" sz="1600" b="1" dirty="0">
                  <a:latin typeface="幼圆" panose="02010509060101010101" pitchFamily="49" charset="-122"/>
                  <a:ea typeface="黑体" panose="02010609060101010101" pitchFamily="2" charset="-122"/>
                </a:rPr>
                <a:t>理想状态 </a:t>
              </a:r>
              <a:endParaRPr lang="zh-CN" altLang="en-US" sz="1600" b="1" dirty="0">
                <a:latin typeface="幼圆" panose="02010509060101010101" pitchFamily="49" charset="-122"/>
                <a:ea typeface="黑体" panose="02010609060101010101" pitchFamily="2" charset="-122"/>
              </a:endParaRPr>
            </a:p>
          </p:txBody>
        </p:sp>
        <p:sp>
          <p:nvSpPr>
            <p:cNvPr id="66578" name="Rectangle 18"/>
            <p:cNvSpPr/>
            <p:nvPr/>
          </p:nvSpPr>
          <p:spPr>
            <a:xfrm>
              <a:off x="912" y="1737"/>
              <a:ext cx="1416" cy="240"/>
            </a:xfrm>
            <a:prstGeom prst="rect">
              <a:avLst/>
            </a:prstGeom>
            <a:gradFill rotWithShape="0">
              <a:gsLst>
                <a:gs pos="0">
                  <a:srgbClr val="FFFFFF"/>
                </a:gs>
                <a:gs pos="100000">
                  <a:srgbClr val="FF6600"/>
                </a:gs>
              </a:gsLst>
              <a:path path="shape">
                <a:fillToRect l="50000" t="50000" r="50000" b="50000"/>
              </a:path>
              <a:tileRect/>
            </a:gradFill>
            <a:ln w="12700" cap="flat" cmpd="sng">
              <a:solidFill>
                <a:srgbClr val="FF6600"/>
              </a:solidFill>
              <a:prstDash val="solid"/>
              <a:miter/>
              <a:headEnd type="none" w="med" len="med"/>
              <a:tailEnd type="none" w="med" len="med"/>
            </a:ln>
          </p:spPr>
          <p:txBody>
            <a:bodyPr wrap="none" lIns="91432" tIns="45716" rIns="91432" bIns="45716" anchor="ctr" anchorCtr="0"/>
            <a:p>
              <a:pPr algn="ctr"/>
              <a:r>
                <a:rPr lang="zh-CN" altLang="en-US" sz="1600" b="1" dirty="0">
                  <a:latin typeface="幼圆" panose="02010509060101010101" pitchFamily="49" charset="-122"/>
                  <a:ea typeface="黑体" panose="02010609060101010101" pitchFamily="2" charset="-122"/>
                </a:rPr>
                <a:t>现状 </a:t>
              </a:r>
              <a:endParaRPr lang="ja-JP" altLang="en-US" sz="1600" b="1" dirty="0">
                <a:latin typeface="幼圆" panose="02010509060101010101" pitchFamily="49" charset="-122"/>
                <a:ea typeface="黑体" panose="02010609060101010101" pitchFamily="2" charset="-122"/>
              </a:endParaRPr>
            </a:p>
          </p:txBody>
        </p:sp>
      </p:grpSp>
      <p:sp>
        <p:nvSpPr>
          <p:cNvPr id="66579" name="Text Box 19"/>
          <p:cNvSpPr txBox="1"/>
          <p:nvPr/>
        </p:nvSpPr>
        <p:spPr>
          <a:xfrm>
            <a:off x="107950" y="117475"/>
            <a:ext cx="3140075" cy="577850"/>
          </a:xfrm>
          <a:prstGeom prst="rect">
            <a:avLst/>
          </a:prstGeom>
          <a:noFill/>
          <a:ln w="9525">
            <a:noFill/>
          </a:ln>
        </p:spPr>
        <p:txBody>
          <a:bodyPr wrap="none"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rPr>
              <a:t>STEP1.</a:t>
            </a:r>
            <a:r>
              <a:rPr lang="zh-CN" altLang="en-US" sz="3200" b="1" dirty="0">
                <a:solidFill>
                  <a:srgbClr val="FF0000"/>
                </a:solidFill>
                <a:latin typeface="黑体" panose="02010609060101010101" pitchFamily="2" charset="-122"/>
                <a:ea typeface="黑体" panose="02010609060101010101" pitchFamily="2" charset="-122"/>
              </a:rPr>
              <a:t>明确问题</a:t>
            </a:r>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body" sz="half" idx="4294967295"/>
          </p:nvPr>
        </p:nvSpPr>
        <p:spPr>
          <a:xfrm>
            <a:off x="493713" y="1303338"/>
            <a:ext cx="4078287" cy="4183062"/>
          </a:xfrm>
          <a:ln>
            <a:solidFill>
              <a:schemeClr val="tx1"/>
            </a:solidFill>
            <a:miter/>
          </a:ln>
        </p:spPr>
        <p:txBody>
          <a:bodyPr vert="horz" wrap="square" lIns="88340" tIns="44170" rIns="88340" bIns="4417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eaLnBrk="1" hangingPunct="1">
              <a:buNone/>
            </a:pPr>
            <a:r>
              <a:rPr lang="ja-JP" altLang="en-US" sz="1700" dirty="0">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具体地把握了</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理想状态</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和</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现状</a:t>
            </a:r>
            <a:r>
              <a:rPr lang="ja-JP" altLang="en-US" sz="1700" dirty="0">
                <a:solidFill>
                  <a:srgbClr val="CC3300"/>
                </a:solidFill>
                <a:latin typeface="黑体" panose="02010609060101010101" pitchFamily="2" charset="-122"/>
                <a:ea typeface="黑体" panose="02010609060101010101" pitchFamily="2" charset="-122"/>
              </a:rPr>
              <a:t>」</a:t>
            </a:r>
            <a:r>
              <a:rPr lang="en-US" altLang="zh-CN" sz="170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之间的差距也就容易</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可视化</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了</a:t>
            </a:r>
            <a:r>
              <a:rPr lang="ja-JP" altLang="en-US" sz="1700" dirty="0">
                <a:latin typeface="黑体" panose="02010609060101010101" pitchFamily="2" charset="-122"/>
                <a:ea typeface="黑体" panose="02010609060101010101" pitchFamily="2" charset="-122"/>
              </a:rPr>
              <a:t>。</a:t>
            </a:r>
            <a:endParaRPr lang="ja-JP" altLang="en-US" sz="1700" dirty="0">
              <a:latin typeface="黑体" panose="02010609060101010101" pitchFamily="2" charset="-122"/>
              <a:ea typeface="黑体" panose="02010609060101010101" pitchFamily="2" charset="-122"/>
            </a:endParaRPr>
          </a:p>
          <a:p>
            <a:pPr lvl="0" eaLnBrk="1" hangingPunct="1">
              <a:buNone/>
            </a:pPr>
            <a:endParaRPr lang="zh-CN" altLang="en-US" sz="1700" dirty="0">
              <a:latin typeface="黑体" panose="02010609060101010101" pitchFamily="2" charset="-122"/>
              <a:ea typeface="黑体" panose="02010609060101010101" pitchFamily="2" charset="-122"/>
            </a:endParaRPr>
          </a:p>
          <a:p>
            <a:pPr lvl="0" eaLnBrk="1" hangingPunct="1">
              <a:buNone/>
            </a:pPr>
            <a:r>
              <a:rPr lang="en-US" altLang="zh-CN" sz="1700">
                <a:latin typeface="黑体" panose="02010609060101010101" pitchFamily="2" charset="-122"/>
                <a:ea typeface="黑体" panose="02010609060101010101" pitchFamily="2" charset="-122"/>
              </a:rPr>
              <a:t>▼</a:t>
            </a:r>
            <a:r>
              <a:rPr lang="zh-CN" altLang="en-US" sz="1700" dirty="0">
                <a:latin typeface="黑体" panose="02010609060101010101" pitchFamily="2" charset="-122"/>
                <a:ea typeface="黑体" panose="02010609060101010101" pitchFamily="2" charset="-122"/>
              </a:rPr>
              <a:t>使差距</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可视化</a:t>
            </a:r>
            <a:r>
              <a:rPr lang="ja-JP" altLang="en-US" sz="1700" dirty="0">
                <a:solidFill>
                  <a:srgbClr val="CC3300"/>
                </a:solidFill>
                <a:latin typeface="黑体" panose="02010609060101010101" pitchFamily="2" charset="-122"/>
                <a:ea typeface="黑体" panose="02010609060101010101" pitchFamily="2" charset="-122"/>
              </a:rPr>
              <a:t>」</a:t>
            </a:r>
            <a:r>
              <a:rPr lang="en-US" altLang="zh-CN" sz="1700">
                <a:latin typeface="黑体" panose="02010609060101010101" pitchFamily="2" charset="-122"/>
                <a:ea typeface="黑体" panose="02010609060101010101" pitchFamily="2" charset="-122"/>
              </a:rPr>
              <a:t>,</a:t>
            </a:r>
            <a:r>
              <a:rPr lang="zh-CN" altLang="en-US" sz="1700" dirty="0">
                <a:latin typeface="黑体" panose="02010609060101010101" pitchFamily="2" charset="-122"/>
                <a:ea typeface="黑体" panose="02010609060101010101" pitchFamily="2" charset="-122"/>
              </a:rPr>
              <a:t>可以采取多种方法，比如</a:t>
            </a:r>
            <a:r>
              <a:rPr lang="en-US" altLang="zh-CN" sz="1700">
                <a:latin typeface="黑体" panose="02010609060101010101" pitchFamily="2" charset="-122"/>
                <a:ea typeface="黑体" panose="02010609060101010101" pitchFamily="2" charset="-122"/>
              </a:rPr>
              <a:t>:</a:t>
            </a:r>
            <a:endParaRPr lang="en-US" altLang="zh-CN" sz="1700">
              <a:latin typeface="黑体" panose="02010609060101010101" pitchFamily="2" charset="-122"/>
              <a:ea typeface="黑体" panose="02010609060101010101" pitchFamily="2" charset="-122"/>
            </a:endParaRPr>
          </a:p>
          <a:p>
            <a:pPr lvl="0" eaLnBrk="1" hangingPunct="1">
              <a:buNone/>
            </a:pPr>
            <a:r>
              <a:rPr lang="ja-JP" altLang="en-US" sz="1700" dirty="0">
                <a:latin typeface="黑体" panose="02010609060101010101" pitchFamily="2" charset="-122"/>
                <a:ea typeface="黑体" panose="02010609060101010101" pitchFamily="2" charset="-122"/>
              </a:rPr>
              <a:t>  ・ </a:t>
            </a:r>
            <a:r>
              <a:rPr lang="zh-CN" altLang="en-US" sz="1700" dirty="0">
                <a:latin typeface="黑体" panose="02010609060101010101" pitchFamily="2" charset="-122"/>
                <a:ea typeface="黑体" panose="02010609060101010101" pitchFamily="2" charset="-122"/>
              </a:rPr>
              <a:t>制作销售计划和实际业绩图表，</a:t>
            </a:r>
            <a:endParaRPr lang="ja-JP" altLang="en-US" sz="1700" dirty="0">
              <a:latin typeface="黑体" panose="02010609060101010101" pitchFamily="2" charset="-122"/>
              <a:ea typeface="黑体" panose="02010609060101010101" pitchFamily="2" charset="-122"/>
            </a:endParaRPr>
          </a:p>
          <a:p>
            <a:pPr lvl="0" eaLnBrk="1" hangingPunct="1">
              <a:buNone/>
            </a:pPr>
            <a:r>
              <a:rPr lang="ja-JP" altLang="en-US" sz="1700" dirty="0">
                <a:latin typeface="黑体" panose="02010609060101010101" pitchFamily="2" charset="-122"/>
                <a:ea typeface="黑体" panose="02010609060101010101" pitchFamily="2" charset="-122"/>
              </a:rPr>
              <a:t>　　 </a:t>
            </a:r>
            <a:r>
              <a:rPr lang="zh-CN" altLang="en-US" sz="1700" dirty="0">
                <a:latin typeface="黑体" panose="02010609060101010101" pitchFamily="2" charset="-122"/>
                <a:ea typeface="黑体" panose="02010609060101010101" pitchFamily="2" charset="-122"/>
              </a:rPr>
              <a:t>将其差距用数字</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可视化</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a:t>
            </a:r>
            <a:endParaRPr lang="zh-CN" altLang="en-US" sz="1700" dirty="0">
              <a:solidFill>
                <a:srgbClr val="CC3300"/>
              </a:solidFill>
              <a:latin typeface="黑体" panose="02010609060101010101" pitchFamily="2" charset="-122"/>
              <a:ea typeface="黑体" panose="02010609060101010101" pitchFamily="2" charset="-122"/>
            </a:endParaRPr>
          </a:p>
          <a:p>
            <a:pPr lvl="0" eaLnBrk="1" hangingPunct="1">
              <a:buNone/>
            </a:pPr>
            <a:r>
              <a:rPr lang="ja-JP" altLang="en-US" sz="1700" dirty="0">
                <a:latin typeface="黑体" panose="02010609060101010101" pitchFamily="2" charset="-122"/>
                <a:ea typeface="黑体" panose="02010609060101010101" pitchFamily="2" charset="-122"/>
              </a:rPr>
              <a:t>　・ </a:t>
            </a:r>
            <a:r>
              <a:rPr lang="zh-CN" altLang="en-US" sz="1700" dirty="0">
                <a:latin typeface="黑体" panose="02010609060101010101" pitchFamily="2" charset="-122"/>
                <a:ea typeface="黑体" panose="02010609060101010101" pitchFamily="2" charset="-122"/>
              </a:rPr>
              <a:t>将计划的进展情况图表化，对照实际的推进状况</a:t>
            </a:r>
            <a:r>
              <a:rPr lang="en-US" altLang="zh-CN" sz="1700">
                <a:latin typeface="黑体" panose="02010609060101010101" pitchFamily="2" charset="-122"/>
                <a:ea typeface="黑体" panose="02010609060101010101" pitchFamily="2" charset="-122"/>
              </a:rPr>
              <a:t>,</a:t>
            </a:r>
            <a:endParaRPr lang="en-US" altLang="zh-CN" sz="1700">
              <a:latin typeface="黑体" panose="02010609060101010101" pitchFamily="2" charset="-122"/>
              <a:ea typeface="黑体" panose="02010609060101010101" pitchFamily="2" charset="-122"/>
            </a:endParaRPr>
          </a:p>
          <a:p>
            <a:pPr lvl="0" eaLnBrk="1" hangingPunct="1">
              <a:buNone/>
            </a:pPr>
            <a:r>
              <a:rPr lang="en-US" altLang="zh-CN" sz="1700">
                <a:latin typeface="黑体" panose="02010609060101010101" pitchFamily="2" charset="-122"/>
                <a:ea typeface="黑体" panose="02010609060101010101" pitchFamily="2" charset="-122"/>
              </a:rPr>
              <a:t>     </a:t>
            </a:r>
            <a:r>
              <a:rPr lang="zh-CN" altLang="en-US" sz="1700" dirty="0">
                <a:latin typeface="黑体" panose="02010609060101010101" pitchFamily="2" charset="-122"/>
                <a:ea typeface="黑体" panose="02010609060101010101" pitchFamily="2" charset="-122"/>
              </a:rPr>
              <a:t>将延迟的状况</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可视化</a:t>
            </a:r>
            <a:r>
              <a:rPr lang="ja-JP" altLang="en-US" sz="1700" dirty="0">
                <a:solidFill>
                  <a:srgbClr val="CC3300"/>
                </a:solidFill>
                <a:latin typeface="黑体" panose="02010609060101010101" pitchFamily="2" charset="-122"/>
                <a:ea typeface="黑体" panose="02010609060101010101" pitchFamily="2" charset="-122"/>
              </a:rPr>
              <a:t>」</a:t>
            </a:r>
            <a:r>
              <a:rPr lang="zh-CN" altLang="en-US" sz="1700" dirty="0">
                <a:solidFill>
                  <a:srgbClr val="CC3300"/>
                </a:solidFill>
                <a:latin typeface="黑体" panose="02010609060101010101" pitchFamily="2" charset="-122"/>
                <a:ea typeface="黑体" panose="02010609060101010101" pitchFamily="2" charset="-122"/>
              </a:rPr>
              <a:t>。</a:t>
            </a:r>
            <a:endParaRPr lang="en-US" altLang="zh-CN" sz="1700">
              <a:latin typeface="黑体" panose="02010609060101010101" pitchFamily="2" charset="-122"/>
              <a:ea typeface="黑体" panose="02010609060101010101" pitchFamily="2" charset="-122"/>
            </a:endParaRPr>
          </a:p>
          <a:p>
            <a:pPr lvl="0" eaLnBrk="1" hangingPunct="1">
              <a:buNone/>
            </a:pPr>
            <a:endParaRPr lang="en-US" altLang="zh-CN" sz="1900" b="1">
              <a:latin typeface="黑体" panose="02010609060101010101" pitchFamily="2" charset="-122"/>
              <a:ea typeface="黑体" panose="02010609060101010101" pitchFamily="2" charset="-122"/>
            </a:endParaRPr>
          </a:p>
        </p:txBody>
      </p:sp>
      <p:sp>
        <p:nvSpPr>
          <p:cNvPr id="68611" name="Rectangle 3"/>
          <p:cNvSpPr/>
          <p:nvPr/>
        </p:nvSpPr>
        <p:spPr>
          <a:xfrm>
            <a:off x="1116013" y="476250"/>
            <a:ext cx="7129462" cy="661988"/>
          </a:xfrm>
          <a:prstGeom prst="rect">
            <a:avLst/>
          </a:prstGeom>
          <a:noFill/>
          <a:ln w="9525">
            <a:noFill/>
          </a:ln>
        </p:spPr>
        <p:txBody>
          <a:bodyPr lIns="91432" tIns="45716" rIns="91432" bIns="45716"/>
          <a:p>
            <a:pPr>
              <a:lnSpc>
                <a:spcPct val="120000"/>
              </a:lnSpc>
              <a:spcBef>
                <a:spcPct val="20000"/>
              </a:spcBef>
            </a:pPr>
            <a:r>
              <a:rPr lang="zh-CN" altLang="en-US" sz="3200" b="1" dirty="0">
                <a:solidFill>
                  <a:schemeClr val="tx2"/>
                </a:solidFill>
                <a:latin typeface="黑体" panose="02010609060101010101" pitchFamily="2" charset="-122"/>
                <a:ea typeface="黑体" panose="02010609060101010101" pitchFamily="2" charset="-122"/>
              </a:rPr>
              <a:t>使差距</a:t>
            </a:r>
            <a:r>
              <a:rPr lang="zh-CN" altLang="en-US" sz="3200" b="1" dirty="0">
                <a:solidFill>
                  <a:srgbClr val="CC3300"/>
                </a:solidFill>
                <a:latin typeface="Times New Roman" panose="02020603050405020304" pitchFamily="18" charset="0"/>
                <a:ea typeface="黑体" panose="02010609060101010101" pitchFamily="2" charset="-122"/>
              </a:rPr>
              <a:t>“</a:t>
            </a:r>
            <a:r>
              <a:rPr lang="zh-CN" altLang="en-US" sz="3200" b="1" dirty="0">
                <a:solidFill>
                  <a:srgbClr val="CC3300"/>
                </a:solidFill>
                <a:latin typeface="黑体" panose="02010609060101010101" pitchFamily="2" charset="-122"/>
                <a:ea typeface="黑体" panose="02010609060101010101" pitchFamily="2" charset="-122"/>
              </a:rPr>
              <a:t>可视化</a:t>
            </a:r>
            <a:r>
              <a:rPr lang="zh-CN" altLang="en-US" sz="3200" b="1" dirty="0">
                <a:solidFill>
                  <a:srgbClr val="CC3300"/>
                </a:solidFill>
                <a:latin typeface="Times New Roman" panose="02020603050405020304" pitchFamily="18" charset="0"/>
                <a:ea typeface="黑体" panose="02010609060101010101" pitchFamily="2" charset="-122"/>
              </a:rPr>
              <a:t>”</a:t>
            </a:r>
            <a:endParaRPr lang="zh-CN" altLang="en-US" sz="3200" b="1" dirty="0">
              <a:solidFill>
                <a:srgbClr val="CC3300"/>
              </a:solidFill>
              <a:latin typeface="黑体" panose="02010609060101010101" pitchFamily="2" charset="-122"/>
              <a:ea typeface="黑体" panose="02010609060101010101" pitchFamily="2" charset="-122"/>
            </a:endParaRPr>
          </a:p>
        </p:txBody>
      </p:sp>
      <p:sp>
        <p:nvSpPr>
          <p:cNvPr id="68612" name="Text Box 4"/>
          <p:cNvSpPr txBox="1"/>
          <p:nvPr/>
        </p:nvSpPr>
        <p:spPr>
          <a:xfrm>
            <a:off x="0" y="0"/>
            <a:ext cx="1851025" cy="365125"/>
          </a:xfrm>
          <a:prstGeom prst="rect">
            <a:avLst/>
          </a:prstGeom>
          <a:noFill/>
          <a:ln w="9525">
            <a:noFill/>
          </a:ln>
        </p:spPr>
        <p:txBody>
          <a:bodyPr wrap="none" lIns="91432" tIns="45716" rIns="91432" bIns="45716">
            <a:spAutoFit/>
          </a:bodyPr>
          <a:p>
            <a:r>
              <a:rPr lang="en-US" altLang="zh-CN" b="1">
                <a:latin typeface="黑体" panose="02010609060101010101" pitchFamily="2" charset="-122"/>
                <a:ea typeface="黑体" panose="02010609060101010101" pitchFamily="2" charset="-122"/>
              </a:rPr>
              <a:t>STEP1.</a:t>
            </a:r>
            <a:r>
              <a:rPr lang="zh-CN" altLang="en-US" b="1" dirty="0">
                <a:latin typeface="黑体" panose="02010609060101010101" pitchFamily="2" charset="-122"/>
                <a:ea typeface="黑体" panose="02010609060101010101" pitchFamily="2" charset="-122"/>
              </a:rPr>
              <a:t>明确问题</a:t>
            </a:r>
            <a:endParaRPr lang="zh-CN" altLang="en-US" b="1" dirty="0">
              <a:latin typeface="黑体" panose="02010609060101010101" pitchFamily="2" charset="-122"/>
              <a:ea typeface="黑体" panose="02010609060101010101" pitchFamily="2" charset="-122"/>
            </a:endParaRPr>
          </a:p>
        </p:txBody>
      </p:sp>
      <p:sp>
        <p:nvSpPr>
          <p:cNvPr id="68613" name="Rectangle 5"/>
          <p:cNvSpPr/>
          <p:nvPr/>
        </p:nvSpPr>
        <p:spPr>
          <a:xfrm>
            <a:off x="1336675" y="5761038"/>
            <a:ext cx="6823075" cy="782637"/>
          </a:xfrm>
          <a:prstGeom prst="rect">
            <a:avLst/>
          </a:prstGeom>
          <a:noFill/>
          <a:ln w="9525">
            <a:noFill/>
          </a:ln>
        </p:spPr>
        <p:txBody>
          <a:bodyPr lIns="88340" tIns="44170" rIns="88340" bIns="44170">
            <a:spAutoFit/>
          </a:bodyPr>
          <a:p>
            <a:r>
              <a:rPr lang="en-US" altLang="zh-CN" sz="2300" b="1">
                <a:solidFill>
                  <a:srgbClr val="CC3300"/>
                </a:solidFill>
                <a:latin typeface="Tahoma" panose="020B0604030504040204" pitchFamily="34" charset="0"/>
                <a:ea typeface="黑体" panose="02010609060101010101" pitchFamily="2" charset="-122"/>
              </a:rPr>
              <a:t>×</a:t>
            </a:r>
            <a:r>
              <a:rPr lang="zh-CN" altLang="en-US" sz="2300" b="1" dirty="0">
                <a:solidFill>
                  <a:srgbClr val="CC3300"/>
                </a:solidFill>
                <a:latin typeface="Tahoma" panose="020B0604030504040204" pitchFamily="34" charset="0"/>
                <a:ea typeface="黑体" panose="02010609060101010101" pitchFamily="2" charset="-122"/>
              </a:rPr>
              <a:t>把</a:t>
            </a:r>
            <a:r>
              <a:rPr lang="zh-CN" altLang="en-US" sz="2300" b="1" dirty="0">
                <a:solidFill>
                  <a:srgbClr val="CC3300"/>
                </a:solidFill>
                <a:latin typeface="Arial" panose="020B0604020202020204" pitchFamily="34" charset="0"/>
                <a:ea typeface="黑体" panose="02010609060101010101" pitchFamily="2" charset="-122"/>
              </a:rPr>
              <a:t>“</a:t>
            </a:r>
            <a:r>
              <a:rPr lang="zh-CN" altLang="en-US" sz="2300" b="1" dirty="0">
                <a:solidFill>
                  <a:srgbClr val="CC3300"/>
                </a:solidFill>
                <a:latin typeface="Tahoma" panose="020B0604030504040204" pitchFamily="34" charset="0"/>
                <a:ea typeface="黑体" panose="02010609060101010101" pitchFamily="2" charset="-122"/>
              </a:rPr>
              <a:t>理想状态</a:t>
            </a:r>
            <a:r>
              <a:rPr lang="zh-CN" altLang="en-US" sz="2300" b="1" dirty="0">
                <a:solidFill>
                  <a:srgbClr val="CC3300"/>
                </a:solidFill>
                <a:latin typeface="Arial" panose="020B0604020202020204" pitchFamily="34" charset="0"/>
                <a:ea typeface="黑体" panose="02010609060101010101" pitchFamily="2" charset="-122"/>
              </a:rPr>
              <a:t>”</a:t>
            </a:r>
            <a:r>
              <a:rPr lang="zh-CN" altLang="en-US" sz="2300" b="1" dirty="0">
                <a:solidFill>
                  <a:srgbClr val="CC3300"/>
                </a:solidFill>
                <a:latin typeface="Tahoma" panose="020B0604030504040204" pitchFamily="34" charset="0"/>
                <a:ea typeface="黑体" panose="02010609060101010101" pitchFamily="2" charset="-122"/>
              </a:rPr>
              <a:t>的单纯否定形式作为问题</a:t>
            </a:r>
            <a:endParaRPr lang="zh-CN" altLang="en-US" sz="2300" b="1" dirty="0">
              <a:solidFill>
                <a:srgbClr val="CC3300"/>
              </a:solidFill>
              <a:latin typeface="Tahoma" panose="020B0604030504040204" pitchFamily="34" charset="0"/>
              <a:ea typeface="黑体" panose="02010609060101010101" pitchFamily="2" charset="-122"/>
            </a:endParaRPr>
          </a:p>
          <a:p>
            <a:r>
              <a:rPr lang="en-US" altLang="zh-CN" sz="2300" b="1">
                <a:solidFill>
                  <a:srgbClr val="CC3300"/>
                </a:solidFill>
                <a:latin typeface="Tahoma" panose="020B0604030504040204" pitchFamily="34" charset="0"/>
                <a:ea typeface="黑体" panose="02010609060101010101" pitchFamily="2" charset="-122"/>
              </a:rPr>
              <a:t>×</a:t>
            </a:r>
            <a:r>
              <a:rPr lang="zh-CN" altLang="en-US" sz="2300" b="1" dirty="0">
                <a:solidFill>
                  <a:srgbClr val="CC3300"/>
                </a:solidFill>
                <a:latin typeface="Tahoma" panose="020B0604030504040204" pitchFamily="34" charset="0"/>
                <a:ea typeface="黑体" panose="02010609060101010101" pitchFamily="2" charset="-122"/>
              </a:rPr>
              <a:t>单纯把现状作为问题</a:t>
            </a:r>
            <a:endParaRPr lang="zh-CN" altLang="en-US" sz="2300" b="1" dirty="0">
              <a:solidFill>
                <a:srgbClr val="CC3300"/>
              </a:solidFill>
              <a:latin typeface="Tahoma" panose="020B0604030504040204" pitchFamily="34" charset="0"/>
              <a:ea typeface="黑体" panose="02010609060101010101" pitchFamily="2" charset="-122"/>
            </a:endParaRPr>
          </a:p>
        </p:txBody>
      </p:sp>
      <p:sp>
        <p:nvSpPr>
          <p:cNvPr id="68614" name="Rectangle 6"/>
          <p:cNvSpPr/>
          <p:nvPr/>
        </p:nvSpPr>
        <p:spPr>
          <a:xfrm>
            <a:off x="4783138" y="1303338"/>
            <a:ext cx="3727450" cy="1009650"/>
          </a:xfrm>
          <a:prstGeom prst="rect">
            <a:avLst/>
          </a:prstGeom>
          <a:noFill/>
          <a:ln w="9525" cap="flat" cmpd="sng">
            <a:solidFill>
              <a:schemeClr val="tx1"/>
            </a:solidFill>
            <a:prstDash val="solid"/>
            <a:miter/>
            <a:headEnd type="none" w="med" len="med"/>
            <a:tailEnd type="none" w="med" len="med"/>
          </a:ln>
        </p:spPr>
        <p:txBody>
          <a:bodyPr wrap="none" lIns="88340" tIns="44170" rIns="88340" bIns="44170" anchor="ctr" anchorCtr="0"/>
          <a:p>
            <a:r>
              <a:rPr lang="zh-CN" altLang="en-US" dirty="0">
                <a:latin typeface="Tahoma" panose="020B0604030504040204" pitchFamily="34" charset="0"/>
                <a:ea typeface="黑体" panose="02010609060101010101" pitchFamily="2" charset="-122"/>
              </a:rPr>
              <a:t>例如：</a:t>
            </a:r>
            <a:endParaRPr lang="zh-CN" altLang="en-US" dirty="0">
              <a:latin typeface="Tahoma" panose="020B0604030504040204" pitchFamily="34" charset="0"/>
              <a:ea typeface="黑体" panose="02010609060101010101" pitchFamily="2" charset="-122"/>
            </a:endParaRPr>
          </a:p>
          <a:p>
            <a:r>
              <a:rPr lang="zh-CN" altLang="en-US" dirty="0">
                <a:latin typeface="Tahoma" panose="020B0604030504040204" pitchFamily="34" charset="0"/>
                <a:ea typeface="黑体" panose="02010609060101010101" pitchFamily="2" charset="-122"/>
              </a:rPr>
              <a:t>成本： 实际</a:t>
            </a:r>
            <a:r>
              <a:rPr lang="en-US" altLang="zh-CN">
                <a:latin typeface="Tahoma" panose="020B0604030504040204" pitchFamily="34" charset="0"/>
                <a:ea typeface="黑体" panose="02010609060101010101" pitchFamily="2" charset="-122"/>
              </a:rPr>
              <a:t>-</a:t>
            </a:r>
            <a:r>
              <a:rPr lang="zh-CN" altLang="en-US" dirty="0">
                <a:latin typeface="Tahoma" panose="020B0604030504040204" pitchFamily="34" charset="0"/>
                <a:ea typeface="黑体" panose="02010609060101010101" pitchFamily="2" charset="-122"/>
              </a:rPr>
              <a:t>计划</a:t>
            </a:r>
            <a:r>
              <a:rPr lang="en-US" altLang="zh-CN">
                <a:solidFill>
                  <a:srgbClr val="CC3300"/>
                </a:solidFill>
                <a:latin typeface="Tahoma" panose="020B0604030504040204" pitchFamily="34" charset="0"/>
                <a:ea typeface="黑体" panose="02010609060101010101" pitchFamily="2" charset="-122"/>
              </a:rPr>
              <a:t>=</a:t>
            </a:r>
            <a:r>
              <a:rPr lang="zh-CN" altLang="en-US" dirty="0">
                <a:solidFill>
                  <a:srgbClr val="CC3300"/>
                </a:solidFill>
                <a:latin typeface="Tahoma" panose="020B0604030504040204" pitchFamily="34" charset="0"/>
                <a:ea typeface="黑体" panose="02010609060101010101" pitchFamily="2" charset="-122"/>
              </a:rPr>
              <a:t>差距</a:t>
            </a:r>
            <a:r>
              <a:rPr lang="zh-CN" altLang="en-US" dirty="0">
                <a:latin typeface="Tahoma" panose="020B0604030504040204" pitchFamily="34" charset="0"/>
                <a:ea typeface="黑体" panose="02010609060101010101" pitchFamily="2" charset="-122"/>
              </a:rPr>
              <a:t>→</a:t>
            </a:r>
            <a:r>
              <a:rPr lang="zh-CN" altLang="en-US" dirty="0">
                <a:solidFill>
                  <a:srgbClr val="CC3300"/>
                </a:solidFill>
                <a:latin typeface="Tahoma" panose="020B0604030504040204" pitchFamily="34" charset="0"/>
                <a:ea typeface="黑体" panose="02010609060101010101" pitchFamily="2" charset="-122"/>
              </a:rPr>
              <a:t>问题</a:t>
            </a:r>
            <a:endParaRPr lang="zh-CN" altLang="en-US" dirty="0">
              <a:solidFill>
                <a:srgbClr val="CC3300"/>
              </a:solidFill>
              <a:latin typeface="Tahoma" panose="020B0604030504040204" pitchFamily="34" charset="0"/>
              <a:ea typeface="黑体" panose="02010609060101010101" pitchFamily="2" charset="-122"/>
            </a:endParaRPr>
          </a:p>
          <a:p>
            <a:r>
              <a:rPr lang="zh-CN" altLang="en-US" dirty="0">
                <a:latin typeface="Tahoma" panose="020B0604030504040204" pitchFamily="34" charset="0"/>
                <a:ea typeface="黑体" panose="02010609060101010101" pitchFamily="2" charset="-122"/>
              </a:rPr>
              <a:t>         </a:t>
            </a:r>
            <a:r>
              <a:rPr lang="en-US" altLang="zh-CN">
                <a:latin typeface="Tahoma" panose="020B0604030504040204" pitchFamily="34" charset="0"/>
                <a:ea typeface="黑体" panose="02010609060101010101" pitchFamily="2" charset="-122"/>
              </a:rPr>
              <a:t>3200-3000=</a:t>
            </a:r>
            <a:r>
              <a:rPr lang="en-US" altLang="zh-CN">
                <a:solidFill>
                  <a:srgbClr val="CC3300"/>
                </a:solidFill>
                <a:latin typeface="Tahoma" panose="020B0604030504040204" pitchFamily="34" charset="0"/>
                <a:ea typeface="黑体" panose="02010609060101010101" pitchFamily="2" charset="-122"/>
              </a:rPr>
              <a:t>200</a:t>
            </a:r>
            <a:endParaRPr lang="en-US" altLang="zh-CN">
              <a:solidFill>
                <a:srgbClr val="CC3300"/>
              </a:solidFill>
              <a:latin typeface="Tahoma" panose="020B0604030504040204" pitchFamily="34" charset="0"/>
              <a:ea typeface="黑体" panose="02010609060101010101" pitchFamily="2" charset="-122"/>
            </a:endParaRPr>
          </a:p>
        </p:txBody>
      </p:sp>
      <p:graphicFrame>
        <p:nvGraphicFramePr>
          <p:cNvPr id="68615" name="Object 7"/>
          <p:cNvGraphicFramePr>
            <a:graphicFrameLocks noChangeAspect="1"/>
          </p:cNvGraphicFramePr>
          <p:nvPr>
            <p:ph sz="quarter" idx="1"/>
          </p:nvPr>
        </p:nvGraphicFramePr>
        <p:xfrm>
          <a:off x="4751388" y="2384425"/>
          <a:ext cx="3816350" cy="3106738"/>
        </p:xfrm>
        <a:graphic>
          <a:graphicData uri="http://schemas.openxmlformats.org/presentationml/2006/ole">
            <mc:AlternateContent xmlns:mc="http://schemas.openxmlformats.org/markup-compatibility/2006">
              <mc:Choice xmlns:v="urn:schemas-microsoft-com:vml" Requires="v">
                <p:oleObj spid="_x0000_s3088" name="" r:id="rId1" imgW="2914650" imgH="1933575" progId="Excel.Chart.8">
                  <p:embed/>
                </p:oleObj>
              </mc:Choice>
              <mc:Fallback>
                <p:oleObj name="" r:id="rId1" imgW="2914650" imgH="1933575" progId="Excel.Chart.8">
                  <p:embed/>
                  <p:pic>
                    <p:nvPicPr>
                      <p:cNvPr id="0" name="图片 3087"/>
                      <p:cNvPicPr/>
                      <p:nvPr/>
                    </p:nvPicPr>
                    <p:blipFill>
                      <a:blip r:embed="rId2"/>
                      <a:stretch>
                        <a:fillRect/>
                      </a:stretch>
                    </p:blipFill>
                    <p:spPr>
                      <a:xfrm>
                        <a:off x="4751388" y="2384425"/>
                        <a:ext cx="3816350" cy="3106738"/>
                      </a:xfrm>
                      <a:prstGeom prst="rect">
                        <a:avLst/>
                      </a:prstGeom>
                      <a:noFill/>
                      <a:ln w="38100">
                        <a:miter/>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p:nvPr/>
        </p:nvSpPr>
        <p:spPr>
          <a:xfrm>
            <a:off x="1758950" y="2606675"/>
            <a:ext cx="5930900" cy="736600"/>
          </a:xfrm>
          <a:prstGeom prst="rect">
            <a:avLst/>
          </a:prstGeom>
          <a:noFill/>
          <a:ln w="9525">
            <a:noFill/>
          </a:ln>
        </p:spPr>
        <p:txBody>
          <a:bodyPr lIns="91432" tIns="45716" rIns="91432" bIns="45716" anchor="b" anchorCtr="0"/>
          <a:p>
            <a:pPr algn="ctr"/>
            <a:r>
              <a:rPr lang="en-US" altLang="zh-CN" sz="4800" b="1">
                <a:solidFill>
                  <a:srgbClr val="660066"/>
                </a:solidFill>
                <a:latin typeface="黑体" panose="02010609060101010101" pitchFamily="2" charset="-122"/>
                <a:ea typeface="黑体" panose="02010609060101010101" pitchFamily="2" charset="-122"/>
              </a:rPr>
              <a:t>STEP2</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分解问题</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AutoShape 2"/>
          <p:cNvSpPr/>
          <p:nvPr/>
        </p:nvSpPr>
        <p:spPr>
          <a:xfrm>
            <a:off x="396875" y="620713"/>
            <a:ext cx="8353425" cy="1655762"/>
          </a:xfrm>
          <a:prstGeom prst="roundRect">
            <a:avLst>
              <a:gd name="adj" fmla="val 3824"/>
            </a:avLst>
          </a:prstGeom>
          <a:noFill/>
          <a:ln w="9525">
            <a:noFill/>
          </a:ln>
        </p:spPr>
        <p:txBody>
          <a:bodyPr lIns="91432" tIns="45716" rIns="91432" bIns="45716"/>
          <a:p>
            <a:pPr marL="177800" indent="-177800">
              <a:spcBef>
                <a:spcPct val="50000"/>
              </a:spcBef>
              <a:buBlip>
                <a:blip r:embed="rId1"/>
              </a:buBlip>
            </a:pPr>
            <a:r>
              <a:rPr lang="zh-CN" altLang="en-US" b="1" dirty="0">
                <a:solidFill>
                  <a:schemeClr val="tx2"/>
                </a:solidFill>
                <a:latin typeface="Tahoma" panose="020B0604030504040204" pitchFamily="34" charset="0"/>
                <a:ea typeface="黑体" panose="02010609060101010101" pitchFamily="2" charset="-122"/>
              </a:rPr>
              <a:t>将大而模糊的问题逐步分解，整理成自己</a:t>
            </a:r>
            <a:r>
              <a:rPr lang="zh-CN" altLang="en-US" sz="2400" b="1" u="sng" dirty="0">
                <a:solidFill>
                  <a:srgbClr val="FF0000"/>
                </a:solidFill>
                <a:latin typeface="Tahoma" panose="020B0604030504040204" pitchFamily="34" charset="0"/>
                <a:ea typeface="黑体" panose="02010609060101010101" pitchFamily="2" charset="-122"/>
              </a:rPr>
              <a:t>能够着手处理的具体的问题</a:t>
            </a:r>
            <a:r>
              <a:rPr lang="zh-CN" altLang="en-US" b="1" dirty="0">
                <a:solidFill>
                  <a:schemeClr val="tx2"/>
                </a:solidFill>
                <a:latin typeface="Tahoma" panose="020B0604030504040204" pitchFamily="34" charset="0"/>
                <a:ea typeface="黑体" panose="02010609060101010101" pitchFamily="2" charset="-122"/>
              </a:rPr>
              <a:t>。</a:t>
            </a:r>
            <a:endParaRPr lang="ja-JP" altLang="en-US" b="1" dirty="0">
              <a:solidFill>
                <a:schemeClr val="tx2"/>
              </a:solidFill>
              <a:latin typeface="Times New Roman" panose="02020603050405020304" pitchFamily="18" charset="0"/>
              <a:ea typeface="黑体" panose="02010609060101010101" pitchFamily="2" charset="-122"/>
            </a:endParaRPr>
          </a:p>
          <a:p>
            <a:pPr marL="177800" indent="-177800">
              <a:spcBef>
                <a:spcPct val="50000"/>
              </a:spcBef>
              <a:buBlip>
                <a:blip r:embed="rId1"/>
              </a:buBlip>
            </a:pPr>
            <a:r>
              <a:rPr lang="zh-CN" altLang="en-US" b="1" dirty="0">
                <a:solidFill>
                  <a:schemeClr val="tx2"/>
                </a:solidFill>
                <a:latin typeface="Times New Roman" panose="02020603050405020304" pitchFamily="18" charset="0"/>
                <a:ea typeface="黑体" panose="02010609060101010101" pitchFamily="2" charset="-122"/>
              </a:rPr>
              <a:t>决定问题解决的优先顺序</a:t>
            </a:r>
            <a:r>
              <a:rPr lang="ja-JP" altLang="en-US" b="1" dirty="0">
                <a:solidFill>
                  <a:schemeClr val="tx2"/>
                </a:solidFill>
                <a:latin typeface="Times New Roman" panose="02020603050405020304" pitchFamily="18" charset="0"/>
                <a:ea typeface="黑体" panose="02010609060101010101" pitchFamily="2" charset="-122"/>
              </a:rPr>
              <a:t>、</a:t>
            </a:r>
            <a:r>
              <a:rPr lang="zh-CN" altLang="en-US" b="1" dirty="0">
                <a:solidFill>
                  <a:schemeClr val="tx2"/>
                </a:solidFill>
                <a:latin typeface="Times New Roman" panose="02020603050405020304" pitchFamily="18" charset="0"/>
                <a:ea typeface="黑体" panose="02010609060101010101" pitchFamily="2" charset="-122"/>
              </a:rPr>
              <a:t>并现地现物地观察产生问题的具体环节，收集定量</a:t>
            </a:r>
            <a:r>
              <a:rPr lang="en-US" altLang="zh-CN" b="1">
                <a:solidFill>
                  <a:schemeClr val="tx2"/>
                </a:solidFill>
                <a:latin typeface="Times New Roman" panose="02020603050405020304" pitchFamily="18" charset="0"/>
                <a:ea typeface="黑体" panose="02010609060101010101" pitchFamily="2" charset="-122"/>
              </a:rPr>
              <a:t>·</a:t>
            </a:r>
            <a:r>
              <a:rPr lang="zh-CN" altLang="en-US" b="1" dirty="0">
                <a:solidFill>
                  <a:schemeClr val="tx2"/>
                </a:solidFill>
                <a:latin typeface="Times New Roman" panose="02020603050405020304" pitchFamily="18" charset="0"/>
                <a:ea typeface="黑体" panose="02010609060101010101" pitchFamily="2" charset="-122"/>
              </a:rPr>
              <a:t>定性的事实，确定问题点</a:t>
            </a:r>
            <a:endParaRPr lang="ja-JP" altLang="en-US" b="1" dirty="0">
              <a:solidFill>
                <a:schemeClr val="tx2"/>
              </a:solidFill>
              <a:latin typeface="Times New Roman" panose="02020603050405020304" pitchFamily="18" charset="0"/>
              <a:ea typeface="黑体" panose="02010609060101010101" pitchFamily="2" charset="-122"/>
            </a:endParaRPr>
          </a:p>
        </p:txBody>
      </p:sp>
      <p:sp>
        <p:nvSpPr>
          <p:cNvPr id="72707" name="Rectangle 3"/>
          <p:cNvSpPr/>
          <p:nvPr/>
        </p:nvSpPr>
        <p:spPr>
          <a:xfrm>
            <a:off x="900113" y="2133600"/>
            <a:ext cx="6024562" cy="355600"/>
          </a:xfrm>
          <a:prstGeom prst="rect">
            <a:avLst/>
          </a:prstGeom>
          <a:noFill/>
          <a:ln w="9525">
            <a:noFill/>
          </a:ln>
        </p:spPr>
        <p:txBody>
          <a:bodyPr wrap="none" lIns="89992" tIns="46796" rIns="89992" bIns="46796" anchor="ctr" anchorCtr="0"/>
          <a:p>
            <a:pPr algn="ctr"/>
            <a:r>
              <a:rPr lang="ja-JP" altLang="en-US" sz="2000" b="1" dirty="0">
                <a:solidFill>
                  <a:srgbClr val="CC3300"/>
                </a:solidFill>
                <a:latin typeface="MS PGothic" panose="020B0600070205080204" pitchFamily="34" charset="-128"/>
                <a:ea typeface="黑体" panose="02010609060101010101" pitchFamily="2" charset="-122"/>
              </a:rPr>
              <a:t>～</a:t>
            </a:r>
            <a:r>
              <a:rPr lang="zh-CN" altLang="en-US" sz="2000" b="1" dirty="0">
                <a:solidFill>
                  <a:srgbClr val="CC3300"/>
                </a:solidFill>
                <a:latin typeface="Times New Roman" panose="02020603050405020304" pitchFamily="18" charset="0"/>
                <a:ea typeface="黑体" panose="02010609060101010101" pitchFamily="2" charset="-122"/>
              </a:rPr>
              <a:t>分解问题，依据事实决定要解决的问题点</a:t>
            </a:r>
            <a:r>
              <a:rPr lang="ja-JP" altLang="en-US" sz="2000" b="1" dirty="0">
                <a:solidFill>
                  <a:srgbClr val="CC3300"/>
                </a:solidFill>
                <a:latin typeface="MS PGothic" panose="020B0600070205080204" pitchFamily="34" charset="-128"/>
                <a:ea typeface="黑体" panose="02010609060101010101" pitchFamily="2" charset="-122"/>
              </a:rPr>
              <a:t>～</a:t>
            </a:r>
            <a:endParaRPr lang="ja-JP" altLang="en-US" sz="2000" b="1" dirty="0">
              <a:solidFill>
                <a:srgbClr val="CC3300"/>
              </a:solidFill>
              <a:latin typeface="MS PGothic" panose="020B0600070205080204" pitchFamily="34" charset="-128"/>
              <a:ea typeface="黑体" panose="02010609060101010101" pitchFamily="2" charset="-122"/>
            </a:endParaRPr>
          </a:p>
        </p:txBody>
      </p:sp>
      <p:sp>
        <p:nvSpPr>
          <p:cNvPr id="72708" name="Text Box 4"/>
          <p:cNvSpPr txBox="1"/>
          <p:nvPr/>
        </p:nvSpPr>
        <p:spPr>
          <a:xfrm>
            <a:off x="0" y="0"/>
            <a:ext cx="3348038"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STEP2.</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分解问题</a:t>
            </a:r>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pic>
        <p:nvPicPr>
          <p:cNvPr id="72709" name="Picture 5"/>
          <p:cNvPicPr>
            <a:picLocks noChangeAspect="1"/>
          </p:cNvPicPr>
          <p:nvPr/>
        </p:nvPicPr>
        <p:blipFill>
          <a:blip r:embed="rId2"/>
          <a:stretch>
            <a:fillRect/>
          </a:stretch>
        </p:blipFill>
        <p:spPr>
          <a:xfrm>
            <a:off x="1782763" y="2882900"/>
            <a:ext cx="3421062" cy="501650"/>
          </a:xfrm>
          <a:prstGeom prst="rect">
            <a:avLst/>
          </a:prstGeom>
          <a:noFill/>
          <a:ln w="9525">
            <a:noFill/>
          </a:ln>
        </p:spPr>
      </p:pic>
      <p:sp>
        <p:nvSpPr>
          <p:cNvPr id="72710" name="Rectangle 7"/>
          <p:cNvSpPr/>
          <p:nvPr/>
        </p:nvSpPr>
        <p:spPr>
          <a:xfrm>
            <a:off x="2778125" y="3048000"/>
            <a:ext cx="1476375" cy="246063"/>
          </a:xfrm>
          <a:prstGeom prst="rect">
            <a:avLst/>
          </a:prstGeom>
          <a:noFill/>
          <a:ln w="9525">
            <a:noFill/>
          </a:ln>
        </p:spPr>
        <p:txBody>
          <a:bodyPr wrap="none"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大而模糊的问题</a:t>
            </a:r>
            <a:endParaRPr lang="zh-CN" altLang="en-US" dirty="0">
              <a:latin typeface="Tahoma" panose="020B0604030504040204" pitchFamily="34" charset="0"/>
              <a:ea typeface="黑体" panose="02010609060101010101" pitchFamily="2" charset="-122"/>
            </a:endParaRPr>
          </a:p>
        </p:txBody>
      </p:sp>
      <p:pic>
        <p:nvPicPr>
          <p:cNvPr id="72711" name="Picture 8"/>
          <p:cNvPicPr>
            <a:picLocks noChangeAspect="1"/>
          </p:cNvPicPr>
          <p:nvPr/>
        </p:nvPicPr>
        <p:blipFill>
          <a:blip r:embed="rId3"/>
          <a:stretch>
            <a:fillRect/>
          </a:stretch>
        </p:blipFill>
        <p:spPr>
          <a:xfrm>
            <a:off x="831850" y="3821113"/>
            <a:ext cx="1395413" cy="501650"/>
          </a:xfrm>
          <a:prstGeom prst="rect">
            <a:avLst/>
          </a:prstGeom>
          <a:noFill/>
          <a:ln w="9525">
            <a:noFill/>
          </a:ln>
        </p:spPr>
      </p:pic>
      <p:sp>
        <p:nvSpPr>
          <p:cNvPr id="72712" name="Rectangle 10"/>
          <p:cNvSpPr/>
          <p:nvPr/>
        </p:nvSpPr>
        <p:spPr>
          <a:xfrm>
            <a:off x="1325563" y="3984625"/>
            <a:ext cx="509587" cy="247650"/>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pic>
        <p:nvPicPr>
          <p:cNvPr id="72713" name="Picture 11"/>
          <p:cNvPicPr>
            <a:picLocks noChangeAspect="1"/>
          </p:cNvPicPr>
          <p:nvPr/>
        </p:nvPicPr>
        <p:blipFill>
          <a:blip r:embed="rId4"/>
          <a:stretch>
            <a:fillRect/>
          </a:stretch>
        </p:blipFill>
        <p:spPr>
          <a:xfrm>
            <a:off x="2444750" y="3821113"/>
            <a:ext cx="2030413" cy="501650"/>
          </a:xfrm>
          <a:prstGeom prst="rect">
            <a:avLst/>
          </a:prstGeom>
          <a:noFill/>
          <a:ln w="9525">
            <a:noFill/>
          </a:ln>
        </p:spPr>
      </p:pic>
      <p:sp>
        <p:nvSpPr>
          <p:cNvPr id="72714" name="Rectangle 13"/>
          <p:cNvSpPr/>
          <p:nvPr/>
        </p:nvSpPr>
        <p:spPr>
          <a:xfrm>
            <a:off x="3255963" y="3984625"/>
            <a:ext cx="523875" cy="247650"/>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pic>
        <p:nvPicPr>
          <p:cNvPr id="72715" name="Picture 14"/>
          <p:cNvPicPr>
            <a:picLocks noChangeAspect="1"/>
          </p:cNvPicPr>
          <p:nvPr/>
        </p:nvPicPr>
        <p:blipFill>
          <a:blip r:embed="rId5"/>
          <a:stretch>
            <a:fillRect/>
          </a:stretch>
        </p:blipFill>
        <p:spPr>
          <a:xfrm>
            <a:off x="4762500" y="3821113"/>
            <a:ext cx="1393825" cy="501650"/>
          </a:xfrm>
          <a:prstGeom prst="rect">
            <a:avLst/>
          </a:prstGeom>
          <a:noFill/>
          <a:ln w="9525">
            <a:noFill/>
          </a:ln>
        </p:spPr>
      </p:pic>
      <p:sp>
        <p:nvSpPr>
          <p:cNvPr id="72716" name="Rectangle 16"/>
          <p:cNvSpPr/>
          <p:nvPr/>
        </p:nvSpPr>
        <p:spPr>
          <a:xfrm>
            <a:off x="5253038" y="3984625"/>
            <a:ext cx="687387" cy="247650"/>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sp>
        <p:nvSpPr>
          <p:cNvPr id="72717" name="Freeform 17"/>
          <p:cNvSpPr>
            <a:spLocks noEditPoints="1"/>
          </p:cNvSpPr>
          <p:nvPr/>
        </p:nvSpPr>
        <p:spPr>
          <a:xfrm rot="21300000">
            <a:off x="3419475" y="3382963"/>
            <a:ext cx="76200" cy="438150"/>
          </a:xfrm>
          <a:custGeom>
            <a:avLst/>
            <a:gdLst>
              <a:gd name="txL" fmla="*/ 0 w 96"/>
              <a:gd name="txT" fmla="*/ 0 h 553"/>
              <a:gd name="txR" fmla="*/ 96 w 96"/>
              <a:gd name="txB" fmla="*/ 553 h 553"/>
            </a:gdLst>
            <a:ahLst/>
            <a:cxnLst>
              <a:cxn ang="0">
                <a:pos x="74613" y="1585"/>
              </a:cxn>
              <a:cxn ang="0">
                <a:pos x="46037" y="375557"/>
              </a:cxn>
              <a:cxn ang="0">
                <a:pos x="27781" y="374765"/>
              </a:cxn>
              <a:cxn ang="0">
                <a:pos x="56356" y="0"/>
              </a:cxn>
              <a:cxn ang="0">
                <a:pos x="74613" y="1585"/>
              </a:cxn>
              <a:cxn ang="0">
                <a:pos x="76200" y="365257"/>
              </a:cxn>
              <a:cxn ang="0">
                <a:pos x="31750" y="438150"/>
              </a:cxn>
              <a:cxn ang="0">
                <a:pos x="0" y="360503"/>
              </a:cxn>
              <a:cxn ang="0">
                <a:pos x="76200" y="365257"/>
              </a:cxn>
            </a:cxnLst>
            <a:rect l="txL" t="txT" r="txR" b="txB"/>
            <a:pathLst>
              <a:path w="96" h="553">
                <a:moveTo>
                  <a:pt x="94" y="2"/>
                </a:moveTo>
                <a:lnTo>
                  <a:pt x="58" y="474"/>
                </a:lnTo>
                <a:lnTo>
                  <a:pt x="35" y="473"/>
                </a:lnTo>
                <a:lnTo>
                  <a:pt x="71" y="0"/>
                </a:lnTo>
                <a:lnTo>
                  <a:pt x="94" y="2"/>
                </a:lnTo>
                <a:close/>
                <a:moveTo>
                  <a:pt x="96" y="461"/>
                </a:moveTo>
                <a:lnTo>
                  <a:pt x="40" y="553"/>
                </a:lnTo>
                <a:lnTo>
                  <a:pt x="0" y="455"/>
                </a:lnTo>
                <a:lnTo>
                  <a:pt x="96" y="461"/>
                </a:lnTo>
                <a:close/>
              </a:path>
            </a:pathLst>
          </a:custGeom>
          <a:solidFill>
            <a:srgbClr val="000000"/>
          </a:solidFill>
          <a:ln w="1651"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18" name="Freeform 18"/>
          <p:cNvSpPr>
            <a:spLocks noEditPoints="1"/>
          </p:cNvSpPr>
          <p:nvPr/>
        </p:nvSpPr>
        <p:spPr>
          <a:xfrm>
            <a:off x="1492250" y="3384550"/>
            <a:ext cx="2012950" cy="436563"/>
          </a:xfrm>
          <a:custGeom>
            <a:avLst/>
            <a:gdLst>
              <a:gd name="txL" fmla="*/ 0 w 2536"/>
              <a:gd name="txT" fmla="*/ 0 h 551"/>
              <a:gd name="txR" fmla="*/ 2536 w 2536"/>
              <a:gd name="txB" fmla="*/ 551 h 551"/>
            </a:gdLst>
            <a:ahLst/>
            <a:cxnLst>
              <a:cxn ang="0">
                <a:pos x="2012950" y="0"/>
              </a:cxn>
              <a:cxn ang="0">
                <a:pos x="2012950" y="133900"/>
              </a:cxn>
              <a:cxn ang="0">
                <a:pos x="38100" y="133900"/>
              </a:cxn>
              <a:cxn ang="0">
                <a:pos x="47625" y="125185"/>
              </a:cxn>
              <a:cxn ang="0">
                <a:pos x="47625" y="373970"/>
              </a:cxn>
              <a:cxn ang="0">
                <a:pos x="29369" y="373970"/>
              </a:cxn>
              <a:cxn ang="0">
                <a:pos x="29369" y="115677"/>
              </a:cxn>
              <a:cxn ang="0">
                <a:pos x="2004219" y="115677"/>
              </a:cxn>
              <a:cxn ang="0">
                <a:pos x="1994694" y="125185"/>
              </a:cxn>
              <a:cxn ang="0">
                <a:pos x="1994694" y="0"/>
              </a:cxn>
              <a:cxn ang="0">
                <a:pos x="2012950" y="0"/>
              </a:cxn>
              <a:cxn ang="0">
                <a:pos x="76200" y="360501"/>
              </a:cxn>
              <a:cxn ang="0">
                <a:pos x="38100" y="436563"/>
              </a:cxn>
              <a:cxn ang="0">
                <a:pos x="0" y="360501"/>
              </a:cxn>
              <a:cxn ang="0">
                <a:pos x="76200" y="360501"/>
              </a:cxn>
            </a:cxnLst>
            <a:rect l="txL" t="txT" r="txR" b="txB"/>
            <a:pathLst>
              <a:path w="2536" h="551">
                <a:moveTo>
                  <a:pt x="2536" y="0"/>
                </a:moveTo>
                <a:lnTo>
                  <a:pt x="2536" y="169"/>
                </a:lnTo>
                <a:lnTo>
                  <a:pt x="48" y="169"/>
                </a:lnTo>
                <a:lnTo>
                  <a:pt x="60" y="158"/>
                </a:lnTo>
                <a:lnTo>
                  <a:pt x="60" y="472"/>
                </a:lnTo>
                <a:lnTo>
                  <a:pt x="37" y="472"/>
                </a:lnTo>
                <a:lnTo>
                  <a:pt x="37" y="146"/>
                </a:lnTo>
                <a:lnTo>
                  <a:pt x="2525" y="146"/>
                </a:lnTo>
                <a:lnTo>
                  <a:pt x="2513" y="158"/>
                </a:lnTo>
                <a:lnTo>
                  <a:pt x="2513" y="0"/>
                </a:lnTo>
                <a:lnTo>
                  <a:pt x="2536" y="0"/>
                </a:lnTo>
                <a:close/>
                <a:moveTo>
                  <a:pt x="96" y="455"/>
                </a:moveTo>
                <a:lnTo>
                  <a:pt x="48" y="551"/>
                </a:lnTo>
                <a:lnTo>
                  <a:pt x="0" y="455"/>
                </a:lnTo>
                <a:lnTo>
                  <a:pt x="96" y="455"/>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19" name="Freeform 19"/>
          <p:cNvSpPr>
            <a:spLocks noEditPoints="1"/>
          </p:cNvSpPr>
          <p:nvPr/>
        </p:nvSpPr>
        <p:spPr>
          <a:xfrm>
            <a:off x="3478213" y="3384550"/>
            <a:ext cx="2009775" cy="436563"/>
          </a:xfrm>
          <a:custGeom>
            <a:avLst/>
            <a:gdLst>
              <a:gd name="txL" fmla="*/ 0 w 2532"/>
              <a:gd name="txT" fmla="*/ 0 h 551"/>
              <a:gd name="txR" fmla="*/ 2532 w 2532"/>
              <a:gd name="txB" fmla="*/ 551 h 551"/>
            </a:gdLst>
            <a:ahLst/>
            <a:cxnLst>
              <a:cxn ang="0">
                <a:pos x="18256" y="0"/>
              </a:cxn>
              <a:cxn ang="0">
                <a:pos x="18256" y="120431"/>
              </a:cxn>
              <a:cxn ang="0">
                <a:pos x="9525" y="110923"/>
              </a:cxn>
              <a:cxn ang="0">
                <a:pos x="1981994" y="110923"/>
              </a:cxn>
              <a:cxn ang="0">
                <a:pos x="1981994" y="373970"/>
              </a:cxn>
              <a:cxn ang="0">
                <a:pos x="1962944" y="373970"/>
              </a:cxn>
              <a:cxn ang="0">
                <a:pos x="1962944" y="120431"/>
              </a:cxn>
              <a:cxn ang="0">
                <a:pos x="1971675" y="129147"/>
              </a:cxn>
              <a:cxn ang="0">
                <a:pos x="0" y="129147"/>
              </a:cxn>
              <a:cxn ang="0">
                <a:pos x="0" y="0"/>
              </a:cxn>
              <a:cxn ang="0">
                <a:pos x="18256" y="0"/>
              </a:cxn>
              <a:cxn ang="0">
                <a:pos x="2009775" y="360501"/>
              </a:cxn>
              <a:cxn ang="0">
                <a:pos x="1971675" y="436563"/>
              </a:cxn>
              <a:cxn ang="0">
                <a:pos x="1933575" y="360501"/>
              </a:cxn>
              <a:cxn ang="0">
                <a:pos x="2009775" y="360501"/>
              </a:cxn>
            </a:cxnLst>
            <a:rect l="txL" t="txT" r="txR" b="txB"/>
            <a:pathLst>
              <a:path w="2532" h="551">
                <a:moveTo>
                  <a:pt x="23" y="0"/>
                </a:moveTo>
                <a:lnTo>
                  <a:pt x="23" y="152"/>
                </a:lnTo>
                <a:lnTo>
                  <a:pt x="12" y="140"/>
                </a:lnTo>
                <a:lnTo>
                  <a:pt x="2497" y="140"/>
                </a:lnTo>
                <a:lnTo>
                  <a:pt x="2497" y="472"/>
                </a:lnTo>
                <a:lnTo>
                  <a:pt x="2473" y="472"/>
                </a:lnTo>
                <a:lnTo>
                  <a:pt x="2473" y="152"/>
                </a:lnTo>
                <a:lnTo>
                  <a:pt x="2484" y="163"/>
                </a:lnTo>
                <a:lnTo>
                  <a:pt x="0" y="163"/>
                </a:lnTo>
                <a:lnTo>
                  <a:pt x="0" y="0"/>
                </a:lnTo>
                <a:lnTo>
                  <a:pt x="23" y="0"/>
                </a:lnTo>
                <a:close/>
                <a:moveTo>
                  <a:pt x="2532" y="455"/>
                </a:moveTo>
                <a:lnTo>
                  <a:pt x="2484" y="551"/>
                </a:lnTo>
                <a:lnTo>
                  <a:pt x="2436" y="455"/>
                </a:lnTo>
                <a:lnTo>
                  <a:pt x="2532" y="455"/>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pic>
        <p:nvPicPr>
          <p:cNvPr id="72720" name="Picture 20"/>
          <p:cNvPicPr>
            <a:picLocks noChangeAspect="1"/>
          </p:cNvPicPr>
          <p:nvPr/>
        </p:nvPicPr>
        <p:blipFill>
          <a:blip r:embed="rId6"/>
          <a:stretch>
            <a:fillRect/>
          </a:stretch>
        </p:blipFill>
        <p:spPr>
          <a:xfrm>
            <a:off x="2479675" y="5073650"/>
            <a:ext cx="635000" cy="500063"/>
          </a:xfrm>
          <a:prstGeom prst="rect">
            <a:avLst/>
          </a:prstGeom>
          <a:noFill/>
          <a:ln w="9525">
            <a:noFill/>
          </a:ln>
        </p:spPr>
      </p:pic>
      <p:sp>
        <p:nvSpPr>
          <p:cNvPr id="72721" name="Rectangle 22"/>
          <p:cNvSpPr/>
          <p:nvPr/>
        </p:nvSpPr>
        <p:spPr>
          <a:xfrm>
            <a:off x="2592388" y="5237163"/>
            <a:ext cx="539750"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pic>
        <p:nvPicPr>
          <p:cNvPr id="72722" name="Picture 23"/>
          <p:cNvPicPr>
            <a:picLocks noChangeAspect="1"/>
          </p:cNvPicPr>
          <p:nvPr/>
        </p:nvPicPr>
        <p:blipFill>
          <a:blip r:embed="rId7"/>
          <a:stretch>
            <a:fillRect/>
          </a:stretch>
        </p:blipFill>
        <p:spPr>
          <a:xfrm>
            <a:off x="3178175" y="5073650"/>
            <a:ext cx="633413" cy="500063"/>
          </a:xfrm>
          <a:prstGeom prst="rect">
            <a:avLst/>
          </a:prstGeom>
          <a:noFill/>
          <a:ln w="9525">
            <a:noFill/>
          </a:ln>
        </p:spPr>
      </p:pic>
      <p:sp>
        <p:nvSpPr>
          <p:cNvPr id="72723" name="Rectangle 25"/>
          <p:cNvSpPr/>
          <p:nvPr/>
        </p:nvSpPr>
        <p:spPr>
          <a:xfrm>
            <a:off x="3290888" y="5237163"/>
            <a:ext cx="560387"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pic>
        <p:nvPicPr>
          <p:cNvPr id="72724" name="Picture 26"/>
          <p:cNvPicPr>
            <a:picLocks noChangeAspect="1"/>
          </p:cNvPicPr>
          <p:nvPr/>
        </p:nvPicPr>
        <p:blipFill>
          <a:blip r:embed="rId8"/>
          <a:stretch>
            <a:fillRect/>
          </a:stretch>
        </p:blipFill>
        <p:spPr>
          <a:xfrm>
            <a:off x="3935413" y="5073650"/>
            <a:ext cx="635000" cy="500063"/>
          </a:xfrm>
          <a:prstGeom prst="rect">
            <a:avLst/>
          </a:prstGeom>
          <a:noFill/>
          <a:ln w="9525">
            <a:noFill/>
          </a:ln>
        </p:spPr>
      </p:pic>
      <p:sp>
        <p:nvSpPr>
          <p:cNvPr id="72725" name="Rectangle 28"/>
          <p:cNvSpPr/>
          <p:nvPr/>
        </p:nvSpPr>
        <p:spPr>
          <a:xfrm>
            <a:off x="4049713" y="5237163"/>
            <a:ext cx="522287"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sp>
        <p:nvSpPr>
          <p:cNvPr id="72726" name="Freeform 29"/>
          <p:cNvSpPr>
            <a:spLocks noEditPoints="1"/>
          </p:cNvSpPr>
          <p:nvPr/>
        </p:nvSpPr>
        <p:spPr>
          <a:xfrm rot="300000">
            <a:off x="3424238" y="4321175"/>
            <a:ext cx="77787" cy="752475"/>
          </a:xfrm>
          <a:custGeom>
            <a:avLst/>
            <a:gdLst>
              <a:gd name="txL" fmla="*/ 0 w 98"/>
              <a:gd name="txT" fmla="*/ 0 h 948"/>
              <a:gd name="txR" fmla="*/ 98 w 98"/>
              <a:gd name="txB" fmla="*/ 948 h 948"/>
            </a:gdLst>
            <a:ahLst/>
            <a:cxnLst>
              <a:cxn ang="0">
                <a:pos x="18256" y="0"/>
              </a:cxn>
              <a:cxn ang="0">
                <a:pos x="48418" y="688975"/>
              </a:cxn>
              <a:cxn ang="0">
                <a:pos x="30162" y="690563"/>
              </a:cxn>
              <a:cxn ang="0">
                <a:pos x="0" y="1588"/>
              </a:cxn>
              <a:cxn ang="0">
                <a:pos x="18256" y="0"/>
              </a:cxn>
              <a:cxn ang="0">
                <a:pos x="77787" y="675481"/>
              </a:cxn>
              <a:cxn ang="0">
                <a:pos x="42862" y="752475"/>
              </a:cxn>
              <a:cxn ang="0">
                <a:pos x="1587" y="677863"/>
              </a:cxn>
              <a:cxn ang="0">
                <a:pos x="77787" y="675481"/>
              </a:cxn>
            </a:cxnLst>
            <a:rect l="txL" t="txT" r="txR" b="txB"/>
            <a:pathLst>
              <a:path w="98" h="948">
                <a:moveTo>
                  <a:pt x="23" y="0"/>
                </a:moveTo>
                <a:lnTo>
                  <a:pt x="61" y="868"/>
                </a:lnTo>
                <a:lnTo>
                  <a:pt x="38" y="870"/>
                </a:lnTo>
                <a:lnTo>
                  <a:pt x="0" y="2"/>
                </a:lnTo>
                <a:lnTo>
                  <a:pt x="23" y="0"/>
                </a:lnTo>
                <a:close/>
                <a:moveTo>
                  <a:pt x="98" y="851"/>
                </a:moveTo>
                <a:lnTo>
                  <a:pt x="54" y="948"/>
                </a:lnTo>
                <a:lnTo>
                  <a:pt x="2" y="854"/>
                </a:lnTo>
                <a:lnTo>
                  <a:pt x="98" y="851"/>
                </a:lnTo>
                <a:close/>
              </a:path>
            </a:pathLst>
          </a:custGeom>
          <a:solidFill>
            <a:srgbClr val="000000"/>
          </a:solidFill>
          <a:ln w="1651"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27" name="Freeform 30"/>
          <p:cNvSpPr>
            <a:spLocks noEditPoints="1"/>
          </p:cNvSpPr>
          <p:nvPr/>
        </p:nvSpPr>
        <p:spPr>
          <a:xfrm>
            <a:off x="2757488" y="4321175"/>
            <a:ext cx="712787" cy="752475"/>
          </a:xfrm>
          <a:custGeom>
            <a:avLst/>
            <a:gdLst>
              <a:gd name="txL" fmla="*/ 0 w 899"/>
              <a:gd name="txT" fmla="*/ 0 h 948"/>
              <a:gd name="txR" fmla="*/ 899 w 899"/>
              <a:gd name="txB" fmla="*/ 948 h 948"/>
            </a:gdLst>
            <a:ahLst/>
            <a:cxnLst>
              <a:cxn ang="0">
                <a:pos x="712787" y="0"/>
              </a:cxn>
              <a:cxn ang="0">
                <a:pos x="712787" y="385762"/>
              </a:cxn>
              <a:cxn ang="0">
                <a:pos x="38058" y="385762"/>
              </a:cxn>
              <a:cxn ang="0">
                <a:pos x="49158" y="376238"/>
              </a:cxn>
              <a:cxn ang="0">
                <a:pos x="49158" y="690563"/>
              </a:cxn>
              <a:cxn ang="0">
                <a:pos x="29336" y="690563"/>
              </a:cxn>
              <a:cxn ang="0">
                <a:pos x="29336" y="365919"/>
              </a:cxn>
              <a:cxn ang="0">
                <a:pos x="703273" y="365919"/>
              </a:cxn>
              <a:cxn ang="0">
                <a:pos x="694551" y="376238"/>
              </a:cxn>
              <a:cxn ang="0">
                <a:pos x="694551" y="0"/>
              </a:cxn>
              <a:cxn ang="0">
                <a:pos x="712787" y="0"/>
              </a:cxn>
              <a:cxn ang="0">
                <a:pos x="76115" y="676275"/>
              </a:cxn>
              <a:cxn ang="0">
                <a:pos x="38058" y="752475"/>
              </a:cxn>
              <a:cxn ang="0">
                <a:pos x="0" y="676275"/>
              </a:cxn>
              <a:cxn ang="0">
                <a:pos x="76115" y="676275"/>
              </a:cxn>
            </a:cxnLst>
            <a:rect l="txL" t="txT" r="txR" b="txB"/>
            <a:pathLst>
              <a:path w="899" h="948">
                <a:moveTo>
                  <a:pt x="899" y="0"/>
                </a:moveTo>
                <a:lnTo>
                  <a:pt x="899" y="486"/>
                </a:lnTo>
                <a:lnTo>
                  <a:pt x="48" y="486"/>
                </a:lnTo>
                <a:lnTo>
                  <a:pt x="62" y="474"/>
                </a:lnTo>
                <a:lnTo>
                  <a:pt x="62" y="870"/>
                </a:lnTo>
                <a:lnTo>
                  <a:pt x="37" y="870"/>
                </a:lnTo>
                <a:lnTo>
                  <a:pt x="37" y="461"/>
                </a:lnTo>
                <a:lnTo>
                  <a:pt x="887" y="461"/>
                </a:lnTo>
                <a:lnTo>
                  <a:pt x="876" y="474"/>
                </a:lnTo>
                <a:lnTo>
                  <a:pt x="876" y="0"/>
                </a:lnTo>
                <a:lnTo>
                  <a:pt x="899" y="0"/>
                </a:lnTo>
                <a:close/>
                <a:moveTo>
                  <a:pt x="96" y="852"/>
                </a:moveTo>
                <a:lnTo>
                  <a:pt x="48" y="948"/>
                </a:lnTo>
                <a:lnTo>
                  <a:pt x="0" y="852"/>
                </a:lnTo>
                <a:lnTo>
                  <a:pt x="96" y="852"/>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28" name="Freeform 31"/>
          <p:cNvSpPr>
            <a:spLocks noEditPoints="1"/>
          </p:cNvSpPr>
          <p:nvPr/>
        </p:nvSpPr>
        <p:spPr>
          <a:xfrm>
            <a:off x="3452813" y="4321175"/>
            <a:ext cx="839787" cy="752475"/>
          </a:xfrm>
          <a:custGeom>
            <a:avLst/>
            <a:gdLst>
              <a:gd name="txL" fmla="*/ 0 w 1058"/>
              <a:gd name="txT" fmla="*/ 0 h 948"/>
              <a:gd name="txR" fmla="*/ 1058 w 1058"/>
              <a:gd name="txB" fmla="*/ 948 h 948"/>
            </a:gdLst>
            <a:ahLst/>
            <a:cxnLst>
              <a:cxn ang="0">
                <a:pos x="18256" y="0"/>
              </a:cxn>
              <a:cxn ang="0">
                <a:pos x="18256" y="376238"/>
              </a:cxn>
              <a:cxn ang="0">
                <a:pos x="8731" y="365919"/>
              </a:cxn>
              <a:cxn ang="0">
                <a:pos x="810418" y="365919"/>
              </a:cxn>
              <a:cxn ang="0">
                <a:pos x="810418" y="690563"/>
              </a:cxn>
              <a:cxn ang="0">
                <a:pos x="790574" y="690563"/>
              </a:cxn>
              <a:cxn ang="0">
                <a:pos x="790574" y="376238"/>
              </a:cxn>
              <a:cxn ang="0">
                <a:pos x="801687" y="385762"/>
              </a:cxn>
              <a:cxn ang="0">
                <a:pos x="0" y="385762"/>
              </a:cxn>
              <a:cxn ang="0">
                <a:pos x="0" y="0"/>
              </a:cxn>
              <a:cxn ang="0">
                <a:pos x="18256" y="0"/>
              </a:cxn>
              <a:cxn ang="0">
                <a:pos x="839787" y="676275"/>
              </a:cxn>
              <a:cxn ang="0">
                <a:pos x="801687" y="752475"/>
              </a:cxn>
              <a:cxn ang="0">
                <a:pos x="763587" y="676275"/>
              </a:cxn>
              <a:cxn ang="0">
                <a:pos x="839787" y="676275"/>
              </a:cxn>
            </a:cxnLst>
            <a:rect l="txL" t="txT" r="txR" b="txB"/>
            <a:pathLst>
              <a:path w="1058" h="948">
                <a:moveTo>
                  <a:pt x="23" y="0"/>
                </a:moveTo>
                <a:lnTo>
                  <a:pt x="23" y="474"/>
                </a:lnTo>
                <a:lnTo>
                  <a:pt x="11" y="461"/>
                </a:lnTo>
                <a:lnTo>
                  <a:pt x="1021" y="461"/>
                </a:lnTo>
                <a:lnTo>
                  <a:pt x="1021" y="870"/>
                </a:lnTo>
                <a:lnTo>
                  <a:pt x="996" y="870"/>
                </a:lnTo>
                <a:lnTo>
                  <a:pt x="996" y="474"/>
                </a:lnTo>
                <a:lnTo>
                  <a:pt x="1010" y="486"/>
                </a:lnTo>
                <a:lnTo>
                  <a:pt x="0" y="486"/>
                </a:lnTo>
                <a:lnTo>
                  <a:pt x="0" y="0"/>
                </a:lnTo>
                <a:lnTo>
                  <a:pt x="23" y="0"/>
                </a:lnTo>
                <a:close/>
                <a:moveTo>
                  <a:pt x="1058" y="852"/>
                </a:moveTo>
                <a:lnTo>
                  <a:pt x="1010" y="948"/>
                </a:lnTo>
                <a:lnTo>
                  <a:pt x="962" y="852"/>
                </a:lnTo>
                <a:lnTo>
                  <a:pt x="1058" y="852"/>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29" name="Rectangle 33"/>
          <p:cNvSpPr/>
          <p:nvPr/>
        </p:nvSpPr>
        <p:spPr>
          <a:xfrm>
            <a:off x="4873625" y="5237163"/>
            <a:ext cx="561975"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sp>
        <p:nvSpPr>
          <p:cNvPr id="72730" name="Rectangle 35"/>
          <p:cNvSpPr/>
          <p:nvPr/>
        </p:nvSpPr>
        <p:spPr>
          <a:xfrm>
            <a:off x="5632450" y="5237163"/>
            <a:ext cx="595313"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sp>
        <p:nvSpPr>
          <p:cNvPr id="72731" name="Freeform 36"/>
          <p:cNvSpPr>
            <a:spLocks noEditPoints="1"/>
          </p:cNvSpPr>
          <p:nvPr/>
        </p:nvSpPr>
        <p:spPr>
          <a:xfrm>
            <a:off x="5448300" y="4321175"/>
            <a:ext cx="427038" cy="752475"/>
          </a:xfrm>
          <a:custGeom>
            <a:avLst/>
            <a:gdLst>
              <a:gd name="txL" fmla="*/ 0 w 537"/>
              <a:gd name="txT" fmla="*/ 0 h 948"/>
              <a:gd name="txR" fmla="*/ 537 w 537"/>
              <a:gd name="txB" fmla="*/ 948 h 948"/>
            </a:gdLst>
            <a:ahLst/>
            <a:cxnLst>
              <a:cxn ang="0">
                <a:pos x="19085" y="0"/>
              </a:cxn>
              <a:cxn ang="0">
                <a:pos x="19085" y="376238"/>
              </a:cxn>
              <a:cxn ang="0">
                <a:pos x="8748" y="365919"/>
              </a:cxn>
              <a:cxn ang="0">
                <a:pos x="399205" y="365919"/>
              </a:cxn>
              <a:cxn ang="0">
                <a:pos x="399205" y="690563"/>
              </a:cxn>
              <a:cxn ang="0">
                <a:pos x="380119" y="690563"/>
              </a:cxn>
              <a:cxn ang="0">
                <a:pos x="380119" y="376238"/>
              </a:cxn>
              <a:cxn ang="0">
                <a:pos x="388867" y="385762"/>
              </a:cxn>
              <a:cxn ang="0">
                <a:pos x="0" y="385762"/>
              </a:cxn>
              <a:cxn ang="0">
                <a:pos x="0" y="0"/>
              </a:cxn>
              <a:cxn ang="0">
                <a:pos x="19085" y="0"/>
              </a:cxn>
              <a:cxn ang="0">
                <a:pos x="427038" y="676275"/>
              </a:cxn>
              <a:cxn ang="0">
                <a:pos x="388867" y="752475"/>
              </a:cxn>
              <a:cxn ang="0">
                <a:pos x="350696" y="676275"/>
              </a:cxn>
              <a:cxn ang="0">
                <a:pos x="427038" y="676275"/>
              </a:cxn>
            </a:cxnLst>
            <a:rect l="txL" t="txT" r="txR" b="txB"/>
            <a:pathLst>
              <a:path w="537" h="948">
                <a:moveTo>
                  <a:pt x="24" y="0"/>
                </a:moveTo>
                <a:lnTo>
                  <a:pt x="24" y="474"/>
                </a:lnTo>
                <a:lnTo>
                  <a:pt x="11" y="461"/>
                </a:lnTo>
                <a:lnTo>
                  <a:pt x="502" y="461"/>
                </a:lnTo>
                <a:lnTo>
                  <a:pt x="502" y="870"/>
                </a:lnTo>
                <a:lnTo>
                  <a:pt x="478" y="870"/>
                </a:lnTo>
                <a:lnTo>
                  <a:pt x="478" y="474"/>
                </a:lnTo>
                <a:lnTo>
                  <a:pt x="489" y="486"/>
                </a:lnTo>
                <a:lnTo>
                  <a:pt x="0" y="486"/>
                </a:lnTo>
                <a:lnTo>
                  <a:pt x="0" y="0"/>
                </a:lnTo>
                <a:lnTo>
                  <a:pt x="24" y="0"/>
                </a:lnTo>
                <a:close/>
                <a:moveTo>
                  <a:pt x="537" y="852"/>
                </a:moveTo>
                <a:lnTo>
                  <a:pt x="489" y="948"/>
                </a:lnTo>
                <a:lnTo>
                  <a:pt x="441" y="852"/>
                </a:lnTo>
                <a:lnTo>
                  <a:pt x="537" y="852"/>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32" name="Freeform 37"/>
          <p:cNvSpPr>
            <a:spLocks noEditPoints="1"/>
          </p:cNvSpPr>
          <p:nvPr/>
        </p:nvSpPr>
        <p:spPr>
          <a:xfrm>
            <a:off x="5040313" y="4321175"/>
            <a:ext cx="428625" cy="752475"/>
          </a:xfrm>
          <a:custGeom>
            <a:avLst/>
            <a:gdLst>
              <a:gd name="txL" fmla="*/ 0 w 539"/>
              <a:gd name="txT" fmla="*/ 0 h 948"/>
              <a:gd name="txR" fmla="*/ 539 w 539"/>
              <a:gd name="txB" fmla="*/ 948 h 948"/>
            </a:gdLst>
            <a:ahLst/>
            <a:cxnLst>
              <a:cxn ang="0">
                <a:pos x="428625" y="0"/>
              </a:cxn>
              <a:cxn ang="0">
                <a:pos x="428625" y="385762"/>
              </a:cxn>
              <a:cxn ang="0">
                <a:pos x="38171" y="385762"/>
              </a:cxn>
              <a:cxn ang="0">
                <a:pos x="48509" y="376238"/>
              </a:cxn>
              <a:cxn ang="0">
                <a:pos x="48509" y="690563"/>
              </a:cxn>
              <a:cxn ang="0">
                <a:pos x="29423" y="690563"/>
              </a:cxn>
              <a:cxn ang="0">
                <a:pos x="29423" y="365919"/>
              </a:cxn>
              <a:cxn ang="0">
                <a:pos x="418287" y="365919"/>
              </a:cxn>
              <a:cxn ang="0">
                <a:pos x="409540" y="376238"/>
              </a:cxn>
              <a:cxn ang="0">
                <a:pos x="409540" y="0"/>
              </a:cxn>
              <a:cxn ang="0">
                <a:pos x="428625" y="0"/>
              </a:cxn>
              <a:cxn ang="0">
                <a:pos x="76341" y="676275"/>
              </a:cxn>
              <a:cxn ang="0">
                <a:pos x="38171" y="752475"/>
              </a:cxn>
              <a:cxn ang="0">
                <a:pos x="0" y="676275"/>
              </a:cxn>
              <a:cxn ang="0">
                <a:pos x="76341" y="676275"/>
              </a:cxn>
            </a:cxnLst>
            <a:rect l="txL" t="txT" r="txR" b="txB"/>
            <a:pathLst>
              <a:path w="539" h="948">
                <a:moveTo>
                  <a:pt x="539" y="0"/>
                </a:moveTo>
                <a:lnTo>
                  <a:pt x="539" y="486"/>
                </a:lnTo>
                <a:lnTo>
                  <a:pt x="48" y="486"/>
                </a:lnTo>
                <a:lnTo>
                  <a:pt x="61" y="474"/>
                </a:lnTo>
                <a:lnTo>
                  <a:pt x="61" y="870"/>
                </a:lnTo>
                <a:lnTo>
                  <a:pt x="37" y="870"/>
                </a:lnTo>
                <a:lnTo>
                  <a:pt x="37" y="461"/>
                </a:lnTo>
                <a:lnTo>
                  <a:pt x="526" y="461"/>
                </a:lnTo>
                <a:lnTo>
                  <a:pt x="515" y="474"/>
                </a:lnTo>
                <a:lnTo>
                  <a:pt x="515" y="0"/>
                </a:lnTo>
                <a:lnTo>
                  <a:pt x="539" y="0"/>
                </a:lnTo>
                <a:close/>
                <a:moveTo>
                  <a:pt x="96" y="852"/>
                </a:moveTo>
                <a:lnTo>
                  <a:pt x="48" y="948"/>
                </a:lnTo>
                <a:lnTo>
                  <a:pt x="0" y="852"/>
                </a:lnTo>
                <a:lnTo>
                  <a:pt x="96" y="852"/>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33" name="Rectangle 39"/>
          <p:cNvSpPr/>
          <p:nvPr/>
        </p:nvSpPr>
        <p:spPr>
          <a:xfrm>
            <a:off x="944563" y="5237163"/>
            <a:ext cx="531812"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sp>
        <p:nvSpPr>
          <p:cNvPr id="72734" name="Rectangle 41"/>
          <p:cNvSpPr/>
          <p:nvPr/>
        </p:nvSpPr>
        <p:spPr>
          <a:xfrm>
            <a:off x="1706563" y="5237163"/>
            <a:ext cx="633412"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a:t>
            </a:r>
            <a:endParaRPr lang="zh-CN" altLang="en-US" dirty="0">
              <a:latin typeface="Tahoma" panose="020B0604030504040204" pitchFamily="34" charset="0"/>
              <a:ea typeface="黑体" panose="02010609060101010101" pitchFamily="2" charset="-122"/>
            </a:endParaRPr>
          </a:p>
        </p:txBody>
      </p:sp>
      <p:sp>
        <p:nvSpPr>
          <p:cNvPr id="72735" name="Freeform 42"/>
          <p:cNvSpPr>
            <a:spLocks noEditPoints="1"/>
          </p:cNvSpPr>
          <p:nvPr/>
        </p:nvSpPr>
        <p:spPr>
          <a:xfrm>
            <a:off x="1522413" y="4321175"/>
            <a:ext cx="427037" cy="752475"/>
          </a:xfrm>
          <a:custGeom>
            <a:avLst/>
            <a:gdLst>
              <a:gd name="txL" fmla="*/ 0 w 537"/>
              <a:gd name="txT" fmla="*/ 0 h 948"/>
              <a:gd name="txR" fmla="*/ 537 w 537"/>
              <a:gd name="txB" fmla="*/ 948 h 948"/>
            </a:gdLst>
            <a:ahLst/>
            <a:cxnLst>
              <a:cxn ang="0">
                <a:pos x="18290" y="0"/>
              </a:cxn>
              <a:cxn ang="0">
                <a:pos x="18290" y="376238"/>
              </a:cxn>
              <a:cxn ang="0">
                <a:pos x="8747" y="365919"/>
              </a:cxn>
              <a:cxn ang="0">
                <a:pos x="398409" y="365919"/>
              </a:cxn>
              <a:cxn ang="0">
                <a:pos x="398409" y="690563"/>
              </a:cxn>
              <a:cxn ang="0">
                <a:pos x="380119" y="690563"/>
              </a:cxn>
              <a:cxn ang="0">
                <a:pos x="380119" y="376238"/>
              </a:cxn>
              <a:cxn ang="0">
                <a:pos x="388866" y="385762"/>
              </a:cxn>
              <a:cxn ang="0">
                <a:pos x="0" y="385762"/>
              </a:cxn>
              <a:cxn ang="0">
                <a:pos x="0" y="0"/>
              </a:cxn>
              <a:cxn ang="0">
                <a:pos x="18290" y="0"/>
              </a:cxn>
              <a:cxn ang="0">
                <a:pos x="427037" y="676275"/>
              </a:cxn>
              <a:cxn ang="0">
                <a:pos x="388866" y="752475"/>
              </a:cxn>
              <a:cxn ang="0">
                <a:pos x="350695" y="676275"/>
              </a:cxn>
              <a:cxn ang="0">
                <a:pos x="427037" y="676275"/>
              </a:cxn>
            </a:cxnLst>
            <a:rect l="txL" t="txT" r="txR" b="txB"/>
            <a:pathLst>
              <a:path w="537" h="948">
                <a:moveTo>
                  <a:pt x="23" y="0"/>
                </a:moveTo>
                <a:lnTo>
                  <a:pt x="23" y="474"/>
                </a:lnTo>
                <a:lnTo>
                  <a:pt x="11" y="461"/>
                </a:lnTo>
                <a:lnTo>
                  <a:pt x="501" y="461"/>
                </a:lnTo>
                <a:lnTo>
                  <a:pt x="501" y="870"/>
                </a:lnTo>
                <a:lnTo>
                  <a:pt x="478" y="870"/>
                </a:lnTo>
                <a:lnTo>
                  <a:pt x="478" y="474"/>
                </a:lnTo>
                <a:lnTo>
                  <a:pt x="489" y="486"/>
                </a:lnTo>
                <a:lnTo>
                  <a:pt x="0" y="486"/>
                </a:lnTo>
                <a:lnTo>
                  <a:pt x="0" y="0"/>
                </a:lnTo>
                <a:lnTo>
                  <a:pt x="23" y="0"/>
                </a:lnTo>
                <a:close/>
                <a:moveTo>
                  <a:pt x="537" y="852"/>
                </a:moveTo>
                <a:lnTo>
                  <a:pt x="489" y="948"/>
                </a:lnTo>
                <a:lnTo>
                  <a:pt x="441" y="852"/>
                </a:lnTo>
                <a:lnTo>
                  <a:pt x="537" y="852"/>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36" name="Freeform 43"/>
          <p:cNvSpPr>
            <a:spLocks noEditPoints="1"/>
          </p:cNvSpPr>
          <p:nvPr/>
        </p:nvSpPr>
        <p:spPr>
          <a:xfrm>
            <a:off x="1112838" y="4321175"/>
            <a:ext cx="427037" cy="752475"/>
          </a:xfrm>
          <a:custGeom>
            <a:avLst/>
            <a:gdLst>
              <a:gd name="txL" fmla="*/ 0 w 540"/>
              <a:gd name="txT" fmla="*/ 0 h 948"/>
              <a:gd name="txR" fmla="*/ 540 w 540"/>
              <a:gd name="txB" fmla="*/ 948 h 948"/>
            </a:gdLst>
            <a:ahLst/>
            <a:cxnLst>
              <a:cxn ang="0">
                <a:pos x="427037" y="0"/>
              </a:cxn>
              <a:cxn ang="0">
                <a:pos x="427037" y="385762"/>
              </a:cxn>
              <a:cxn ang="0">
                <a:pos x="37959" y="385762"/>
              </a:cxn>
              <a:cxn ang="0">
                <a:pos x="47449" y="376238"/>
              </a:cxn>
              <a:cxn ang="0">
                <a:pos x="47449" y="690563"/>
              </a:cxn>
              <a:cxn ang="0">
                <a:pos x="29260" y="690563"/>
              </a:cxn>
              <a:cxn ang="0">
                <a:pos x="29260" y="365919"/>
              </a:cxn>
              <a:cxn ang="0">
                <a:pos x="417547" y="365919"/>
              </a:cxn>
              <a:cxn ang="0">
                <a:pos x="408848" y="376238"/>
              </a:cxn>
              <a:cxn ang="0">
                <a:pos x="408848" y="0"/>
              </a:cxn>
              <a:cxn ang="0">
                <a:pos x="427037" y="0"/>
              </a:cxn>
              <a:cxn ang="0">
                <a:pos x="75918" y="676275"/>
              </a:cxn>
              <a:cxn ang="0">
                <a:pos x="37959" y="752475"/>
              </a:cxn>
              <a:cxn ang="0">
                <a:pos x="0" y="676275"/>
              </a:cxn>
              <a:cxn ang="0">
                <a:pos x="75918" y="676275"/>
              </a:cxn>
            </a:cxnLst>
            <a:rect l="txL" t="txT" r="txR" b="txB"/>
            <a:pathLst>
              <a:path w="540" h="948">
                <a:moveTo>
                  <a:pt x="540" y="0"/>
                </a:moveTo>
                <a:lnTo>
                  <a:pt x="540" y="486"/>
                </a:lnTo>
                <a:lnTo>
                  <a:pt x="48" y="486"/>
                </a:lnTo>
                <a:lnTo>
                  <a:pt x="60" y="474"/>
                </a:lnTo>
                <a:lnTo>
                  <a:pt x="60" y="870"/>
                </a:lnTo>
                <a:lnTo>
                  <a:pt x="37" y="870"/>
                </a:lnTo>
                <a:lnTo>
                  <a:pt x="37" y="461"/>
                </a:lnTo>
                <a:lnTo>
                  <a:pt x="528" y="461"/>
                </a:lnTo>
                <a:lnTo>
                  <a:pt x="517" y="474"/>
                </a:lnTo>
                <a:lnTo>
                  <a:pt x="517" y="0"/>
                </a:lnTo>
                <a:lnTo>
                  <a:pt x="540" y="0"/>
                </a:lnTo>
                <a:close/>
                <a:moveTo>
                  <a:pt x="96" y="852"/>
                </a:moveTo>
                <a:lnTo>
                  <a:pt x="48" y="948"/>
                </a:lnTo>
                <a:lnTo>
                  <a:pt x="0" y="852"/>
                </a:lnTo>
                <a:lnTo>
                  <a:pt x="96" y="852"/>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72737" name="组合 72736"/>
          <p:cNvGrpSpPr/>
          <p:nvPr/>
        </p:nvGrpSpPr>
        <p:grpSpPr>
          <a:xfrm>
            <a:off x="1828800" y="3086100"/>
            <a:ext cx="7145338" cy="3440113"/>
            <a:chOff x="0" y="0"/>
            <a:chExt cx="4501" cy="2168"/>
          </a:xfrm>
        </p:grpSpPr>
        <p:sp>
          <p:nvSpPr>
            <p:cNvPr id="72738" name="Rectangle 45"/>
            <p:cNvSpPr/>
            <p:nvPr/>
          </p:nvSpPr>
          <p:spPr>
            <a:xfrm>
              <a:off x="858" y="1852"/>
              <a:ext cx="9" cy="316"/>
            </a:xfrm>
            <a:prstGeom prst="rect">
              <a:avLst/>
            </a:prstGeom>
            <a:solidFill>
              <a:srgbClr val="B5D8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39" name="Rectangle 46"/>
            <p:cNvSpPr/>
            <p:nvPr/>
          </p:nvSpPr>
          <p:spPr>
            <a:xfrm>
              <a:off x="867" y="1852"/>
              <a:ext cx="8" cy="316"/>
            </a:xfrm>
            <a:prstGeom prst="rect">
              <a:avLst/>
            </a:prstGeom>
            <a:solidFill>
              <a:srgbClr val="B3D7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0" name="Rectangle 47"/>
            <p:cNvSpPr/>
            <p:nvPr/>
          </p:nvSpPr>
          <p:spPr>
            <a:xfrm>
              <a:off x="875" y="1852"/>
              <a:ext cx="9" cy="316"/>
            </a:xfrm>
            <a:prstGeom prst="rect">
              <a:avLst/>
            </a:prstGeom>
            <a:solidFill>
              <a:srgbClr val="B1D7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1" name="Rectangle 48"/>
            <p:cNvSpPr/>
            <p:nvPr/>
          </p:nvSpPr>
          <p:spPr>
            <a:xfrm>
              <a:off x="884" y="1852"/>
              <a:ext cx="9" cy="316"/>
            </a:xfrm>
            <a:prstGeom prst="rect">
              <a:avLst/>
            </a:prstGeom>
            <a:solidFill>
              <a:srgbClr val="AFD6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2" name="Rectangle 49"/>
            <p:cNvSpPr/>
            <p:nvPr/>
          </p:nvSpPr>
          <p:spPr>
            <a:xfrm>
              <a:off x="893" y="1852"/>
              <a:ext cx="10" cy="316"/>
            </a:xfrm>
            <a:prstGeom prst="rect">
              <a:avLst/>
            </a:prstGeom>
            <a:solidFill>
              <a:srgbClr val="ADD5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3" name="Rectangle 50"/>
            <p:cNvSpPr/>
            <p:nvPr/>
          </p:nvSpPr>
          <p:spPr>
            <a:xfrm>
              <a:off x="903" y="1852"/>
              <a:ext cx="9" cy="316"/>
            </a:xfrm>
            <a:prstGeom prst="rect">
              <a:avLst/>
            </a:prstGeom>
            <a:solidFill>
              <a:srgbClr val="ABD4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4" name="Rectangle 51"/>
            <p:cNvSpPr/>
            <p:nvPr/>
          </p:nvSpPr>
          <p:spPr>
            <a:xfrm>
              <a:off x="912" y="1852"/>
              <a:ext cx="12" cy="316"/>
            </a:xfrm>
            <a:prstGeom prst="rect">
              <a:avLst/>
            </a:prstGeom>
            <a:solidFill>
              <a:srgbClr val="A9D3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5" name="Rectangle 52"/>
            <p:cNvSpPr/>
            <p:nvPr/>
          </p:nvSpPr>
          <p:spPr>
            <a:xfrm>
              <a:off x="924" y="1852"/>
              <a:ext cx="9" cy="316"/>
            </a:xfrm>
            <a:prstGeom prst="rect">
              <a:avLst/>
            </a:prstGeom>
            <a:solidFill>
              <a:srgbClr val="A7D2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6" name="Rectangle 53"/>
            <p:cNvSpPr/>
            <p:nvPr/>
          </p:nvSpPr>
          <p:spPr>
            <a:xfrm>
              <a:off x="933" y="1852"/>
              <a:ext cx="15" cy="316"/>
            </a:xfrm>
            <a:prstGeom prst="rect">
              <a:avLst/>
            </a:prstGeom>
            <a:solidFill>
              <a:srgbClr val="A5D1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7" name="Rectangle 54"/>
            <p:cNvSpPr/>
            <p:nvPr/>
          </p:nvSpPr>
          <p:spPr>
            <a:xfrm>
              <a:off x="948" y="1852"/>
              <a:ext cx="11" cy="316"/>
            </a:xfrm>
            <a:prstGeom prst="rect">
              <a:avLst/>
            </a:prstGeom>
            <a:solidFill>
              <a:srgbClr val="A3D0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8" name="Rectangle 55"/>
            <p:cNvSpPr/>
            <p:nvPr/>
          </p:nvSpPr>
          <p:spPr>
            <a:xfrm>
              <a:off x="959" y="1852"/>
              <a:ext cx="15" cy="316"/>
            </a:xfrm>
            <a:prstGeom prst="rect">
              <a:avLst/>
            </a:prstGeom>
            <a:solidFill>
              <a:srgbClr val="A1C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49" name="Rectangle 56"/>
            <p:cNvSpPr/>
            <p:nvPr/>
          </p:nvSpPr>
          <p:spPr>
            <a:xfrm>
              <a:off x="974" y="1852"/>
              <a:ext cx="19" cy="316"/>
            </a:xfrm>
            <a:prstGeom prst="rect">
              <a:avLst/>
            </a:prstGeom>
            <a:solidFill>
              <a:srgbClr val="9FC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0" name="Rectangle 57"/>
            <p:cNvSpPr/>
            <p:nvPr/>
          </p:nvSpPr>
          <p:spPr>
            <a:xfrm>
              <a:off x="993" y="1852"/>
              <a:ext cx="21" cy="316"/>
            </a:xfrm>
            <a:prstGeom prst="rect">
              <a:avLst/>
            </a:prstGeom>
            <a:solidFill>
              <a:srgbClr val="9DCE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1" name="Rectangle 58"/>
            <p:cNvSpPr/>
            <p:nvPr/>
          </p:nvSpPr>
          <p:spPr>
            <a:xfrm>
              <a:off x="1014" y="1852"/>
              <a:ext cx="29" cy="316"/>
            </a:xfrm>
            <a:prstGeom prst="rect">
              <a:avLst/>
            </a:prstGeom>
            <a:solidFill>
              <a:srgbClr val="9BCD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2" name="Rectangle 59"/>
            <p:cNvSpPr/>
            <p:nvPr/>
          </p:nvSpPr>
          <p:spPr>
            <a:xfrm>
              <a:off x="1043" y="1852"/>
              <a:ext cx="8" cy="316"/>
            </a:xfrm>
            <a:prstGeom prst="rect">
              <a:avLst/>
            </a:prstGeom>
            <a:solidFill>
              <a:srgbClr val="99CC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3" name="Freeform 60"/>
            <p:cNvSpPr/>
            <p:nvPr/>
          </p:nvSpPr>
          <p:spPr>
            <a:xfrm>
              <a:off x="446" y="1853"/>
              <a:ext cx="604" cy="314"/>
            </a:xfrm>
            <a:custGeom>
              <a:avLst/>
              <a:gdLst>
                <a:gd name="txL" fmla="*/ 0 w 1210"/>
                <a:gd name="txT" fmla="*/ 0 h 630"/>
                <a:gd name="txR" fmla="*/ 1210 w 1210"/>
                <a:gd name="txB" fmla="*/ 630 h 630"/>
              </a:gdLst>
              <a:ahLst/>
              <a:cxnLst>
                <a:cxn ang="0">
                  <a:pos x="453" y="0"/>
                </a:cxn>
                <a:cxn ang="0">
                  <a:pos x="453" y="0"/>
                </a:cxn>
                <a:cxn ang="0">
                  <a:pos x="0" y="0"/>
                </a:cxn>
                <a:cxn ang="0">
                  <a:pos x="0" y="314"/>
                </a:cxn>
                <a:cxn ang="0">
                  <a:pos x="453" y="314"/>
                </a:cxn>
                <a:cxn ang="0">
                  <a:pos x="453" y="314"/>
                </a:cxn>
                <a:cxn ang="0">
                  <a:pos x="604" y="157"/>
                </a:cxn>
                <a:cxn ang="0">
                  <a:pos x="453" y="0"/>
                </a:cxn>
              </a:cxnLst>
              <a:rect l="txL" t="txT" r="txR" b="txB"/>
              <a:pathLst>
                <a:path w="1210" h="630">
                  <a:moveTo>
                    <a:pt x="908" y="0"/>
                  </a:moveTo>
                  <a:lnTo>
                    <a:pt x="908" y="0"/>
                  </a:lnTo>
                  <a:lnTo>
                    <a:pt x="0" y="0"/>
                  </a:lnTo>
                  <a:lnTo>
                    <a:pt x="0" y="630"/>
                  </a:lnTo>
                  <a:lnTo>
                    <a:pt x="908" y="630"/>
                  </a:lnTo>
                  <a:lnTo>
                    <a:pt x="1210" y="315"/>
                  </a:lnTo>
                  <a:lnTo>
                    <a:pt x="908" y="0"/>
                  </a:lnTo>
                  <a:close/>
                </a:path>
              </a:pathLst>
            </a:custGeom>
            <a:no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754" name="Rectangle 61"/>
            <p:cNvSpPr/>
            <p:nvPr/>
          </p:nvSpPr>
          <p:spPr>
            <a:xfrm>
              <a:off x="0" y="1852"/>
              <a:ext cx="40" cy="316"/>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5" name="Rectangle 62"/>
            <p:cNvSpPr/>
            <p:nvPr/>
          </p:nvSpPr>
          <p:spPr>
            <a:xfrm>
              <a:off x="40" y="1852"/>
              <a:ext cx="35" cy="316"/>
            </a:xfrm>
            <a:prstGeom prst="rect">
              <a:avLst/>
            </a:prstGeom>
            <a:solidFill>
              <a:srgbClr val="FDFE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6" name="Rectangle 63"/>
            <p:cNvSpPr/>
            <p:nvPr/>
          </p:nvSpPr>
          <p:spPr>
            <a:xfrm>
              <a:off x="75" y="1852"/>
              <a:ext cx="24" cy="316"/>
            </a:xfrm>
            <a:prstGeom prst="rect">
              <a:avLst/>
            </a:prstGeom>
            <a:solidFill>
              <a:srgbClr val="FBFD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7" name="Rectangle 64"/>
            <p:cNvSpPr/>
            <p:nvPr/>
          </p:nvSpPr>
          <p:spPr>
            <a:xfrm>
              <a:off x="99" y="1852"/>
              <a:ext cx="21" cy="316"/>
            </a:xfrm>
            <a:prstGeom prst="rect">
              <a:avLst/>
            </a:prstGeom>
            <a:solidFill>
              <a:srgbClr val="F9FC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8" name="Rectangle 65"/>
            <p:cNvSpPr/>
            <p:nvPr/>
          </p:nvSpPr>
          <p:spPr>
            <a:xfrm>
              <a:off x="120" y="1852"/>
              <a:ext cx="17" cy="316"/>
            </a:xfrm>
            <a:prstGeom prst="rect">
              <a:avLst/>
            </a:prstGeom>
            <a:solidFill>
              <a:srgbClr val="F7FB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59" name="Rectangle 66"/>
            <p:cNvSpPr/>
            <p:nvPr/>
          </p:nvSpPr>
          <p:spPr>
            <a:xfrm>
              <a:off x="137" y="1852"/>
              <a:ext cx="16" cy="316"/>
            </a:xfrm>
            <a:prstGeom prst="rect">
              <a:avLst/>
            </a:prstGeom>
            <a:solidFill>
              <a:srgbClr val="F5F9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0" name="Rectangle 67"/>
            <p:cNvSpPr/>
            <p:nvPr/>
          </p:nvSpPr>
          <p:spPr>
            <a:xfrm>
              <a:off x="153" y="1852"/>
              <a:ext cx="14" cy="316"/>
            </a:xfrm>
            <a:prstGeom prst="rect">
              <a:avLst/>
            </a:prstGeom>
            <a:solidFill>
              <a:srgbClr val="F3F8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1" name="Rectangle 68"/>
            <p:cNvSpPr/>
            <p:nvPr/>
          </p:nvSpPr>
          <p:spPr>
            <a:xfrm>
              <a:off x="167" y="1852"/>
              <a:ext cx="12" cy="316"/>
            </a:xfrm>
            <a:prstGeom prst="rect">
              <a:avLst/>
            </a:prstGeom>
            <a:solidFill>
              <a:srgbClr val="F1F7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2" name="Rectangle 69"/>
            <p:cNvSpPr/>
            <p:nvPr/>
          </p:nvSpPr>
          <p:spPr>
            <a:xfrm>
              <a:off x="179" y="1852"/>
              <a:ext cx="12" cy="316"/>
            </a:xfrm>
            <a:prstGeom prst="rect">
              <a:avLst/>
            </a:prstGeom>
            <a:solidFill>
              <a:srgbClr val="EFF6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3" name="Rectangle 70"/>
            <p:cNvSpPr/>
            <p:nvPr/>
          </p:nvSpPr>
          <p:spPr>
            <a:xfrm>
              <a:off x="191" y="1852"/>
              <a:ext cx="9" cy="316"/>
            </a:xfrm>
            <a:prstGeom prst="rect">
              <a:avLst/>
            </a:prstGeom>
            <a:solidFill>
              <a:srgbClr val="EDF5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4" name="Rectangle 71"/>
            <p:cNvSpPr/>
            <p:nvPr/>
          </p:nvSpPr>
          <p:spPr>
            <a:xfrm>
              <a:off x="200" y="1852"/>
              <a:ext cx="12" cy="316"/>
            </a:xfrm>
            <a:prstGeom prst="rect">
              <a:avLst/>
            </a:prstGeom>
            <a:solidFill>
              <a:srgbClr val="EBF4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5" name="Rectangle 72"/>
            <p:cNvSpPr/>
            <p:nvPr/>
          </p:nvSpPr>
          <p:spPr>
            <a:xfrm>
              <a:off x="212" y="1852"/>
              <a:ext cx="10" cy="316"/>
            </a:xfrm>
            <a:prstGeom prst="rect">
              <a:avLst/>
            </a:prstGeom>
            <a:solidFill>
              <a:srgbClr val="E9F3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6" name="Rectangle 73"/>
            <p:cNvSpPr/>
            <p:nvPr/>
          </p:nvSpPr>
          <p:spPr>
            <a:xfrm>
              <a:off x="222" y="1852"/>
              <a:ext cx="9" cy="316"/>
            </a:xfrm>
            <a:prstGeom prst="rect">
              <a:avLst/>
            </a:prstGeom>
            <a:solidFill>
              <a:srgbClr val="E7F2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7" name="Rectangle 74"/>
            <p:cNvSpPr/>
            <p:nvPr/>
          </p:nvSpPr>
          <p:spPr>
            <a:xfrm>
              <a:off x="231" y="1852"/>
              <a:ext cx="9" cy="316"/>
            </a:xfrm>
            <a:prstGeom prst="rect">
              <a:avLst/>
            </a:prstGeom>
            <a:solidFill>
              <a:srgbClr val="E5F1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8" name="Rectangle 75"/>
            <p:cNvSpPr/>
            <p:nvPr/>
          </p:nvSpPr>
          <p:spPr>
            <a:xfrm>
              <a:off x="240" y="1852"/>
              <a:ext cx="8" cy="316"/>
            </a:xfrm>
            <a:prstGeom prst="rect">
              <a:avLst/>
            </a:prstGeom>
            <a:solidFill>
              <a:srgbClr val="E3E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69" name="Rectangle 76"/>
            <p:cNvSpPr/>
            <p:nvPr/>
          </p:nvSpPr>
          <p:spPr>
            <a:xfrm>
              <a:off x="248" y="1852"/>
              <a:ext cx="10" cy="316"/>
            </a:xfrm>
            <a:prstGeom prst="rect">
              <a:avLst/>
            </a:prstGeom>
            <a:solidFill>
              <a:srgbClr val="E1EE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0" name="Rectangle 77"/>
            <p:cNvSpPr/>
            <p:nvPr/>
          </p:nvSpPr>
          <p:spPr>
            <a:xfrm>
              <a:off x="258" y="1852"/>
              <a:ext cx="6" cy="316"/>
            </a:xfrm>
            <a:prstGeom prst="rect">
              <a:avLst/>
            </a:prstGeom>
            <a:solidFill>
              <a:srgbClr val="DFED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1" name="Rectangle 78"/>
            <p:cNvSpPr/>
            <p:nvPr/>
          </p:nvSpPr>
          <p:spPr>
            <a:xfrm>
              <a:off x="264" y="1852"/>
              <a:ext cx="10" cy="316"/>
            </a:xfrm>
            <a:prstGeom prst="rect">
              <a:avLst/>
            </a:prstGeom>
            <a:solidFill>
              <a:srgbClr val="DDEC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2" name="Rectangle 79"/>
            <p:cNvSpPr/>
            <p:nvPr/>
          </p:nvSpPr>
          <p:spPr>
            <a:xfrm>
              <a:off x="274" y="1852"/>
              <a:ext cx="7" cy="316"/>
            </a:xfrm>
            <a:prstGeom prst="rect">
              <a:avLst/>
            </a:prstGeom>
            <a:solidFill>
              <a:srgbClr val="DBEB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3" name="Rectangle 80"/>
            <p:cNvSpPr/>
            <p:nvPr/>
          </p:nvSpPr>
          <p:spPr>
            <a:xfrm>
              <a:off x="281" y="1852"/>
              <a:ext cx="7" cy="316"/>
            </a:xfrm>
            <a:prstGeom prst="rect">
              <a:avLst/>
            </a:prstGeom>
            <a:solidFill>
              <a:srgbClr val="D9EA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4" name="Rectangle 81"/>
            <p:cNvSpPr/>
            <p:nvPr/>
          </p:nvSpPr>
          <p:spPr>
            <a:xfrm>
              <a:off x="288" y="1852"/>
              <a:ext cx="7" cy="316"/>
            </a:xfrm>
            <a:prstGeom prst="rect">
              <a:avLst/>
            </a:prstGeom>
            <a:solidFill>
              <a:srgbClr val="D7E9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5" name="Rectangle 82"/>
            <p:cNvSpPr/>
            <p:nvPr/>
          </p:nvSpPr>
          <p:spPr>
            <a:xfrm>
              <a:off x="295" y="1852"/>
              <a:ext cx="10" cy="316"/>
            </a:xfrm>
            <a:prstGeom prst="rect">
              <a:avLst/>
            </a:prstGeom>
            <a:solidFill>
              <a:srgbClr val="D5E8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6" name="Rectangle 83"/>
            <p:cNvSpPr/>
            <p:nvPr/>
          </p:nvSpPr>
          <p:spPr>
            <a:xfrm>
              <a:off x="305" y="1852"/>
              <a:ext cx="6" cy="316"/>
            </a:xfrm>
            <a:prstGeom prst="rect">
              <a:avLst/>
            </a:prstGeom>
            <a:solidFill>
              <a:srgbClr val="D3E7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7" name="Rectangle 84"/>
            <p:cNvSpPr/>
            <p:nvPr/>
          </p:nvSpPr>
          <p:spPr>
            <a:xfrm>
              <a:off x="311" y="1852"/>
              <a:ext cx="8" cy="316"/>
            </a:xfrm>
            <a:prstGeom prst="rect">
              <a:avLst/>
            </a:prstGeom>
            <a:solidFill>
              <a:srgbClr val="D1E6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8" name="Rectangle 85"/>
            <p:cNvSpPr/>
            <p:nvPr/>
          </p:nvSpPr>
          <p:spPr>
            <a:xfrm>
              <a:off x="319" y="1852"/>
              <a:ext cx="7" cy="316"/>
            </a:xfrm>
            <a:prstGeom prst="rect">
              <a:avLst/>
            </a:prstGeom>
            <a:solidFill>
              <a:srgbClr val="CFE5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79" name="Rectangle 86"/>
            <p:cNvSpPr/>
            <p:nvPr/>
          </p:nvSpPr>
          <p:spPr>
            <a:xfrm>
              <a:off x="326" y="1852"/>
              <a:ext cx="6" cy="316"/>
            </a:xfrm>
            <a:prstGeom prst="rect">
              <a:avLst/>
            </a:prstGeom>
            <a:solidFill>
              <a:srgbClr val="CDE4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0" name="Rectangle 87"/>
            <p:cNvSpPr/>
            <p:nvPr/>
          </p:nvSpPr>
          <p:spPr>
            <a:xfrm>
              <a:off x="332" y="1852"/>
              <a:ext cx="8" cy="316"/>
            </a:xfrm>
            <a:prstGeom prst="rect">
              <a:avLst/>
            </a:prstGeom>
            <a:solidFill>
              <a:srgbClr val="CBE3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1" name="Rectangle 88"/>
            <p:cNvSpPr/>
            <p:nvPr/>
          </p:nvSpPr>
          <p:spPr>
            <a:xfrm>
              <a:off x="340" y="1852"/>
              <a:ext cx="7" cy="316"/>
            </a:xfrm>
            <a:prstGeom prst="rect">
              <a:avLst/>
            </a:prstGeom>
            <a:solidFill>
              <a:srgbClr val="C9E2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2" name="Rectangle 89"/>
            <p:cNvSpPr/>
            <p:nvPr/>
          </p:nvSpPr>
          <p:spPr>
            <a:xfrm>
              <a:off x="347" y="1852"/>
              <a:ext cx="7" cy="316"/>
            </a:xfrm>
            <a:prstGeom prst="rect">
              <a:avLst/>
            </a:prstGeom>
            <a:solidFill>
              <a:srgbClr val="C7E1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3" name="Rectangle 90"/>
            <p:cNvSpPr/>
            <p:nvPr/>
          </p:nvSpPr>
          <p:spPr>
            <a:xfrm>
              <a:off x="354" y="1852"/>
              <a:ext cx="7" cy="316"/>
            </a:xfrm>
            <a:prstGeom prst="rect">
              <a:avLst/>
            </a:prstGeom>
            <a:solidFill>
              <a:srgbClr val="C5E0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4" name="Rectangle 91"/>
            <p:cNvSpPr/>
            <p:nvPr/>
          </p:nvSpPr>
          <p:spPr>
            <a:xfrm>
              <a:off x="361" y="1852"/>
              <a:ext cx="7" cy="316"/>
            </a:xfrm>
            <a:prstGeom prst="rect">
              <a:avLst/>
            </a:prstGeom>
            <a:solidFill>
              <a:srgbClr val="C3D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5" name="Rectangle 92"/>
            <p:cNvSpPr/>
            <p:nvPr/>
          </p:nvSpPr>
          <p:spPr>
            <a:xfrm>
              <a:off x="368" y="1852"/>
              <a:ext cx="8" cy="316"/>
            </a:xfrm>
            <a:prstGeom prst="rect">
              <a:avLst/>
            </a:prstGeom>
            <a:solidFill>
              <a:srgbClr val="C1DE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6" name="Rectangle 93"/>
            <p:cNvSpPr/>
            <p:nvPr/>
          </p:nvSpPr>
          <p:spPr>
            <a:xfrm>
              <a:off x="376" y="1852"/>
              <a:ext cx="6" cy="316"/>
            </a:xfrm>
            <a:prstGeom prst="rect">
              <a:avLst/>
            </a:prstGeom>
            <a:solidFill>
              <a:srgbClr val="BFDD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7" name="Rectangle 94"/>
            <p:cNvSpPr/>
            <p:nvPr/>
          </p:nvSpPr>
          <p:spPr>
            <a:xfrm>
              <a:off x="382" y="1852"/>
              <a:ext cx="7" cy="316"/>
            </a:xfrm>
            <a:prstGeom prst="rect">
              <a:avLst/>
            </a:prstGeom>
            <a:solidFill>
              <a:srgbClr val="BDDC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8" name="Rectangle 95"/>
            <p:cNvSpPr/>
            <p:nvPr/>
          </p:nvSpPr>
          <p:spPr>
            <a:xfrm>
              <a:off x="389" y="1852"/>
              <a:ext cx="10" cy="316"/>
            </a:xfrm>
            <a:prstGeom prst="rect">
              <a:avLst/>
            </a:prstGeom>
            <a:solidFill>
              <a:srgbClr val="BBDB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89" name="Rectangle 96"/>
            <p:cNvSpPr/>
            <p:nvPr/>
          </p:nvSpPr>
          <p:spPr>
            <a:xfrm>
              <a:off x="399" y="1852"/>
              <a:ext cx="7" cy="316"/>
            </a:xfrm>
            <a:prstGeom prst="rect">
              <a:avLst/>
            </a:prstGeom>
            <a:solidFill>
              <a:srgbClr val="B9DA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0" name="Rectangle 97"/>
            <p:cNvSpPr/>
            <p:nvPr/>
          </p:nvSpPr>
          <p:spPr>
            <a:xfrm>
              <a:off x="406" y="1852"/>
              <a:ext cx="7" cy="316"/>
            </a:xfrm>
            <a:prstGeom prst="rect">
              <a:avLst/>
            </a:prstGeom>
            <a:solidFill>
              <a:srgbClr val="B7D9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1" name="Rectangle 98"/>
            <p:cNvSpPr/>
            <p:nvPr/>
          </p:nvSpPr>
          <p:spPr>
            <a:xfrm>
              <a:off x="413" y="1852"/>
              <a:ext cx="10" cy="316"/>
            </a:xfrm>
            <a:prstGeom prst="rect">
              <a:avLst/>
            </a:prstGeom>
            <a:solidFill>
              <a:srgbClr val="B5D8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2" name="Rectangle 99"/>
            <p:cNvSpPr/>
            <p:nvPr/>
          </p:nvSpPr>
          <p:spPr>
            <a:xfrm>
              <a:off x="423" y="1852"/>
              <a:ext cx="6" cy="316"/>
            </a:xfrm>
            <a:prstGeom prst="rect">
              <a:avLst/>
            </a:prstGeom>
            <a:solidFill>
              <a:srgbClr val="B3D7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3" name="Rectangle 100"/>
            <p:cNvSpPr/>
            <p:nvPr/>
          </p:nvSpPr>
          <p:spPr>
            <a:xfrm>
              <a:off x="429" y="1852"/>
              <a:ext cx="10" cy="316"/>
            </a:xfrm>
            <a:prstGeom prst="rect">
              <a:avLst/>
            </a:prstGeom>
            <a:solidFill>
              <a:srgbClr val="B1D7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4" name="Rectangle 101"/>
            <p:cNvSpPr/>
            <p:nvPr/>
          </p:nvSpPr>
          <p:spPr>
            <a:xfrm>
              <a:off x="439" y="1852"/>
              <a:ext cx="10" cy="316"/>
            </a:xfrm>
            <a:prstGeom prst="rect">
              <a:avLst/>
            </a:prstGeom>
            <a:solidFill>
              <a:srgbClr val="AFD6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5" name="Rectangle 102"/>
            <p:cNvSpPr/>
            <p:nvPr/>
          </p:nvSpPr>
          <p:spPr>
            <a:xfrm>
              <a:off x="449" y="1852"/>
              <a:ext cx="9" cy="316"/>
            </a:xfrm>
            <a:prstGeom prst="rect">
              <a:avLst/>
            </a:prstGeom>
            <a:solidFill>
              <a:srgbClr val="ADD5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6" name="Rectangle 103"/>
            <p:cNvSpPr/>
            <p:nvPr/>
          </p:nvSpPr>
          <p:spPr>
            <a:xfrm>
              <a:off x="458" y="1852"/>
              <a:ext cx="10" cy="316"/>
            </a:xfrm>
            <a:prstGeom prst="rect">
              <a:avLst/>
            </a:prstGeom>
            <a:solidFill>
              <a:srgbClr val="ABD4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7" name="Rectangle 104"/>
            <p:cNvSpPr/>
            <p:nvPr/>
          </p:nvSpPr>
          <p:spPr>
            <a:xfrm>
              <a:off x="468" y="1852"/>
              <a:ext cx="11" cy="316"/>
            </a:xfrm>
            <a:prstGeom prst="rect">
              <a:avLst/>
            </a:prstGeom>
            <a:solidFill>
              <a:srgbClr val="A9D3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8" name="Rectangle 105"/>
            <p:cNvSpPr/>
            <p:nvPr/>
          </p:nvSpPr>
          <p:spPr>
            <a:xfrm>
              <a:off x="479" y="1852"/>
              <a:ext cx="10" cy="316"/>
            </a:xfrm>
            <a:prstGeom prst="rect">
              <a:avLst/>
            </a:prstGeom>
            <a:solidFill>
              <a:srgbClr val="A7D2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799" name="Rectangle 106"/>
            <p:cNvSpPr/>
            <p:nvPr/>
          </p:nvSpPr>
          <p:spPr>
            <a:xfrm>
              <a:off x="489" y="1852"/>
              <a:ext cx="14" cy="316"/>
            </a:xfrm>
            <a:prstGeom prst="rect">
              <a:avLst/>
            </a:prstGeom>
            <a:solidFill>
              <a:srgbClr val="A5D1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0" name="Rectangle 107"/>
            <p:cNvSpPr/>
            <p:nvPr/>
          </p:nvSpPr>
          <p:spPr>
            <a:xfrm>
              <a:off x="503" y="1852"/>
              <a:ext cx="12" cy="316"/>
            </a:xfrm>
            <a:prstGeom prst="rect">
              <a:avLst/>
            </a:prstGeom>
            <a:solidFill>
              <a:srgbClr val="A3D0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1" name="Rectangle 108"/>
            <p:cNvSpPr/>
            <p:nvPr/>
          </p:nvSpPr>
          <p:spPr>
            <a:xfrm>
              <a:off x="515" y="1852"/>
              <a:ext cx="14" cy="316"/>
            </a:xfrm>
            <a:prstGeom prst="rect">
              <a:avLst/>
            </a:prstGeom>
            <a:solidFill>
              <a:srgbClr val="A1C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2" name="Rectangle 109"/>
            <p:cNvSpPr/>
            <p:nvPr/>
          </p:nvSpPr>
          <p:spPr>
            <a:xfrm>
              <a:off x="529" y="1852"/>
              <a:ext cx="18" cy="316"/>
            </a:xfrm>
            <a:prstGeom prst="rect">
              <a:avLst/>
            </a:prstGeom>
            <a:solidFill>
              <a:srgbClr val="9FC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3" name="Rectangle 110"/>
            <p:cNvSpPr/>
            <p:nvPr/>
          </p:nvSpPr>
          <p:spPr>
            <a:xfrm>
              <a:off x="547" y="1852"/>
              <a:ext cx="22" cy="316"/>
            </a:xfrm>
            <a:prstGeom prst="rect">
              <a:avLst/>
            </a:prstGeom>
            <a:solidFill>
              <a:srgbClr val="9DCE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4" name="Rectangle 111"/>
            <p:cNvSpPr/>
            <p:nvPr/>
          </p:nvSpPr>
          <p:spPr>
            <a:xfrm>
              <a:off x="569" y="1852"/>
              <a:ext cx="28" cy="316"/>
            </a:xfrm>
            <a:prstGeom prst="rect">
              <a:avLst/>
            </a:prstGeom>
            <a:solidFill>
              <a:srgbClr val="9BCD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5" name="Rectangle 112"/>
            <p:cNvSpPr/>
            <p:nvPr/>
          </p:nvSpPr>
          <p:spPr>
            <a:xfrm>
              <a:off x="597" y="1852"/>
              <a:ext cx="9" cy="316"/>
            </a:xfrm>
            <a:prstGeom prst="rect">
              <a:avLst/>
            </a:prstGeom>
            <a:solidFill>
              <a:srgbClr val="99CC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6" name="Freeform 113"/>
            <p:cNvSpPr/>
            <p:nvPr/>
          </p:nvSpPr>
          <p:spPr>
            <a:xfrm>
              <a:off x="1" y="1853"/>
              <a:ext cx="605" cy="314"/>
            </a:xfrm>
            <a:custGeom>
              <a:avLst/>
              <a:gdLst>
                <a:gd name="txL" fmla="*/ 0 w 1209"/>
                <a:gd name="txT" fmla="*/ 0 h 630"/>
                <a:gd name="txR" fmla="*/ 1209 w 1209"/>
                <a:gd name="txB" fmla="*/ 630 h 630"/>
              </a:gdLst>
              <a:ahLst/>
              <a:cxnLst>
                <a:cxn ang="0">
                  <a:pos x="453" y="0"/>
                </a:cxn>
                <a:cxn ang="0">
                  <a:pos x="453" y="0"/>
                </a:cxn>
                <a:cxn ang="0">
                  <a:pos x="0" y="0"/>
                </a:cxn>
                <a:cxn ang="0">
                  <a:pos x="0" y="314"/>
                </a:cxn>
                <a:cxn ang="0">
                  <a:pos x="453" y="314"/>
                </a:cxn>
                <a:cxn ang="0">
                  <a:pos x="453" y="314"/>
                </a:cxn>
                <a:cxn ang="0">
                  <a:pos x="605" y="157"/>
                </a:cxn>
                <a:cxn ang="0">
                  <a:pos x="453" y="0"/>
                </a:cxn>
              </a:cxnLst>
              <a:rect l="txL" t="txT" r="txR" b="txB"/>
              <a:pathLst>
                <a:path w="1209" h="630">
                  <a:moveTo>
                    <a:pt x="906" y="0"/>
                  </a:moveTo>
                  <a:lnTo>
                    <a:pt x="906" y="0"/>
                  </a:lnTo>
                  <a:lnTo>
                    <a:pt x="0" y="0"/>
                  </a:lnTo>
                  <a:lnTo>
                    <a:pt x="0" y="630"/>
                  </a:lnTo>
                  <a:lnTo>
                    <a:pt x="906" y="630"/>
                  </a:lnTo>
                  <a:lnTo>
                    <a:pt x="1209" y="315"/>
                  </a:lnTo>
                  <a:lnTo>
                    <a:pt x="906" y="0"/>
                  </a:lnTo>
                  <a:close/>
                </a:path>
              </a:pathLst>
            </a:custGeom>
            <a:no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2807" name="Rectangle 114"/>
            <p:cNvSpPr/>
            <p:nvPr/>
          </p:nvSpPr>
          <p:spPr>
            <a:xfrm>
              <a:off x="3114" y="0"/>
              <a:ext cx="1" cy="513"/>
            </a:xfrm>
            <a:prstGeom prst="rect">
              <a:avLst/>
            </a:prstGeom>
            <a:solidFill>
              <a:srgbClr val="FF660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8" name="Rectangle 115"/>
            <p:cNvSpPr/>
            <p:nvPr/>
          </p:nvSpPr>
          <p:spPr>
            <a:xfrm>
              <a:off x="3115" y="0"/>
              <a:ext cx="1" cy="513"/>
            </a:xfrm>
            <a:prstGeom prst="rect">
              <a:avLst/>
            </a:prstGeom>
            <a:solidFill>
              <a:srgbClr val="FF660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09" name="Rectangle 116"/>
            <p:cNvSpPr/>
            <p:nvPr/>
          </p:nvSpPr>
          <p:spPr>
            <a:xfrm>
              <a:off x="3116" y="0"/>
              <a:ext cx="1" cy="513"/>
            </a:xfrm>
            <a:prstGeom prst="rect">
              <a:avLst/>
            </a:prstGeom>
            <a:solidFill>
              <a:srgbClr val="FF660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0" name="Rectangle 117"/>
            <p:cNvSpPr/>
            <p:nvPr/>
          </p:nvSpPr>
          <p:spPr>
            <a:xfrm>
              <a:off x="3117" y="0"/>
              <a:ext cx="2" cy="513"/>
            </a:xfrm>
            <a:prstGeom prst="rect">
              <a:avLst/>
            </a:prstGeom>
            <a:solidFill>
              <a:srgbClr val="FF660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1" name="Rectangle 118"/>
            <p:cNvSpPr/>
            <p:nvPr/>
          </p:nvSpPr>
          <p:spPr>
            <a:xfrm>
              <a:off x="3119" y="0"/>
              <a:ext cx="2" cy="513"/>
            </a:xfrm>
            <a:prstGeom prst="rect">
              <a:avLst/>
            </a:prstGeom>
            <a:solidFill>
              <a:srgbClr val="FF670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2" name="Rectangle 119"/>
            <p:cNvSpPr/>
            <p:nvPr/>
          </p:nvSpPr>
          <p:spPr>
            <a:xfrm>
              <a:off x="3121" y="0"/>
              <a:ext cx="2" cy="513"/>
            </a:xfrm>
            <a:prstGeom prst="rect">
              <a:avLst/>
            </a:prstGeom>
            <a:solidFill>
              <a:srgbClr val="FF670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3" name="Rectangle 120"/>
            <p:cNvSpPr/>
            <p:nvPr/>
          </p:nvSpPr>
          <p:spPr>
            <a:xfrm>
              <a:off x="3123" y="0"/>
              <a:ext cx="2" cy="513"/>
            </a:xfrm>
            <a:prstGeom prst="rect">
              <a:avLst/>
            </a:prstGeom>
            <a:solidFill>
              <a:srgbClr val="FF671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4" name="Rectangle 121"/>
            <p:cNvSpPr/>
            <p:nvPr/>
          </p:nvSpPr>
          <p:spPr>
            <a:xfrm>
              <a:off x="3125" y="0"/>
              <a:ext cx="1" cy="513"/>
            </a:xfrm>
            <a:prstGeom prst="rect">
              <a:avLst/>
            </a:prstGeom>
            <a:solidFill>
              <a:srgbClr val="FF671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5" name="Rectangle 122"/>
            <p:cNvSpPr/>
            <p:nvPr/>
          </p:nvSpPr>
          <p:spPr>
            <a:xfrm>
              <a:off x="3126" y="0"/>
              <a:ext cx="3" cy="513"/>
            </a:xfrm>
            <a:prstGeom prst="rect">
              <a:avLst/>
            </a:prstGeom>
            <a:solidFill>
              <a:srgbClr val="FF671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6" name="Rectangle 123"/>
            <p:cNvSpPr/>
            <p:nvPr/>
          </p:nvSpPr>
          <p:spPr>
            <a:xfrm>
              <a:off x="3129" y="0"/>
              <a:ext cx="4" cy="513"/>
            </a:xfrm>
            <a:prstGeom prst="rect">
              <a:avLst/>
            </a:prstGeom>
            <a:solidFill>
              <a:srgbClr val="FF681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7" name="Rectangle 124"/>
            <p:cNvSpPr/>
            <p:nvPr/>
          </p:nvSpPr>
          <p:spPr>
            <a:xfrm>
              <a:off x="3133" y="0"/>
              <a:ext cx="5" cy="513"/>
            </a:xfrm>
            <a:prstGeom prst="rect">
              <a:avLst/>
            </a:prstGeom>
            <a:solidFill>
              <a:srgbClr val="FF681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8" name="Rectangle 125"/>
            <p:cNvSpPr/>
            <p:nvPr/>
          </p:nvSpPr>
          <p:spPr>
            <a:xfrm>
              <a:off x="3138" y="0"/>
              <a:ext cx="3" cy="513"/>
            </a:xfrm>
            <a:prstGeom prst="rect">
              <a:avLst/>
            </a:prstGeom>
            <a:solidFill>
              <a:srgbClr val="FF681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19" name="Rectangle 126"/>
            <p:cNvSpPr/>
            <p:nvPr/>
          </p:nvSpPr>
          <p:spPr>
            <a:xfrm>
              <a:off x="3141" y="0"/>
              <a:ext cx="4" cy="513"/>
            </a:xfrm>
            <a:prstGeom prst="rect">
              <a:avLst/>
            </a:prstGeom>
            <a:solidFill>
              <a:srgbClr val="FF681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0" name="Rectangle 127"/>
            <p:cNvSpPr/>
            <p:nvPr/>
          </p:nvSpPr>
          <p:spPr>
            <a:xfrm>
              <a:off x="3145" y="0"/>
              <a:ext cx="3" cy="513"/>
            </a:xfrm>
            <a:prstGeom prst="rect">
              <a:avLst/>
            </a:prstGeom>
            <a:solidFill>
              <a:srgbClr val="FF691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1" name="Rectangle 128"/>
            <p:cNvSpPr/>
            <p:nvPr/>
          </p:nvSpPr>
          <p:spPr>
            <a:xfrm>
              <a:off x="3148" y="0"/>
              <a:ext cx="3" cy="513"/>
            </a:xfrm>
            <a:prstGeom prst="rect">
              <a:avLst/>
            </a:prstGeom>
            <a:solidFill>
              <a:srgbClr val="FF692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2" name="Rectangle 129"/>
            <p:cNvSpPr/>
            <p:nvPr/>
          </p:nvSpPr>
          <p:spPr>
            <a:xfrm>
              <a:off x="3151" y="0"/>
              <a:ext cx="6" cy="513"/>
            </a:xfrm>
            <a:prstGeom prst="rect">
              <a:avLst/>
            </a:prstGeom>
            <a:solidFill>
              <a:srgbClr val="FF6A2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3" name="Rectangle 130"/>
            <p:cNvSpPr/>
            <p:nvPr/>
          </p:nvSpPr>
          <p:spPr>
            <a:xfrm>
              <a:off x="3157" y="0"/>
              <a:ext cx="2" cy="513"/>
            </a:xfrm>
            <a:prstGeom prst="rect">
              <a:avLst/>
            </a:prstGeom>
            <a:solidFill>
              <a:srgbClr val="FF6A2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4" name="Rectangle 131"/>
            <p:cNvSpPr/>
            <p:nvPr/>
          </p:nvSpPr>
          <p:spPr>
            <a:xfrm>
              <a:off x="3159" y="0"/>
              <a:ext cx="5" cy="513"/>
            </a:xfrm>
            <a:prstGeom prst="rect">
              <a:avLst/>
            </a:prstGeom>
            <a:solidFill>
              <a:srgbClr val="FF6B2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5" name="Rectangle 132"/>
            <p:cNvSpPr/>
            <p:nvPr/>
          </p:nvSpPr>
          <p:spPr>
            <a:xfrm>
              <a:off x="3164" y="0"/>
              <a:ext cx="4" cy="513"/>
            </a:xfrm>
            <a:prstGeom prst="rect">
              <a:avLst/>
            </a:prstGeom>
            <a:solidFill>
              <a:srgbClr val="FF6B2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6" name="Rectangle 133"/>
            <p:cNvSpPr/>
            <p:nvPr/>
          </p:nvSpPr>
          <p:spPr>
            <a:xfrm>
              <a:off x="3168" y="0"/>
              <a:ext cx="4" cy="513"/>
            </a:xfrm>
            <a:prstGeom prst="rect">
              <a:avLst/>
            </a:prstGeom>
            <a:solidFill>
              <a:srgbClr val="FF6C2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7" name="Rectangle 134"/>
            <p:cNvSpPr/>
            <p:nvPr/>
          </p:nvSpPr>
          <p:spPr>
            <a:xfrm>
              <a:off x="3172" y="0"/>
              <a:ext cx="7" cy="513"/>
            </a:xfrm>
            <a:prstGeom prst="rect">
              <a:avLst/>
            </a:prstGeom>
            <a:solidFill>
              <a:srgbClr val="FF6C2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8" name="Rectangle 135"/>
            <p:cNvSpPr/>
            <p:nvPr/>
          </p:nvSpPr>
          <p:spPr>
            <a:xfrm>
              <a:off x="3179" y="0"/>
              <a:ext cx="5" cy="513"/>
            </a:xfrm>
            <a:prstGeom prst="rect">
              <a:avLst/>
            </a:prstGeom>
            <a:solidFill>
              <a:srgbClr val="FF6D2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29" name="Rectangle 136"/>
            <p:cNvSpPr/>
            <p:nvPr/>
          </p:nvSpPr>
          <p:spPr>
            <a:xfrm>
              <a:off x="3184" y="0"/>
              <a:ext cx="4" cy="513"/>
            </a:xfrm>
            <a:prstGeom prst="rect">
              <a:avLst/>
            </a:prstGeom>
            <a:solidFill>
              <a:srgbClr val="FF6E3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0" name="Rectangle 137"/>
            <p:cNvSpPr/>
            <p:nvPr/>
          </p:nvSpPr>
          <p:spPr>
            <a:xfrm>
              <a:off x="3188" y="0"/>
              <a:ext cx="6" cy="513"/>
            </a:xfrm>
            <a:prstGeom prst="rect">
              <a:avLst/>
            </a:prstGeom>
            <a:solidFill>
              <a:srgbClr val="FF6E3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1" name="Rectangle 138"/>
            <p:cNvSpPr/>
            <p:nvPr/>
          </p:nvSpPr>
          <p:spPr>
            <a:xfrm>
              <a:off x="3194" y="0"/>
              <a:ext cx="3" cy="513"/>
            </a:xfrm>
            <a:prstGeom prst="rect">
              <a:avLst/>
            </a:prstGeom>
            <a:solidFill>
              <a:srgbClr val="FF6F3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2" name="Rectangle 139"/>
            <p:cNvSpPr/>
            <p:nvPr/>
          </p:nvSpPr>
          <p:spPr>
            <a:xfrm>
              <a:off x="3197" y="0"/>
              <a:ext cx="6" cy="513"/>
            </a:xfrm>
            <a:prstGeom prst="rect">
              <a:avLst/>
            </a:prstGeom>
            <a:solidFill>
              <a:srgbClr val="FF703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3" name="Rectangle 140"/>
            <p:cNvSpPr/>
            <p:nvPr/>
          </p:nvSpPr>
          <p:spPr>
            <a:xfrm>
              <a:off x="3203" y="0"/>
              <a:ext cx="4" cy="513"/>
            </a:xfrm>
            <a:prstGeom prst="rect">
              <a:avLst/>
            </a:prstGeom>
            <a:solidFill>
              <a:srgbClr val="FF703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4" name="Rectangle 141"/>
            <p:cNvSpPr/>
            <p:nvPr/>
          </p:nvSpPr>
          <p:spPr>
            <a:xfrm>
              <a:off x="3207" y="0"/>
              <a:ext cx="6" cy="513"/>
            </a:xfrm>
            <a:prstGeom prst="rect">
              <a:avLst/>
            </a:prstGeom>
            <a:solidFill>
              <a:srgbClr val="FF713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5" name="Rectangle 142"/>
            <p:cNvSpPr/>
            <p:nvPr/>
          </p:nvSpPr>
          <p:spPr>
            <a:xfrm>
              <a:off x="3213" y="0"/>
              <a:ext cx="5" cy="513"/>
            </a:xfrm>
            <a:prstGeom prst="rect">
              <a:avLst/>
            </a:prstGeom>
            <a:solidFill>
              <a:srgbClr val="FF723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6" name="Rectangle 143"/>
            <p:cNvSpPr/>
            <p:nvPr/>
          </p:nvSpPr>
          <p:spPr>
            <a:xfrm>
              <a:off x="3218" y="0"/>
              <a:ext cx="5" cy="513"/>
            </a:xfrm>
            <a:prstGeom prst="rect">
              <a:avLst/>
            </a:prstGeom>
            <a:solidFill>
              <a:srgbClr val="FF733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7" name="Rectangle 144"/>
            <p:cNvSpPr/>
            <p:nvPr/>
          </p:nvSpPr>
          <p:spPr>
            <a:xfrm>
              <a:off x="3223" y="0"/>
              <a:ext cx="4" cy="513"/>
            </a:xfrm>
            <a:prstGeom prst="rect">
              <a:avLst/>
            </a:prstGeom>
            <a:solidFill>
              <a:srgbClr val="FF744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8" name="Rectangle 145"/>
            <p:cNvSpPr/>
            <p:nvPr/>
          </p:nvSpPr>
          <p:spPr>
            <a:xfrm>
              <a:off x="3227" y="0"/>
              <a:ext cx="6" cy="513"/>
            </a:xfrm>
            <a:prstGeom prst="rect">
              <a:avLst/>
            </a:prstGeom>
            <a:solidFill>
              <a:srgbClr val="FF754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39" name="Rectangle 146"/>
            <p:cNvSpPr/>
            <p:nvPr/>
          </p:nvSpPr>
          <p:spPr>
            <a:xfrm>
              <a:off x="3233" y="0"/>
              <a:ext cx="4" cy="513"/>
            </a:xfrm>
            <a:prstGeom prst="rect">
              <a:avLst/>
            </a:prstGeom>
            <a:solidFill>
              <a:srgbClr val="FF754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0" name="Rectangle 147"/>
            <p:cNvSpPr/>
            <p:nvPr/>
          </p:nvSpPr>
          <p:spPr>
            <a:xfrm>
              <a:off x="3237" y="0"/>
              <a:ext cx="7" cy="513"/>
            </a:xfrm>
            <a:prstGeom prst="rect">
              <a:avLst/>
            </a:prstGeom>
            <a:solidFill>
              <a:srgbClr val="FF764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1" name="Rectangle 148"/>
            <p:cNvSpPr/>
            <p:nvPr/>
          </p:nvSpPr>
          <p:spPr>
            <a:xfrm>
              <a:off x="3244" y="0"/>
              <a:ext cx="3" cy="513"/>
            </a:xfrm>
            <a:prstGeom prst="rect">
              <a:avLst/>
            </a:prstGeom>
            <a:solidFill>
              <a:srgbClr val="FF784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2" name="Rectangle 149"/>
            <p:cNvSpPr/>
            <p:nvPr/>
          </p:nvSpPr>
          <p:spPr>
            <a:xfrm>
              <a:off x="3247" y="0"/>
              <a:ext cx="6" cy="513"/>
            </a:xfrm>
            <a:prstGeom prst="rect">
              <a:avLst/>
            </a:prstGeom>
            <a:solidFill>
              <a:srgbClr val="FF784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3" name="Rectangle 150"/>
            <p:cNvSpPr/>
            <p:nvPr/>
          </p:nvSpPr>
          <p:spPr>
            <a:xfrm>
              <a:off x="3253" y="0"/>
              <a:ext cx="4" cy="513"/>
            </a:xfrm>
            <a:prstGeom prst="rect">
              <a:avLst/>
            </a:prstGeom>
            <a:solidFill>
              <a:srgbClr val="FF7A4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4" name="Rectangle 151"/>
            <p:cNvSpPr/>
            <p:nvPr/>
          </p:nvSpPr>
          <p:spPr>
            <a:xfrm>
              <a:off x="3257" y="0"/>
              <a:ext cx="6" cy="513"/>
            </a:xfrm>
            <a:prstGeom prst="rect">
              <a:avLst/>
            </a:prstGeom>
            <a:solidFill>
              <a:srgbClr val="FF7A4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5" name="Rectangle 152"/>
            <p:cNvSpPr/>
            <p:nvPr/>
          </p:nvSpPr>
          <p:spPr>
            <a:xfrm>
              <a:off x="3263" y="0"/>
              <a:ext cx="5" cy="513"/>
            </a:xfrm>
            <a:prstGeom prst="rect">
              <a:avLst/>
            </a:prstGeom>
            <a:solidFill>
              <a:srgbClr val="FF7C5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6" name="Rectangle 153"/>
            <p:cNvSpPr/>
            <p:nvPr/>
          </p:nvSpPr>
          <p:spPr>
            <a:xfrm>
              <a:off x="3268" y="0"/>
              <a:ext cx="5" cy="513"/>
            </a:xfrm>
            <a:prstGeom prst="rect">
              <a:avLst/>
            </a:prstGeom>
            <a:solidFill>
              <a:srgbClr val="FF7C5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7" name="Rectangle 154"/>
            <p:cNvSpPr/>
            <p:nvPr/>
          </p:nvSpPr>
          <p:spPr>
            <a:xfrm>
              <a:off x="3273" y="0"/>
              <a:ext cx="4" cy="513"/>
            </a:xfrm>
            <a:prstGeom prst="rect">
              <a:avLst/>
            </a:prstGeom>
            <a:solidFill>
              <a:srgbClr val="FF7E5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8" name="Rectangle 155"/>
            <p:cNvSpPr/>
            <p:nvPr/>
          </p:nvSpPr>
          <p:spPr>
            <a:xfrm>
              <a:off x="3277" y="0"/>
              <a:ext cx="6" cy="513"/>
            </a:xfrm>
            <a:prstGeom prst="rect">
              <a:avLst/>
            </a:prstGeom>
            <a:solidFill>
              <a:srgbClr val="FF7F5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49" name="Rectangle 156"/>
            <p:cNvSpPr/>
            <p:nvPr/>
          </p:nvSpPr>
          <p:spPr>
            <a:xfrm>
              <a:off x="3283" y="0"/>
              <a:ext cx="4" cy="513"/>
            </a:xfrm>
            <a:prstGeom prst="rect">
              <a:avLst/>
            </a:prstGeom>
            <a:solidFill>
              <a:srgbClr val="FF805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0" name="Rectangle 157"/>
            <p:cNvSpPr/>
            <p:nvPr/>
          </p:nvSpPr>
          <p:spPr>
            <a:xfrm>
              <a:off x="3287" y="0"/>
              <a:ext cx="5" cy="513"/>
            </a:xfrm>
            <a:prstGeom prst="rect">
              <a:avLst/>
            </a:prstGeom>
            <a:solidFill>
              <a:srgbClr val="FF815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1" name="Rectangle 158"/>
            <p:cNvSpPr/>
            <p:nvPr/>
          </p:nvSpPr>
          <p:spPr>
            <a:xfrm>
              <a:off x="3292" y="0"/>
              <a:ext cx="6" cy="513"/>
            </a:xfrm>
            <a:prstGeom prst="rect">
              <a:avLst/>
            </a:prstGeom>
            <a:solidFill>
              <a:srgbClr val="FF825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2" name="Rectangle 159"/>
            <p:cNvSpPr/>
            <p:nvPr/>
          </p:nvSpPr>
          <p:spPr>
            <a:xfrm>
              <a:off x="3298" y="0"/>
              <a:ext cx="4" cy="513"/>
            </a:xfrm>
            <a:prstGeom prst="rect">
              <a:avLst/>
            </a:prstGeom>
            <a:solidFill>
              <a:srgbClr val="FF835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3" name="Rectangle 160"/>
            <p:cNvSpPr/>
            <p:nvPr/>
          </p:nvSpPr>
          <p:spPr>
            <a:xfrm>
              <a:off x="3302" y="0"/>
              <a:ext cx="6" cy="513"/>
            </a:xfrm>
            <a:prstGeom prst="rect">
              <a:avLst/>
            </a:prstGeom>
            <a:solidFill>
              <a:srgbClr val="FF846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4" name="Rectangle 161"/>
            <p:cNvSpPr/>
            <p:nvPr/>
          </p:nvSpPr>
          <p:spPr>
            <a:xfrm>
              <a:off x="3308" y="0"/>
              <a:ext cx="4" cy="513"/>
            </a:xfrm>
            <a:prstGeom prst="rect">
              <a:avLst/>
            </a:prstGeom>
            <a:solidFill>
              <a:srgbClr val="FF856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5" name="Rectangle 162"/>
            <p:cNvSpPr/>
            <p:nvPr/>
          </p:nvSpPr>
          <p:spPr>
            <a:xfrm>
              <a:off x="3312" y="0"/>
              <a:ext cx="4" cy="513"/>
            </a:xfrm>
            <a:prstGeom prst="rect">
              <a:avLst/>
            </a:prstGeom>
            <a:solidFill>
              <a:srgbClr val="FF876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6" name="Rectangle 163"/>
            <p:cNvSpPr/>
            <p:nvPr/>
          </p:nvSpPr>
          <p:spPr>
            <a:xfrm>
              <a:off x="3316" y="0"/>
              <a:ext cx="6" cy="513"/>
            </a:xfrm>
            <a:prstGeom prst="rect">
              <a:avLst/>
            </a:prstGeom>
            <a:solidFill>
              <a:srgbClr val="FF886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7" name="Rectangle 164"/>
            <p:cNvSpPr/>
            <p:nvPr/>
          </p:nvSpPr>
          <p:spPr>
            <a:xfrm>
              <a:off x="3322" y="0"/>
              <a:ext cx="4" cy="513"/>
            </a:xfrm>
            <a:prstGeom prst="rect">
              <a:avLst/>
            </a:prstGeom>
            <a:solidFill>
              <a:srgbClr val="FF8A6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8" name="Rectangle 165"/>
            <p:cNvSpPr/>
            <p:nvPr/>
          </p:nvSpPr>
          <p:spPr>
            <a:xfrm>
              <a:off x="3326" y="0"/>
              <a:ext cx="6" cy="513"/>
            </a:xfrm>
            <a:prstGeom prst="rect">
              <a:avLst/>
            </a:prstGeom>
            <a:solidFill>
              <a:srgbClr val="FF8A6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59" name="Rectangle 166"/>
            <p:cNvSpPr/>
            <p:nvPr/>
          </p:nvSpPr>
          <p:spPr>
            <a:xfrm>
              <a:off x="3332" y="0"/>
              <a:ext cx="6" cy="513"/>
            </a:xfrm>
            <a:prstGeom prst="rect">
              <a:avLst/>
            </a:prstGeom>
            <a:solidFill>
              <a:srgbClr val="FF8C6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0" name="Rectangle 167"/>
            <p:cNvSpPr/>
            <p:nvPr/>
          </p:nvSpPr>
          <p:spPr>
            <a:xfrm>
              <a:off x="3338" y="0"/>
              <a:ext cx="3" cy="513"/>
            </a:xfrm>
            <a:prstGeom prst="rect">
              <a:avLst/>
            </a:prstGeom>
            <a:solidFill>
              <a:srgbClr val="FF8D6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1" name="Rectangle 168"/>
            <p:cNvSpPr/>
            <p:nvPr/>
          </p:nvSpPr>
          <p:spPr>
            <a:xfrm>
              <a:off x="3341" y="0"/>
              <a:ext cx="4" cy="513"/>
            </a:xfrm>
            <a:prstGeom prst="rect">
              <a:avLst/>
            </a:prstGeom>
            <a:solidFill>
              <a:srgbClr val="FF8F7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2" name="Rectangle 169"/>
            <p:cNvSpPr/>
            <p:nvPr/>
          </p:nvSpPr>
          <p:spPr>
            <a:xfrm>
              <a:off x="3345" y="0"/>
              <a:ext cx="6" cy="513"/>
            </a:xfrm>
            <a:prstGeom prst="rect">
              <a:avLst/>
            </a:prstGeom>
            <a:solidFill>
              <a:srgbClr val="FF8F7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3" name="Rectangle 170"/>
            <p:cNvSpPr/>
            <p:nvPr/>
          </p:nvSpPr>
          <p:spPr>
            <a:xfrm>
              <a:off x="3351" y="0"/>
              <a:ext cx="6" cy="513"/>
            </a:xfrm>
            <a:prstGeom prst="rect">
              <a:avLst/>
            </a:prstGeom>
            <a:solidFill>
              <a:srgbClr val="FF917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4" name="Rectangle 171"/>
            <p:cNvSpPr/>
            <p:nvPr/>
          </p:nvSpPr>
          <p:spPr>
            <a:xfrm>
              <a:off x="3357" y="0"/>
              <a:ext cx="5" cy="513"/>
            </a:xfrm>
            <a:prstGeom prst="rect">
              <a:avLst/>
            </a:prstGeom>
            <a:solidFill>
              <a:srgbClr val="FF927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5" name="Rectangle 172"/>
            <p:cNvSpPr/>
            <p:nvPr/>
          </p:nvSpPr>
          <p:spPr>
            <a:xfrm>
              <a:off x="3362" y="0"/>
              <a:ext cx="3" cy="513"/>
            </a:xfrm>
            <a:prstGeom prst="rect">
              <a:avLst/>
            </a:prstGeom>
            <a:solidFill>
              <a:srgbClr val="FF947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6" name="Rectangle 173"/>
            <p:cNvSpPr/>
            <p:nvPr/>
          </p:nvSpPr>
          <p:spPr>
            <a:xfrm>
              <a:off x="3365" y="0"/>
              <a:ext cx="6" cy="513"/>
            </a:xfrm>
            <a:prstGeom prst="rect">
              <a:avLst/>
            </a:prstGeom>
            <a:solidFill>
              <a:srgbClr val="FF957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7" name="Rectangle 174"/>
            <p:cNvSpPr/>
            <p:nvPr/>
          </p:nvSpPr>
          <p:spPr>
            <a:xfrm>
              <a:off x="3371" y="0"/>
              <a:ext cx="4" cy="513"/>
            </a:xfrm>
            <a:prstGeom prst="rect">
              <a:avLst/>
            </a:prstGeom>
            <a:solidFill>
              <a:srgbClr val="FF977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8" name="Rectangle 175"/>
            <p:cNvSpPr/>
            <p:nvPr/>
          </p:nvSpPr>
          <p:spPr>
            <a:xfrm>
              <a:off x="3375" y="0"/>
              <a:ext cx="6" cy="513"/>
            </a:xfrm>
            <a:prstGeom prst="rect">
              <a:avLst/>
            </a:prstGeom>
            <a:solidFill>
              <a:srgbClr val="FF987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69" name="Rectangle 176"/>
            <p:cNvSpPr/>
            <p:nvPr/>
          </p:nvSpPr>
          <p:spPr>
            <a:xfrm>
              <a:off x="3381" y="0"/>
              <a:ext cx="6" cy="513"/>
            </a:xfrm>
            <a:prstGeom prst="rect">
              <a:avLst/>
            </a:prstGeom>
            <a:solidFill>
              <a:srgbClr val="FF998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0" name="Rectangle 177"/>
            <p:cNvSpPr/>
            <p:nvPr/>
          </p:nvSpPr>
          <p:spPr>
            <a:xfrm>
              <a:off x="3387" y="0"/>
              <a:ext cx="3" cy="513"/>
            </a:xfrm>
            <a:prstGeom prst="rect">
              <a:avLst/>
            </a:prstGeom>
            <a:solidFill>
              <a:srgbClr val="FF9A8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1" name="Rectangle 178"/>
            <p:cNvSpPr/>
            <p:nvPr/>
          </p:nvSpPr>
          <p:spPr>
            <a:xfrm>
              <a:off x="3390" y="0"/>
              <a:ext cx="6" cy="513"/>
            </a:xfrm>
            <a:prstGeom prst="rect">
              <a:avLst/>
            </a:prstGeom>
            <a:solidFill>
              <a:srgbClr val="FF9C8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2" name="Rectangle 179"/>
            <p:cNvSpPr/>
            <p:nvPr/>
          </p:nvSpPr>
          <p:spPr>
            <a:xfrm>
              <a:off x="3396" y="0"/>
              <a:ext cx="5" cy="513"/>
            </a:xfrm>
            <a:prstGeom prst="rect">
              <a:avLst/>
            </a:prstGeom>
            <a:solidFill>
              <a:srgbClr val="FF9D8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3" name="Rectangle 180"/>
            <p:cNvSpPr/>
            <p:nvPr/>
          </p:nvSpPr>
          <p:spPr>
            <a:xfrm>
              <a:off x="3401" y="0"/>
              <a:ext cx="5" cy="513"/>
            </a:xfrm>
            <a:prstGeom prst="rect">
              <a:avLst/>
            </a:prstGeom>
            <a:solidFill>
              <a:srgbClr val="FF9F8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4" name="Rectangle 181"/>
            <p:cNvSpPr/>
            <p:nvPr/>
          </p:nvSpPr>
          <p:spPr>
            <a:xfrm>
              <a:off x="3406" y="0"/>
              <a:ext cx="5" cy="513"/>
            </a:xfrm>
            <a:prstGeom prst="rect">
              <a:avLst/>
            </a:prstGeom>
            <a:solidFill>
              <a:srgbClr val="FFA08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5" name="Rectangle 182"/>
            <p:cNvSpPr/>
            <p:nvPr/>
          </p:nvSpPr>
          <p:spPr>
            <a:xfrm>
              <a:off x="3411" y="0"/>
              <a:ext cx="5" cy="513"/>
            </a:xfrm>
            <a:prstGeom prst="rect">
              <a:avLst/>
            </a:prstGeom>
            <a:solidFill>
              <a:srgbClr val="FFA28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6" name="Rectangle 183"/>
            <p:cNvSpPr/>
            <p:nvPr/>
          </p:nvSpPr>
          <p:spPr>
            <a:xfrm>
              <a:off x="3416" y="0"/>
              <a:ext cx="4" cy="513"/>
            </a:xfrm>
            <a:prstGeom prst="rect">
              <a:avLst/>
            </a:prstGeom>
            <a:solidFill>
              <a:srgbClr val="FFA38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7" name="Rectangle 184"/>
            <p:cNvSpPr/>
            <p:nvPr/>
          </p:nvSpPr>
          <p:spPr>
            <a:xfrm>
              <a:off x="3420" y="0"/>
              <a:ext cx="7" cy="513"/>
            </a:xfrm>
            <a:prstGeom prst="rect">
              <a:avLst/>
            </a:prstGeom>
            <a:solidFill>
              <a:srgbClr val="FFA59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8" name="Rectangle 185"/>
            <p:cNvSpPr/>
            <p:nvPr/>
          </p:nvSpPr>
          <p:spPr>
            <a:xfrm>
              <a:off x="3427" y="0"/>
              <a:ext cx="4" cy="513"/>
            </a:xfrm>
            <a:prstGeom prst="rect">
              <a:avLst/>
            </a:prstGeom>
            <a:solidFill>
              <a:srgbClr val="FFA79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79" name="Rectangle 186"/>
            <p:cNvSpPr/>
            <p:nvPr/>
          </p:nvSpPr>
          <p:spPr>
            <a:xfrm>
              <a:off x="3431" y="0"/>
              <a:ext cx="5" cy="513"/>
            </a:xfrm>
            <a:prstGeom prst="rect">
              <a:avLst/>
            </a:prstGeom>
            <a:solidFill>
              <a:srgbClr val="FFA89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0" name="Rectangle 187"/>
            <p:cNvSpPr/>
            <p:nvPr/>
          </p:nvSpPr>
          <p:spPr>
            <a:xfrm>
              <a:off x="3436" y="0"/>
              <a:ext cx="6" cy="513"/>
            </a:xfrm>
            <a:prstGeom prst="rect">
              <a:avLst/>
            </a:prstGeom>
            <a:solidFill>
              <a:srgbClr val="FFAA9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1" name="Rectangle 188"/>
            <p:cNvSpPr/>
            <p:nvPr/>
          </p:nvSpPr>
          <p:spPr>
            <a:xfrm>
              <a:off x="3442" y="0"/>
              <a:ext cx="4" cy="513"/>
            </a:xfrm>
            <a:prstGeom prst="rect">
              <a:avLst/>
            </a:prstGeom>
            <a:solidFill>
              <a:srgbClr val="FFAB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2" name="Rectangle 189"/>
            <p:cNvSpPr/>
            <p:nvPr/>
          </p:nvSpPr>
          <p:spPr>
            <a:xfrm>
              <a:off x="3446" y="0"/>
              <a:ext cx="6" cy="513"/>
            </a:xfrm>
            <a:prstGeom prst="rect">
              <a:avLst/>
            </a:prstGeom>
            <a:solidFill>
              <a:srgbClr val="FFAD9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3" name="Rectangle 190"/>
            <p:cNvSpPr/>
            <p:nvPr/>
          </p:nvSpPr>
          <p:spPr>
            <a:xfrm>
              <a:off x="3452" y="0"/>
              <a:ext cx="4" cy="513"/>
            </a:xfrm>
            <a:prstGeom prst="rect">
              <a:avLst/>
            </a:prstGeom>
            <a:solidFill>
              <a:srgbClr val="FFAD9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4" name="Rectangle 191"/>
            <p:cNvSpPr/>
            <p:nvPr/>
          </p:nvSpPr>
          <p:spPr>
            <a:xfrm>
              <a:off x="3456" y="0"/>
              <a:ext cx="6" cy="513"/>
            </a:xfrm>
            <a:prstGeom prst="rect">
              <a:avLst/>
            </a:prstGeom>
            <a:solidFill>
              <a:srgbClr val="FFAF9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5" name="Rectangle 192"/>
            <p:cNvSpPr/>
            <p:nvPr/>
          </p:nvSpPr>
          <p:spPr>
            <a:xfrm>
              <a:off x="3462" y="0"/>
              <a:ext cx="5" cy="513"/>
            </a:xfrm>
            <a:prstGeom prst="rect">
              <a:avLst/>
            </a:prstGeom>
            <a:solidFill>
              <a:srgbClr val="FFB1A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6" name="Rectangle 193"/>
            <p:cNvSpPr/>
            <p:nvPr/>
          </p:nvSpPr>
          <p:spPr>
            <a:xfrm>
              <a:off x="3467" y="0"/>
              <a:ext cx="6" cy="513"/>
            </a:xfrm>
            <a:prstGeom prst="rect">
              <a:avLst/>
            </a:prstGeom>
            <a:solidFill>
              <a:srgbClr val="FFB2A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7" name="Rectangle 194"/>
            <p:cNvSpPr/>
            <p:nvPr/>
          </p:nvSpPr>
          <p:spPr>
            <a:xfrm>
              <a:off x="3473" y="0"/>
              <a:ext cx="6" cy="513"/>
            </a:xfrm>
            <a:prstGeom prst="rect">
              <a:avLst/>
            </a:prstGeom>
            <a:solidFill>
              <a:srgbClr val="FFB4A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8" name="Rectangle 195"/>
            <p:cNvSpPr/>
            <p:nvPr/>
          </p:nvSpPr>
          <p:spPr>
            <a:xfrm>
              <a:off x="3479" y="0"/>
              <a:ext cx="4" cy="513"/>
            </a:xfrm>
            <a:prstGeom prst="rect">
              <a:avLst/>
            </a:prstGeom>
            <a:solidFill>
              <a:srgbClr val="FFB6A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89" name="Rectangle 196"/>
            <p:cNvSpPr/>
            <p:nvPr/>
          </p:nvSpPr>
          <p:spPr>
            <a:xfrm>
              <a:off x="3483" y="0"/>
              <a:ext cx="6" cy="513"/>
            </a:xfrm>
            <a:prstGeom prst="rect">
              <a:avLst/>
            </a:prstGeom>
            <a:solidFill>
              <a:srgbClr val="FFB7A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0" name="Rectangle 197"/>
            <p:cNvSpPr/>
            <p:nvPr/>
          </p:nvSpPr>
          <p:spPr>
            <a:xfrm>
              <a:off x="3489" y="0"/>
              <a:ext cx="6" cy="513"/>
            </a:xfrm>
            <a:prstGeom prst="rect">
              <a:avLst/>
            </a:prstGeom>
            <a:solidFill>
              <a:srgbClr val="FFB9A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1" name="Rectangle 198"/>
            <p:cNvSpPr/>
            <p:nvPr/>
          </p:nvSpPr>
          <p:spPr>
            <a:xfrm>
              <a:off x="3495" y="0"/>
              <a:ext cx="5" cy="513"/>
            </a:xfrm>
            <a:prstGeom prst="rect">
              <a:avLst/>
            </a:prstGeom>
            <a:solidFill>
              <a:srgbClr val="FFBBA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2" name="Rectangle 199"/>
            <p:cNvSpPr/>
            <p:nvPr/>
          </p:nvSpPr>
          <p:spPr>
            <a:xfrm>
              <a:off x="3500" y="0"/>
              <a:ext cx="6" cy="513"/>
            </a:xfrm>
            <a:prstGeom prst="rect">
              <a:avLst/>
            </a:prstGeom>
            <a:solidFill>
              <a:srgbClr val="FFBCA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3" name="Rectangle 200"/>
            <p:cNvSpPr/>
            <p:nvPr/>
          </p:nvSpPr>
          <p:spPr>
            <a:xfrm>
              <a:off x="3506" y="0"/>
              <a:ext cx="5" cy="513"/>
            </a:xfrm>
            <a:prstGeom prst="rect">
              <a:avLst/>
            </a:prstGeom>
            <a:solidFill>
              <a:srgbClr val="FFBEB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4" name="Rectangle 201"/>
            <p:cNvSpPr/>
            <p:nvPr/>
          </p:nvSpPr>
          <p:spPr>
            <a:xfrm>
              <a:off x="3511" y="0"/>
              <a:ext cx="6" cy="513"/>
            </a:xfrm>
            <a:prstGeom prst="rect">
              <a:avLst/>
            </a:prstGeom>
            <a:solidFill>
              <a:srgbClr val="FFC0B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5" name="Rectangle 202"/>
            <p:cNvSpPr/>
            <p:nvPr/>
          </p:nvSpPr>
          <p:spPr>
            <a:xfrm>
              <a:off x="3517" y="0"/>
              <a:ext cx="5" cy="513"/>
            </a:xfrm>
            <a:prstGeom prst="rect">
              <a:avLst/>
            </a:prstGeom>
            <a:solidFill>
              <a:srgbClr val="FFC0B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6" name="Rectangle 203"/>
            <p:cNvSpPr/>
            <p:nvPr/>
          </p:nvSpPr>
          <p:spPr>
            <a:xfrm>
              <a:off x="3522" y="0"/>
              <a:ext cx="7" cy="513"/>
            </a:xfrm>
            <a:prstGeom prst="rect">
              <a:avLst/>
            </a:prstGeom>
            <a:solidFill>
              <a:srgbClr val="FFC2B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7" name="Rectangle 204"/>
            <p:cNvSpPr/>
            <p:nvPr/>
          </p:nvSpPr>
          <p:spPr>
            <a:xfrm>
              <a:off x="3529" y="0"/>
              <a:ext cx="5" cy="513"/>
            </a:xfrm>
            <a:prstGeom prst="rect">
              <a:avLst/>
            </a:prstGeom>
            <a:solidFill>
              <a:srgbClr val="FFC4B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8" name="Rectangle 205"/>
            <p:cNvSpPr/>
            <p:nvPr/>
          </p:nvSpPr>
          <p:spPr>
            <a:xfrm>
              <a:off x="3534" y="0"/>
              <a:ext cx="7" cy="513"/>
            </a:xfrm>
            <a:prstGeom prst="rect">
              <a:avLst/>
            </a:prstGeom>
            <a:solidFill>
              <a:srgbClr val="FFC6B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899" name="Rectangle 206"/>
            <p:cNvSpPr/>
            <p:nvPr/>
          </p:nvSpPr>
          <p:spPr>
            <a:xfrm>
              <a:off x="3541" y="0"/>
              <a:ext cx="6" cy="513"/>
            </a:xfrm>
            <a:prstGeom prst="rect">
              <a:avLst/>
            </a:prstGeom>
            <a:solidFill>
              <a:srgbClr val="FFC8B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0" name="Rectangle 207"/>
            <p:cNvSpPr/>
            <p:nvPr/>
          </p:nvSpPr>
          <p:spPr>
            <a:xfrm>
              <a:off x="3547" y="0"/>
              <a:ext cx="4" cy="513"/>
            </a:xfrm>
            <a:prstGeom prst="rect">
              <a:avLst/>
            </a:prstGeom>
            <a:solidFill>
              <a:srgbClr val="FFC9B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1" name="Rectangle 208"/>
            <p:cNvSpPr/>
            <p:nvPr/>
          </p:nvSpPr>
          <p:spPr>
            <a:xfrm>
              <a:off x="3551" y="0"/>
              <a:ext cx="6" cy="513"/>
            </a:xfrm>
            <a:prstGeom prst="rect">
              <a:avLst/>
            </a:prstGeom>
            <a:solidFill>
              <a:srgbClr val="FFCAC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2" name="Rectangle 209"/>
            <p:cNvSpPr/>
            <p:nvPr/>
          </p:nvSpPr>
          <p:spPr>
            <a:xfrm>
              <a:off x="3557" y="0"/>
              <a:ext cx="7" cy="513"/>
            </a:xfrm>
            <a:prstGeom prst="rect">
              <a:avLst/>
            </a:prstGeom>
            <a:solidFill>
              <a:srgbClr val="FFCCC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3" name="Rectangle 210"/>
            <p:cNvSpPr/>
            <p:nvPr/>
          </p:nvSpPr>
          <p:spPr>
            <a:xfrm>
              <a:off x="3564" y="0"/>
              <a:ext cx="7" cy="513"/>
            </a:xfrm>
            <a:prstGeom prst="rect">
              <a:avLst/>
            </a:prstGeom>
            <a:solidFill>
              <a:srgbClr val="FFCEC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4" name="Rectangle 211"/>
            <p:cNvSpPr/>
            <p:nvPr/>
          </p:nvSpPr>
          <p:spPr>
            <a:xfrm>
              <a:off x="3571" y="0"/>
              <a:ext cx="7" cy="513"/>
            </a:xfrm>
            <a:prstGeom prst="rect">
              <a:avLst/>
            </a:prstGeom>
            <a:solidFill>
              <a:srgbClr val="FFCFC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5" name="Rectangle 212"/>
            <p:cNvSpPr/>
            <p:nvPr/>
          </p:nvSpPr>
          <p:spPr>
            <a:xfrm>
              <a:off x="3578" y="0"/>
              <a:ext cx="5" cy="513"/>
            </a:xfrm>
            <a:prstGeom prst="rect">
              <a:avLst/>
            </a:prstGeom>
            <a:solidFill>
              <a:srgbClr val="FFD1C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6" name="Rectangle 213"/>
            <p:cNvSpPr/>
            <p:nvPr/>
          </p:nvSpPr>
          <p:spPr>
            <a:xfrm>
              <a:off x="3583" y="0"/>
              <a:ext cx="7" cy="513"/>
            </a:xfrm>
            <a:prstGeom prst="rect">
              <a:avLst/>
            </a:prstGeom>
            <a:solidFill>
              <a:srgbClr val="FFD3C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7" name="Rectangle 214"/>
            <p:cNvSpPr/>
            <p:nvPr/>
          </p:nvSpPr>
          <p:spPr>
            <a:xfrm>
              <a:off x="3590" y="0"/>
              <a:ext cx="7" cy="513"/>
            </a:xfrm>
            <a:prstGeom prst="rect">
              <a:avLst/>
            </a:prstGeom>
            <a:solidFill>
              <a:srgbClr val="FFD4C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8" name="Rectangle 215"/>
            <p:cNvSpPr/>
            <p:nvPr/>
          </p:nvSpPr>
          <p:spPr>
            <a:xfrm>
              <a:off x="3597" y="0"/>
              <a:ext cx="6" cy="513"/>
            </a:xfrm>
            <a:prstGeom prst="rect">
              <a:avLst/>
            </a:prstGeom>
            <a:solidFill>
              <a:srgbClr val="FFD6C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09" name="Rectangle 216"/>
            <p:cNvSpPr/>
            <p:nvPr/>
          </p:nvSpPr>
          <p:spPr>
            <a:xfrm>
              <a:off x="3603" y="0"/>
              <a:ext cx="7" cy="513"/>
            </a:xfrm>
            <a:prstGeom prst="rect">
              <a:avLst/>
            </a:prstGeom>
            <a:solidFill>
              <a:srgbClr val="FFD7D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0" name="Rectangle 217"/>
            <p:cNvSpPr/>
            <p:nvPr/>
          </p:nvSpPr>
          <p:spPr>
            <a:xfrm>
              <a:off x="3610" y="0"/>
              <a:ext cx="7" cy="513"/>
            </a:xfrm>
            <a:prstGeom prst="rect">
              <a:avLst/>
            </a:prstGeom>
            <a:solidFill>
              <a:srgbClr val="FFD9D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1" name="Rectangle 218"/>
            <p:cNvSpPr/>
            <p:nvPr/>
          </p:nvSpPr>
          <p:spPr>
            <a:xfrm>
              <a:off x="3617" y="0"/>
              <a:ext cx="6" cy="513"/>
            </a:xfrm>
            <a:prstGeom prst="rect">
              <a:avLst/>
            </a:prstGeom>
            <a:solidFill>
              <a:srgbClr val="FFDAD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2" name="Rectangle 219"/>
            <p:cNvSpPr/>
            <p:nvPr/>
          </p:nvSpPr>
          <p:spPr>
            <a:xfrm>
              <a:off x="3623" y="0"/>
              <a:ext cx="10" cy="513"/>
            </a:xfrm>
            <a:prstGeom prst="rect">
              <a:avLst/>
            </a:prstGeom>
            <a:solidFill>
              <a:srgbClr val="FFDCD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3" name="Rectangle 220"/>
            <p:cNvSpPr/>
            <p:nvPr/>
          </p:nvSpPr>
          <p:spPr>
            <a:xfrm>
              <a:off x="3633" y="0"/>
              <a:ext cx="6" cy="513"/>
            </a:xfrm>
            <a:prstGeom prst="rect">
              <a:avLst/>
            </a:prstGeom>
            <a:solidFill>
              <a:srgbClr val="FFDED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4" name="Rectangle 221"/>
            <p:cNvSpPr/>
            <p:nvPr/>
          </p:nvSpPr>
          <p:spPr>
            <a:xfrm>
              <a:off x="3639" y="0"/>
              <a:ext cx="7" cy="513"/>
            </a:xfrm>
            <a:prstGeom prst="rect">
              <a:avLst/>
            </a:prstGeom>
            <a:solidFill>
              <a:srgbClr val="FFDFD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5" name="Rectangle 222"/>
            <p:cNvSpPr/>
            <p:nvPr/>
          </p:nvSpPr>
          <p:spPr>
            <a:xfrm>
              <a:off x="3646" y="0"/>
              <a:ext cx="6" cy="513"/>
            </a:xfrm>
            <a:prstGeom prst="rect">
              <a:avLst/>
            </a:prstGeom>
            <a:solidFill>
              <a:srgbClr val="FFE1D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6" name="Rectangle 223"/>
            <p:cNvSpPr/>
            <p:nvPr/>
          </p:nvSpPr>
          <p:spPr>
            <a:xfrm>
              <a:off x="3652" y="0"/>
              <a:ext cx="10" cy="513"/>
            </a:xfrm>
            <a:prstGeom prst="rect">
              <a:avLst/>
            </a:prstGeom>
            <a:solidFill>
              <a:srgbClr val="FFE2D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7" name="Rectangle 224"/>
            <p:cNvSpPr/>
            <p:nvPr/>
          </p:nvSpPr>
          <p:spPr>
            <a:xfrm>
              <a:off x="3662" y="0"/>
              <a:ext cx="7" cy="513"/>
            </a:xfrm>
            <a:prstGeom prst="rect">
              <a:avLst/>
            </a:prstGeom>
            <a:solidFill>
              <a:srgbClr val="FFE4D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8" name="Rectangle 225"/>
            <p:cNvSpPr/>
            <p:nvPr/>
          </p:nvSpPr>
          <p:spPr>
            <a:xfrm>
              <a:off x="3669" y="0"/>
              <a:ext cx="9" cy="513"/>
            </a:xfrm>
            <a:prstGeom prst="rect">
              <a:avLst/>
            </a:prstGeom>
            <a:solidFill>
              <a:srgbClr val="FFE5E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19" name="Rectangle 226"/>
            <p:cNvSpPr/>
            <p:nvPr/>
          </p:nvSpPr>
          <p:spPr>
            <a:xfrm>
              <a:off x="3678" y="0"/>
              <a:ext cx="11" cy="513"/>
            </a:xfrm>
            <a:prstGeom prst="rect">
              <a:avLst/>
            </a:prstGeom>
            <a:solidFill>
              <a:srgbClr val="FFE7E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0" name="Rectangle 227"/>
            <p:cNvSpPr/>
            <p:nvPr/>
          </p:nvSpPr>
          <p:spPr>
            <a:xfrm>
              <a:off x="3689" y="0"/>
              <a:ext cx="9" cy="513"/>
            </a:xfrm>
            <a:prstGeom prst="rect">
              <a:avLst/>
            </a:prstGeom>
            <a:solidFill>
              <a:srgbClr val="FFE8E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1" name="Rectangle 228"/>
            <p:cNvSpPr/>
            <p:nvPr/>
          </p:nvSpPr>
          <p:spPr>
            <a:xfrm>
              <a:off x="3698" y="0"/>
              <a:ext cx="7" cy="513"/>
            </a:xfrm>
            <a:prstGeom prst="rect">
              <a:avLst/>
            </a:prstGeom>
            <a:solidFill>
              <a:srgbClr val="FFEAE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2" name="Rectangle 229"/>
            <p:cNvSpPr/>
            <p:nvPr/>
          </p:nvSpPr>
          <p:spPr>
            <a:xfrm>
              <a:off x="3705" y="0"/>
              <a:ext cx="10" cy="513"/>
            </a:xfrm>
            <a:prstGeom prst="rect">
              <a:avLst/>
            </a:prstGeom>
            <a:solidFill>
              <a:srgbClr val="FFEBE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3" name="Rectangle 230"/>
            <p:cNvSpPr/>
            <p:nvPr/>
          </p:nvSpPr>
          <p:spPr>
            <a:xfrm>
              <a:off x="3715" y="0"/>
              <a:ext cx="12" cy="513"/>
            </a:xfrm>
            <a:prstGeom prst="rect">
              <a:avLst/>
            </a:prstGeom>
            <a:solidFill>
              <a:srgbClr val="FFEDE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4" name="Rectangle 231"/>
            <p:cNvSpPr/>
            <p:nvPr/>
          </p:nvSpPr>
          <p:spPr>
            <a:xfrm>
              <a:off x="3727" y="0"/>
              <a:ext cx="11" cy="513"/>
            </a:xfrm>
            <a:prstGeom prst="rect">
              <a:avLst/>
            </a:prstGeom>
            <a:solidFill>
              <a:srgbClr val="FFEEE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5" name="Rectangle 232"/>
            <p:cNvSpPr/>
            <p:nvPr/>
          </p:nvSpPr>
          <p:spPr>
            <a:xfrm>
              <a:off x="3738" y="0"/>
              <a:ext cx="9" cy="513"/>
            </a:xfrm>
            <a:prstGeom prst="rect">
              <a:avLst/>
            </a:prstGeom>
            <a:solidFill>
              <a:srgbClr val="FFF0E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6" name="Rectangle 233"/>
            <p:cNvSpPr/>
            <p:nvPr/>
          </p:nvSpPr>
          <p:spPr>
            <a:xfrm>
              <a:off x="3747" y="0"/>
              <a:ext cx="14" cy="513"/>
            </a:xfrm>
            <a:prstGeom prst="rect">
              <a:avLst/>
            </a:prstGeom>
            <a:solidFill>
              <a:srgbClr val="FFF1E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7" name="Rectangle 234"/>
            <p:cNvSpPr/>
            <p:nvPr/>
          </p:nvSpPr>
          <p:spPr>
            <a:xfrm>
              <a:off x="3761" y="0"/>
              <a:ext cx="16" cy="513"/>
            </a:xfrm>
            <a:prstGeom prst="rect">
              <a:avLst/>
            </a:prstGeom>
            <a:solidFill>
              <a:srgbClr val="FFF3F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8" name="Rectangle 235"/>
            <p:cNvSpPr/>
            <p:nvPr/>
          </p:nvSpPr>
          <p:spPr>
            <a:xfrm>
              <a:off x="3777" y="0"/>
              <a:ext cx="13" cy="513"/>
            </a:xfrm>
            <a:prstGeom prst="rect">
              <a:avLst/>
            </a:prstGeom>
            <a:solidFill>
              <a:srgbClr val="FFF4F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29" name="Rectangle 236"/>
            <p:cNvSpPr/>
            <p:nvPr/>
          </p:nvSpPr>
          <p:spPr>
            <a:xfrm>
              <a:off x="3790" y="0"/>
              <a:ext cx="13" cy="513"/>
            </a:xfrm>
            <a:prstGeom prst="rect">
              <a:avLst/>
            </a:prstGeom>
            <a:solidFill>
              <a:srgbClr val="FFF6F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30" name="Rectangle 237"/>
            <p:cNvSpPr/>
            <p:nvPr/>
          </p:nvSpPr>
          <p:spPr>
            <a:xfrm>
              <a:off x="3803" y="0"/>
              <a:ext cx="19" cy="513"/>
            </a:xfrm>
            <a:prstGeom prst="rect">
              <a:avLst/>
            </a:prstGeom>
            <a:solidFill>
              <a:srgbClr val="FFF7F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31" name="Rectangle 238"/>
            <p:cNvSpPr/>
            <p:nvPr/>
          </p:nvSpPr>
          <p:spPr>
            <a:xfrm>
              <a:off x="3822" y="0"/>
              <a:ext cx="23" cy="513"/>
            </a:xfrm>
            <a:prstGeom prst="rect">
              <a:avLst/>
            </a:prstGeom>
            <a:solidFill>
              <a:srgbClr val="FFF9F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32" name="Rectangle 239"/>
            <p:cNvSpPr/>
            <p:nvPr/>
          </p:nvSpPr>
          <p:spPr>
            <a:xfrm>
              <a:off x="3845" y="0"/>
              <a:ext cx="20" cy="513"/>
            </a:xfrm>
            <a:prstGeom prst="rect">
              <a:avLst/>
            </a:prstGeom>
            <a:solidFill>
              <a:srgbClr val="FFFAF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33" name="Rectangle 240"/>
            <p:cNvSpPr/>
            <p:nvPr/>
          </p:nvSpPr>
          <p:spPr>
            <a:xfrm>
              <a:off x="3865" y="0"/>
              <a:ext cx="29" cy="513"/>
            </a:xfrm>
            <a:prstGeom prst="rect">
              <a:avLst/>
            </a:prstGeom>
            <a:solidFill>
              <a:srgbClr val="FFFCF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34" name="Rectangle 241"/>
            <p:cNvSpPr/>
            <p:nvPr/>
          </p:nvSpPr>
          <p:spPr>
            <a:xfrm>
              <a:off x="3894" y="0"/>
              <a:ext cx="40" cy="513"/>
            </a:xfrm>
            <a:prstGeom prst="rect">
              <a:avLst/>
            </a:prstGeom>
            <a:solidFill>
              <a:srgbClr val="FFFDF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35" name="Rectangle 242"/>
            <p:cNvSpPr/>
            <p:nvPr/>
          </p:nvSpPr>
          <p:spPr>
            <a:xfrm>
              <a:off x="3934" y="0"/>
              <a:ext cx="18" cy="513"/>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36" name="Rectangle 243"/>
            <p:cNvSpPr/>
            <p:nvPr/>
          </p:nvSpPr>
          <p:spPr>
            <a:xfrm>
              <a:off x="3339" y="221"/>
              <a:ext cx="335" cy="155"/>
            </a:xfrm>
            <a:prstGeom prst="rect">
              <a:avLst/>
            </a:prstGeom>
            <a:noFill/>
            <a:ln w="9525">
              <a:noFill/>
            </a:ln>
          </p:spPr>
          <p:txBody>
            <a:bodyPr wrap="none"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分解 </a:t>
              </a:r>
              <a:endParaRPr lang="zh-CN" altLang="en-US" dirty="0">
                <a:latin typeface="Tahoma" panose="020B0604030504040204" pitchFamily="34" charset="0"/>
                <a:ea typeface="黑体" panose="02010609060101010101" pitchFamily="2" charset="-122"/>
              </a:endParaRPr>
            </a:p>
          </p:txBody>
        </p:sp>
        <p:sp>
          <p:nvSpPr>
            <p:cNvPr id="72937" name="Rectangle 244"/>
            <p:cNvSpPr/>
            <p:nvPr/>
          </p:nvSpPr>
          <p:spPr>
            <a:xfrm>
              <a:off x="2816" y="363"/>
              <a:ext cx="1685" cy="155"/>
            </a:xfrm>
            <a:prstGeom prst="rect">
              <a:avLst/>
            </a:prstGeom>
            <a:noFill/>
            <a:ln w="9525">
              <a:noFill/>
            </a:ln>
          </p:spPr>
          <p:txBody>
            <a:bodyPr wrap="none" lIns="0" tIns="0" rIns="0" bIns="0">
              <a:spAutoFit/>
            </a:bodyPr>
            <a:p>
              <a:r>
                <a:rPr lang="en-US" altLang="zh-CN" sz="1600" b="1">
                  <a:solidFill>
                    <a:srgbClr val="000000"/>
                  </a:solidFill>
                  <a:latin typeface="黑体" panose="02010609060101010101" pitchFamily="2" charset="-122"/>
                  <a:ea typeface="黑体" panose="02010609060101010101" pitchFamily="2" charset="-122"/>
                </a:rPr>
                <a:t>what? where ? when ? who?</a:t>
              </a:r>
              <a:endParaRPr lang="en-US" altLang="zh-CN">
                <a:latin typeface="Tahoma" panose="020B0604030504040204" pitchFamily="34" charset="0"/>
                <a:ea typeface="黑体" panose="02010609060101010101" pitchFamily="2" charset="-122"/>
              </a:endParaRPr>
            </a:p>
          </p:txBody>
        </p:sp>
      </p:grpSp>
      <p:grpSp>
        <p:nvGrpSpPr>
          <p:cNvPr id="72938" name="组合 72937"/>
          <p:cNvGrpSpPr/>
          <p:nvPr/>
        </p:nvGrpSpPr>
        <p:grpSpPr>
          <a:xfrm>
            <a:off x="6681788" y="3978275"/>
            <a:ext cx="1330325" cy="1752600"/>
            <a:chOff x="0" y="0"/>
            <a:chExt cx="838" cy="1105"/>
          </a:xfrm>
        </p:grpSpPr>
        <p:sp>
          <p:nvSpPr>
            <p:cNvPr id="72939" name="Rectangle 246"/>
            <p:cNvSpPr/>
            <p:nvPr/>
          </p:nvSpPr>
          <p:spPr>
            <a:xfrm>
              <a:off x="0" y="0"/>
              <a:ext cx="1" cy="513"/>
            </a:xfrm>
            <a:prstGeom prst="rect">
              <a:avLst/>
            </a:prstGeom>
            <a:solidFill>
              <a:srgbClr val="FF660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0" name="Rectangle 247"/>
            <p:cNvSpPr/>
            <p:nvPr/>
          </p:nvSpPr>
          <p:spPr>
            <a:xfrm>
              <a:off x="1" y="0"/>
              <a:ext cx="1" cy="513"/>
            </a:xfrm>
            <a:prstGeom prst="rect">
              <a:avLst/>
            </a:prstGeom>
            <a:solidFill>
              <a:srgbClr val="FF660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1" name="Rectangle 248"/>
            <p:cNvSpPr/>
            <p:nvPr/>
          </p:nvSpPr>
          <p:spPr>
            <a:xfrm>
              <a:off x="2" y="0"/>
              <a:ext cx="1" cy="513"/>
            </a:xfrm>
            <a:prstGeom prst="rect">
              <a:avLst/>
            </a:prstGeom>
            <a:solidFill>
              <a:srgbClr val="FF660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2" name="Rectangle 249"/>
            <p:cNvSpPr/>
            <p:nvPr/>
          </p:nvSpPr>
          <p:spPr>
            <a:xfrm>
              <a:off x="3" y="0"/>
              <a:ext cx="2" cy="513"/>
            </a:xfrm>
            <a:prstGeom prst="rect">
              <a:avLst/>
            </a:prstGeom>
            <a:solidFill>
              <a:srgbClr val="FF660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3" name="Rectangle 250"/>
            <p:cNvSpPr/>
            <p:nvPr/>
          </p:nvSpPr>
          <p:spPr>
            <a:xfrm>
              <a:off x="5" y="0"/>
              <a:ext cx="2" cy="513"/>
            </a:xfrm>
            <a:prstGeom prst="rect">
              <a:avLst/>
            </a:prstGeom>
            <a:solidFill>
              <a:srgbClr val="FF670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4" name="Rectangle 251"/>
            <p:cNvSpPr/>
            <p:nvPr/>
          </p:nvSpPr>
          <p:spPr>
            <a:xfrm>
              <a:off x="7" y="0"/>
              <a:ext cx="2" cy="513"/>
            </a:xfrm>
            <a:prstGeom prst="rect">
              <a:avLst/>
            </a:prstGeom>
            <a:solidFill>
              <a:srgbClr val="FF670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5" name="Rectangle 252"/>
            <p:cNvSpPr/>
            <p:nvPr/>
          </p:nvSpPr>
          <p:spPr>
            <a:xfrm>
              <a:off x="9" y="0"/>
              <a:ext cx="2" cy="513"/>
            </a:xfrm>
            <a:prstGeom prst="rect">
              <a:avLst/>
            </a:prstGeom>
            <a:solidFill>
              <a:srgbClr val="FF671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6" name="Rectangle 253"/>
            <p:cNvSpPr/>
            <p:nvPr/>
          </p:nvSpPr>
          <p:spPr>
            <a:xfrm>
              <a:off x="11" y="0"/>
              <a:ext cx="1" cy="513"/>
            </a:xfrm>
            <a:prstGeom prst="rect">
              <a:avLst/>
            </a:prstGeom>
            <a:solidFill>
              <a:srgbClr val="FF671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7" name="Rectangle 254"/>
            <p:cNvSpPr/>
            <p:nvPr/>
          </p:nvSpPr>
          <p:spPr>
            <a:xfrm>
              <a:off x="12" y="0"/>
              <a:ext cx="3" cy="513"/>
            </a:xfrm>
            <a:prstGeom prst="rect">
              <a:avLst/>
            </a:prstGeom>
            <a:solidFill>
              <a:srgbClr val="FF671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8" name="Rectangle 255"/>
            <p:cNvSpPr/>
            <p:nvPr/>
          </p:nvSpPr>
          <p:spPr>
            <a:xfrm>
              <a:off x="15" y="0"/>
              <a:ext cx="4" cy="513"/>
            </a:xfrm>
            <a:prstGeom prst="rect">
              <a:avLst/>
            </a:prstGeom>
            <a:solidFill>
              <a:srgbClr val="FF681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49" name="Rectangle 256"/>
            <p:cNvSpPr/>
            <p:nvPr/>
          </p:nvSpPr>
          <p:spPr>
            <a:xfrm>
              <a:off x="19" y="0"/>
              <a:ext cx="5" cy="513"/>
            </a:xfrm>
            <a:prstGeom prst="rect">
              <a:avLst/>
            </a:prstGeom>
            <a:solidFill>
              <a:srgbClr val="FF681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0" name="Rectangle 257"/>
            <p:cNvSpPr/>
            <p:nvPr/>
          </p:nvSpPr>
          <p:spPr>
            <a:xfrm>
              <a:off x="24" y="0"/>
              <a:ext cx="3" cy="513"/>
            </a:xfrm>
            <a:prstGeom prst="rect">
              <a:avLst/>
            </a:prstGeom>
            <a:solidFill>
              <a:srgbClr val="FF681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1" name="Rectangle 258"/>
            <p:cNvSpPr/>
            <p:nvPr/>
          </p:nvSpPr>
          <p:spPr>
            <a:xfrm>
              <a:off x="27" y="0"/>
              <a:ext cx="4" cy="513"/>
            </a:xfrm>
            <a:prstGeom prst="rect">
              <a:avLst/>
            </a:prstGeom>
            <a:solidFill>
              <a:srgbClr val="FF681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2" name="Rectangle 259"/>
            <p:cNvSpPr/>
            <p:nvPr/>
          </p:nvSpPr>
          <p:spPr>
            <a:xfrm>
              <a:off x="31" y="0"/>
              <a:ext cx="3" cy="513"/>
            </a:xfrm>
            <a:prstGeom prst="rect">
              <a:avLst/>
            </a:prstGeom>
            <a:solidFill>
              <a:srgbClr val="FF691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3" name="Rectangle 260"/>
            <p:cNvSpPr/>
            <p:nvPr/>
          </p:nvSpPr>
          <p:spPr>
            <a:xfrm>
              <a:off x="34" y="0"/>
              <a:ext cx="3" cy="513"/>
            </a:xfrm>
            <a:prstGeom prst="rect">
              <a:avLst/>
            </a:prstGeom>
            <a:solidFill>
              <a:srgbClr val="FF692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4" name="Rectangle 261"/>
            <p:cNvSpPr/>
            <p:nvPr/>
          </p:nvSpPr>
          <p:spPr>
            <a:xfrm>
              <a:off x="37" y="0"/>
              <a:ext cx="6" cy="513"/>
            </a:xfrm>
            <a:prstGeom prst="rect">
              <a:avLst/>
            </a:prstGeom>
            <a:solidFill>
              <a:srgbClr val="FF6A2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5" name="Rectangle 262"/>
            <p:cNvSpPr/>
            <p:nvPr/>
          </p:nvSpPr>
          <p:spPr>
            <a:xfrm>
              <a:off x="43" y="0"/>
              <a:ext cx="2" cy="513"/>
            </a:xfrm>
            <a:prstGeom prst="rect">
              <a:avLst/>
            </a:prstGeom>
            <a:solidFill>
              <a:srgbClr val="FF6A2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6" name="Rectangle 263"/>
            <p:cNvSpPr/>
            <p:nvPr/>
          </p:nvSpPr>
          <p:spPr>
            <a:xfrm>
              <a:off x="45" y="0"/>
              <a:ext cx="5" cy="513"/>
            </a:xfrm>
            <a:prstGeom prst="rect">
              <a:avLst/>
            </a:prstGeom>
            <a:solidFill>
              <a:srgbClr val="FF6B2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7" name="Rectangle 264"/>
            <p:cNvSpPr/>
            <p:nvPr/>
          </p:nvSpPr>
          <p:spPr>
            <a:xfrm>
              <a:off x="50" y="0"/>
              <a:ext cx="4" cy="513"/>
            </a:xfrm>
            <a:prstGeom prst="rect">
              <a:avLst/>
            </a:prstGeom>
            <a:solidFill>
              <a:srgbClr val="FF6B2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8" name="Rectangle 265"/>
            <p:cNvSpPr/>
            <p:nvPr/>
          </p:nvSpPr>
          <p:spPr>
            <a:xfrm>
              <a:off x="54" y="0"/>
              <a:ext cx="4" cy="513"/>
            </a:xfrm>
            <a:prstGeom prst="rect">
              <a:avLst/>
            </a:prstGeom>
            <a:solidFill>
              <a:srgbClr val="FF6C2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59" name="Rectangle 266"/>
            <p:cNvSpPr/>
            <p:nvPr/>
          </p:nvSpPr>
          <p:spPr>
            <a:xfrm>
              <a:off x="58" y="0"/>
              <a:ext cx="7" cy="513"/>
            </a:xfrm>
            <a:prstGeom prst="rect">
              <a:avLst/>
            </a:prstGeom>
            <a:solidFill>
              <a:srgbClr val="FF6C2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0" name="Rectangle 267"/>
            <p:cNvSpPr/>
            <p:nvPr/>
          </p:nvSpPr>
          <p:spPr>
            <a:xfrm>
              <a:off x="65" y="0"/>
              <a:ext cx="5" cy="513"/>
            </a:xfrm>
            <a:prstGeom prst="rect">
              <a:avLst/>
            </a:prstGeom>
            <a:solidFill>
              <a:srgbClr val="FF6D2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1" name="Rectangle 268"/>
            <p:cNvSpPr/>
            <p:nvPr/>
          </p:nvSpPr>
          <p:spPr>
            <a:xfrm>
              <a:off x="70" y="0"/>
              <a:ext cx="4" cy="513"/>
            </a:xfrm>
            <a:prstGeom prst="rect">
              <a:avLst/>
            </a:prstGeom>
            <a:solidFill>
              <a:srgbClr val="FF6E3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2" name="Rectangle 269"/>
            <p:cNvSpPr/>
            <p:nvPr/>
          </p:nvSpPr>
          <p:spPr>
            <a:xfrm>
              <a:off x="74" y="0"/>
              <a:ext cx="6" cy="513"/>
            </a:xfrm>
            <a:prstGeom prst="rect">
              <a:avLst/>
            </a:prstGeom>
            <a:solidFill>
              <a:srgbClr val="FF6E3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3" name="Rectangle 270"/>
            <p:cNvSpPr/>
            <p:nvPr/>
          </p:nvSpPr>
          <p:spPr>
            <a:xfrm>
              <a:off x="80" y="0"/>
              <a:ext cx="3" cy="513"/>
            </a:xfrm>
            <a:prstGeom prst="rect">
              <a:avLst/>
            </a:prstGeom>
            <a:solidFill>
              <a:srgbClr val="FF6F3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4" name="Rectangle 271"/>
            <p:cNvSpPr/>
            <p:nvPr/>
          </p:nvSpPr>
          <p:spPr>
            <a:xfrm>
              <a:off x="83" y="0"/>
              <a:ext cx="6" cy="513"/>
            </a:xfrm>
            <a:prstGeom prst="rect">
              <a:avLst/>
            </a:prstGeom>
            <a:solidFill>
              <a:srgbClr val="FF703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5" name="Rectangle 272"/>
            <p:cNvSpPr/>
            <p:nvPr/>
          </p:nvSpPr>
          <p:spPr>
            <a:xfrm>
              <a:off x="89" y="0"/>
              <a:ext cx="4" cy="513"/>
            </a:xfrm>
            <a:prstGeom prst="rect">
              <a:avLst/>
            </a:prstGeom>
            <a:solidFill>
              <a:srgbClr val="FF703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6" name="Rectangle 273"/>
            <p:cNvSpPr/>
            <p:nvPr/>
          </p:nvSpPr>
          <p:spPr>
            <a:xfrm>
              <a:off x="93" y="0"/>
              <a:ext cx="6" cy="513"/>
            </a:xfrm>
            <a:prstGeom prst="rect">
              <a:avLst/>
            </a:prstGeom>
            <a:solidFill>
              <a:srgbClr val="FF713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7" name="Rectangle 274"/>
            <p:cNvSpPr/>
            <p:nvPr/>
          </p:nvSpPr>
          <p:spPr>
            <a:xfrm>
              <a:off x="99" y="0"/>
              <a:ext cx="5" cy="513"/>
            </a:xfrm>
            <a:prstGeom prst="rect">
              <a:avLst/>
            </a:prstGeom>
            <a:solidFill>
              <a:srgbClr val="FF723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8" name="Rectangle 275"/>
            <p:cNvSpPr/>
            <p:nvPr/>
          </p:nvSpPr>
          <p:spPr>
            <a:xfrm>
              <a:off x="104" y="0"/>
              <a:ext cx="5" cy="513"/>
            </a:xfrm>
            <a:prstGeom prst="rect">
              <a:avLst/>
            </a:prstGeom>
            <a:solidFill>
              <a:srgbClr val="FF733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69" name="Rectangle 276"/>
            <p:cNvSpPr/>
            <p:nvPr/>
          </p:nvSpPr>
          <p:spPr>
            <a:xfrm>
              <a:off x="109" y="0"/>
              <a:ext cx="4" cy="513"/>
            </a:xfrm>
            <a:prstGeom prst="rect">
              <a:avLst/>
            </a:prstGeom>
            <a:solidFill>
              <a:srgbClr val="FF744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0" name="Rectangle 277"/>
            <p:cNvSpPr/>
            <p:nvPr/>
          </p:nvSpPr>
          <p:spPr>
            <a:xfrm>
              <a:off x="113" y="0"/>
              <a:ext cx="6" cy="513"/>
            </a:xfrm>
            <a:prstGeom prst="rect">
              <a:avLst/>
            </a:prstGeom>
            <a:solidFill>
              <a:srgbClr val="FF754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1" name="Rectangle 278"/>
            <p:cNvSpPr/>
            <p:nvPr/>
          </p:nvSpPr>
          <p:spPr>
            <a:xfrm>
              <a:off x="119" y="0"/>
              <a:ext cx="4" cy="513"/>
            </a:xfrm>
            <a:prstGeom prst="rect">
              <a:avLst/>
            </a:prstGeom>
            <a:solidFill>
              <a:srgbClr val="FF754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2" name="Rectangle 279"/>
            <p:cNvSpPr/>
            <p:nvPr/>
          </p:nvSpPr>
          <p:spPr>
            <a:xfrm>
              <a:off x="123" y="0"/>
              <a:ext cx="7" cy="513"/>
            </a:xfrm>
            <a:prstGeom prst="rect">
              <a:avLst/>
            </a:prstGeom>
            <a:solidFill>
              <a:srgbClr val="FF764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3" name="Rectangle 280"/>
            <p:cNvSpPr/>
            <p:nvPr/>
          </p:nvSpPr>
          <p:spPr>
            <a:xfrm>
              <a:off x="130" y="0"/>
              <a:ext cx="3" cy="513"/>
            </a:xfrm>
            <a:prstGeom prst="rect">
              <a:avLst/>
            </a:prstGeom>
            <a:solidFill>
              <a:srgbClr val="FF784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4" name="Rectangle 281"/>
            <p:cNvSpPr/>
            <p:nvPr/>
          </p:nvSpPr>
          <p:spPr>
            <a:xfrm>
              <a:off x="133" y="0"/>
              <a:ext cx="6" cy="513"/>
            </a:xfrm>
            <a:prstGeom prst="rect">
              <a:avLst/>
            </a:prstGeom>
            <a:solidFill>
              <a:srgbClr val="FF784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5" name="Rectangle 282"/>
            <p:cNvSpPr/>
            <p:nvPr/>
          </p:nvSpPr>
          <p:spPr>
            <a:xfrm>
              <a:off x="139" y="0"/>
              <a:ext cx="4" cy="513"/>
            </a:xfrm>
            <a:prstGeom prst="rect">
              <a:avLst/>
            </a:prstGeom>
            <a:solidFill>
              <a:srgbClr val="FF7A4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6" name="Rectangle 283"/>
            <p:cNvSpPr/>
            <p:nvPr/>
          </p:nvSpPr>
          <p:spPr>
            <a:xfrm>
              <a:off x="143" y="0"/>
              <a:ext cx="6" cy="513"/>
            </a:xfrm>
            <a:prstGeom prst="rect">
              <a:avLst/>
            </a:prstGeom>
            <a:solidFill>
              <a:srgbClr val="FF7A4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7" name="Rectangle 284"/>
            <p:cNvSpPr/>
            <p:nvPr/>
          </p:nvSpPr>
          <p:spPr>
            <a:xfrm>
              <a:off x="149" y="0"/>
              <a:ext cx="5" cy="513"/>
            </a:xfrm>
            <a:prstGeom prst="rect">
              <a:avLst/>
            </a:prstGeom>
            <a:solidFill>
              <a:srgbClr val="FF7C5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8" name="Rectangle 285"/>
            <p:cNvSpPr/>
            <p:nvPr/>
          </p:nvSpPr>
          <p:spPr>
            <a:xfrm>
              <a:off x="154" y="0"/>
              <a:ext cx="5" cy="513"/>
            </a:xfrm>
            <a:prstGeom prst="rect">
              <a:avLst/>
            </a:prstGeom>
            <a:solidFill>
              <a:srgbClr val="FF7C5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79" name="Rectangle 286"/>
            <p:cNvSpPr/>
            <p:nvPr/>
          </p:nvSpPr>
          <p:spPr>
            <a:xfrm>
              <a:off x="159" y="0"/>
              <a:ext cx="4" cy="513"/>
            </a:xfrm>
            <a:prstGeom prst="rect">
              <a:avLst/>
            </a:prstGeom>
            <a:solidFill>
              <a:srgbClr val="FF7E5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0" name="Rectangle 287"/>
            <p:cNvSpPr/>
            <p:nvPr/>
          </p:nvSpPr>
          <p:spPr>
            <a:xfrm>
              <a:off x="163" y="0"/>
              <a:ext cx="6" cy="513"/>
            </a:xfrm>
            <a:prstGeom prst="rect">
              <a:avLst/>
            </a:prstGeom>
            <a:solidFill>
              <a:srgbClr val="FF7F5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1" name="Rectangle 288"/>
            <p:cNvSpPr/>
            <p:nvPr/>
          </p:nvSpPr>
          <p:spPr>
            <a:xfrm>
              <a:off x="169" y="0"/>
              <a:ext cx="4" cy="513"/>
            </a:xfrm>
            <a:prstGeom prst="rect">
              <a:avLst/>
            </a:prstGeom>
            <a:solidFill>
              <a:srgbClr val="FF805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2" name="Rectangle 289"/>
            <p:cNvSpPr/>
            <p:nvPr/>
          </p:nvSpPr>
          <p:spPr>
            <a:xfrm>
              <a:off x="173" y="0"/>
              <a:ext cx="5" cy="513"/>
            </a:xfrm>
            <a:prstGeom prst="rect">
              <a:avLst/>
            </a:prstGeom>
            <a:solidFill>
              <a:srgbClr val="FF815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3" name="Rectangle 290"/>
            <p:cNvSpPr/>
            <p:nvPr/>
          </p:nvSpPr>
          <p:spPr>
            <a:xfrm>
              <a:off x="178" y="0"/>
              <a:ext cx="6" cy="513"/>
            </a:xfrm>
            <a:prstGeom prst="rect">
              <a:avLst/>
            </a:prstGeom>
            <a:solidFill>
              <a:srgbClr val="FF825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4" name="Rectangle 291"/>
            <p:cNvSpPr/>
            <p:nvPr/>
          </p:nvSpPr>
          <p:spPr>
            <a:xfrm>
              <a:off x="184" y="0"/>
              <a:ext cx="4" cy="513"/>
            </a:xfrm>
            <a:prstGeom prst="rect">
              <a:avLst/>
            </a:prstGeom>
            <a:solidFill>
              <a:srgbClr val="FF835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5" name="Rectangle 292"/>
            <p:cNvSpPr/>
            <p:nvPr/>
          </p:nvSpPr>
          <p:spPr>
            <a:xfrm>
              <a:off x="188" y="0"/>
              <a:ext cx="6" cy="513"/>
            </a:xfrm>
            <a:prstGeom prst="rect">
              <a:avLst/>
            </a:prstGeom>
            <a:solidFill>
              <a:srgbClr val="FF846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6" name="Rectangle 293"/>
            <p:cNvSpPr/>
            <p:nvPr/>
          </p:nvSpPr>
          <p:spPr>
            <a:xfrm>
              <a:off x="194" y="0"/>
              <a:ext cx="4" cy="513"/>
            </a:xfrm>
            <a:prstGeom prst="rect">
              <a:avLst/>
            </a:prstGeom>
            <a:solidFill>
              <a:srgbClr val="FF856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7" name="Rectangle 294"/>
            <p:cNvSpPr/>
            <p:nvPr/>
          </p:nvSpPr>
          <p:spPr>
            <a:xfrm>
              <a:off x="198" y="0"/>
              <a:ext cx="4" cy="513"/>
            </a:xfrm>
            <a:prstGeom prst="rect">
              <a:avLst/>
            </a:prstGeom>
            <a:solidFill>
              <a:srgbClr val="FF876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8" name="Rectangle 295"/>
            <p:cNvSpPr/>
            <p:nvPr/>
          </p:nvSpPr>
          <p:spPr>
            <a:xfrm>
              <a:off x="202" y="0"/>
              <a:ext cx="6" cy="513"/>
            </a:xfrm>
            <a:prstGeom prst="rect">
              <a:avLst/>
            </a:prstGeom>
            <a:solidFill>
              <a:srgbClr val="FF886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89" name="Rectangle 296"/>
            <p:cNvSpPr/>
            <p:nvPr/>
          </p:nvSpPr>
          <p:spPr>
            <a:xfrm>
              <a:off x="208" y="0"/>
              <a:ext cx="4" cy="513"/>
            </a:xfrm>
            <a:prstGeom prst="rect">
              <a:avLst/>
            </a:prstGeom>
            <a:solidFill>
              <a:srgbClr val="FF8A6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0" name="Rectangle 297"/>
            <p:cNvSpPr/>
            <p:nvPr/>
          </p:nvSpPr>
          <p:spPr>
            <a:xfrm>
              <a:off x="212" y="0"/>
              <a:ext cx="6" cy="513"/>
            </a:xfrm>
            <a:prstGeom prst="rect">
              <a:avLst/>
            </a:prstGeom>
            <a:solidFill>
              <a:srgbClr val="FF8A6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1" name="Rectangle 298"/>
            <p:cNvSpPr/>
            <p:nvPr/>
          </p:nvSpPr>
          <p:spPr>
            <a:xfrm>
              <a:off x="218" y="0"/>
              <a:ext cx="6" cy="513"/>
            </a:xfrm>
            <a:prstGeom prst="rect">
              <a:avLst/>
            </a:prstGeom>
            <a:solidFill>
              <a:srgbClr val="FF8C6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2" name="Rectangle 299"/>
            <p:cNvSpPr/>
            <p:nvPr/>
          </p:nvSpPr>
          <p:spPr>
            <a:xfrm>
              <a:off x="224" y="0"/>
              <a:ext cx="3" cy="513"/>
            </a:xfrm>
            <a:prstGeom prst="rect">
              <a:avLst/>
            </a:prstGeom>
            <a:solidFill>
              <a:srgbClr val="FF8D6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3" name="Rectangle 300"/>
            <p:cNvSpPr/>
            <p:nvPr/>
          </p:nvSpPr>
          <p:spPr>
            <a:xfrm>
              <a:off x="227" y="0"/>
              <a:ext cx="4" cy="513"/>
            </a:xfrm>
            <a:prstGeom prst="rect">
              <a:avLst/>
            </a:prstGeom>
            <a:solidFill>
              <a:srgbClr val="FF8F7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4" name="Rectangle 301"/>
            <p:cNvSpPr/>
            <p:nvPr/>
          </p:nvSpPr>
          <p:spPr>
            <a:xfrm>
              <a:off x="231" y="0"/>
              <a:ext cx="6" cy="513"/>
            </a:xfrm>
            <a:prstGeom prst="rect">
              <a:avLst/>
            </a:prstGeom>
            <a:solidFill>
              <a:srgbClr val="FF8F7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5" name="Rectangle 302"/>
            <p:cNvSpPr/>
            <p:nvPr/>
          </p:nvSpPr>
          <p:spPr>
            <a:xfrm>
              <a:off x="237" y="0"/>
              <a:ext cx="6" cy="513"/>
            </a:xfrm>
            <a:prstGeom prst="rect">
              <a:avLst/>
            </a:prstGeom>
            <a:solidFill>
              <a:srgbClr val="FF917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6" name="Rectangle 303"/>
            <p:cNvSpPr/>
            <p:nvPr/>
          </p:nvSpPr>
          <p:spPr>
            <a:xfrm>
              <a:off x="243" y="0"/>
              <a:ext cx="5" cy="513"/>
            </a:xfrm>
            <a:prstGeom prst="rect">
              <a:avLst/>
            </a:prstGeom>
            <a:solidFill>
              <a:srgbClr val="FF927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7" name="Rectangle 304"/>
            <p:cNvSpPr/>
            <p:nvPr/>
          </p:nvSpPr>
          <p:spPr>
            <a:xfrm>
              <a:off x="248" y="0"/>
              <a:ext cx="3" cy="513"/>
            </a:xfrm>
            <a:prstGeom prst="rect">
              <a:avLst/>
            </a:prstGeom>
            <a:solidFill>
              <a:srgbClr val="FF947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8" name="Rectangle 305"/>
            <p:cNvSpPr/>
            <p:nvPr/>
          </p:nvSpPr>
          <p:spPr>
            <a:xfrm>
              <a:off x="251" y="0"/>
              <a:ext cx="6" cy="513"/>
            </a:xfrm>
            <a:prstGeom prst="rect">
              <a:avLst/>
            </a:prstGeom>
            <a:solidFill>
              <a:srgbClr val="FF957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2999" name="Rectangle 306"/>
            <p:cNvSpPr/>
            <p:nvPr/>
          </p:nvSpPr>
          <p:spPr>
            <a:xfrm>
              <a:off x="257" y="0"/>
              <a:ext cx="4" cy="513"/>
            </a:xfrm>
            <a:prstGeom prst="rect">
              <a:avLst/>
            </a:prstGeom>
            <a:solidFill>
              <a:srgbClr val="FF977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0" name="Rectangle 307"/>
            <p:cNvSpPr/>
            <p:nvPr/>
          </p:nvSpPr>
          <p:spPr>
            <a:xfrm>
              <a:off x="261" y="0"/>
              <a:ext cx="6" cy="513"/>
            </a:xfrm>
            <a:prstGeom prst="rect">
              <a:avLst/>
            </a:prstGeom>
            <a:solidFill>
              <a:srgbClr val="FF987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1" name="Rectangle 308"/>
            <p:cNvSpPr/>
            <p:nvPr/>
          </p:nvSpPr>
          <p:spPr>
            <a:xfrm>
              <a:off x="267" y="0"/>
              <a:ext cx="6" cy="513"/>
            </a:xfrm>
            <a:prstGeom prst="rect">
              <a:avLst/>
            </a:prstGeom>
            <a:solidFill>
              <a:srgbClr val="FF998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2" name="Rectangle 309"/>
            <p:cNvSpPr/>
            <p:nvPr/>
          </p:nvSpPr>
          <p:spPr>
            <a:xfrm>
              <a:off x="273" y="0"/>
              <a:ext cx="3" cy="513"/>
            </a:xfrm>
            <a:prstGeom prst="rect">
              <a:avLst/>
            </a:prstGeom>
            <a:solidFill>
              <a:srgbClr val="FF9A8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3" name="Rectangle 310"/>
            <p:cNvSpPr/>
            <p:nvPr/>
          </p:nvSpPr>
          <p:spPr>
            <a:xfrm>
              <a:off x="276" y="0"/>
              <a:ext cx="6" cy="513"/>
            </a:xfrm>
            <a:prstGeom prst="rect">
              <a:avLst/>
            </a:prstGeom>
            <a:solidFill>
              <a:srgbClr val="FF9C8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4" name="Rectangle 311"/>
            <p:cNvSpPr/>
            <p:nvPr/>
          </p:nvSpPr>
          <p:spPr>
            <a:xfrm>
              <a:off x="282" y="0"/>
              <a:ext cx="5" cy="513"/>
            </a:xfrm>
            <a:prstGeom prst="rect">
              <a:avLst/>
            </a:prstGeom>
            <a:solidFill>
              <a:srgbClr val="FF9D8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5" name="Rectangle 312"/>
            <p:cNvSpPr/>
            <p:nvPr/>
          </p:nvSpPr>
          <p:spPr>
            <a:xfrm>
              <a:off x="287" y="0"/>
              <a:ext cx="5" cy="513"/>
            </a:xfrm>
            <a:prstGeom prst="rect">
              <a:avLst/>
            </a:prstGeom>
            <a:solidFill>
              <a:srgbClr val="FF9F8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6" name="Rectangle 313"/>
            <p:cNvSpPr/>
            <p:nvPr/>
          </p:nvSpPr>
          <p:spPr>
            <a:xfrm>
              <a:off x="292" y="0"/>
              <a:ext cx="5" cy="513"/>
            </a:xfrm>
            <a:prstGeom prst="rect">
              <a:avLst/>
            </a:prstGeom>
            <a:solidFill>
              <a:srgbClr val="FFA08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7" name="Rectangle 314"/>
            <p:cNvSpPr/>
            <p:nvPr/>
          </p:nvSpPr>
          <p:spPr>
            <a:xfrm>
              <a:off x="297" y="0"/>
              <a:ext cx="5" cy="513"/>
            </a:xfrm>
            <a:prstGeom prst="rect">
              <a:avLst/>
            </a:prstGeom>
            <a:solidFill>
              <a:srgbClr val="FFA28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8" name="Rectangle 315"/>
            <p:cNvSpPr/>
            <p:nvPr/>
          </p:nvSpPr>
          <p:spPr>
            <a:xfrm>
              <a:off x="302" y="0"/>
              <a:ext cx="4" cy="513"/>
            </a:xfrm>
            <a:prstGeom prst="rect">
              <a:avLst/>
            </a:prstGeom>
            <a:solidFill>
              <a:srgbClr val="FFA38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09" name="Rectangle 316"/>
            <p:cNvSpPr/>
            <p:nvPr/>
          </p:nvSpPr>
          <p:spPr>
            <a:xfrm>
              <a:off x="306" y="0"/>
              <a:ext cx="7" cy="513"/>
            </a:xfrm>
            <a:prstGeom prst="rect">
              <a:avLst/>
            </a:prstGeom>
            <a:solidFill>
              <a:srgbClr val="FFA59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0" name="Rectangle 317"/>
            <p:cNvSpPr/>
            <p:nvPr/>
          </p:nvSpPr>
          <p:spPr>
            <a:xfrm>
              <a:off x="313" y="0"/>
              <a:ext cx="4" cy="513"/>
            </a:xfrm>
            <a:prstGeom prst="rect">
              <a:avLst/>
            </a:prstGeom>
            <a:solidFill>
              <a:srgbClr val="FFA79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1" name="Rectangle 318"/>
            <p:cNvSpPr/>
            <p:nvPr/>
          </p:nvSpPr>
          <p:spPr>
            <a:xfrm>
              <a:off x="317" y="0"/>
              <a:ext cx="5" cy="513"/>
            </a:xfrm>
            <a:prstGeom prst="rect">
              <a:avLst/>
            </a:prstGeom>
            <a:solidFill>
              <a:srgbClr val="FFA89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2" name="Rectangle 319"/>
            <p:cNvSpPr/>
            <p:nvPr/>
          </p:nvSpPr>
          <p:spPr>
            <a:xfrm>
              <a:off x="322" y="0"/>
              <a:ext cx="6" cy="513"/>
            </a:xfrm>
            <a:prstGeom prst="rect">
              <a:avLst/>
            </a:prstGeom>
            <a:solidFill>
              <a:srgbClr val="FFAA9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3" name="Rectangle 320"/>
            <p:cNvSpPr/>
            <p:nvPr/>
          </p:nvSpPr>
          <p:spPr>
            <a:xfrm>
              <a:off x="328" y="0"/>
              <a:ext cx="4" cy="513"/>
            </a:xfrm>
            <a:prstGeom prst="rect">
              <a:avLst/>
            </a:prstGeom>
            <a:solidFill>
              <a:srgbClr val="FFAB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4" name="Rectangle 321"/>
            <p:cNvSpPr/>
            <p:nvPr/>
          </p:nvSpPr>
          <p:spPr>
            <a:xfrm>
              <a:off x="332" y="0"/>
              <a:ext cx="6" cy="513"/>
            </a:xfrm>
            <a:prstGeom prst="rect">
              <a:avLst/>
            </a:prstGeom>
            <a:solidFill>
              <a:srgbClr val="FFAD9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5" name="Rectangle 322"/>
            <p:cNvSpPr/>
            <p:nvPr/>
          </p:nvSpPr>
          <p:spPr>
            <a:xfrm>
              <a:off x="338" y="0"/>
              <a:ext cx="4" cy="513"/>
            </a:xfrm>
            <a:prstGeom prst="rect">
              <a:avLst/>
            </a:prstGeom>
            <a:solidFill>
              <a:srgbClr val="FFAD9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6" name="Rectangle 323"/>
            <p:cNvSpPr/>
            <p:nvPr/>
          </p:nvSpPr>
          <p:spPr>
            <a:xfrm>
              <a:off x="342" y="0"/>
              <a:ext cx="6" cy="513"/>
            </a:xfrm>
            <a:prstGeom prst="rect">
              <a:avLst/>
            </a:prstGeom>
            <a:solidFill>
              <a:srgbClr val="FFAF9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7" name="Rectangle 324"/>
            <p:cNvSpPr/>
            <p:nvPr/>
          </p:nvSpPr>
          <p:spPr>
            <a:xfrm>
              <a:off x="348" y="0"/>
              <a:ext cx="5" cy="513"/>
            </a:xfrm>
            <a:prstGeom prst="rect">
              <a:avLst/>
            </a:prstGeom>
            <a:solidFill>
              <a:srgbClr val="FFB1A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8" name="Rectangle 325"/>
            <p:cNvSpPr/>
            <p:nvPr/>
          </p:nvSpPr>
          <p:spPr>
            <a:xfrm>
              <a:off x="353" y="0"/>
              <a:ext cx="6" cy="513"/>
            </a:xfrm>
            <a:prstGeom prst="rect">
              <a:avLst/>
            </a:prstGeom>
            <a:solidFill>
              <a:srgbClr val="FFB2A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19" name="Rectangle 326"/>
            <p:cNvSpPr/>
            <p:nvPr/>
          </p:nvSpPr>
          <p:spPr>
            <a:xfrm>
              <a:off x="359" y="0"/>
              <a:ext cx="6" cy="513"/>
            </a:xfrm>
            <a:prstGeom prst="rect">
              <a:avLst/>
            </a:prstGeom>
            <a:solidFill>
              <a:srgbClr val="FFB4A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0" name="Rectangle 327"/>
            <p:cNvSpPr/>
            <p:nvPr/>
          </p:nvSpPr>
          <p:spPr>
            <a:xfrm>
              <a:off x="365" y="0"/>
              <a:ext cx="4" cy="513"/>
            </a:xfrm>
            <a:prstGeom prst="rect">
              <a:avLst/>
            </a:prstGeom>
            <a:solidFill>
              <a:srgbClr val="FFB6A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1" name="Rectangle 328"/>
            <p:cNvSpPr/>
            <p:nvPr/>
          </p:nvSpPr>
          <p:spPr>
            <a:xfrm>
              <a:off x="369" y="0"/>
              <a:ext cx="6" cy="513"/>
            </a:xfrm>
            <a:prstGeom prst="rect">
              <a:avLst/>
            </a:prstGeom>
            <a:solidFill>
              <a:srgbClr val="FFB7A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2" name="Rectangle 329"/>
            <p:cNvSpPr/>
            <p:nvPr/>
          </p:nvSpPr>
          <p:spPr>
            <a:xfrm>
              <a:off x="375" y="0"/>
              <a:ext cx="6" cy="513"/>
            </a:xfrm>
            <a:prstGeom prst="rect">
              <a:avLst/>
            </a:prstGeom>
            <a:solidFill>
              <a:srgbClr val="FFB9A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3" name="Rectangle 330"/>
            <p:cNvSpPr/>
            <p:nvPr/>
          </p:nvSpPr>
          <p:spPr>
            <a:xfrm>
              <a:off x="381" y="0"/>
              <a:ext cx="5" cy="513"/>
            </a:xfrm>
            <a:prstGeom prst="rect">
              <a:avLst/>
            </a:prstGeom>
            <a:solidFill>
              <a:srgbClr val="FFBBA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4" name="Rectangle 331"/>
            <p:cNvSpPr/>
            <p:nvPr/>
          </p:nvSpPr>
          <p:spPr>
            <a:xfrm>
              <a:off x="386" y="0"/>
              <a:ext cx="6" cy="513"/>
            </a:xfrm>
            <a:prstGeom prst="rect">
              <a:avLst/>
            </a:prstGeom>
            <a:solidFill>
              <a:srgbClr val="FFBCA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5" name="Rectangle 332"/>
            <p:cNvSpPr/>
            <p:nvPr/>
          </p:nvSpPr>
          <p:spPr>
            <a:xfrm>
              <a:off x="392" y="0"/>
              <a:ext cx="5" cy="513"/>
            </a:xfrm>
            <a:prstGeom prst="rect">
              <a:avLst/>
            </a:prstGeom>
            <a:solidFill>
              <a:srgbClr val="FFBEB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6" name="Rectangle 333"/>
            <p:cNvSpPr/>
            <p:nvPr/>
          </p:nvSpPr>
          <p:spPr>
            <a:xfrm>
              <a:off x="397" y="0"/>
              <a:ext cx="6" cy="513"/>
            </a:xfrm>
            <a:prstGeom prst="rect">
              <a:avLst/>
            </a:prstGeom>
            <a:solidFill>
              <a:srgbClr val="FFC0B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7" name="Rectangle 334"/>
            <p:cNvSpPr/>
            <p:nvPr/>
          </p:nvSpPr>
          <p:spPr>
            <a:xfrm>
              <a:off x="403" y="0"/>
              <a:ext cx="5" cy="513"/>
            </a:xfrm>
            <a:prstGeom prst="rect">
              <a:avLst/>
            </a:prstGeom>
            <a:solidFill>
              <a:srgbClr val="FFC0B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8" name="Rectangle 335"/>
            <p:cNvSpPr/>
            <p:nvPr/>
          </p:nvSpPr>
          <p:spPr>
            <a:xfrm>
              <a:off x="408" y="0"/>
              <a:ext cx="6" cy="513"/>
            </a:xfrm>
            <a:prstGeom prst="rect">
              <a:avLst/>
            </a:prstGeom>
            <a:solidFill>
              <a:srgbClr val="FFC2B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29" name="Rectangle 336"/>
            <p:cNvSpPr/>
            <p:nvPr/>
          </p:nvSpPr>
          <p:spPr>
            <a:xfrm>
              <a:off x="414" y="0"/>
              <a:ext cx="6" cy="513"/>
            </a:xfrm>
            <a:prstGeom prst="rect">
              <a:avLst/>
            </a:prstGeom>
            <a:solidFill>
              <a:srgbClr val="FFC4B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0" name="Rectangle 337"/>
            <p:cNvSpPr/>
            <p:nvPr/>
          </p:nvSpPr>
          <p:spPr>
            <a:xfrm>
              <a:off x="420" y="0"/>
              <a:ext cx="7" cy="513"/>
            </a:xfrm>
            <a:prstGeom prst="rect">
              <a:avLst/>
            </a:prstGeom>
            <a:solidFill>
              <a:srgbClr val="FFC6B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1" name="Rectangle 338"/>
            <p:cNvSpPr/>
            <p:nvPr/>
          </p:nvSpPr>
          <p:spPr>
            <a:xfrm>
              <a:off x="427" y="0"/>
              <a:ext cx="6" cy="513"/>
            </a:xfrm>
            <a:prstGeom prst="rect">
              <a:avLst/>
            </a:prstGeom>
            <a:solidFill>
              <a:srgbClr val="FFC8B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2" name="Rectangle 339"/>
            <p:cNvSpPr/>
            <p:nvPr/>
          </p:nvSpPr>
          <p:spPr>
            <a:xfrm>
              <a:off x="433" y="0"/>
              <a:ext cx="4" cy="513"/>
            </a:xfrm>
            <a:prstGeom prst="rect">
              <a:avLst/>
            </a:prstGeom>
            <a:solidFill>
              <a:srgbClr val="FFC9B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3" name="Rectangle 340"/>
            <p:cNvSpPr/>
            <p:nvPr/>
          </p:nvSpPr>
          <p:spPr>
            <a:xfrm>
              <a:off x="437" y="0"/>
              <a:ext cx="6" cy="513"/>
            </a:xfrm>
            <a:prstGeom prst="rect">
              <a:avLst/>
            </a:prstGeom>
            <a:solidFill>
              <a:srgbClr val="FFCAC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4" name="Rectangle 341"/>
            <p:cNvSpPr/>
            <p:nvPr/>
          </p:nvSpPr>
          <p:spPr>
            <a:xfrm>
              <a:off x="443" y="0"/>
              <a:ext cx="7" cy="513"/>
            </a:xfrm>
            <a:prstGeom prst="rect">
              <a:avLst/>
            </a:prstGeom>
            <a:solidFill>
              <a:srgbClr val="FFCCC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5" name="Rectangle 342"/>
            <p:cNvSpPr/>
            <p:nvPr/>
          </p:nvSpPr>
          <p:spPr>
            <a:xfrm>
              <a:off x="450" y="0"/>
              <a:ext cx="7" cy="513"/>
            </a:xfrm>
            <a:prstGeom prst="rect">
              <a:avLst/>
            </a:prstGeom>
            <a:solidFill>
              <a:srgbClr val="FFCEC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6" name="Rectangle 343"/>
            <p:cNvSpPr/>
            <p:nvPr/>
          </p:nvSpPr>
          <p:spPr>
            <a:xfrm>
              <a:off x="457" y="0"/>
              <a:ext cx="7" cy="513"/>
            </a:xfrm>
            <a:prstGeom prst="rect">
              <a:avLst/>
            </a:prstGeom>
            <a:solidFill>
              <a:srgbClr val="FFCFC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7" name="Rectangle 344"/>
            <p:cNvSpPr/>
            <p:nvPr/>
          </p:nvSpPr>
          <p:spPr>
            <a:xfrm>
              <a:off x="464" y="0"/>
              <a:ext cx="5" cy="513"/>
            </a:xfrm>
            <a:prstGeom prst="rect">
              <a:avLst/>
            </a:prstGeom>
            <a:solidFill>
              <a:srgbClr val="FFD1C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8" name="Rectangle 345"/>
            <p:cNvSpPr/>
            <p:nvPr/>
          </p:nvSpPr>
          <p:spPr>
            <a:xfrm>
              <a:off x="469" y="0"/>
              <a:ext cx="7" cy="513"/>
            </a:xfrm>
            <a:prstGeom prst="rect">
              <a:avLst/>
            </a:prstGeom>
            <a:solidFill>
              <a:srgbClr val="FFD3C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39" name="Rectangle 346"/>
            <p:cNvSpPr/>
            <p:nvPr/>
          </p:nvSpPr>
          <p:spPr>
            <a:xfrm>
              <a:off x="476" y="0"/>
              <a:ext cx="7" cy="513"/>
            </a:xfrm>
            <a:prstGeom prst="rect">
              <a:avLst/>
            </a:prstGeom>
            <a:solidFill>
              <a:srgbClr val="FFD4C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0" name="Rectangle 347"/>
            <p:cNvSpPr/>
            <p:nvPr/>
          </p:nvSpPr>
          <p:spPr>
            <a:xfrm>
              <a:off x="483" y="0"/>
              <a:ext cx="6" cy="513"/>
            </a:xfrm>
            <a:prstGeom prst="rect">
              <a:avLst/>
            </a:prstGeom>
            <a:solidFill>
              <a:srgbClr val="FFD6C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1" name="Rectangle 348"/>
            <p:cNvSpPr/>
            <p:nvPr/>
          </p:nvSpPr>
          <p:spPr>
            <a:xfrm>
              <a:off x="489" y="0"/>
              <a:ext cx="7" cy="513"/>
            </a:xfrm>
            <a:prstGeom prst="rect">
              <a:avLst/>
            </a:prstGeom>
            <a:solidFill>
              <a:srgbClr val="FFD7D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2" name="Rectangle 349"/>
            <p:cNvSpPr/>
            <p:nvPr/>
          </p:nvSpPr>
          <p:spPr>
            <a:xfrm>
              <a:off x="496" y="0"/>
              <a:ext cx="7" cy="513"/>
            </a:xfrm>
            <a:prstGeom prst="rect">
              <a:avLst/>
            </a:prstGeom>
            <a:solidFill>
              <a:srgbClr val="FFD9D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3" name="Rectangle 350"/>
            <p:cNvSpPr/>
            <p:nvPr/>
          </p:nvSpPr>
          <p:spPr>
            <a:xfrm>
              <a:off x="503" y="0"/>
              <a:ext cx="6" cy="513"/>
            </a:xfrm>
            <a:prstGeom prst="rect">
              <a:avLst/>
            </a:prstGeom>
            <a:solidFill>
              <a:srgbClr val="FFDAD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4" name="Rectangle 351"/>
            <p:cNvSpPr/>
            <p:nvPr/>
          </p:nvSpPr>
          <p:spPr>
            <a:xfrm>
              <a:off x="509" y="0"/>
              <a:ext cx="10" cy="513"/>
            </a:xfrm>
            <a:prstGeom prst="rect">
              <a:avLst/>
            </a:prstGeom>
            <a:solidFill>
              <a:srgbClr val="FFDCD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5" name="Rectangle 352"/>
            <p:cNvSpPr/>
            <p:nvPr/>
          </p:nvSpPr>
          <p:spPr>
            <a:xfrm>
              <a:off x="519" y="0"/>
              <a:ext cx="6" cy="513"/>
            </a:xfrm>
            <a:prstGeom prst="rect">
              <a:avLst/>
            </a:prstGeom>
            <a:solidFill>
              <a:srgbClr val="FFDED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6" name="Rectangle 353"/>
            <p:cNvSpPr/>
            <p:nvPr/>
          </p:nvSpPr>
          <p:spPr>
            <a:xfrm>
              <a:off x="525" y="0"/>
              <a:ext cx="7" cy="513"/>
            </a:xfrm>
            <a:prstGeom prst="rect">
              <a:avLst/>
            </a:prstGeom>
            <a:solidFill>
              <a:srgbClr val="FFDFD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7" name="Rectangle 354"/>
            <p:cNvSpPr/>
            <p:nvPr/>
          </p:nvSpPr>
          <p:spPr>
            <a:xfrm>
              <a:off x="532" y="0"/>
              <a:ext cx="6" cy="513"/>
            </a:xfrm>
            <a:prstGeom prst="rect">
              <a:avLst/>
            </a:prstGeom>
            <a:solidFill>
              <a:srgbClr val="FFE1D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8" name="Rectangle 355"/>
            <p:cNvSpPr/>
            <p:nvPr/>
          </p:nvSpPr>
          <p:spPr>
            <a:xfrm>
              <a:off x="538" y="0"/>
              <a:ext cx="10" cy="513"/>
            </a:xfrm>
            <a:prstGeom prst="rect">
              <a:avLst/>
            </a:prstGeom>
            <a:solidFill>
              <a:srgbClr val="FFE2D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49" name="Rectangle 356"/>
            <p:cNvSpPr/>
            <p:nvPr/>
          </p:nvSpPr>
          <p:spPr>
            <a:xfrm>
              <a:off x="548" y="0"/>
              <a:ext cx="7" cy="513"/>
            </a:xfrm>
            <a:prstGeom prst="rect">
              <a:avLst/>
            </a:prstGeom>
            <a:solidFill>
              <a:srgbClr val="FFE4D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0" name="Rectangle 357"/>
            <p:cNvSpPr/>
            <p:nvPr/>
          </p:nvSpPr>
          <p:spPr>
            <a:xfrm>
              <a:off x="555" y="0"/>
              <a:ext cx="9" cy="513"/>
            </a:xfrm>
            <a:prstGeom prst="rect">
              <a:avLst/>
            </a:prstGeom>
            <a:solidFill>
              <a:srgbClr val="FFE5E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1" name="Rectangle 358"/>
            <p:cNvSpPr/>
            <p:nvPr/>
          </p:nvSpPr>
          <p:spPr>
            <a:xfrm>
              <a:off x="564" y="0"/>
              <a:ext cx="11" cy="513"/>
            </a:xfrm>
            <a:prstGeom prst="rect">
              <a:avLst/>
            </a:prstGeom>
            <a:solidFill>
              <a:srgbClr val="FFE7E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2" name="Rectangle 359"/>
            <p:cNvSpPr/>
            <p:nvPr/>
          </p:nvSpPr>
          <p:spPr>
            <a:xfrm>
              <a:off x="575" y="0"/>
              <a:ext cx="9" cy="513"/>
            </a:xfrm>
            <a:prstGeom prst="rect">
              <a:avLst/>
            </a:prstGeom>
            <a:solidFill>
              <a:srgbClr val="FFE8E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3" name="Rectangle 360"/>
            <p:cNvSpPr/>
            <p:nvPr/>
          </p:nvSpPr>
          <p:spPr>
            <a:xfrm>
              <a:off x="584" y="0"/>
              <a:ext cx="7" cy="513"/>
            </a:xfrm>
            <a:prstGeom prst="rect">
              <a:avLst/>
            </a:prstGeom>
            <a:solidFill>
              <a:srgbClr val="FFEAE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4" name="Rectangle 361"/>
            <p:cNvSpPr/>
            <p:nvPr/>
          </p:nvSpPr>
          <p:spPr>
            <a:xfrm>
              <a:off x="591" y="0"/>
              <a:ext cx="10" cy="513"/>
            </a:xfrm>
            <a:prstGeom prst="rect">
              <a:avLst/>
            </a:prstGeom>
            <a:solidFill>
              <a:srgbClr val="FFEBE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5" name="Rectangle 362"/>
            <p:cNvSpPr/>
            <p:nvPr/>
          </p:nvSpPr>
          <p:spPr>
            <a:xfrm>
              <a:off x="601" y="0"/>
              <a:ext cx="12" cy="513"/>
            </a:xfrm>
            <a:prstGeom prst="rect">
              <a:avLst/>
            </a:prstGeom>
            <a:solidFill>
              <a:srgbClr val="FFEDE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6" name="Rectangle 363"/>
            <p:cNvSpPr/>
            <p:nvPr/>
          </p:nvSpPr>
          <p:spPr>
            <a:xfrm>
              <a:off x="613" y="0"/>
              <a:ext cx="11" cy="513"/>
            </a:xfrm>
            <a:prstGeom prst="rect">
              <a:avLst/>
            </a:prstGeom>
            <a:solidFill>
              <a:srgbClr val="FFEEE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7" name="Rectangle 364"/>
            <p:cNvSpPr/>
            <p:nvPr/>
          </p:nvSpPr>
          <p:spPr>
            <a:xfrm>
              <a:off x="624" y="0"/>
              <a:ext cx="9" cy="513"/>
            </a:xfrm>
            <a:prstGeom prst="rect">
              <a:avLst/>
            </a:prstGeom>
            <a:solidFill>
              <a:srgbClr val="FFF0E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8" name="Rectangle 365"/>
            <p:cNvSpPr/>
            <p:nvPr/>
          </p:nvSpPr>
          <p:spPr>
            <a:xfrm>
              <a:off x="633" y="0"/>
              <a:ext cx="14" cy="513"/>
            </a:xfrm>
            <a:prstGeom prst="rect">
              <a:avLst/>
            </a:prstGeom>
            <a:solidFill>
              <a:srgbClr val="FFF1E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59" name="Rectangle 366"/>
            <p:cNvSpPr/>
            <p:nvPr/>
          </p:nvSpPr>
          <p:spPr>
            <a:xfrm>
              <a:off x="647" y="0"/>
              <a:ext cx="16" cy="513"/>
            </a:xfrm>
            <a:prstGeom prst="rect">
              <a:avLst/>
            </a:prstGeom>
            <a:solidFill>
              <a:srgbClr val="FFF3F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0" name="Rectangle 367"/>
            <p:cNvSpPr/>
            <p:nvPr/>
          </p:nvSpPr>
          <p:spPr>
            <a:xfrm>
              <a:off x="663" y="0"/>
              <a:ext cx="13" cy="513"/>
            </a:xfrm>
            <a:prstGeom prst="rect">
              <a:avLst/>
            </a:prstGeom>
            <a:solidFill>
              <a:srgbClr val="FFF4F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1" name="Rectangle 368"/>
            <p:cNvSpPr/>
            <p:nvPr/>
          </p:nvSpPr>
          <p:spPr>
            <a:xfrm>
              <a:off x="676" y="0"/>
              <a:ext cx="13" cy="513"/>
            </a:xfrm>
            <a:prstGeom prst="rect">
              <a:avLst/>
            </a:prstGeom>
            <a:solidFill>
              <a:srgbClr val="FFF6F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2" name="Rectangle 369"/>
            <p:cNvSpPr/>
            <p:nvPr/>
          </p:nvSpPr>
          <p:spPr>
            <a:xfrm>
              <a:off x="689" y="0"/>
              <a:ext cx="19" cy="513"/>
            </a:xfrm>
            <a:prstGeom prst="rect">
              <a:avLst/>
            </a:prstGeom>
            <a:solidFill>
              <a:srgbClr val="FFF7F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3" name="Rectangle 370"/>
            <p:cNvSpPr/>
            <p:nvPr/>
          </p:nvSpPr>
          <p:spPr>
            <a:xfrm>
              <a:off x="708" y="0"/>
              <a:ext cx="23" cy="513"/>
            </a:xfrm>
            <a:prstGeom prst="rect">
              <a:avLst/>
            </a:prstGeom>
            <a:solidFill>
              <a:srgbClr val="FFF9F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4" name="Rectangle 371"/>
            <p:cNvSpPr/>
            <p:nvPr/>
          </p:nvSpPr>
          <p:spPr>
            <a:xfrm>
              <a:off x="731" y="0"/>
              <a:ext cx="20" cy="513"/>
            </a:xfrm>
            <a:prstGeom prst="rect">
              <a:avLst/>
            </a:prstGeom>
            <a:solidFill>
              <a:srgbClr val="FFFAF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5" name="Rectangle 372"/>
            <p:cNvSpPr/>
            <p:nvPr/>
          </p:nvSpPr>
          <p:spPr>
            <a:xfrm>
              <a:off x="751" y="0"/>
              <a:ext cx="29" cy="513"/>
            </a:xfrm>
            <a:prstGeom prst="rect">
              <a:avLst/>
            </a:prstGeom>
            <a:solidFill>
              <a:srgbClr val="FFFCF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6" name="Rectangle 373"/>
            <p:cNvSpPr/>
            <p:nvPr/>
          </p:nvSpPr>
          <p:spPr>
            <a:xfrm>
              <a:off x="780" y="0"/>
              <a:ext cx="40" cy="513"/>
            </a:xfrm>
            <a:prstGeom prst="rect">
              <a:avLst/>
            </a:prstGeom>
            <a:solidFill>
              <a:srgbClr val="FFFDF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7" name="Rectangle 374"/>
            <p:cNvSpPr/>
            <p:nvPr/>
          </p:nvSpPr>
          <p:spPr>
            <a:xfrm>
              <a:off x="820" y="0"/>
              <a:ext cx="18" cy="513"/>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68" name="Rectangle 375"/>
            <p:cNvSpPr/>
            <p:nvPr/>
          </p:nvSpPr>
          <p:spPr>
            <a:xfrm>
              <a:off x="225" y="220"/>
              <a:ext cx="468" cy="155"/>
            </a:xfrm>
            <a:prstGeom prst="rect">
              <a:avLst/>
            </a:prstGeom>
            <a:noFill/>
            <a:ln w="9525">
              <a:noFill/>
            </a:ln>
          </p:spPr>
          <p:txBody>
            <a:bodyPr wrap="none"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再分解 </a:t>
              </a:r>
              <a:endParaRPr lang="zh-CN" altLang="en-US" dirty="0">
                <a:latin typeface="Tahoma" panose="020B0604030504040204" pitchFamily="34" charset="0"/>
                <a:ea typeface="黑体" panose="02010609060101010101" pitchFamily="2" charset="-122"/>
              </a:endParaRPr>
            </a:p>
          </p:txBody>
        </p:sp>
        <p:sp>
          <p:nvSpPr>
            <p:cNvPr id="73069" name="Rectangle 376"/>
            <p:cNvSpPr/>
            <p:nvPr/>
          </p:nvSpPr>
          <p:spPr>
            <a:xfrm>
              <a:off x="3" y="592"/>
              <a:ext cx="1" cy="513"/>
            </a:xfrm>
            <a:prstGeom prst="rect">
              <a:avLst/>
            </a:prstGeom>
            <a:solidFill>
              <a:srgbClr val="FF660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0" name="Rectangle 377"/>
            <p:cNvSpPr/>
            <p:nvPr/>
          </p:nvSpPr>
          <p:spPr>
            <a:xfrm>
              <a:off x="4" y="592"/>
              <a:ext cx="1" cy="513"/>
            </a:xfrm>
            <a:prstGeom prst="rect">
              <a:avLst/>
            </a:prstGeom>
            <a:solidFill>
              <a:srgbClr val="FF660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1" name="Rectangle 378"/>
            <p:cNvSpPr/>
            <p:nvPr/>
          </p:nvSpPr>
          <p:spPr>
            <a:xfrm>
              <a:off x="5" y="592"/>
              <a:ext cx="1" cy="513"/>
            </a:xfrm>
            <a:prstGeom prst="rect">
              <a:avLst/>
            </a:prstGeom>
            <a:solidFill>
              <a:srgbClr val="FF660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2" name="Rectangle 379"/>
            <p:cNvSpPr/>
            <p:nvPr/>
          </p:nvSpPr>
          <p:spPr>
            <a:xfrm>
              <a:off x="6" y="592"/>
              <a:ext cx="1" cy="513"/>
            </a:xfrm>
            <a:prstGeom prst="rect">
              <a:avLst/>
            </a:prstGeom>
            <a:solidFill>
              <a:srgbClr val="FF660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3" name="Rectangle 380"/>
            <p:cNvSpPr/>
            <p:nvPr/>
          </p:nvSpPr>
          <p:spPr>
            <a:xfrm>
              <a:off x="7" y="592"/>
              <a:ext cx="2" cy="513"/>
            </a:xfrm>
            <a:prstGeom prst="rect">
              <a:avLst/>
            </a:prstGeom>
            <a:solidFill>
              <a:srgbClr val="FF660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4" name="Rectangle 381"/>
            <p:cNvSpPr/>
            <p:nvPr/>
          </p:nvSpPr>
          <p:spPr>
            <a:xfrm>
              <a:off x="9" y="592"/>
              <a:ext cx="2" cy="513"/>
            </a:xfrm>
            <a:prstGeom prst="rect">
              <a:avLst/>
            </a:prstGeom>
            <a:solidFill>
              <a:srgbClr val="FF670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5" name="Rectangle 382"/>
            <p:cNvSpPr/>
            <p:nvPr/>
          </p:nvSpPr>
          <p:spPr>
            <a:xfrm>
              <a:off x="11" y="592"/>
              <a:ext cx="1" cy="513"/>
            </a:xfrm>
            <a:prstGeom prst="rect">
              <a:avLst/>
            </a:prstGeom>
            <a:solidFill>
              <a:srgbClr val="FF671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6" name="Rectangle 383"/>
            <p:cNvSpPr/>
            <p:nvPr/>
          </p:nvSpPr>
          <p:spPr>
            <a:xfrm>
              <a:off x="12" y="592"/>
              <a:ext cx="2" cy="513"/>
            </a:xfrm>
            <a:prstGeom prst="rect">
              <a:avLst/>
            </a:prstGeom>
            <a:solidFill>
              <a:srgbClr val="FF671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7" name="Rectangle 384"/>
            <p:cNvSpPr/>
            <p:nvPr/>
          </p:nvSpPr>
          <p:spPr>
            <a:xfrm>
              <a:off x="14" y="592"/>
              <a:ext cx="3" cy="513"/>
            </a:xfrm>
            <a:prstGeom prst="rect">
              <a:avLst/>
            </a:prstGeom>
            <a:solidFill>
              <a:srgbClr val="FF671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8" name="Rectangle 385"/>
            <p:cNvSpPr/>
            <p:nvPr/>
          </p:nvSpPr>
          <p:spPr>
            <a:xfrm>
              <a:off x="17" y="592"/>
              <a:ext cx="3" cy="513"/>
            </a:xfrm>
            <a:prstGeom prst="rect">
              <a:avLst/>
            </a:prstGeom>
            <a:solidFill>
              <a:srgbClr val="FF671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79" name="Rectangle 386"/>
            <p:cNvSpPr/>
            <p:nvPr/>
          </p:nvSpPr>
          <p:spPr>
            <a:xfrm>
              <a:off x="20" y="592"/>
              <a:ext cx="4" cy="513"/>
            </a:xfrm>
            <a:prstGeom prst="rect">
              <a:avLst/>
            </a:prstGeom>
            <a:solidFill>
              <a:srgbClr val="FF681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0" name="Rectangle 387"/>
            <p:cNvSpPr/>
            <p:nvPr/>
          </p:nvSpPr>
          <p:spPr>
            <a:xfrm>
              <a:off x="24" y="592"/>
              <a:ext cx="5" cy="513"/>
            </a:xfrm>
            <a:prstGeom prst="rect">
              <a:avLst/>
            </a:prstGeom>
            <a:solidFill>
              <a:srgbClr val="FF681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1" name="Rectangle 388"/>
            <p:cNvSpPr/>
            <p:nvPr/>
          </p:nvSpPr>
          <p:spPr>
            <a:xfrm>
              <a:off x="29" y="592"/>
              <a:ext cx="3" cy="513"/>
            </a:xfrm>
            <a:prstGeom prst="rect">
              <a:avLst/>
            </a:prstGeom>
            <a:solidFill>
              <a:srgbClr val="FF681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2" name="Rectangle 389"/>
            <p:cNvSpPr/>
            <p:nvPr/>
          </p:nvSpPr>
          <p:spPr>
            <a:xfrm>
              <a:off x="32" y="592"/>
              <a:ext cx="3" cy="513"/>
            </a:xfrm>
            <a:prstGeom prst="rect">
              <a:avLst/>
            </a:prstGeom>
            <a:solidFill>
              <a:srgbClr val="FF691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3" name="Rectangle 390"/>
            <p:cNvSpPr/>
            <p:nvPr/>
          </p:nvSpPr>
          <p:spPr>
            <a:xfrm>
              <a:off x="35" y="592"/>
              <a:ext cx="3" cy="513"/>
            </a:xfrm>
            <a:prstGeom prst="rect">
              <a:avLst/>
            </a:prstGeom>
            <a:solidFill>
              <a:srgbClr val="FF692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4" name="Rectangle 391"/>
            <p:cNvSpPr/>
            <p:nvPr/>
          </p:nvSpPr>
          <p:spPr>
            <a:xfrm>
              <a:off x="38" y="592"/>
              <a:ext cx="6" cy="513"/>
            </a:xfrm>
            <a:prstGeom prst="rect">
              <a:avLst/>
            </a:prstGeom>
            <a:solidFill>
              <a:srgbClr val="FF692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5" name="Rectangle 392"/>
            <p:cNvSpPr/>
            <p:nvPr/>
          </p:nvSpPr>
          <p:spPr>
            <a:xfrm>
              <a:off x="44" y="592"/>
              <a:ext cx="3" cy="513"/>
            </a:xfrm>
            <a:prstGeom prst="rect">
              <a:avLst/>
            </a:prstGeom>
            <a:solidFill>
              <a:srgbClr val="FF6A2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6" name="Rectangle 393"/>
            <p:cNvSpPr/>
            <p:nvPr/>
          </p:nvSpPr>
          <p:spPr>
            <a:xfrm>
              <a:off x="47" y="592"/>
              <a:ext cx="4" cy="513"/>
            </a:xfrm>
            <a:prstGeom prst="rect">
              <a:avLst/>
            </a:prstGeom>
            <a:solidFill>
              <a:srgbClr val="FF6B2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7" name="Rectangle 394"/>
            <p:cNvSpPr/>
            <p:nvPr/>
          </p:nvSpPr>
          <p:spPr>
            <a:xfrm>
              <a:off x="51" y="592"/>
              <a:ext cx="4" cy="513"/>
            </a:xfrm>
            <a:prstGeom prst="rect">
              <a:avLst/>
            </a:prstGeom>
            <a:solidFill>
              <a:srgbClr val="FF6B2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8" name="Rectangle 395"/>
            <p:cNvSpPr/>
            <p:nvPr/>
          </p:nvSpPr>
          <p:spPr>
            <a:xfrm>
              <a:off x="55" y="592"/>
              <a:ext cx="4" cy="513"/>
            </a:xfrm>
            <a:prstGeom prst="rect">
              <a:avLst/>
            </a:prstGeom>
            <a:solidFill>
              <a:srgbClr val="FF6B2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89" name="Rectangle 396"/>
            <p:cNvSpPr/>
            <p:nvPr/>
          </p:nvSpPr>
          <p:spPr>
            <a:xfrm>
              <a:off x="59" y="592"/>
              <a:ext cx="7" cy="513"/>
            </a:xfrm>
            <a:prstGeom prst="rect">
              <a:avLst/>
            </a:prstGeom>
            <a:solidFill>
              <a:srgbClr val="FF6C2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0" name="Rectangle 397"/>
            <p:cNvSpPr/>
            <p:nvPr/>
          </p:nvSpPr>
          <p:spPr>
            <a:xfrm>
              <a:off x="66" y="592"/>
              <a:ext cx="4" cy="513"/>
            </a:xfrm>
            <a:prstGeom prst="rect">
              <a:avLst/>
            </a:prstGeom>
            <a:solidFill>
              <a:srgbClr val="FF6C2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1" name="Rectangle 398"/>
            <p:cNvSpPr/>
            <p:nvPr/>
          </p:nvSpPr>
          <p:spPr>
            <a:xfrm>
              <a:off x="70" y="592"/>
              <a:ext cx="4" cy="513"/>
            </a:xfrm>
            <a:prstGeom prst="rect">
              <a:avLst/>
            </a:prstGeom>
            <a:solidFill>
              <a:srgbClr val="FF6D3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2" name="Rectangle 399"/>
            <p:cNvSpPr/>
            <p:nvPr/>
          </p:nvSpPr>
          <p:spPr>
            <a:xfrm>
              <a:off x="74" y="592"/>
              <a:ext cx="6" cy="513"/>
            </a:xfrm>
            <a:prstGeom prst="rect">
              <a:avLst/>
            </a:prstGeom>
            <a:solidFill>
              <a:srgbClr val="FF6E3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3" name="Rectangle 400"/>
            <p:cNvSpPr/>
            <p:nvPr/>
          </p:nvSpPr>
          <p:spPr>
            <a:xfrm>
              <a:off x="80" y="592"/>
              <a:ext cx="4" cy="513"/>
            </a:xfrm>
            <a:prstGeom prst="rect">
              <a:avLst/>
            </a:prstGeom>
            <a:solidFill>
              <a:srgbClr val="FF6F3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4" name="Rectangle 401"/>
            <p:cNvSpPr/>
            <p:nvPr/>
          </p:nvSpPr>
          <p:spPr>
            <a:xfrm>
              <a:off x="84" y="592"/>
              <a:ext cx="6" cy="513"/>
            </a:xfrm>
            <a:prstGeom prst="rect">
              <a:avLst/>
            </a:prstGeom>
            <a:solidFill>
              <a:srgbClr val="FF6F3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5" name="Rectangle 402"/>
            <p:cNvSpPr/>
            <p:nvPr/>
          </p:nvSpPr>
          <p:spPr>
            <a:xfrm>
              <a:off x="90" y="592"/>
              <a:ext cx="4" cy="513"/>
            </a:xfrm>
            <a:prstGeom prst="rect">
              <a:avLst/>
            </a:prstGeom>
            <a:solidFill>
              <a:srgbClr val="FF703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6" name="Rectangle 403"/>
            <p:cNvSpPr/>
            <p:nvPr/>
          </p:nvSpPr>
          <p:spPr>
            <a:xfrm>
              <a:off x="94" y="592"/>
              <a:ext cx="6" cy="513"/>
            </a:xfrm>
            <a:prstGeom prst="rect">
              <a:avLst/>
            </a:prstGeom>
            <a:solidFill>
              <a:srgbClr val="FF713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7" name="Rectangle 404"/>
            <p:cNvSpPr/>
            <p:nvPr/>
          </p:nvSpPr>
          <p:spPr>
            <a:xfrm>
              <a:off x="100" y="592"/>
              <a:ext cx="4" cy="513"/>
            </a:xfrm>
            <a:prstGeom prst="rect">
              <a:avLst/>
            </a:prstGeom>
            <a:solidFill>
              <a:srgbClr val="FF723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8" name="Rectangle 405"/>
            <p:cNvSpPr/>
            <p:nvPr/>
          </p:nvSpPr>
          <p:spPr>
            <a:xfrm>
              <a:off x="104" y="592"/>
              <a:ext cx="5" cy="513"/>
            </a:xfrm>
            <a:prstGeom prst="rect">
              <a:avLst/>
            </a:prstGeom>
            <a:solidFill>
              <a:srgbClr val="FF723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099" name="Rectangle 406"/>
            <p:cNvSpPr/>
            <p:nvPr/>
          </p:nvSpPr>
          <p:spPr>
            <a:xfrm>
              <a:off x="109" y="592"/>
              <a:ext cx="4" cy="513"/>
            </a:xfrm>
            <a:prstGeom prst="rect">
              <a:avLst/>
            </a:prstGeom>
            <a:solidFill>
              <a:srgbClr val="FF734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0" name="Rectangle 407"/>
            <p:cNvSpPr/>
            <p:nvPr/>
          </p:nvSpPr>
          <p:spPr>
            <a:xfrm>
              <a:off x="113" y="592"/>
              <a:ext cx="6" cy="513"/>
            </a:xfrm>
            <a:prstGeom prst="rect">
              <a:avLst/>
            </a:prstGeom>
            <a:solidFill>
              <a:srgbClr val="FF744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1" name="Rectangle 408"/>
            <p:cNvSpPr/>
            <p:nvPr/>
          </p:nvSpPr>
          <p:spPr>
            <a:xfrm>
              <a:off x="119" y="592"/>
              <a:ext cx="5" cy="513"/>
            </a:xfrm>
            <a:prstGeom prst="rect">
              <a:avLst/>
            </a:prstGeom>
            <a:solidFill>
              <a:srgbClr val="FF754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2" name="Rectangle 409"/>
            <p:cNvSpPr/>
            <p:nvPr/>
          </p:nvSpPr>
          <p:spPr>
            <a:xfrm>
              <a:off x="124" y="592"/>
              <a:ext cx="6" cy="513"/>
            </a:xfrm>
            <a:prstGeom prst="rect">
              <a:avLst/>
            </a:prstGeom>
            <a:solidFill>
              <a:srgbClr val="FF764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3" name="Rectangle 410"/>
            <p:cNvSpPr/>
            <p:nvPr/>
          </p:nvSpPr>
          <p:spPr>
            <a:xfrm>
              <a:off x="130" y="592"/>
              <a:ext cx="5" cy="513"/>
            </a:xfrm>
            <a:prstGeom prst="rect">
              <a:avLst/>
            </a:prstGeom>
            <a:solidFill>
              <a:srgbClr val="FF774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4" name="Rectangle 411"/>
            <p:cNvSpPr/>
            <p:nvPr/>
          </p:nvSpPr>
          <p:spPr>
            <a:xfrm>
              <a:off x="135" y="592"/>
              <a:ext cx="4" cy="513"/>
            </a:xfrm>
            <a:prstGeom prst="rect">
              <a:avLst/>
            </a:prstGeom>
            <a:solidFill>
              <a:srgbClr val="FF784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5" name="Rectangle 412"/>
            <p:cNvSpPr/>
            <p:nvPr/>
          </p:nvSpPr>
          <p:spPr>
            <a:xfrm>
              <a:off x="139" y="592"/>
              <a:ext cx="6" cy="513"/>
            </a:xfrm>
            <a:prstGeom prst="rect">
              <a:avLst/>
            </a:prstGeom>
            <a:solidFill>
              <a:srgbClr val="FF794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6" name="Rectangle 413"/>
            <p:cNvSpPr/>
            <p:nvPr/>
          </p:nvSpPr>
          <p:spPr>
            <a:xfrm>
              <a:off x="145" y="592"/>
              <a:ext cx="4" cy="513"/>
            </a:xfrm>
            <a:prstGeom prst="rect">
              <a:avLst/>
            </a:prstGeom>
            <a:solidFill>
              <a:srgbClr val="FF7A4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7" name="Rectangle 414"/>
            <p:cNvSpPr/>
            <p:nvPr/>
          </p:nvSpPr>
          <p:spPr>
            <a:xfrm>
              <a:off x="149" y="592"/>
              <a:ext cx="5" cy="513"/>
            </a:xfrm>
            <a:prstGeom prst="rect">
              <a:avLst/>
            </a:prstGeom>
            <a:solidFill>
              <a:srgbClr val="FF7B5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8" name="Rectangle 415"/>
            <p:cNvSpPr/>
            <p:nvPr/>
          </p:nvSpPr>
          <p:spPr>
            <a:xfrm>
              <a:off x="154" y="592"/>
              <a:ext cx="4" cy="513"/>
            </a:xfrm>
            <a:prstGeom prst="rect">
              <a:avLst/>
            </a:prstGeom>
            <a:solidFill>
              <a:srgbClr val="FF7C5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09" name="Rectangle 416"/>
            <p:cNvSpPr/>
            <p:nvPr/>
          </p:nvSpPr>
          <p:spPr>
            <a:xfrm>
              <a:off x="158" y="592"/>
              <a:ext cx="6" cy="513"/>
            </a:xfrm>
            <a:prstGeom prst="rect">
              <a:avLst/>
            </a:prstGeom>
            <a:solidFill>
              <a:srgbClr val="FF7D5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0" name="Rectangle 417"/>
            <p:cNvSpPr/>
            <p:nvPr/>
          </p:nvSpPr>
          <p:spPr>
            <a:xfrm>
              <a:off x="164" y="592"/>
              <a:ext cx="4" cy="513"/>
            </a:xfrm>
            <a:prstGeom prst="rect">
              <a:avLst/>
            </a:prstGeom>
            <a:solidFill>
              <a:srgbClr val="FF7E5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1" name="Rectangle 418"/>
            <p:cNvSpPr/>
            <p:nvPr/>
          </p:nvSpPr>
          <p:spPr>
            <a:xfrm>
              <a:off x="168" y="592"/>
              <a:ext cx="6" cy="513"/>
            </a:xfrm>
            <a:prstGeom prst="rect">
              <a:avLst/>
            </a:prstGeom>
            <a:solidFill>
              <a:srgbClr val="FF7F5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2" name="Rectangle 419"/>
            <p:cNvSpPr/>
            <p:nvPr/>
          </p:nvSpPr>
          <p:spPr>
            <a:xfrm>
              <a:off x="174" y="592"/>
              <a:ext cx="4" cy="513"/>
            </a:xfrm>
            <a:prstGeom prst="rect">
              <a:avLst/>
            </a:prstGeom>
            <a:solidFill>
              <a:srgbClr val="FF805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3" name="Rectangle 420"/>
            <p:cNvSpPr/>
            <p:nvPr/>
          </p:nvSpPr>
          <p:spPr>
            <a:xfrm>
              <a:off x="178" y="592"/>
              <a:ext cx="7" cy="513"/>
            </a:xfrm>
            <a:prstGeom prst="rect">
              <a:avLst/>
            </a:prstGeom>
            <a:solidFill>
              <a:srgbClr val="FF815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4" name="Rectangle 421"/>
            <p:cNvSpPr/>
            <p:nvPr/>
          </p:nvSpPr>
          <p:spPr>
            <a:xfrm>
              <a:off x="185" y="592"/>
              <a:ext cx="4" cy="513"/>
            </a:xfrm>
            <a:prstGeom prst="rect">
              <a:avLst/>
            </a:prstGeom>
            <a:solidFill>
              <a:srgbClr val="FF835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5" name="Rectangle 422"/>
            <p:cNvSpPr/>
            <p:nvPr/>
          </p:nvSpPr>
          <p:spPr>
            <a:xfrm>
              <a:off x="189" y="592"/>
              <a:ext cx="6" cy="513"/>
            </a:xfrm>
            <a:prstGeom prst="rect">
              <a:avLst/>
            </a:prstGeom>
            <a:solidFill>
              <a:srgbClr val="FF846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6" name="Rectangle 423"/>
            <p:cNvSpPr/>
            <p:nvPr/>
          </p:nvSpPr>
          <p:spPr>
            <a:xfrm>
              <a:off x="195" y="592"/>
              <a:ext cx="4" cy="513"/>
            </a:xfrm>
            <a:prstGeom prst="rect">
              <a:avLst/>
            </a:prstGeom>
            <a:solidFill>
              <a:srgbClr val="FF856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7" name="Rectangle 424"/>
            <p:cNvSpPr/>
            <p:nvPr/>
          </p:nvSpPr>
          <p:spPr>
            <a:xfrm>
              <a:off x="199" y="592"/>
              <a:ext cx="4" cy="513"/>
            </a:xfrm>
            <a:prstGeom prst="rect">
              <a:avLst/>
            </a:prstGeom>
            <a:solidFill>
              <a:srgbClr val="FF866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8" name="Rectangle 425"/>
            <p:cNvSpPr/>
            <p:nvPr/>
          </p:nvSpPr>
          <p:spPr>
            <a:xfrm>
              <a:off x="203" y="592"/>
              <a:ext cx="4" cy="513"/>
            </a:xfrm>
            <a:prstGeom prst="rect">
              <a:avLst/>
            </a:prstGeom>
            <a:solidFill>
              <a:srgbClr val="FF876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19" name="Rectangle 426"/>
            <p:cNvSpPr/>
            <p:nvPr/>
          </p:nvSpPr>
          <p:spPr>
            <a:xfrm>
              <a:off x="207" y="592"/>
              <a:ext cx="6" cy="513"/>
            </a:xfrm>
            <a:prstGeom prst="rect">
              <a:avLst/>
            </a:prstGeom>
            <a:solidFill>
              <a:srgbClr val="FF896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0" name="Rectangle 427"/>
            <p:cNvSpPr/>
            <p:nvPr/>
          </p:nvSpPr>
          <p:spPr>
            <a:xfrm>
              <a:off x="213" y="592"/>
              <a:ext cx="5" cy="513"/>
            </a:xfrm>
            <a:prstGeom prst="rect">
              <a:avLst/>
            </a:prstGeom>
            <a:solidFill>
              <a:srgbClr val="FF8A6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1" name="Rectangle 428"/>
            <p:cNvSpPr/>
            <p:nvPr/>
          </p:nvSpPr>
          <p:spPr>
            <a:xfrm>
              <a:off x="218" y="592"/>
              <a:ext cx="6" cy="513"/>
            </a:xfrm>
            <a:prstGeom prst="rect">
              <a:avLst/>
            </a:prstGeom>
            <a:solidFill>
              <a:srgbClr val="FF8B6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2" name="Rectangle 429"/>
            <p:cNvSpPr/>
            <p:nvPr/>
          </p:nvSpPr>
          <p:spPr>
            <a:xfrm>
              <a:off x="224" y="592"/>
              <a:ext cx="4" cy="513"/>
            </a:xfrm>
            <a:prstGeom prst="rect">
              <a:avLst/>
            </a:prstGeom>
            <a:solidFill>
              <a:srgbClr val="FF8D6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3" name="Rectangle 430"/>
            <p:cNvSpPr/>
            <p:nvPr/>
          </p:nvSpPr>
          <p:spPr>
            <a:xfrm>
              <a:off x="228" y="592"/>
              <a:ext cx="5" cy="513"/>
            </a:xfrm>
            <a:prstGeom prst="rect">
              <a:avLst/>
            </a:prstGeom>
            <a:solidFill>
              <a:srgbClr val="FF8E7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4" name="Rectangle 431"/>
            <p:cNvSpPr/>
            <p:nvPr/>
          </p:nvSpPr>
          <p:spPr>
            <a:xfrm>
              <a:off x="233" y="592"/>
              <a:ext cx="4" cy="513"/>
            </a:xfrm>
            <a:prstGeom prst="rect">
              <a:avLst/>
            </a:prstGeom>
            <a:solidFill>
              <a:srgbClr val="FF8F7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5" name="Rectangle 432"/>
            <p:cNvSpPr/>
            <p:nvPr/>
          </p:nvSpPr>
          <p:spPr>
            <a:xfrm>
              <a:off x="237" y="592"/>
              <a:ext cx="7" cy="513"/>
            </a:xfrm>
            <a:prstGeom prst="rect">
              <a:avLst/>
            </a:prstGeom>
            <a:solidFill>
              <a:srgbClr val="FF907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6" name="Rectangle 433"/>
            <p:cNvSpPr/>
            <p:nvPr/>
          </p:nvSpPr>
          <p:spPr>
            <a:xfrm>
              <a:off x="244" y="592"/>
              <a:ext cx="4" cy="513"/>
            </a:xfrm>
            <a:prstGeom prst="rect">
              <a:avLst/>
            </a:prstGeom>
            <a:solidFill>
              <a:srgbClr val="FF927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7" name="Rectangle 434"/>
            <p:cNvSpPr/>
            <p:nvPr/>
          </p:nvSpPr>
          <p:spPr>
            <a:xfrm>
              <a:off x="248" y="592"/>
              <a:ext cx="4" cy="513"/>
            </a:xfrm>
            <a:prstGeom prst="rect">
              <a:avLst/>
            </a:prstGeom>
            <a:solidFill>
              <a:srgbClr val="FF937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8" name="Rectangle 435"/>
            <p:cNvSpPr/>
            <p:nvPr/>
          </p:nvSpPr>
          <p:spPr>
            <a:xfrm>
              <a:off x="252" y="592"/>
              <a:ext cx="5" cy="513"/>
            </a:xfrm>
            <a:prstGeom prst="rect">
              <a:avLst/>
            </a:prstGeom>
            <a:solidFill>
              <a:srgbClr val="FF947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29" name="Rectangle 436"/>
            <p:cNvSpPr/>
            <p:nvPr/>
          </p:nvSpPr>
          <p:spPr>
            <a:xfrm>
              <a:off x="257" y="592"/>
              <a:ext cx="6" cy="513"/>
            </a:xfrm>
            <a:prstGeom prst="rect">
              <a:avLst/>
            </a:prstGeom>
            <a:solidFill>
              <a:srgbClr val="FF967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0" name="Rectangle 437"/>
            <p:cNvSpPr/>
            <p:nvPr/>
          </p:nvSpPr>
          <p:spPr>
            <a:xfrm>
              <a:off x="263" y="592"/>
              <a:ext cx="4" cy="513"/>
            </a:xfrm>
            <a:prstGeom prst="rect">
              <a:avLst/>
            </a:prstGeom>
            <a:solidFill>
              <a:srgbClr val="FF987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1" name="Rectangle 438"/>
            <p:cNvSpPr/>
            <p:nvPr/>
          </p:nvSpPr>
          <p:spPr>
            <a:xfrm>
              <a:off x="267" y="592"/>
              <a:ext cx="4" cy="513"/>
            </a:xfrm>
            <a:prstGeom prst="rect">
              <a:avLst/>
            </a:prstGeom>
            <a:solidFill>
              <a:srgbClr val="FF988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2" name="Rectangle 439"/>
            <p:cNvSpPr/>
            <p:nvPr/>
          </p:nvSpPr>
          <p:spPr>
            <a:xfrm>
              <a:off x="271" y="592"/>
              <a:ext cx="4" cy="513"/>
            </a:xfrm>
            <a:prstGeom prst="rect">
              <a:avLst/>
            </a:prstGeom>
            <a:solidFill>
              <a:srgbClr val="FF9A8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3" name="Rectangle 440"/>
            <p:cNvSpPr/>
            <p:nvPr/>
          </p:nvSpPr>
          <p:spPr>
            <a:xfrm>
              <a:off x="275" y="592"/>
              <a:ext cx="4" cy="513"/>
            </a:xfrm>
            <a:prstGeom prst="rect">
              <a:avLst/>
            </a:prstGeom>
            <a:solidFill>
              <a:srgbClr val="FF9A8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4" name="Rectangle 441"/>
            <p:cNvSpPr/>
            <p:nvPr/>
          </p:nvSpPr>
          <p:spPr>
            <a:xfrm>
              <a:off x="279" y="592"/>
              <a:ext cx="6" cy="513"/>
            </a:xfrm>
            <a:prstGeom prst="rect">
              <a:avLst/>
            </a:prstGeom>
            <a:solidFill>
              <a:srgbClr val="FF9C8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5" name="Rectangle 442"/>
            <p:cNvSpPr/>
            <p:nvPr/>
          </p:nvSpPr>
          <p:spPr>
            <a:xfrm>
              <a:off x="285" y="592"/>
              <a:ext cx="5" cy="513"/>
            </a:xfrm>
            <a:prstGeom prst="rect">
              <a:avLst/>
            </a:prstGeom>
            <a:solidFill>
              <a:srgbClr val="FF9D8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6" name="Rectangle 443"/>
            <p:cNvSpPr/>
            <p:nvPr/>
          </p:nvSpPr>
          <p:spPr>
            <a:xfrm>
              <a:off x="290" y="592"/>
              <a:ext cx="6" cy="513"/>
            </a:xfrm>
            <a:prstGeom prst="rect">
              <a:avLst/>
            </a:prstGeom>
            <a:solidFill>
              <a:srgbClr val="FF9F8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7" name="Rectangle 444"/>
            <p:cNvSpPr/>
            <p:nvPr/>
          </p:nvSpPr>
          <p:spPr>
            <a:xfrm>
              <a:off x="296" y="592"/>
              <a:ext cx="3" cy="513"/>
            </a:xfrm>
            <a:prstGeom prst="rect">
              <a:avLst/>
            </a:prstGeom>
            <a:solidFill>
              <a:srgbClr val="FFA18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38" name="Rectangle 445"/>
            <p:cNvSpPr/>
            <p:nvPr/>
          </p:nvSpPr>
          <p:spPr>
            <a:xfrm>
              <a:off x="299" y="592"/>
              <a:ext cx="6" cy="513"/>
            </a:xfrm>
            <a:prstGeom prst="rect">
              <a:avLst/>
            </a:prstGeom>
            <a:solidFill>
              <a:srgbClr val="FFA28D"/>
            </a:solidFill>
            <a:ln w="9525">
              <a:noFill/>
            </a:ln>
          </p:spPr>
          <p:txBody>
            <a:bodyPr/>
            <a:p>
              <a:endParaRPr lang="ja-JP" altLang="en-US" dirty="0">
                <a:latin typeface="Arial" panose="020B0604020202020204" pitchFamily="34" charset="0"/>
                <a:ea typeface="宋体" panose="02010600030101010101" pitchFamily="2" charset="-122"/>
              </a:endParaRPr>
            </a:p>
          </p:txBody>
        </p:sp>
      </p:grpSp>
      <p:sp>
        <p:nvSpPr>
          <p:cNvPr id="73139" name="Rectangle 446"/>
          <p:cNvSpPr/>
          <p:nvPr/>
        </p:nvSpPr>
        <p:spPr>
          <a:xfrm>
            <a:off x="6815138" y="4948238"/>
            <a:ext cx="6350" cy="814387"/>
          </a:xfrm>
          <a:prstGeom prst="rect">
            <a:avLst/>
          </a:prstGeom>
          <a:solidFill>
            <a:srgbClr val="FFA38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0" name="Rectangle 447"/>
          <p:cNvSpPr/>
          <p:nvPr/>
        </p:nvSpPr>
        <p:spPr>
          <a:xfrm>
            <a:off x="6821488" y="4948238"/>
            <a:ext cx="11112" cy="814387"/>
          </a:xfrm>
          <a:prstGeom prst="rect">
            <a:avLst/>
          </a:prstGeom>
          <a:solidFill>
            <a:srgbClr val="FFA59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1" name="Rectangle 448"/>
          <p:cNvSpPr/>
          <p:nvPr/>
        </p:nvSpPr>
        <p:spPr>
          <a:xfrm>
            <a:off x="6832600" y="4948238"/>
            <a:ext cx="6350" cy="814387"/>
          </a:xfrm>
          <a:prstGeom prst="rect">
            <a:avLst/>
          </a:prstGeom>
          <a:solidFill>
            <a:srgbClr val="FFA79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2" name="Rectangle 449"/>
          <p:cNvSpPr/>
          <p:nvPr/>
        </p:nvSpPr>
        <p:spPr>
          <a:xfrm>
            <a:off x="6838950" y="4948238"/>
            <a:ext cx="7938" cy="814387"/>
          </a:xfrm>
          <a:prstGeom prst="rect">
            <a:avLst/>
          </a:prstGeom>
          <a:solidFill>
            <a:srgbClr val="FFA89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3" name="Rectangle 450"/>
          <p:cNvSpPr/>
          <p:nvPr/>
        </p:nvSpPr>
        <p:spPr>
          <a:xfrm>
            <a:off x="6846888" y="4948238"/>
            <a:ext cx="9525" cy="814387"/>
          </a:xfrm>
          <a:prstGeom prst="rect">
            <a:avLst/>
          </a:prstGeom>
          <a:solidFill>
            <a:srgbClr val="FFAA9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4" name="Rectangle 451"/>
          <p:cNvSpPr/>
          <p:nvPr/>
        </p:nvSpPr>
        <p:spPr>
          <a:xfrm>
            <a:off x="6856413" y="4948238"/>
            <a:ext cx="6350" cy="814387"/>
          </a:xfrm>
          <a:prstGeom prst="rect">
            <a:avLst/>
          </a:prstGeom>
          <a:solidFill>
            <a:srgbClr val="FFAB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5" name="Rectangle 452"/>
          <p:cNvSpPr/>
          <p:nvPr/>
        </p:nvSpPr>
        <p:spPr>
          <a:xfrm>
            <a:off x="6862763" y="4948238"/>
            <a:ext cx="9525" cy="814387"/>
          </a:xfrm>
          <a:prstGeom prst="rect">
            <a:avLst/>
          </a:prstGeom>
          <a:solidFill>
            <a:srgbClr val="FFAD9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6" name="Rectangle 453"/>
          <p:cNvSpPr/>
          <p:nvPr/>
        </p:nvSpPr>
        <p:spPr>
          <a:xfrm>
            <a:off x="6872288" y="4948238"/>
            <a:ext cx="6350" cy="814387"/>
          </a:xfrm>
          <a:prstGeom prst="rect">
            <a:avLst/>
          </a:prstGeom>
          <a:solidFill>
            <a:srgbClr val="FFAD9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7" name="Rectangle 454"/>
          <p:cNvSpPr/>
          <p:nvPr/>
        </p:nvSpPr>
        <p:spPr>
          <a:xfrm>
            <a:off x="6878638" y="4948238"/>
            <a:ext cx="9525" cy="814387"/>
          </a:xfrm>
          <a:prstGeom prst="rect">
            <a:avLst/>
          </a:prstGeom>
          <a:solidFill>
            <a:srgbClr val="FFAF9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8" name="Rectangle 455"/>
          <p:cNvSpPr/>
          <p:nvPr/>
        </p:nvSpPr>
        <p:spPr>
          <a:xfrm>
            <a:off x="6888163" y="4948238"/>
            <a:ext cx="7937" cy="814387"/>
          </a:xfrm>
          <a:prstGeom prst="rect">
            <a:avLst/>
          </a:prstGeom>
          <a:solidFill>
            <a:srgbClr val="FFB1A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49" name="Rectangle 456"/>
          <p:cNvSpPr/>
          <p:nvPr/>
        </p:nvSpPr>
        <p:spPr>
          <a:xfrm>
            <a:off x="6896100" y="4948238"/>
            <a:ext cx="9525" cy="814387"/>
          </a:xfrm>
          <a:prstGeom prst="rect">
            <a:avLst/>
          </a:prstGeom>
          <a:solidFill>
            <a:srgbClr val="FFB2A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0" name="Rectangle 457"/>
          <p:cNvSpPr/>
          <p:nvPr/>
        </p:nvSpPr>
        <p:spPr>
          <a:xfrm>
            <a:off x="6905625" y="4948238"/>
            <a:ext cx="9525" cy="814387"/>
          </a:xfrm>
          <a:prstGeom prst="rect">
            <a:avLst/>
          </a:prstGeom>
          <a:solidFill>
            <a:srgbClr val="FFB4A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1" name="Rectangle 458"/>
          <p:cNvSpPr/>
          <p:nvPr/>
        </p:nvSpPr>
        <p:spPr>
          <a:xfrm>
            <a:off x="6915150" y="4948238"/>
            <a:ext cx="4763" cy="814387"/>
          </a:xfrm>
          <a:prstGeom prst="rect">
            <a:avLst/>
          </a:prstGeom>
          <a:solidFill>
            <a:srgbClr val="FFB6A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2" name="Rectangle 459"/>
          <p:cNvSpPr/>
          <p:nvPr/>
        </p:nvSpPr>
        <p:spPr>
          <a:xfrm>
            <a:off x="6919913" y="4948238"/>
            <a:ext cx="11112" cy="814387"/>
          </a:xfrm>
          <a:prstGeom prst="rect">
            <a:avLst/>
          </a:prstGeom>
          <a:solidFill>
            <a:srgbClr val="FFB7A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3" name="Rectangle 460"/>
          <p:cNvSpPr/>
          <p:nvPr/>
        </p:nvSpPr>
        <p:spPr>
          <a:xfrm>
            <a:off x="6931025" y="4948238"/>
            <a:ext cx="11113" cy="814387"/>
          </a:xfrm>
          <a:prstGeom prst="rect">
            <a:avLst/>
          </a:prstGeom>
          <a:solidFill>
            <a:srgbClr val="FFB9A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4" name="Rectangle 461"/>
          <p:cNvSpPr/>
          <p:nvPr/>
        </p:nvSpPr>
        <p:spPr>
          <a:xfrm>
            <a:off x="6942138" y="4948238"/>
            <a:ext cx="6350" cy="814387"/>
          </a:xfrm>
          <a:prstGeom prst="rect">
            <a:avLst/>
          </a:prstGeom>
          <a:solidFill>
            <a:srgbClr val="FFBBA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5" name="Rectangle 462"/>
          <p:cNvSpPr/>
          <p:nvPr/>
        </p:nvSpPr>
        <p:spPr>
          <a:xfrm>
            <a:off x="6948488" y="4948238"/>
            <a:ext cx="7937" cy="814387"/>
          </a:xfrm>
          <a:prstGeom prst="rect">
            <a:avLst/>
          </a:prstGeom>
          <a:solidFill>
            <a:srgbClr val="FFBCA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6" name="Rectangle 463"/>
          <p:cNvSpPr/>
          <p:nvPr/>
        </p:nvSpPr>
        <p:spPr>
          <a:xfrm>
            <a:off x="6956425" y="4948238"/>
            <a:ext cx="11113" cy="814387"/>
          </a:xfrm>
          <a:prstGeom prst="rect">
            <a:avLst/>
          </a:prstGeom>
          <a:solidFill>
            <a:srgbClr val="FFBEB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7" name="Rectangle 464"/>
          <p:cNvSpPr/>
          <p:nvPr/>
        </p:nvSpPr>
        <p:spPr>
          <a:xfrm>
            <a:off x="6967538" y="4948238"/>
            <a:ext cx="9525" cy="814387"/>
          </a:xfrm>
          <a:prstGeom prst="rect">
            <a:avLst/>
          </a:prstGeom>
          <a:solidFill>
            <a:srgbClr val="FFC0B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8" name="Rectangle 465"/>
          <p:cNvSpPr/>
          <p:nvPr/>
        </p:nvSpPr>
        <p:spPr>
          <a:xfrm>
            <a:off x="6977063" y="4948238"/>
            <a:ext cx="6350" cy="814387"/>
          </a:xfrm>
          <a:prstGeom prst="rect">
            <a:avLst/>
          </a:prstGeom>
          <a:solidFill>
            <a:srgbClr val="FFC1B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59" name="Rectangle 466"/>
          <p:cNvSpPr/>
          <p:nvPr/>
        </p:nvSpPr>
        <p:spPr>
          <a:xfrm>
            <a:off x="6983413" y="4948238"/>
            <a:ext cx="9525" cy="814387"/>
          </a:xfrm>
          <a:prstGeom prst="rect">
            <a:avLst/>
          </a:prstGeom>
          <a:solidFill>
            <a:srgbClr val="FFC2B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0" name="Rectangle 467"/>
          <p:cNvSpPr/>
          <p:nvPr/>
        </p:nvSpPr>
        <p:spPr>
          <a:xfrm>
            <a:off x="6992938" y="4948238"/>
            <a:ext cx="9525" cy="814387"/>
          </a:xfrm>
          <a:prstGeom prst="rect">
            <a:avLst/>
          </a:prstGeom>
          <a:solidFill>
            <a:srgbClr val="FFC4B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1" name="Rectangle 468"/>
          <p:cNvSpPr/>
          <p:nvPr/>
        </p:nvSpPr>
        <p:spPr>
          <a:xfrm>
            <a:off x="7002463" y="4948238"/>
            <a:ext cx="11112" cy="814387"/>
          </a:xfrm>
          <a:prstGeom prst="rect">
            <a:avLst/>
          </a:prstGeom>
          <a:solidFill>
            <a:srgbClr val="FFC6B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2" name="Rectangle 469"/>
          <p:cNvSpPr/>
          <p:nvPr/>
        </p:nvSpPr>
        <p:spPr>
          <a:xfrm>
            <a:off x="7013575" y="4948238"/>
            <a:ext cx="9525" cy="814387"/>
          </a:xfrm>
          <a:prstGeom prst="rect">
            <a:avLst/>
          </a:prstGeom>
          <a:solidFill>
            <a:srgbClr val="FFC8B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3" name="Rectangle 470"/>
          <p:cNvSpPr/>
          <p:nvPr/>
        </p:nvSpPr>
        <p:spPr>
          <a:xfrm>
            <a:off x="7023100" y="4948238"/>
            <a:ext cx="6350" cy="814387"/>
          </a:xfrm>
          <a:prstGeom prst="rect">
            <a:avLst/>
          </a:prstGeom>
          <a:solidFill>
            <a:srgbClr val="FFC9B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4" name="Rectangle 471"/>
          <p:cNvSpPr/>
          <p:nvPr/>
        </p:nvSpPr>
        <p:spPr>
          <a:xfrm>
            <a:off x="7029450" y="4948238"/>
            <a:ext cx="9525" cy="814387"/>
          </a:xfrm>
          <a:prstGeom prst="rect">
            <a:avLst/>
          </a:prstGeom>
          <a:solidFill>
            <a:srgbClr val="FFCAC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5" name="Rectangle 472"/>
          <p:cNvSpPr/>
          <p:nvPr/>
        </p:nvSpPr>
        <p:spPr>
          <a:xfrm>
            <a:off x="7038975" y="4948238"/>
            <a:ext cx="11113" cy="814387"/>
          </a:xfrm>
          <a:prstGeom prst="rect">
            <a:avLst/>
          </a:prstGeom>
          <a:solidFill>
            <a:srgbClr val="FFCCC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6" name="Rectangle 473"/>
          <p:cNvSpPr/>
          <p:nvPr/>
        </p:nvSpPr>
        <p:spPr>
          <a:xfrm>
            <a:off x="7050088" y="4948238"/>
            <a:ext cx="11112" cy="814387"/>
          </a:xfrm>
          <a:prstGeom prst="rect">
            <a:avLst/>
          </a:prstGeom>
          <a:solidFill>
            <a:srgbClr val="FFCEC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7" name="Rectangle 474"/>
          <p:cNvSpPr/>
          <p:nvPr/>
        </p:nvSpPr>
        <p:spPr>
          <a:xfrm>
            <a:off x="7061200" y="4948238"/>
            <a:ext cx="9525" cy="814387"/>
          </a:xfrm>
          <a:prstGeom prst="rect">
            <a:avLst/>
          </a:prstGeom>
          <a:solidFill>
            <a:srgbClr val="FFCFC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8" name="Rectangle 475"/>
          <p:cNvSpPr/>
          <p:nvPr/>
        </p:nvSpPr>
        <p:spPr>
          <a:xfrm>
            <a:off x="7070725" y="4948238"/>
            <a:ext cx="11113" cy="814387"/>
          </a:xfrm>
          <a:prstGeom prst="rect">
            <a:avLst/>
          </a:prstGeom>
          <a:solidFill>
            <a:srgbClr val="FFD1C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69" name="Rectangle 476"/>
          <p:cNvSpPr/>
          <p:nvPr/>
        </p:nvSpPr>
        <p:spPr>
          <a:xfrm>
            <a:off x="7081838" y="4948238"/>
            <a:ext cx="9525" cy="814387"/>
          </a:xfrm>
          <a:prstGeom prst="rect">
            <a:avLst/>
          </a:prstGeom>
          <a:solidFill>
            <a:srgbClr val="FFD3C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0" name="Rectangle 477"/>
          <p:cNvSpPr/>
          <p:nvPr/>
        </p:nvSpPr>
        <p:spPr>
          <a:xfrm>
            <a:off x="7091363" y="4948238"/>
            <a:ext cx="11112" cy="814387"/>
          </a:xfrm>
          <a:prstGeom prst="rect">
            <a:avLst/>
          </a:prstGeom>
          <a:solidFill>
            <a:srgbClr val="FFD4C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1" name="Rectangle 478"/>
          <p:cNvSpPr/>
          <p:nvPr/>
        </p:nvSpPr>
        <p:spPr>
          <a:xfrm>
            <a:off x="7102475" y="4948238"/>
            <a:ext cx="9525" cy="814387"/>
          </a:xfrm>
          <a:prstGeom prst="rect">
            <a:avLst/>
          </a:prstGeom>
          <a:solidFill>
            <a:srgbClr val="FFD6C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2" name="Rectangle 479"/>
          <p:cNvSpPr/>
          <p:nvPr/>
        </p:nvSpPr>
        <p:spPr>
          <a:xfrm>
            <a:off x="7112000" y="4948238"/>
            <a:ext cx="11113" cy="814387"/>
          </a:xfrm>
          <a:prstGeom prst="rect">
            <a:avLst/>
          </a:prstGeom>
          <a:solidFill>
            <a:srgbClr val="FFD7D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3" name="Rectangle 480"/>
          <p:cNvSpPr/>
          <p:nvPr/>
        </p:nvSpPr>
        <p:spPr>
          <a:xfrm>
            <a:off x="7123113" y="4948238"/>
            <a:ext cx="11112" cy="814387"/>
          </a:xfrm>
          <a:prstGeom prst="rect">
            <a:avLst/>
          </a:prstGeom>
          <a:solidFill>
            <a:srgbClr val="FFD9D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4" name="Rectangle 481"/>
          <p:cNvSpPr/>
          <p:nvPr/>
        </p:nvSpPr>
        <p:spPr>
          <a:xfrm>
            <a:off x="7134225" y="4948238"/>
            <a:ext cx="9525" cy="814387"/>
          </a:xfrm>
          <a:prstGeom prst="rect">
            <a:avLst/>
          </a:prstGeom>
          <a:solidFill>
            <a:srgbClr val="FFDAD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5" name="Rectangle 482"/>
          <p:cNvSpPr/>
          <p:nvPr/>
        </p:nvSpPr>
        <p:spPr>
          <a:xfrm>
            <a:off x="7143750" y="4948238"/>
            <a:ext cx="15875" cy="814387"/>
          </a:xfrm>
          <a:prstGeom prst="rect">
            <a:avLst/>
          </a:prstGeom>
          <a:solidFill>
            <a:srgbClr val="FFDCD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6" name="Rectangle 483"/>
          <p:cNvSpPr/>
          <p:nvPr/>
        </p:nvSpPr>
        <p:spPr>
          <a:xfrm>
            <a:off x="7159625" y="4948238"/>
            <a:ext cx="11113" cy="814387"/>
          </a:xfrm>
          <a:prstGeom prst="rect">
            <a:avLst/>
          </a:prstGeom>
          <a:solidFill>
            <a:srgbClr val="FFDED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7" name="Rectangle 484"/>
          <p:cNvSpPr/>
          <p:nvPr/>
        </p:nvSpPr>
        <p:spPr>
          <a:xfrm>
            <a:off x="7170738" y="4948238"/>
            <a:ext cx="9525" cy="814387"/>
          </a:xfrm>
          <a:prstGeom prst="rect">
            <a:avLst/>
          </a:prstGeom>
          <a:solidFill>
            <a:srgbClr val="FFDFD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8" name="Rectangle 485"/>
          <p:cNvSpPr/>
          <p:nvPr/>
        </p:nvSpPr>
        <p:spPr>
          <a:xfrm>
            <a:off x="7180263" y="4948238"/>
            <a:ext cx="9525" cy="814387"/>
          </a:xfrm>
          <a:prstGeom prst="rect">
            <a:avLst/>
          </a:prstGeom>
          <a:solidFill>
            <a:srgbClr val="FFE1D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79" name="Rectangle 486"/>
          <p:cNvSpPr/>
          <p:nvPr/>
        </p:nvSpPr>
        <p:spPr>
          <a:xfrm>
            <a:off x="7189788" y="4948238"/>
            <a:ext cx="15875" cy="814387"/>
          </a:xfrm>
          <a:prstGeom prst="rect">
            <a:avLst/>
          </a:prstGeom>
          <a:solidFill>
            <a:srgbClr val="FFE2D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0" name="Rectangle 487"/>
          <p:cNvSpPr/>
          <p:nvPr/>
        </p:nvSpPr>
        <p:spPr>
          <a:xfrm>
            <a:off x="7205663" y="4948238"/>
            <a:ext cx="11112" cy="814387"/>
          </a:xfrm>
          <a:prstGeom prst="rect">
            <a:avLst/>
          </a:prstGeom>
          <a:solidFill>
            <a:srgbClr val="FFE4D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1" name="Rectangle 488"/>
          <p:cNvSpPr/>
          <p:nvPr/>
        </p:nvSpPr>
        <p:spPr>
          <a:xfrm>
            <a:off x="7216775" y="4948238"/>
            <a:ext cx="14288" cy="814387"/>
          </a:xfrm>
          <a:prstGeom prst="rect">
            <a:avLst/>
          </a:prstGeom>
          <a:solidFill>
            <a:srgbClr val="FFE5E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2" name="Rectangle 489"/>
          <p:cNvSpPr/>
          <p:nvPr/>
        </p:nvSpPr>
        <p:spPr>
          <a:xfrm>
            <a:off x="7231063" y="4948238"/>
            <a:ext cx="17462" cy="814387"/>
          </a:xfrm>
          <a:prstGeom prst="rect">
            <a:avLst/>
          </a:prstGeom>
          <a:solidFill>
            <a:srgbClr val="FFE7E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3" name="Rectangle 490"/>
          <p:cNvSpPr/>
          <p:nvPr/>
        </p:nvSpPr>
        <p:spPr>
          <a:xfrm>
            <a:off x="7248525" y="4948238"/>
            <a:ext cx="14288" cy="814387"/>
          </a:xfrm>
          <a:prstGeom prst="rect">
            <a:avLst/>
          </a:prstGeom>
          <a:solidFill>
            <a:srgbClr val="FFE8E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4" name="Rectangle 491"/>
          <p:cNvSpPr/>
          <p:nvPr/>
        </p:nvSpPr>
        <p:spPr>
          <a:xfrm>
            <a:off x="7262813" y="4948238"/>
            <a:ext cx="11112" cy="814387"/>
          </a:xfrm>
          <a:prstGeom prst="rect">
            <a:avLst/>
          </a:prstGeom>
          <a:solidFill>
            <a:srgbClr val="FFEAE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5" name="Rectangle 492"/>
          <p:cNvSpPr/>
          <p:nvPr/>
        </p:nvSpPr>
        <p:spPr>
          <a:xfrm>
            <a:off x="7273925" y="4948238"/>
            <a:ext cx="15875" cy="814387"/>
          </a:xfrm>
          <a:prstGeom prst="rect">
            <a:avLst/>
          </a:prstGeom>
          <a:solidFill>
            <a:srgbClr val="FFEBE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6" name="Rectangle 493"/>
          <p:cNvSpPr/>
          <p:nvPr/>
        </p:nvSpPr>
        <p:spPr>
          <a:xfrm>
            <a:off x="7289800" y="4948238"/>
            <a:ext cx="20638" cy="814387"/>
          </a:xfrm>
          <a:prstGeom prst="rect">
            <a:avLst/>
          </a:prstGeom>
          <a:solidFill>
            <a:srgbClr val="FFEDE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7" name="Rectangle 494"/>
          <p:cNvSpPr/>
          <p:nvPr/>
        </p:nvSpPr>
        <p:spPr>
          <a:xfrm>
            <a:off x="7310438" y="4948238"/>
            <a:ext cx="15875" cy="814387"/>
          </a:xfrm>
          <a:prstGeom prst="rect">
            <a:avLst/>
          </a:prstGeom>
          <a:solidFill>
            <a:srgbClr val="FFEEE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8" name="Rectangle 495"/>
          <p:cNvSpPr/>
          <p:nvPr/>
        </p:nvSpPr>
        <p:spPr>
          <a:xfrm>
            <a:off x="7326313" y="4948238"/>
            <a:ext cx="14287" cy="814387"/>
          </a:xfrm>
          <a:prstGeom prst="rect">
            <a:avLst/>
          </a:prstGeom>
          <a:solidFill>
            <a:srgbClr val="FFF0E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89" name="Rectangle 496"/>
          <p:cNvSpPr/>
          <p:nvPr/>
        </p:nvSpPr>
        <p:spPr>
          <a:xfrm>
            <a:off x="7340600" y="4948238"/>
            <a:ext cx="22225" cy="814387"/>
          </a:xfrm>
          <a:prstGeom prst="rect">
            <a:avLst/>
          </a:prstGeom>
          <a:solidFill>
            <a:srgbClr val="FFF1E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0" name="Rectangle 497"/>
          <p:cNvSpPr/>
          <p:nvPr/>
        </p:nvSpPr>
        <p:spPr>
          <a:xfrm>
            <a:off x="7362825" y="4948238"/>
            <a:ext cx="25400" cy="814387"/>
          </a:xfrm>
          <a:prstGeom prst="rect">
            <a:avLst/>
          </a:prstGeom>
          <a:solidFill>
            <a:srgbClr val="FFF3F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1" name="Rectangle 498"/>
          <p:cNvSpPr/>
          <p:nvPr/>
        </p:nvSpPr>
        <p:spPr>
          <a:xfrm>
            <a:off x="7388225" y="4948238"/>
            <a:ext cx="20638" cy="814387"/>
          </a:xfrm>
          <a:prstGeom prst="rect">
            <a:avLst/>
          </a:prstGeom>
          <a:solidFill>
            <a:srgbClr val="FFF4F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2" name="Rectangle 499"/>
          <p:cNvSpPr/>
          <p:nvPr/>
        </p:nvSpPr>
        <p:spPr>
          <a:xfrm>
            <a:off x="7408863" y="4948238"/>
            <a:ext cx="20637" cy="814387"/>
          </a:xfrm>
          <a:prstGeom prst="rect">
            <a:avLst/>
          </a:prstGeom>
          <a:solidFill>
            <a:srgbClr val="FFF6F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3" name="Rectangle 500"/>
          <p:cNvSpPr/>
          <p:nvPr/>
        </p:nvSpPr>
        <p:spPr>
          <a:xfrm>
            <a:off x="7429500" y="4948238"/>
            <a:ext cx="30163" cy="814387"/>
          </a:xfrm>
          <a:prstGeom prst="rect">
            <a:avLst/>
          </a:prstGeom>
          <a:solidFill>
            <a:srgbClr val="FFF7F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4" name="Rectangle 501"/>
          <p:cNvSpPr/>
          <p:nvPr/>
        </p:nvSpPr>
        <p:spPr>
          <a:xfrm>
            <a:off x="7459663" y="4948238"/>
            <a:ext cx="36512" cy="814387"/>
          </a:xfrm>
          <a:prstGeom prst="rect">
            <a:avLst/>
          </a:prstGeom>
          <a:solidFill>
            <a:srgbClr val="FFF9F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5" name="Rectangle 502"/>
          <p:cNvSpPr/>
          <p:nvPr/>
        </p:nvSpPr>
        <p:spPr>
          <a:xfrm>
            <a:off x="7496175" y="4948238"/>
            <a:ext cx="31750" cy="814387"/>
          </a:xfrm>
          <a:prstGeom prst="rect">
            <a:avLst/>
          </a:prstGeom>
          <a:solidFill>
            <a:srgbClr val="FFFAF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6" name="Rectangle 503"/>
          <p:cNvSpPr/>
          <p:nvPr/>
        </p:nvSpPr>
        <p:spPr>
          <a:xfrm>
            <a:off x="7527925" y="4948238"/>
            <a:ext cx="47625" cy="814387"/>
          </a:xfrm>
          <a:prstGeom prst="rect">
            <a:avLst/>
          </a:prstGeom>
          <a:solidFill>
            <a:srgbClr val="FFFCF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7" name="Rectangle 504"/>
          <p:cNvSpPr/>
          <p:nvPr/>
        </p:nvSpPr>
        <p:spPr>
          <a:xfrm>
            <a:off x="7575550" y="4948238"/>
            <a:ext cx="61913" cy="814387"/>
          </a:xfrm>
          <a:prstGeom prst="rect">
            <a:avLst/>
          </a:prstGeom>
          <a:solidFill>
            <a:srgbClr val="FFFDF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8" name="Rectangle 505"/>
          <p:cNvSpPr/>
          <p:nvPr/>
        </p:nvSpPr>
        <p:spPr>
          <a:xfrm>
            <a:off x="7637463" y="4948238"/>
            <a:ext cx="28575" cy="814387"/>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199" name="Rectangle 506"/>
          <p:cNvSpPr/>
          <p:nvPr/>
        </p:nvSpPr>
        <p:spPr>
          <a:xfrm>
            <a:off x="6691313" y="5297488"/>
            <a:ext cx="1409700"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决定优先顺序</a:t>
            </a:r>
            <a:endParaRPr lang="zh-CN" altLang="en-US" dirty="0">
              <a:latin typeface="Tahoma" panose="020B0604030504040204" pitchFamily="34" charset="0"/>
              <a:ea typeface="黑体" panose="02010609060101010101" pitchFamily="2" charset="-122"/>
            </a:endParaRPr>
          </a:p>
        </p:txBody>
      </p:sp>
      <p:sp>
        <p:nvSpPr>
          <p:cNvPr id="73200" name="Rectangle 507"/>
          <p:cNvSpPr/>
          <p:nvPr/>
        </p:nvSpPr>
        <p:spPr>
          <a:xfrm>
            <a:off x="6510338" y="5884863"/>
            <a:ext cx="9525" cy="814387"/>
          </a:xfrm>
          <a:prstGeom prst="rect">
            <a:avLst/>
          </a:prstGeom>
          <a:solidFill>
            <a:srgbClr val="FF744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1" name="Rectangle 508"/>
          <p:cNvSpPr/>
          <p:nvPr/>
        </p:nvSpPr>
        <p:spPr>
          <a:xfrm>
            <a:off x="6519863" y="5884863"/>
            <a:ext cx="7937" cy="814387"/>
          </a:xfrm>
          <a:prstGeom prst="rect">
            <a:avLst/>
          </a:prstGeom>
          <a:solidFill>
            <a:srgbClr val="FF754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2" name="Rectangle 509"/>
          <p:cNvSpPr/>
          <p:nvPr/>
        </p:nvSpPr>
        <p:spPr>
          <a:xfrm>
            <a:off x="6527800" y="5884863"/>
            <a:ext cx="9525" cy="814387"/>
          </a:xfrm>
          <a:prstGeom prst="rect">
            <a:avLst/>
          </a:prstGeom>
          <a:solidFill>
            <a:srgbClr val="FF764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3" name="Rectangle 510"/>
          <p:cNvSpPr/>
          <p:nvPr/>
        </p:nvSpPr>
        <p:spPr>
          <a:xfrm>
            <a:off x="6537325" y="5884863"/>
            <a:ext cx="7938" cy="814387"/>
          </a:xfrm>
          <a:prstGeom prst="rect">
            <a:avLst/>
          </a:prstGeom>
          <a:solidFill>
            <a:srgbClr val="FF774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4" name="Rectangle 511"/>
          <p:cNvSpPr/>
          <p:nvPr/>
        </p:nvSpPr>
        <p:spPr>
          <a:xfrm>
            <a:off x="6545263" y="5884863"/>
            <a:ext cx="6350" cy="814387"/>
          </a:xfrm>
          <a:prstGeom prst="rect">
            <a:avLst/>
          </a:prstGeom>
          <a:solidFill>
            <a:srgbClr val="FF784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5" name="Rectangle 512"/>
          <p:cNvSpPr/>
          <p:nvPr/>
        </p:nvSpPr>
        <p:spPr>
          <a:xfrm>
            <a:off x="6551613" y="5884863"/>
            <a:ext cx="9525" cy="814387"/>
          </a:xfrm>
          <a:prstGeom prst="rect">
            <a:avLst/>
          </a:prstGeom>
          <a:solidFill>
            <a:srgbClr val="FF794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6" name="Rectangle 513"/>
          <p:cNvSpPr/>
          <p:nvPr/>
        </p:nvSpPr>
        <p:spPr>
          <a:xfrm>
            <a:off x="6561138" y="5884863"/>
            <a:ext cx="6350" cy="814387"/>
          </a:xfrm>
          <a:prstGeom prst="rect">
            <a:avLst/>
          </a:prstGeom>
          <a:solidFill>
            <a:srgbClr val="FF7A4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7" name="Rectangle 514"/>
          <p:cNvSpPr/>
          <p:nvPr/>
        </p:nvSpPr>
        <p:spPr>
          <a:xfrm>
            <a:off x="6567488" y="5884863"/>
            <a:ext cx="7937" cy="814387"/>
          </a:xfrm>
          <a:prstGeom prst="rect">
            <a:avLst/>
          </a:prstGeom>
          <a:solidFill>
            <a:srgbClr val="FF7B5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8" name="Rectangle 515"/>
          <p:cNvSpPr/>
          <p:nvPr/>
        </p:nvSpPr>
        <p:spPr>
          <a:xfrm>
            <a:off x="6575425" y="5884863"/>
            <a:ext cx="6350" cy="814387"/>
          </a:xfrm>
          <a:prstGeom prst="rect">
            <a:avLst/>
          </a:prstGeom>
          <a:solidFill>
            <a:srgbClr val="FF7C5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09" name="Rectangle 516"/>
          <p:cNvSpPr/>
          <p:nvPr/>
        </p:nvSpPr>
        <p:spPr>
          <a:xfrm>
            <a:off x="6581775" y="5884863"/>
            <a:ext cx="9525" cy="814387"/>
          </a:xfrm>
          <a:prstGeom prst="rect">
            <a:avLst/>
          </a:prstGeom>
          <a:solidFill>
            <a:srgbClr val="FF7D5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0" name="Rectangle 517"/>
          <p:cNvSpPr/>
          <p:nvPr/>
        </p:nvSpPr>
        <p:spPr>
          <a:xfrm>
            <a:off x="6591300" y="5884863"/>
            <a:ext cx="6350" cy="814387"/>
          </a:xfrm>
          <a:prstGeom prst="rect">
            <a:avLst/>
          </a:prstGeom>
          <a:solidFill>
            <a:srgbClr val="FF7E5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1" name="Rectangle 518"/>
          <p:cNvSpPr/>
          <p:nvPr/>
        </p:nvSpPr>
        <p:spPr>
          <a:xfrm>
            <a:off x="6597650" y="5884863"/>
            <a:ext cx="9525" cy="814387"/>
          </a:xfrm>
          <a:prstGeom prst="rect">
            <a:avLst/>
          </a:prstGeom>
          <a:solidFill>
            <a:srgbClr val="FF7F5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2" name="Rectangle 519"/>
          <p:cNvSpPr/>
          <p:nvPr/>
        </p:nvSpPr>
        <p:spPr>
          <a:xfrm>
            <a:off x="6607175" y="5884863"/>
            <a:ext cx="6350" cy="814387"/>
          </a:xfrm>
          <a:prstGeom prst="rect">
            <a:avLst/>
          </a:prstGeom>
          <a:solidFill>
            <a:srgbClr val="FF805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3" name="Rectangle 520"/>
          <p:cNvSpPr/>
          <p:nvPr/>
        </p:nvSpPr>
        <p:spPr>
          <a:xfrm>
            <a:off x="6613525" y="5884863"/>
            <a:ext cx="11113" cy="814387"/>
          </a:xfrm>
          <a:prstGeom prst="rect">
            <a:avLst/>
          </a:prstGeom>
          <a:solidFill>
            <a:srgbClr val="FF815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4" name="Rectangle 521"/>
          <p:cNvSpPr/>
          <p:nvPr/>
        </p:nvSpPr>
        <p:spPr>
          <a:xfrm>
            <a:off x="6624638" y="5884863"/>
            <a:ext cx="6350" cy="814387"/>
          </a:xfrm>
          <a:prstGeom prst="rect">
            <a:avLst/>
          </a:prstGeom>
          <a:solidFill>
            <a:srgbClr val="FF835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5" name="Rectangle 522"/>
          <p:cNvSpPr/>
          <p:nvPr/>
        </p:nvSpPr>
        <p:spPr>
          <a:xfrm>
            <a:off x="6630988" y="5884863"/>
            <a:ext cx="9525" cy="814387"/>
          </a:xfrm>
          <a:prstGeom prst="rect">
            <a:avLst/>
          </a:prstGeom>
          <a:solidFill>
            <a:srgbClr val="FF846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6" name="Rectangle 523"/>
          <p:cNvSpPr/>
          <p:nvPr/>
        </p:nvSpPr>
        <p:spPr>
          <a:xfrm>
            <a:off x="6640513" y="5884863"/>
            <a:ext cx="6350" cy="814387"/>
          </a:xfrm>
          <a:prstGeom prst="rect">
            <a:avLst/>
          </a:prstGeom>
          <a:solidFill>
            <a:srgbClr val="FF856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7" name="Rectangle 524"/>
          <p:cNvSpPr/>
          <p:nvPr/>
        </p:nvSpPr>
        <p:spPr>
          <a:xfrm>
            <a:off x="6646863" y="5884863"/>
            <a:ext cx="6350" cy="814387"/>
          </a:xfrm>
          <a:prstGeom prst="rect">
            <a:avLst/>
          </a:prstGeom>
          <a:solidFill>
            <a:srgbClr val="FF866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8" name="Rectangle 525"/>
          <p:cNvSpPr/>
          <p:nvPr/>
        </p:nvSpPr>
        <p:spPr>
          <a:xfrm>
            <a:off x="6653213" y="5884863"/>
            <a:ext cx="6350" cy="814387"/>
          </a:xfrm>
          <a:prstGeom prst="rect">
            <a:avLst/>
          </a:prstGeom>
          <a:solidFill>
            <a:srgbClr val="FF876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19" name="Rectangle 526"/>
          <p:cNvSpPr/>
          <p:nvPr/>
        </p:nvSpPr>
        <p:spPr>
          <a:xfrm>
            <a:off x="6659563" y="5884863"/>
            <a:ext cx="9525" cy="814387"/>
          </a:xfrm>
          <a:prstGeom prst="rect">
            <a:avLst/>
          </a:prstGeom>
          <a:solidFill>
            <a:srgbClr val="FF896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0" name="Rectangle 527"/>
          <p:cNvSpPr/>
          <p:nvPr/>
        </p:nvSpPr>
        <p:spPr>
          <a:xfrm>
            <a:off x="6669088" y="5884863"/>
            <a:ext cx="7937" cy="814387"/>
          </a:xfrm>
          <a:prstGeom prst="rect">
            <a:avLst/>
          </a:prstGeom>
          <a:solidFill>
            <a:srgbClr val="FF8A6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1" name="Rectangle 528"/>
          <p:cNvSpPr/>
          <p:nvPr/>
        </p:nvSpPr>
        <p:spPr>
          <a:xfrm>
            <a:off x="6677025" y="5884863"/>
            <a:ext cx="9525" cy="814387"/>
          </a:xfrm>
          <a:prstGeom prst="rect">
            <a:avLst/>
          </a:prstGeom>
          <a:solidFill>
            <a:srgbClr val="FF8B6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2" name="Rectangle 529"/>
          <p:cNvSpPr/>
          <p:nvPr/>
        </p:nvSpPr>
        <p:spPr>
          <a:xfrm>
            <a:off x="6686550" y="5884863"/>
            <a:ext cx="6350" cy="814387"/>
          </a:xfrm>
          <a:prstGeom prst="rect">
            <a:avLst/>
          </a:prstGeom>
          <a:solidFill>
            <a:srgbClr val="FF8D6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3" name="Rectangle 530"/>
          <p:cNvSpPr/>
          <p:nvPr/>
        </p:nvSpPr>
        <p:spPr>
          <a:xfrm>
            <a:off x="6692900" y="5884863"/>
            <a:ext cx="7938" cy="814387"/>
          </a:xfrm>
          <a:prstGeom prst="rect">
            <a:avLst/>
          </a:prstGeom>
          <a:solidFill>
            <a:srgbClr val="FF8E7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4" name="Rectangle 531"/>
          <p:cNvSpPr/>
          <p:nvPr/>
        </p:nvSpPr>
        <p:spPr>
          <a:xfrm>
            <a:off x="6700838" y="5884863"/>
            <a:ext cx="6350" cy="814387"/>
          </a:xfrm>
          <a:prstGeom prst="rect">
            <a:avLst/>
          </a:prstGeom>
          <a:solidFill>
            <a:srgbClr val="FF8F7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5" name="Rectangle 532"/>
          <p:cNvSpPr/>
          <p:nvPr/>
        </p:nvSpPr>
        <p:spPr>
          <a:xfrm>
            <a:off x="6707188" y="5884863"/>
            <a:ext cx="11112" cy="814387"/>
          </a:xfrm>
          <a:prstGeom prst="rect">
            <a:avLst/>
          </a:prstGeom>
          <a:solidFill>
            <a:srgbClr val="FF907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6" name="Rectangle 533"/>
          <p:cNvSpPr/>
          <p:nvPr/>
        </p:nvSpPr>
        <p:spPr>
          <a:xfrm>
            <a:off x="6718300" y="5884863"/>
            <a:ext cx="6350" cy="814387"/>
          </a:xfrm>
          <a:prstGeom prst="rect">
            <a:avLst/>
          </a:prstGeom>
          <a:solidFill>
            <a:srgbClr val="FF927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7" name="Rectangle 534"/>
          <p:cNvSpPr/>
          <p:nvPr/>
        </p:nvSpPr>
        <p:spPr>
          <a:xfrm>
            <a:off x="6724650" y="5884863"/>
            <a:ext cx="6350" cy="814387"/>
          </a:xfrm>
          <a:prstGeom prst="rect">
            <a:avLst/>
          </a:prstGeom>
          <a:solidFill>
            <a:srgbClr val="FF937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8" name="Rectangle 535"/>
          <p:cNvSpPr/>
          <p:nvPr/>
        </p:nvSpPr>
        <p:spPr>
          <a:xfrm>
            <a:off x="6731000" y="5884863"/>
            <a:ext cx="7938" cy="814387"/>
          </a:xfrm>
          <a:prstGeom prst="rect">
            <a:avLst/>
          </a:prstGeom>
          <a:solidFill>
            <a:srgbClr val="FF947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29" name="Rectangle 536"/>
          <p:cNvSpPr/>
          <p:nvPr/>
        </p:nvSpPr>
        <p:spPr>
          <a:xfrm>
            <a:off x="6738938" y="5884863"/>
            <a:ext cx="9525" cy="814387"/>
          </a:xfrm>
          <a:prstGeom prst="rect">
            <a:avLst/>
          </a:prstGeom>
          <a:solidFill>
            <a:srgbClr val="FF967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0" name="Rectangle 537"/>
          <p:cNvSpPr/>
          <p:nvPr/>
        </p:nvSpPr>
        <p:spPr>
          <a:xfrm>
            <a:off x="6748463" y="5884863"/>
            <a:ext cx="6350" cy="814387"/>
          </a:xfrm>
          <a:prstGeom prst="rect">
            <a:avLst/>
          </a:prstGeom>
          <a:solidFill>
            <a:srgbClr val="FF987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1" name="Rectangle 538"/>
          <p:cNvSpPr/>
          <p:nvPr/>
        </p:nvSpPr>
        <p:spPr>
          <a:xfrm>
            <a:off x="6754813" y="5884863"/>
            <a:ext cx="6350" cy="814387"/>
          </a:xfrm>
          <a:prstGeom prst="rect">
            <a:avLst/>
          </a:prstGeom>
          <a:solidFill>
            <a:srgbClr val="FF988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2" name="Rectangle 539"/>
          <p:cNvSpPr/>
          <p:nvPr/>
        </p:nvSpPr>
        <p:spPr>
          <a:xfrm>
            <a:off x="6761163" y="5884863"/>
            <a:ext cx="6350" cy="814387"/>
          </a:xfrm>
          <a:prstGeom prst="rect">
            <a:avLst/>
          </a:prstGeom>
          <a:solidFill>
            <a:srgbClr val="FF9A8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3" name="Rectangle 540"/>
          <p:cNvSpPr/>
          <p:nvPr/>
        </p:nvSpPr>
        <p:spPr>
          <a:xfrm>
            <a:off x="6767513" y="5884863"/>
            <a:ext cx="6350" cy="814387"/>
          </a:xfrm>
          <a:prstGeom prst="rect">
            <a:avLst/>
          </a:prstGeom>
          <a:solidFill>
            <a:srgbClr val="FF9A8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4" name="Rectangle 541"/>
          <p:cNvSpPr/>
          <p:nvPr/>
        </p:nvSpPr>
        <p:spPr>
          <a:xfrm>
            <a:off x="6773863" y="5884863"/>
            <a:ext cx="9525" cy="814387"/>
          </a:xfrm>
          <a:prstGeom prst="rect">
            <a:avLst/>
          </a:prstGeom>
          <a:solidFill>
            <a:srgbClr val="FF9C8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5" name="Rectangle 542"/>
          <p:cNvSpPr/>
          <p:nvPr/>
        </p:nvSpPr>
        <p:spPr>
          <a:xfrm>
            <a:off x="6783388" y="5884863"/>
            <a:ext cx="7937" cy="814387"/>
          </a:xfrm>
          <a:prstGeom prst="rect">
            <a:avLst/>
          </a:prstGeom>
          <a:solidFill>
            <a:srgbClr val="FF9D8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6" name="Rectangle 543"/>
          <p:cNvSpPr/>
          <p:nvPr/>
        </p:nvSpPr>
        <p:spPr>
          <a:xfrm>
            <a:off x="6791325" y="5884863"/>
            <a:ext cx="9525" cy="814387"/>
          </a:xfrm>
          <a:prstGeom prst="rect">
            <a:avLst/>
          </a:prstGeom>
          <a:solidFill>
            <a:srgbClr val="FF9F8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7" name="Rectangle 544"/>
          <p:cNvSpPr/>
          <p:nvPr/>
        </p:nvSpPr>
        <p:spPr>
          <a:xfrm>
            <a:off x="6800850" y="5884863"/>
            <a:ext cx="4763" cy="814387"/>
          </a:xfrm>
          <a:prstGeom prst="rect">
            <a:avLst/>
          </a:prstGeom>
          <a:solidFill>
            <a:srgbClr val="FFA18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8" name="Rectangle 545"/>
          <p:cNvSpPr/>
          <p:nvPr/>
        </p:nvSpPr>
        <p:spPr>
          <a:xfrm>
            <a:off x="6805613" y="5884863"/>
            <a:ext cx="9525" cy="814387"/>
          </a:xfrm>
          <a:prstGeom prst="rect">
            <a:avLst/>
          </a:prstGeom>
          <a:solidFill>
            <a:srgbClr val="FFA28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39" name="Rectangle 546"/>
          <p:cNvSpPr/>
          <p:nvPr/>
        </p:nvSpPr>
        <p:spPr>
          <a:xfrm>
            <a:off x="6815138" y="5884863"/>
            <a:ext cx="6350" cy="814387"/>
          </a:xfrm>
          <a:prstGeom prst="rect">
            <a:avLst/>
          </a:prstGeom>
          <a:solidFill>
            <a:srgbClr val="FFA38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0" name="Rectangle 547"/>
          <p:cNvSpPr/>
          <p:nvPr/>
        </p:nvSpPr>
        <p:spPr>
          <a:xfrm>
            <a:off x="6821488" y="5884863"/>
            <a:ext cx="11112" cy="814387"/>
          </a:xfrm>
          <a:prstGeom prst="rect">
            <a:avLst/>
          </a:prstGeom>
          <a:solidFill>
            <a:srgbClr val="FFA59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1" name="Rectangle 548"/>
          <p:cNvSpPr/>
          <p:nvPr/>
        </p:nvSpPr>
        <p:spPr>
          <a:xfrm>
            <a:off x="6832600" y="5884863"/>
            <a:ext cx="6350" cy="814387"/>
          </a:xfrm>
          <a:prstGeom prst="rect">
            <a:avLst/>
          </a:prstGeom>
          <a:solidFill>
            <a:srgbClr val="FFA79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2" name="Rectangle 549"/>
          <p:cNvSpPr/>
          <p:nvPr/>
        </p:nvSpPr>
        <p:spPr>
          <a:xfrm>
            <a:off x="6838950" y="5884863"/>
            <a:ext cx="7938" cy="814387"/>
          </a:xfrm>
          <a:prstGeom prst="rect">
            <a:avLst/>
          </a:prstGeom>
          <a:solidFill>
            <a:srgbClr val="FFA89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3" name="Rectangle 550"/>
          <p:cNvSpPr/>
          <p:nvPr/>
        </p:nvSpPr>
        <p:spPr>
          <a:xfrm>
            <a:off x="6846888" y="5884863"/>
            <a:ext cx="9525" cy="814387"/>
          </a:xfrm>
          <a:prstGeom prst="rect">
            <a:avLst/>
          </a:prstGeom>
          <a:solidFill>
            <a:srgbClr val="FFAA9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4" name="Rectangle 551"/>
          <p:cNvSpPr/>
          <p:nvPr/>
        </p:nvSpPr>
        <p:spPr>
          <a:xfrm>
            <a:off x="6856413" y="5884863"/>
            <a:ext cx="6350" cy="814387"/>
          </a:xfrm>
          <a:prstGeom prst="rect">
            <a:avLst/>
          </a:prstGeom>
          <a:solidFill>
            <a:srgbClr val="FFAB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5" name="Rectangle 552"/>
          <p:cNvSpPr/>
          <p:nvPr/>
        </p:nvSpPr>
        <p:spPr>
          <a:xfrm>
            <a:off x="6862763" y="5884863"/>
            <a:ext cx="9525" cy="814387"/>
          </a:xfrm>
          <a:prstGeom prst="rect">
            <a:avLst/>
          </a:prstGeom>
          <a:solidFill>
            <a:srgbClr val="FFAD9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6" name="Rectangle 553"/>
          <p:cNvSpPr/>
          <p:nvPr/>
        </p:nvSpPr>
        <p:spPr>
          <a:xfrm>
            <a:off x="6872288" y="5884863"/>
            <a:ext cx="6350" cy="814387"/>
          </a:xfrm>
          <a:prstGeom prst="rect">
            <a:avLst/>
          </a:prstGeom>
          <a:solidFill>
            <a:srgbClr val="FFAD9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7" name="Rectangle 554"/>
          <p:cNvSpPr/>
          <p:nvPr/>
        </p:nvSpPr>
        <p:spPr>
          <a:xfrm>
            <a:off x="6878638" y="5884863"/>
            <a:ext cx="9525" cy="814387"/>
          </a:xfrm>
          <a:prstGeom prst="rect">
            <a:avLst/>
          </a:prstGeom>
          <a:solidFill>
            <a:srgbClr val="FFAF9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8" name="Rectangle 555"/>
          <p:cNvSpPr/>
          <p:nvPr/>
        </p:nvSpPr>
        <p:spPr>
          <a:xfrm>
            <a:off x="6888163" y="5884863"/>
            <a:ext cx="7937" cy="814387"/>
          </a:xfrm>
          <a:prstGeom prst="rect">
            <a:avLst/>
          </a:prstGeom>
          <a:solidFill>
            <a:srgbClr val="FFB1A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49" name="Rectangle 556"/>
          <p:cNvSpPr/>
          <p:nvPr/>
        </p:nvSpPr>
        <p:spPr>
          <a:xfrm>
            <a:off x="6896100" y="5884863"/>
            <a:ext cx="9525" cy="814387"/>
          </a:xfrm>
          <a:prstGeom prst="rect">
            <a:avLst/>
          </a:prstGeom>
          <a:solidFill>
            <a:srgbClr val="FFB2A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0" name="Rectangle 557"/>
          <p:cNvSpPr/>
          <p:nvPr/>
        </p:nvSpPr>
        <p:spPr>
          <a:xfrm>
            <a:off x="6905625" y="5884863"/>
            <a:ext cx="9525" cy="814387"/>
          </a:xfrm>
          <a:prstGeom prst="rect">
            <a:avLst/>
          </a:prstGeom>
          <a:solidFill>
            <a:srgbClr val="FFB4A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1" name="Rectangle 558"/>
          <p:cNvSpPr/>
          <p:nvPr/>
        </p:nvSpPr>
        <p:spPr>
          <a:xfrm>
            <a:off x="6915150" y="5884863"/>
            <a:ext cx="4763" cy="814387"/>
          </a:xfrm>
          <a:prstGeom prst="rect">
            <a:avLst/>
          </a:prstGeom>
          <a:solidFill>
            <a:srgbClr val="FFB6A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2" name="Rectangle 559"/>
          <p:cNvSpPr/>
          <p:nvPr/>
        </p:nvSpPr>
        <p:spPr>
          <a:xfrm>
            <a:off x="6919913" y="5884863"/>
            <a:ext cx="11112" cy="814387"/>
          </a:xfrm>
          <a:prstGeom prst="rect">
            <a:avLst/>
          </a:prstGeom>
          <a:solidFill>
            <a:srgbClr val="FFB7A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3" name="Rectangle 560"/>
          <p:cNvSpPr/>
          <p:nvPr/>
        </p:nvSpPr>
        <p:spPr>
          <a:xfrm>
            <a:off x="6931025" y="5884863"/>
            <a:ext cx="11113" cy="814387"/>
          </a:xfrm>
          <a:prstGeom prst="rect">
            <a:avLst/>
          </a:prstGeom>
          <a:solidFill>
            <a:srgbClr val="FFB9A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4" name="Rectangle 561"/>
          <p:cNvSpPr/>
          <p:nvPr/>
        </p:nvSpPr>
        <p:spPr>
          <a:xfrm>
            <a:off x="6942138" y="5884863"/>
            <a:ext cx="6350" cy="814387"/>
          </a:xfrm>
          <a:prstGeom prst="rect">
            <a:avLst/>
          </a:prstGeom>
          <a:solidFill>
            <a:srgbClr val="FFBBA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5" name="Rectangle 562"/>
          <p:cNvSpPr/>
          <p:nvPr/>
        </p:nvSpPr>
        <p:spPr>
          <a:xfrm>
            <a:off x="6948488" y="5884863"/>
            <a:ext cx="7937" cy="814387"/>
          </a:xfrm>
          <a:prstGeom prst="rect">
            <a:avLst/>
          </a:prstGeom>
          <a:solidFill>
            <a:srgbClr val="FFBCA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6" name="Rectangle 563"/>
          <p:cNvSpPr/>
          <p:nvPr/>
        </p:nvSpPr>
        <p:spPr>
          <a:xfrm>
            <a:off x="6956425" y="5884863"/>
            <a:ext cx="11113" cy="814387"/>
          </a:xfrm>
          <a:prstGeom prst="rect">
            <a:avLst/>
          </a:prstGeom>
          <a:solidFill>
            <a:srgbClr val="FFBEB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7" name="Rectangle 564"/>
          <p:cNvSpPr/>
          <p:nvPr/>
        </p:nvSpPr>
        <p:spPr>
          <a:xfrm>
            <a:off x="6967538" y="5884863"/>
            <a:ext cx="9525" cy="814387"/>
          </a:xfrm>
          <a:prstGeom prst="rect">
            <a:avLst/>
          </a:prstGeom>
          <a:solidFill>
            <a:srgbClr val="FFC0B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8" name="Rectangle 565"/>
          <p:cNvSpPr/>
          <p:nvPr/>
        </p:nvSpPr>
        <p:spPr>
          <a:xfrm>
            <a:off x="6977063" y="5884863"/>
            <a:ext cx="6350" cy="814387"/>
          </a:xfrm>
          <a:prstGeom prst="rect">
            <a:avLst/>
          </a:prstGeom>
          <a:solidFill>
            <a:srgbClr val="FFC1B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59" name="Rectangle 566"/>
          <p:cNvSpPr/>
          <p:nvPr/>
        </p:nvSpPr>
        <p:spPr>
          <a:xfrm>
            <a:off x="6983413" y="5884863"/>
            <a:ext cx="9525" cy="814387"/>
          </a:xfrm>
          <a:prstGeom prst="rect">
            <a:avLst/>
          </a:prstGeom>
          <a:solidFill>
            <a:srgbClr val="FFC2B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0" name="Rectangle 567"/>
          <p:cNvSpPr/>
          <p:nvPr/>
        </p:nvSpPr>
        <p:spPr>
          <a:xfrm>
            <a:off x="6992938" y="5884863"/>
            <a:ext cx="9525" cy="814387"/>
          </a:xfrm>
          <a:prstGeom prst="rect">
            <a:avLst/>
          </a:prstGeom>
          <a:solidFill>
            <a:srgbClr val="FFC4B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1" name="Rectangle 568"/>
          <p:cNvSpPr/>
          <p:nvPr/>
        </p:nvSpPr>
        <p:spPr>
          <a:xfrm>
            <a:off x="7002463" y="5884863"/>
            <a:ext cx="11112" cy="814387"/>
          </a:xfrm>
          <a:prstGeom prst="rect">
            <a:avLst/>
          </a:prstGeom>
          <a:solidFill>
            <a:srgbClr val="FFC6B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2" name="Rectangle 569"/>
          <p:cNvSpPr/>
          <p:nvPr/>
        </p:nvSpPr>
        <p:spPr>
          <a:xfrm>
            <a:off x="7013575" y="5884863"/>
            <a:ext cx="9525" cy="814387"/>
          </a:xfrm>
          <a:prstGeom prst="rect">
            <a:avLst/>
          </a:prstGeom>
          <a:solidFill>
            <a:srgbClr val="FFC8B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3" name="Rectangle 570"/>
          <p:cNvSpPr/>
          <p:nvPr/>
        </p:nvSpPr>
        <p:spPr>
          <a:xfrm>
            <a:off x="7023100" y="5884863"/>
            <a:ext cx="6350" cy="814387"/>
          </a:xfrm>
          <a:prstGeom prst="rect">
            <a:avLst/>
          </a:prstGeom>
          <a:solidFill>
            <a:srgbClr val="FFC9B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4" name="Rectangle 571"/>
          <p:cNvSpPr/>
          <p:nvPr/>
        </p:nvSpPr>
        <p:spPr>
          <a:xfrm>
            <a:off x="7029450" y="5884863"/>
            <a:ext cx="9525" cy="814387"/>
          </a:xfrm>
          <a:prstGeom prst="rect">
            <a:avLst/>
          </a:prstGeom>
          <a:solidFill>
            <a:srgbClr val="FFCAC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5" name="Rectangle 572"/>
          <p:cNvSpPr/>
          <p:nvPr/>
        </p:nvSpPr>
        <p:spPr>
          <a:xfrm>
            <a:off x="7038975" y="5884863"/>
            <a:ext cx="11113" cy="814387"/>
          </a:xfrm>
          <a:prstGeom prst="rect">
            <a:avLst/>
          </a:prstGeom>
          <a:solidFill>
            <a:srgbClr val="FFCCC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6" name="Rectangle 573"/>
          <p:cNvSpPr/>
          <p:nvPr/>
        </p:nvSpPr>
        <p:spPr>
          <a:xfrm>
            <a:off x="7050088" y="5884863"/>
            <a:ext cx="11112" cy="814387"/>
          </a:xfrm>
          <a:prstGeom prst="rect">
            <a:avLst/>
          </a:prstGeom>
          <a:solidFill>
            <a:srgbClr val="FFCEC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7" name="Rectangle 574"/>
          <p:cNvSpPr/>
          <p:nvPr/>
        </p:nvSpPr>
        <p:spPr>
          <a:xfrm>
            <a:off x="7061200" y="5884863"/>
            <a:ext cx="9525" cy="814387"/>
          </a:xfrm>
          <a:prstGeom prst="rect">
            <a:avLst/>
          </a:prstGeom>
          <a:solidFill>
            <a:srgbClr val="FFCFC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8" name="Rectangle 575"/>
          <p:cNvSpPr/>
          <p:nvPr/>
        </p:nvSpPr>
        <p:spPr>
          <a:xfrm>
            <a:off x="7070725" y="5884863"/>
            <a:ext cx="11113" cy="814387"/>
          </a:xfrm>
          <a:prstGeom prst="rect">
            <a:avLst/>
          </a:prstGeom>
          <a:solidFill>
            <a:srgbClr val="FFD1C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69" name="Rectangle 576"/>
          <p:cNvSpPr/>
          <p:nvPr/>
        </p:nvSpPr>
        <p:spPr>
          <a:xfrm>
            <a:off x="7081838" y="5884863"/>
            <a:ext cx="9525" cy="814387"/>
          </a:xfrm>
          <a:prstGeom prst="rect">
            <a:avLst/>
          </a:prstGeom>
          <a:solidFill>
            <a:srgbClr val="FFD3C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0" name="Rectangle 577"/>
          <p:cNvSpPr/>
          <p:nvPr/>
        </p:nvSpPr>
        <p:spPr>
          <a:xfrm>
            <a:off x="7091363" y="5884863"/>
            <a:ext cx="11112" cy="814387"/>
          </a:xfrm>
          <a:prstGeom prst="rect">
            <a:avLst/>
          </a:prstGeom>
          <a:solidFill>
            <a:srgbClr val="FFD4C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1" name="Rectangle 578"/>
          <p:cNvSpPr/>
          <p:nvPr/>
        </p:nvSpPr>
        <p:spPr>
          <a:xfrm>
            <a:off x="7102475" y="5884863"/>
            <a:ext cx="9525" cy="814387"/>
          </a:xfrm>
          <a:prstGeom prst="rect">
            <a:avLst/>
          </a:prstGeom>
          <a:solidFill>
            <a:srgbClr val="FFD6C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2" name="Rectangle 579"/>
          <p:cNvSpPr/>
          <p:nvPr/>
        </p:nvSpPr>
        <p:spPr>
          <a:xfrm>
            <a:off x="7112000" y="5884863"/>
            <a:ext cx="11113" cy="814387"/>
          </a:xfrm>
          <a:prstGeom prst="rect">
            <a:avLst/>
          </a:prstGeom>
          <a:solidFill>
            <a:srgbClr val="FFD7D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3" name="Rectangle 580"/>
          <p:cNvSpPr/>
          <p:nvPr/>
        </p:nvSpPr>
        <p:spPr>
          <a:xfrm>
            <a:off x="7123113" y="5884863"/>
            <a:ext cx="11112" cy="814387"/>
          </a:xfrm>
          <a:prstGeom prst="rect">
            <a:avLst/>
          </a:prstGeom>
          <a:solidFill>
            <a:srgbClr val="FFD9D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4" name="Rectangle 581"/>
          <p:cNvSpPr/>
          <p:nvPr/>
        </p:nvSpPr>
        <p:spPr>
          <a:xfrm>
            <a:off x="7134225" y="5884863"/>
            <a:ext cx="9525" cy="814387"/>
          </a:xfrm>
          <a:prstGeom prst="rect">
            <a:avLst/>
          </a:prstGeom>
          <a:solidFill>
            <a:srgbClr val="FFDAD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5" name="Rectangle 582"/>
          <p:cNvSpPr/>
          <p:nvPr/>
        </p:nvSpPr>
        <p:spPr>
          <a:xfrm>
            <a:off x="7143750" y="5884863"/>
            <a:ext cx="15875" cy="814387"/>
          </a:xfrm>
          <a:prstGeom prst="rect">
            <a:avLst/>
          </a:prstGeom>
          <a:solidFill>
            <a:srgbClr val="FFDCD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6" name="Rectangle 583"/>
          <p:cNvSpPr/>
          <p:nvPr/>
        </p:nvSpPr>
        <p:spPr>
          <a:xfrm>
            <a:off x="7159625" y="5884863"/>
            <a:ext cx="11113" cy="814387"/>
          </a:xfrm>
          <a:prstGeom prst="rect">
            <a:avLst/>
          </a:prstGeom>
          <a:solidFill>
            <a:srgbClr val="FFDED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7" name="Rectangle 584"/>
          <p:cNvSpPr/>
          <p:nvPr/>
        </p:nvSpPr>
        <p:spPr>
          <a:xfrm>
            <a:off x="7170738" y="5884863"/>
            <a:ext cx="9525" cy="814387"/>
          </a:xfrm>
          <a:prstGeom prst="rect">
            <a:avLst/>
          </a:prstGeom>
          <a:solidFill>
            <a:srgbClr val="FFDFD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8" name="Rectangle 585"/>
          <p:cNvSpPr/>
          <p:nvPr/>
        </p:nvSpPr>
        <p:spPr>
          <a:xfrm>
            <a:off x="7180263" y="5884863"/>
            <a:ext cx="9525" cy="814387"/>
          </a:xfrm>
          <a:prstGeom prst="rect">
            <a:avLst/>
          </a:prstGeom>
          <a:solidFill>
            <a:srgbClr val="FFE1D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79" name="Rectangle 586"/>
          <p:cNvSpPr/>
          <p:nvPr/>
        </p:nvSpPr>
        <p:spPr>
          <a:xfrm>
            <a:off x="7189788" y="5884863"/>
            <a:ext cx="15875" cy="814387"/>
          </a:xfrm>
          <a:prstGeom prst="rect">
            <a:avLst/>
          </a:prstGeom>
          <a:solidFill>
            <a:srgbClr val="FFE2D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0" name="Rectangle 587"/>
          <p:cNvSpPr/>
          <p:nvPr/>
        </p:nvSpPr>
        <p:spPr>
          <a:xfrm>
            <a:off x="7205663" y="5884863"/>
            <a:ext cx="11112" cy="814387"/>
          </a:xfrm>
          <a:prstGeom prst="rect">
            <a:avLst/>
          </a:prstGeom>
          <a:solidFill>
            <a:srgbClr val="FFE4D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1" name="Rectangle 588"/>
          <p:cNvSpPr/>
          <p:nvPr/>
        </p:nvSpPr>
        <p:spPr>
          <a:xfrm>
            <a:off x="7216775" y="5884863"/>
            <a:ext cx="14288" cy="814387"/>
          </a:xfrm>
          <a:prstGeom prst="rect">
            <a:avLst/>
          </a:prstGeom>
          <a:solidFill>
            <a:srgbClr val="FFE5E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2" name="Rectangle 589"/>
          <p:cNvSpPr/>
          <p:nvPr/>
        </p:nvSpPr>
        <p:spPr>
          <a:xfrm>
            <a:off x="7231063" y="5884863"/>
            <a:ext cx="17462" cy="814387"/>
          </a:xfrm>
          <a:prstGeom prst="rect">
            <a:avLst/>
          </a:prstGeom>
          <a:solidFill>
            <a:srgbClr val="FFE7E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3" name="Rectangle 590"/>
          <p:cNvSpPr/>
          <p:nvPr/>
        </p:nvSpPr>
        <p:spPr>
          <a:xfrm>
            <a:off x="7248525" y="5884863"/>
            <a:ext cx="14288" cy="814387"/>
          </a:xfrm>
          <a:prstGeom prst="rect">
            <a:avLst/>
          </a:prstGeom>
          <a:solidFill>
            <a:srgbClr val="FFE8E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4" name="Rectangle 591"/>
          <p:cNvSpPr/>
          <p:nvPr/>
        </p:nvSpPr>
        <p:spPr>
          <a:xfrm>
            <a:off x="7262813" y="5884863"/>
            <a:ext cx="11112" cy="814387"/>
          </a:xfrm>
          <a:prstGeom prst="rect">
            <a:avLst/>
          </a:prstGeom>
          <a:solidFill>
            <a:srgbClr val="FFEAE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5" name="Rectangle 592"/>
          <p:cNvSpPr/>
          <p:nvPr/>
        </p:nvSpPr>
        <p:spPr>
          <a:xfrm>
            <a:off x="7273925" y="5884863"/>
            <a:ext cx="15875" cy="814387"/>
          </a:xfrm>
          <a:prstGeom prst="rect">
            <a:avLst/>
          </a:prstGeom>
          <a:solidFill>
            <a:srgbClr val="FFEBE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6" name="Rectangle 593"/>
          <p:cNvSpPr/>
          <p:nvPr/>
        </p:nvSpPr>
        <p:spPr>
          <a:xfrm>
            <a:off x="7289800" y="5884863"/>
            <a:ext cx="20638" cy="814387"/>
          </a:xfrm>
          <a:prstGeom prst="rect">
            <a:avLst/>
          </a:prstGeom>
          <a:solidFill>
            <a:srgbClr val="FFEDE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7" name="Rectangle 594"/>
          <p:cNvSpPr/>
          <p:nvPr/>
        </p:nvSpPr>
        <p:spPr>
          <a:xfrm>
            <a:off x="7310438" y="5884863"/>
            <a:ext cx="15875" cy="814387"/>
          </a:xfrm>
          <a:prstGeom prst="rect">
            <a:avLst/>
          </a:prstGeom>
          <a:solidFill>
            <a:srgbClr val="FFEEE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8" name="Rectangle 595"/>
          <p:cNvSpPr/>
          <p:nvPr/>
        </p:nvSpPr>
        <p:spPr>
          <a:xfrm>
            <a:off x="7326313" y="5884863"/>
            <a:ext cx="14287" cy="814387"/>
          </a:xfrm>
          <a:prstGeom prst="rect">
            <a:avLst/>
          </a:prstGeom>
          <a:solidFill>
            <a:srgbClr val="FFF0E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89" name="Rectangle 596"/>
          <p:cNvSpPr/>
          <p:nvPr/>
        </p:nvSpPr>
        <p:spPr>
          <a:xfrm>
            <a:off x="7340600" y="5884863"/>
            <a:ext cx="22225" cy="814387"/>
          </a:xfrm>
          <a:prstGeom prst="rect">
            <a:avLst/>
          </a:prstGeom>
          <a:solidFill>
            <a:srgbClr val="FFF1E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0" name="Rectangle 597"/>
          <p:cNvSpPr/>
          <p:nvPr/>
        </p:nvSpPr>
        <p:spPr>
          <a:xfrm>
            <a:off x="7362825" y="5884863"/>
            <a:ext cx="25400" cy="814387"/>
          </a:xfrm>
          <a:prstGeom prst="rect">
            <a:avLst/>
          </a:prstGeom>
          <a:solidFill>
            <a:srgbClr val="FFF3F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1" name="Rectangle 598"/>
          <p:cNvSpPr/>
          <p:nvPr/>
        </p:nvSpPr>
        <p:spPr>
          <a:xfrm>
            <a:off x="7388225" y="5884863"/>
            <a:ext cx="20638" cy="814387"/>
          </a:xfrm>
          <a:prstGeom prst="rect">
            <a:avLst/>
          </a:prstGeom>
          <a:solidFill>
            <a:srgbClr val="FFF4F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2" name="Rectangle 599"/>
          <p:cNvSpPr/>
          <p:nvPr/>
        </p:nvSpPr>
        <p:spPr>
          <a:xfrm>
            <a:off x="7408863" y="5884863"/>
            <a:ext cx="20637" cy="814387"/>
          </a:xfrm>
          <a:prstGeom prst="rect">
            <a:avLst/>
          </a:prstGeom>
          <a:solidFill>
            <a:srgbClr val="FFF6F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3" name="Rectangle 600"/>
          <p:cNvSpPr/>
          <p:nvPr/>
        </p:nvSpPr>
        <p:spPr>
          <a:xfrm>
            <a:off x="7429500" y="5884863"/>
            <a:ext cx="31750" cy="814387"/>
          </a:xfrm>
          <a:prstGeom prst="rect">
            <a:avLst/>
          </a:prstGeom>
          <a:solidFill>
            <a:srgbClr val="FFF7F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4" name="Rectangle 601"/>
          <p:cNvSpPr/>
          <p:nvPr/>
        </p:nvSpPr>
        <p:spPr>
          <a:xfrm>
            <a:off x="7461250" y="5884863"/>
            <a:ext cx="34925" cy="814387"/>
          </a:xfrm>
          <a:prstGeom prst="rect">
            <a:avLst/>
          </a:prstGeom>
          <a:solidFill>
            <a:srgbClr val="FFF9F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5" name="Rectangle 602"/>
          <p:cNvSpPr/>
          <p:nvPr/>
        </p:nvSpPr>
        <p:spPr>
          <a:xfrm>
            <a:off x="7496175" y="5884863"/>
            <a:ext cx="31750" cy="814387"/>
          </a:xfrm>
          <a:prstGeom prst="rect">
            <a:avLst/>
          </a:prstGeom>
          <a:solidFill>
            <a:srgbClr val="FFFAF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6" name="Rectangle 603"/>
          <p:cNvSpPr/>
          <p:nvPr/>
        </p:nvSpPr>
        <p:spPr>
          <a:xfrm>
            <a:off x="7527925" y="5884863"/>
            <a:ext cx="47625" cy="814387"/>
          </a:xfrm>
          <a:prstGeom prst="rect">
            <a:avLst/>
          </a:prstGeom>
          <a:solidFill>
            <a:srgbClr val="FFFCF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7" name="Rectangle 604"/>
          <p:cNvSpPr/>
          <p:nvPr/>
        </p:nvSpPr>
        <p:spPr>
          <a:xfrm>
            <a:off x="7575550" y="5884863"/>
            <a:ext cx="61913" cy="814387"/>
          </a:xfrm>
          <a:prstGeom prst="rect">
            <a:avLst/>
          </a:prstGeom>
          <a:solidFill>
            <a:srgbClr val="FFFDF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8" name="Rectangle 605"/>
          <p:cNvSpPr/>
          <p:nvPr/>
        </p:nvSpPr>
        <p:spPr>
          <a:xfrm>
            <a:off x="7637463" y="5884863"/>
            <a:ext cx="28575" cy="814387"/>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299" name="Rectangle 606"/>
          <p:cNvSpPr/>
          <p:nvPr/>
        </p:nvSpPr>
        <p:spPr>
          <a:xfrm>
            <a:off x="6691313" y="6105525"/>
            <a:ext cx="904875" cy="244475"/>
          </a:xfrm>
          <a:prstGeom prst="rect">
            <a:avLst/>
          </a:prstGeom>
          <a:noFill/>
          <a:ln w="9525">
            <a:noFill/>
          </a:ln>
        </p:spPr>
        <p:txBody>
          <a:bodyPr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审视流程 </a:t>
            </a:r>
            <a:endParaRPr lang="zh-CN" altLang="en-US" dirty="0">
              <a:latin typeface="Tahoma" panose="020B0604030504040204" pitchFamily="34" charset="0"/>
              <a:ea typeface="黑体" panose="02010609060101010101" pitchFamily="2" charset="-122"/>
            </a:endParaRPr>
          </a:p>
        </p:txBody>
      </p:sp>
      <p:sp>
        <p:nvSpPr>
          <p:cNvPr id="73300" name="Freeform 607"/>
          <p:cNvSpPr>
            <a:spLocks noEditPoints="1"/>
          </p:cNvSpPr>
          <p:nvPr/>
        </p:nvSpPr>
        <p:spPr>
          <a:xfrm>
            <a:off x="3381375" y="5572125"/>
            <a:ext cx="76200" cy="296863"/>
          </a:xfrm>
          <a:custGeom>
            <a:avLst/>
            <a:gdLst>
              <a:gd name="txL" fmla="*/ 0 w 95"/>
              <a:gd name="txT" fmla="*/ 0 h 372"/>
              <a:gd name="txR" fmla="*/ 95 w 95"/>
              <a:gd name="txB" fmla="*/ 372 h 372"/>
            </a:gdLst>
            <a:ahLst/>
            <a:cxnLst>
              <a:cxn ang="0">
                <a:pos x="47324" y="0"/>
              </a:cxn>
              <a:cxn ang="0">
                <a:pos x="47324" y="232223"/>
              </a:cxn>
              <a:cxn ang="0">
                <a:pos x="28876" y="232223"/>
              </a:cxn>
              <a:cxn ang="0">
                <a:pos x="28876" y="0"/>
              </a:cxn>
              <a:cxn ang="0">
                <a:pos x="47324" y="0"/>
              </a:cxn>
              <a:cxn ang="0">
                <a:pos x="76200" y="220253"/>
              </a:cxn>
              <a:cxn ang="0">
                <a:pos x="37699" y="296863"/>
              </a:cxn>
              <a:cxn ang="0">
                <a:pos x="0" y="220253"/>
              </a:cxn>
              <a:cxn ang="0">
                <a:pos x="76200" y="220253"/>
              </a:cxn>
            </a:cxnLst>
            <a:rect l="txL" t="txT" r="txR" b="txB"/>
            <a:pathLst>
              <a:path w="95" h="372">
                <a:moveTo>
                  <a:pt x="59" y="0"/>
                </a:moveTo>
                <a:lnTo>
                  <a:pt x="59" y="291"/>
                </a:lnTo>
                <a:lnTo>
                  <a:pt x="36" y="291"/>
                </a:lnTo>
                <a:lnTo>
                  <a:pt x="36" y="0"/>
                </a:lnTo>
                <a:lnTo>
                  <a:pt x="59" y="0"/>
                </a:lnTo>
                <a:close/>
                <a:moveTo>
                  <a:pt x="95" y="276"/>
                </a:moveTo>
                <a:lnTo>
                  <a:pt x="47" y="372"/>
                </a:lnTo>
                <a:lnTo>
                  <a:pt x="0" y="276"/>
                </a:lnTo>
                <a:lnTo>
                  <a:pt x="95" y="276"/>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3301" name="Freeform 609"/>
          <p:cNvSpPr/>
          <p:nvPr/>
        </p:nvSpPr>
        <p:spPr>
          <a:xfrm>
            <a:off x="1146175" y="6022975"/>
            <a:ext cx="1311275" cy="498475"/>
          </a:xfrm>
          <a:custGeom>
            <a:avLst/>
            <a:gdLst>
              <a:gd name="txL" fmla="*/ 0 w 1210"/>
              <a:gd name="txT" fmla="*/ 0 h 630"/>
              <a:gd name="txR" fmla="*/ 1210 w 1210"/>
              <a:gd name="txB" fmla="*/ 630 h 630"/>
            </a:gdLst>
            <a:ahLst/>
            <a:cxnLst>
              <a:cxn ang="0">
                <a:pos x="453" y="0"/>
              </a:cxn>
              <a:cxn ang="0">
                <a:pos x="453" y="0"/>
              </a:cxn>
              <a:cxn ang="0">
                <a:pos x="0" y="0"/>
              </a:cxn>
              <a:cxn ang="0">
                <a:pos x="0" y="314"/>
              </a:cxn>
              <a:cxn ang="0">
                <a:pos x="453" y="314"/>
              </a:cxn>
              <a:cxn ang="0">
                <a:pos x="453" y="314"/>
              </a:cxn>
              <a:cxn ang="0">
                <a:pos x="604" y="157"/>
              </a:cxn>
              <a:cxn ang="0">
                <a:pos x="453" y="0"/>
              </a:cxn>
            </a:cxnLst>
            <a:rect l="txL" t="txT" r="txR" b="txB"/>
            <a:pathLst>
              <a:path w="1210" h="630">
                <a:moveTo>
                  <a:pt x="908" y="0"/>
                </a:moveTo>
                <a:lnTo>
                  <a:pt x="908" y="0"/>
                </a:lnTo>
                <a:lnTo>
                  <a:pt x="0" y="0"/>
                </a:lnTo>
                <a:lnTo>
                  <a:pt x="0" y="630"/>
                </a:lnTo>
                <a:lnTo>
                  <a:pt x="908" y="630"/>
                </a:lnTo>
                <a:lnTo>
                  <a:pt x="1210" y="315"/>
                </a:lnTo>
                <a:lnTo>
                  <a:pt x="908" y="0"/>
                </a:lnTo>
                <a:close/>
              </a:path>
            </a:pathLst>
          </a:custGeom>
          <a:no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3302" name="Rectangle 610"/>
          <p:cNvSpPr/>
          <p:nvPr/>
        </p:nvSpPr>
        <p:spPr>
          <a:xfrm>
            <a:off x="179388" y="6021388"/>
            <a:ext cx="873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03" name="Rectangle 611"/>
          <p:cNvSpPr/>
          <p:nvPr/>
        </p:nvSpPr>
        <p:spPr>
          <a:xfrm>
            <a:off x="266700" y="6021388"/>
            <a:ext cx="762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04" name="Rectangle 612"/>
          <p:cNvSpPr/>
          <p:nvPr/>
        </p:nvSpPr>
        <p:spPr>
          <a:xfrm>
            <a:off x="342900" y="6021388"/>
            <a:ext cx="508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05" name="Rectangle 613"/>
          <p:cNvSpPr/>
          <p:nvPr/>
        </p:nvSpPr>
        <p:spPr>
          <a:xfrm>
            <a:off x="393700" y="6021388"/>
            <a:ext cx="460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06" name="Rectangle 614"/>
          <p:cNvSpPr/>
          <p:nvPr/>
        </p:nvSpPr>
        <p:spPr>
          <a:xfrm>
            <a:off x="439738" y="6021388"/>
            <a:ext cx="365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07" name="Rectangle 615"/>
          <p:cNvSpPr/>
          <p:nvPr/>
        </p:nvSpPr>
        <p:spPr>
          <a:xfrm>
            <a:off x="476250" y="6021388"/>
            <a:ext cx="349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08" name="Rectangle 616"/>
          <p:cNvSpPr/>
          <p:nvPr/>
        </p:nvSpPr>
        <p:spPr>
          <a:xfrm>
            <a:off x="511175" y="6021388"/>
            <a:ext cx="301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09" name="Rectangle 617"/>
          <p:cNvSpPr/>
          <p:nvPr/>
        </p:nvSpPr>
        <p:spPr>
          <a:xfrm>
            <a:off x="541338" y="6021388"/>
            <a:ext cx="269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0" name="Rectangle 618"/>
          <p:cNvSpPr/>
          <p:nvPr/>
        </p:nvSpPr>
        <p:spPr>
          <a:xfrm>
            <a:off x="568325" y="6021388"/>
            <a:ext cx="254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1" name="Rectangle 619"/>
          <p:cNvSpPr/>
          <p:nvPr/>
        </p:nvSpPr>
        <p:spPr>
          <a:xfrm>
            <a:off x="593725"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2" name="Rectangle 620"/>
          <p:cNvSpPr/>
          <p:nvPr/>
        </p:nvSpPr>
        <p:spPr>
          <a:xfrm>
            <a:off x="612775" y="6021388"/>
            <a:ext cx="269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3" name="Rectangle 621"/>
          <p:cNvSpPr/>
          <p:nvPr/>
        </p:nvSpPr>
        <p:spPr>
          <a:xfrm>
            <a:off x="639763"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4" name="Rectangle 622"/>
          <p:cNvSpPr/>
          <p:nvPr/>
        </p:nvSpPr>
        <p:spPr>
          <a:xfrm>
            <a:off x="660400"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5" name="Rectangle 623"/>
          <p:cNvSpPr/>
          <p:nvPr/>
        </p:nvSpPr>
        <p:spPr>
          <a:xfrm>
            <a:off x="679450"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6" name="Rectangle 624"/>
          <p:cNvSpPr/>
          <p:nvPr/>
        </p:nvSpPr>
        <p:spPr>
          <a:xfrm>
            <a:off x="70008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7" name="Rectangle 625"/>
          <p:cNvSpPr/>
          <p:nvPr/>
        </p:nvSpPr>
        <p:spPr>
          <a:xfrm>
            <a:off x="71755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8" name="Rectangle 626"/>
          <p:cNvSpPr/>
          <p:nvPr/>
        </p:nvSpPr>
        <p:spPr>
          <a:xfrm>
            <a:off x="739775"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19" name="Rectangle 627"/>
          <p:cNvSpPr/>
          <p:nvPr/>
        </p:nvSpPr>
        <p:spPr>
          <a:xfrm>
            <a:off x="752475"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0" name="Rectangle 628"/>
          <p:cNvSpPr/>
          <p:nvPr/>
        </p:nvSpPr>
        <p:spPr>
          <a:xfrm>
            <a:off x="773113"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1" name="Rectangle 629"/>
          <p:cNvSpPr/>
          <p:nvPr/>
        </p:nvSpPr>
        <p:spPr>
          <a:xfrm>
            <a:off x="788988"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2" name="Rectangle 630"/>
          <p:cNvSpPr/>
          <p:nvPr/>
        </p:nvSpPr>
        <p:spPr>
          <a:xfrm>
            <a:off x="80327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3" name="Rectangle 631"/>
          <p:cNvSpPr/>
          <p:nvPr/>
        </p:nvSpPr>
        <p:spPr>
          <a:xfrm>
            <a:off x="81915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4" name="Rectangle 632"/>
          <p:cNvSpPr/>
          <p:nvPr/>
        </p:nvSpPr>
        <p:spPr>
          <a:xfrm>
            <a:off x="841375"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5" name="Rectangle 633"/>
          <p:cNvSpPr/>
          <p:nvPr/>
        </p:nvSpPr>
        <p:spPr>
          <a:xfrm>
            <a:off x="854075"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6" name="Rectangle 634"/>
          <p:cNvSpPr/>
          <p:nvPr/>
        </p:nvSpPr>
        <p:spPr>
          <a:xfrm>
            <a:off x="871538"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7" name="Rectangle 635"/>
          <p:cNvSpPr/>
          <p:nvPr/>
        </p:nvSpPr>
        <p:spPr>
          <a:xfrm>
            <a:off x="885825"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8" name="Rectangle 636"/>
          <p:cNvSpPr/>
          <p:nvPr/>
        </p:nvSpPr>
        <p:spPr>
          <a:xfrm>
            <a:off x="898525"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29" name="Rectangle 637"/>
          <p:cNvSpPr/>
          <p:nvPr/>
        </p:nvSpPr>
        <p:spPr>
          <a:xfrm>
            <a:off x="917575"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0" name="Rectangle 638"/>
          <p:cNvSpPr/>
          <p:nvPr/>
        </p:nvSpPr>
        <p:spPr>
          <a:xfrm>
            <a:off x="931863"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1" name="Rectangle 639"/>
          <p:cNvSpPr/>
          <p:nvPr/>
        </p:nvSpPr>
        <p:spPr>
          <a:xfrm>
            <a:off x="947738"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2" name="Rectangle 640"/>
          <p:cNvSpPr/>
          <p:nvPr/>
        </p:nvSpPr>
        <p:spPr>
          <a:xfrm>
            <a:off x="96202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3" name="Rectangle 641"/>
          <p:cNvSpPr/>
          <p:nvPr/>
        </p:nvSpPr>
        <p:spPr>
          <a:xfrm>
            <a:off x="977900"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4" name="Rectangle 642"/>
          <p:cNvSpPr/>
          <p:nvPr/>
        </p:nvSpPr>
        <p:spPr>
          <a:xfrm>
            <a:off x="995363"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5" name="Rectangle 643"/>
          <p:cNvSpPr/>
          <p:nvPr/>
        </p:nvSpPr>
        <p:spPr>
          <a:xfrm>
            <a:off x="1008063"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6" name="Rectangle 644"/>
          <p:cNvSpPr/>
          <p:nvPr/>
        </p:nvSpPr>
        <p:spPr>
          <a:xfrm>
            <a:off x="102235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7" name="Rectangle 645"/>
          <p:cNvSpPr/>
          <p:nvPr/>
        </p:nvSpPr>
        <p:spPr>
          <a:xfrm>
            <a:off x="104457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8" name="Rectangle 646"/>
          <p:cNvSpPr/>
          <p:nvPr/>
        </p:nvSpPr>
        <p:spPr>
          <a:xfrm>
            <a:off x="1060450"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39" name="Rectangle 647"/>
          <p:cNvSpPr/>
          <p:nvPr/>
        </p:nvSpPr>
        <p:spPr>
          <a:xfrm>
            <a:off x="1074738"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0" name="Rectangle 648"/>
          <p:cNvSpPr/>
          <p:nvPr/>
        </p:nvSpPr>
        <p:spPr>
          <a:xfrm>
            <a:off x="1096963"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1" name="Rectangle 649"/>
          <p:cNvSpPr/>
          <p:nvPr/>
        </p:nvSpPr>
        <p:spPr>
          <a:xfrm>
            <a:off x="1109663"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2" name="Rectangle 650"/>
          <p:cNvSpPr/>
          <p:nvPr/>
        </p:nvSpPr>
        <p:spPr>
          <a:xfrm>
            <a:off x="1131888"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3" name="Rectangle 651"/>
          <p:cNvSpPr/>
          <p:nvPr/>
        </p:nvSpPr>
        <p:spPr>
          <a:xfrm>
            <a:off x="1152525"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4" name="Rectangle 652"/>
          <p:cNvSpPr/>
          <p:nvPr/>
        </p:nvSpPr>
        <p:spPr>
          <a:xfrm>
            <a:off x="1173163"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5" name="Rectangle 653"/>
          <p:cNvSpPr/>
          <p:nvPr/>
        </p:nvSpPr>
        <p:spPr>
          <a:xfrm>
            <a:off x="1193800" y="6021388"/>
            <a:ext cx="2381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6" name="Rectangle 654"/>
          <p:cNvSpPr/>
          <p:nvPr/>
        </p:nvSpPr>
        <p:spPr>
          <a:xfrm>
            <a:off x="1217613"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7" name="Rectangle 655"/>
          <p:cNvSpPr/>
          <p:nvPr/>
        </p:nvSpPr>
        <p:spPr>
          <a:xfrm>
            <a:off x="1239838" y="6021388"/>
            <a:ext cx="301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8" name="Rectangle 656"/>
          <p:cNvSpPr/>
          <p:nvPr/>
        </p:nvSpPr>
        <p:spPr>
          <a:xfrm>
            <a:off x="1270000" y="6021388"/>
            <a:ext cx="254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49" name="Rectangle 657"/>
          <p:cNvSpPr/>
          <p:nvPr/>
        </p:nvSpPr>
        <p:spPr>
          <a:xfrm>
            <a:off x="1295400" y="6021388"/>
            <a:ext cx="317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0" name="Rectangle 658"/>
          <p:cNvSpPr/>
          <p:nvPr/>
        </p:nvSpPr>
        <p:spPr>
          <a:xfrm>
            <a:off x="1327150" y="6021388"/>
            <a:ext cx="381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1" name="Rectangle 659"/>
          <p:cNvSpPr/>
          <p:nvPr/>
        </p:nvSpPr>
        <p:spPr>
          <a:xfrm>
            <a:off x="1365250" y="6021388"/>
            <a:ext cx="476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2" name="Rectangle 660"/>
          <p:cNvSpPr/>
          <p:nvPr/>
        </p:nvSpPr>
        <p:spPr>
          <a:xfrm>
            <a:off x="1412875" y="6021388"/>
            <a:ext cx="603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3" name="Rectangle 661"/>
          <p:cNvSpPr/>
          <p:nvPr/>
        </p:nvSpPr>
        <p:spPr>
          <a:xfrm>
            <a:off x="1473200"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4" name="Freeform 662"/>
          <p:cNvSpPr/>
          <p:nvPr/>
        </p:nvSpPr>
        <p:spPr>
          <a:xfrm>
            <a:off x="180975" y="6022975"/>
            <a:ext cx="1312863" cy="498475"/>
          </a:xfrm>
          <a:custGeom>
            <a:avLst/>
            <a:gdLst>
              <a:gd name="txL" fmla="*/ 0 w 1209"/>
              <a:gd name="txT" fmla="*/ 0 h 630"/>
              <a:gd name="txR" fmla="*/ 1209 w 1209"/>
              <a:gd name="txB" fmla="*/ 630 h 630"/>
            </a:gdLst>
            <a:ahLst/>
            <a:cxnLst>
              <a:cxn ang="0">
                <a:pos x="453" y="0"/>
              </a:cxn>
              <a:cxn ang="0">
                <a:pos x="453" y="0"/>
              </a:cxn>
              <a:cxn ang="0">
                <a:pos x="0" y="0"/>
              </a:cxn>
              <a:cxn ang="0">
                <a:pos x="0" y="314"/>
              </a:cxn>
              <a:cxn ang="0">
                <a:pos x="453" y="314"/>
              </a:cxn>
              <a:cxn ang="0">
                <a:pos x="453" y="314"/>
              </a:cxn>
              <a:cxn ang="0">
                <a:pos x="605" y="157"/>
              </a:cxn>
              <a:cxn ang="0">
                <a:pos x="453" y="0"/>
              </a:cxn>
            </a:cxnLst>
            <a:rect l="txL" t="txT" r="txR" b="txB"/>
            <a:pathLst>
              <a:path w="1209" h="630">
                <a:moveTo>
                  <a:pt x="906" y="0"/>
                </a:moveTo>
                <a:lnTo>
                  <a:pt x="906" y="0"/>
                </a:lnTo>
                <a:lnTo>
                  <a:pt x="0" y="0"/>
                </a:lnTo>
                <a:lnTo>
                  <a:pt x="0" y="630"/>
                </a:lnTo>
                <a:lnTo>
                  <a:pt x="906" y="630"/>
                </a:lnTo>
                <a:lnTo>
                  <a:pt x="1209" y="315"/>
                </a:lnTo>
                <a:lnTo>
                  <a:pt x="906" y="0"/>
                </a:lnTo>
                <a:close/>
              </a:path>
            </a:pathLst>
          </a:custGeom>
          <a:no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3355" name="Rectangle 663"/>
          <p:cNvSpPr/>
          <p:nvPr/>
        </p:nvSpPr>
        <p:spPr>
          <a:xfrm>
            <a:off x="4421188" y="6021388"/>
            <a:ext cx="873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6" name="Rectangle 664"/>
          <p:cNvSpPr/>
          <p:nvPr/>
        </p:nvSpPr>
        <p:spPr>
          <a:xfrm>
            <a:off x="4508500" y="6021388"/>
            <a:ext cx="730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7" name="Rectangle 665"/>
          <p:cNvSpPr/>
          <p:nvPr/>
        </p:nvSpPr>
        <p:spPr>
          <a:xfrm>
            <a:off x="4581525" y="6021388"/>
            <a:ext cx="523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8" name="Rectangle 666"/>
          <p:cNvSpPr/>
          <p:nvPr/>
        </p:nvSpPr>
        <p:spPr>
          <a:xfrm>
            <a:off x="4633913" y="6021388"/>
            <a:ext cx="460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59" name="Rectangle 667"/>
          <p:cNvSpPr/>
          <p:nvPr/>
        </p:nvSpPr>
        <p:spPr>
          <a:xfrm>
            <a:off x="4679950" y="6021388"/>
            <a:ext cx="3651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0" name="Rectangle 668"/>
          <p:cNvSpPr/>
          <p:nvPr/>
        </p:nvSpPr>
        <p:spPr>
          <a:xfrm>
            <a:off x="4716463" y="6021388"/>
            <a:ext cx="365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1" name="Rectangle 669"/>
          <p:cNvSpPr/>
          <p:nvPr/>
        </p:nvSpPr>
        <p:spPr>
          <a:xfrm>
            <a:off x="4752975" y="6021388"/>
            <a:ext cx="285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2" name="Rectangle 670"/>
          <p:cNvSpPr/>
          <p:nvPr/>
        </p:nvSpPr>
        <p:spPr>
          <a:xfrm>
            <a:off x="4781550" y="6021388"/>
            <a:ext cx="285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3" name="Rectangle 671"/>
          <p:cNvSpPr/>
          <p:nvPr/>
        </p:nvSpPr>
        <p:spPr>
          <a:xfrm>
            <a:off x="4810125" y="6021388"/>
            <a:ext cx="2381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4" name="Rectangle 672"/>
          <p:cNvSpPr/>
          <p:nvPr/>
        </p:nvSpPr>
        <p:spPr>
          <a:xfrm>
            <a:off x="4833938"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5" name="Rectangle 673"/>
          <p:cNvSpPr/>
          <p:nvPr/>
        </p:nvSpPr>
        <p:spPr>
          <a:xfrm>
            <a:off x="4854575" y="6021388"/>
            <a:ext cx="269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6" name="Rectangle 674"/>
          <p:cNvSpPr/>
          <p:nvPr/>
        </p:nvSpPr>
        <p:spPr>
          <a:xfrm>
            <a:off x="4881563"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7" name="Rectangle 675"/>
          <p:cNvSpPr/>
          <p:nvPr/>
        </p:nvSpPr>
        <p:spPr>
          <a:xfrm>
            <a:off x="4900613"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8" name="Rectangle 676"/>
          <p:cNvSpPr/>
          <p:nvPr/>
        </p:nvSpPr>
        <p:spPr>
          <a:xfrm>
            <a:off x="4922838"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69" name="Rectangle 677"/>
          <p:cNvSpPr/>
          <p:nvPr/>
        </p:nvSpPr>
        <p:spPr>
          <a:xfrm>
            <a:off x="4941888"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0" name="Rectangle 678"/>
          <p:cNvSpPr/>
          <p:nvPr/>
        </p:nvSpPr>
        <p:spPr>
          <a:xfrm>
            <a:off x="4956175"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1" name="Rectangle 679"/>
          <p:cNvSpPr/>
          <p:nvPr/>
        </p:nvSpPr>
        <p:spPr>
          <a:xfrm>
            <a:off x="4978400"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2" name="Rectangle 680"/>
          <p:cNvSpPr/>
          <p:nvPr/>
        </p:nvSpPr>
        <p:spPr>
          <a:xfrm>
            <a:off x="499110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3" name="Rectangle 681"/>
          <p:cNvSpPr/>
          <p:nvPr/>
        </p:nvSpPr>
        <p:spPr>
          <a:xfrm>
            <a:off x="5013325"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4" name="Rectangle 682"/>
          <p:cNvSpPr/>
          <p:nvPr/>
        </p:nvSpPr>
        <p:spPr>
          <a:xfrm>
            <a:off x="5030788"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5" name="Rectangle 683"/>
          <p:cNvSpPr/>
          <p:nvPr/>
        </p:nvSpPr>
        <p:spPr>
          <a:xfrm>
            <a:off x="5043488"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6" name="Rectangle 684"/>
          <p:cNvSpPr/>
          <p:nvPr/>
        </p:nvSpPr>
        <p:spPr>
          <a:xfrm>
            <a:off x="5059363"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7" name="Rectangle 685"/>
          <p:cNvSpPr/>
          <p:nvPr/>
        </p:nvSpPr>
        <p:spPr>
          <a:xfrm>
            <a:off x="508000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8" name="Rectangle 686"/>
          <p:cNvSpPr/>
          <p:nvPr/>
        </p:nvSpPr>
        <p:spPr>
          <a:xfrm>
            <a:off x="509587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79" name="Rectangle 687"/>
          <p:cNvSpPr/>
          <p:nvPr/>
        </p:nvSpPr>
        <p:spPr>
          <a:xfrm>
            <a:off x="5111750"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0" name="Rectangle 688"/>
          <p:cNvSpPr/>
          <p:nvPr/>
        </p:nvSpPr>
        <p:spPr>
          <a:xfrm>
            <a:off x="512603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1" name="Rectangle 689"/>
          <p:cNvSpPr/>
          <p:nvPr/>
        </p:nvSpPr>
        <p:spPr>
          <a:xfrm>
            <a:off x="5143500"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2" name="Rectangle 690"/>
          <p:cNvSpPr/>
          <p:nvPr/>
        </p:nvSpPr>
        <p:spPr>
          <a:xfrm>
            <a:off x="5156200"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3" name="Rectangle 691"/>
          <p:cNvSpPr/>
          <p:nvPr/>
        </p:nvSpPr>
        <p:spPr>
          <a:xfrm>
            <a:off x="5173663"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4" name="Rectangle 692"/>
          <p:cNvSpPr/>
          <p:nvPr/>
        </p:nvSpPr>
        <p:spPr>
          <a:xfrm>
            <a:off x="5189538"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5" name="Rectangle 693"/>
          <p:cNvSpPr/>
          <p:nvPr/>
        </p:nvSpPr>
        <p:spPr>
          <a:xfrm>
            <a:off x="520223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6" name="Rectangle 694"/>
          <p:cNvSpPr/>
          <p:nvPr/>
        </p:nvSpPr>
        <p:spPr>
          <a:xfrm>
            <a:off x="521970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7" name="Rectangle 695"/>
          <p:cNvSpPr/>
          <p:nvPr/>
        </p:nvSpPr>
        <p:spPr>
          <a:xfrm>
            <a:off x="5235575"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8" name="Rectangle 696"/>
          <p:cNvSpPr/>
          <p:nvPr/>
        </p:nvSpPr>
        <p:spPr>
          <a:xfrm>
            <a:off x="524827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89" name="Rectangle 697"/>
          <p:cNvSpPr/>
          <p:nvPr/>
        </p:nvSpPr>
        <p:spPr>
          <a:xfrm>
            <a:off x="526415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0" name="Rectangle 698"/>
          <p:cNvSpPr/>
          <p:nvPr/>
        </p:nvSpPr>
        <p:spPr>
          <a:xfrm>
            <a:off x="5286375"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1" name="Rectangle 699"/>
          <p:cNvSpPr/>
          <p:nvPr/>
        </p:nvSpPr>
        <p:spPr>
          <a:xfrm>
            <a:off x="529907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2" name="Rectangle 700"/>
          <p:cNvSpPr/>
          <p:nvPr/>
        </p:nvSpPr>
        <p:spPr>
          <a:xfrm>
            <a:off x="531495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3" name="Rectangle 701"/>
          <p:cNvSpPr/>
          <p:nvPr/>
        </p:nvSpPr>
        <p:spPr>
          <a:xfrm>
            <a:off x="5337175"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4" name="Rectangle 702"/>
          <p:cNvSpPr/>
          <p:nvPr/>
        </p:nvSpPr>
        <p:spPr>
          <a:xfrm>
            <a:off x="5351463"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5" name="Rectangle 703"/>
          <p:cNvSpPr/>
          <p:nvPr/>
        </p:nvSpPr>
        <p:spPr>
          <a:xfrm>
            <a:off x="5373688"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6" name="Rectangle 704"/>
          <p:cNvSpPr/>
          <p:nvPr/>
        </p:nvSpPr>
        <p:spPr>
          <a:xfrm>
            <a:off x="5392738"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7" name="Rectangle 705"/>
          <p:cNvSpPr/>
          <p:nvPr/>
        </p:nvSpPr>
        <p:spPr>
          <a:xfrm>
            <a:off x="5413375"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8" name="Rectangle 706"/>
          <p:cNvSpPr/>
          <p:nvPr/>
        </p:nvSpPr>
        <p:spPr>
          <a:xfrm>
            <a:off x="5434013" y="6021388"/>
            <a:ext cx="238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399" name="Rectangle 707"/>
          <p:cNvSpPr/>
          <p:nvPr/>
        </p:nvSpPr>
        <p:spPr>
          <a:xfrm>
            <a:off x="5457825"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0" name="Rectangle 708"/>
          <p:cNvSpPr/>
          <p:nvPr/>
        </p:nvSpPr>
        <p:spPr>
          <a:xfrm>
            <a:off x="5480050" y="6021388"/>
            <a:ext cx="301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1" name="Rectangle 709"/>
          <p:cNvSpPr/>
          <p:nvPr/>
        </p:nvSpPr>
        <p:spPr>
          <a:xfrm>
            <a:off x="5510213" y="6021388"/>
            <a:ext cx="254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2" name="Rectangle 710"/>
          <p:cNvSpPr/>
          <p:nvPr/>
        </p:nvSpPr>
        <p:spPr>
          <a:xfrm>
            <a:off x="5535613" y="6021388"/>
            <a:ext cx="301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3" name="Rectangle 711"/>
          <p:cNvSpPr/>
          <p:nvPr/>
        </p:nvSpPr>
        <p:spPr>
          <a:xfrm>
            <a:off x="5565775" y="6021388"/>
            <a:ext cx="444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4" name="Rectangle 712"/>
          <p:cNvSpPr/>
          <p:nvPr/>
        </p:nvSpPr>
        <p:spPr>
          <a:xfrm>
            <a:off x="5610225" y="6021388"/>
            <a:ext cx="444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5" name="Rectangle 713"/>
          <p:cNvSpPr/>
          <p:nvPr/>
        </p:nvSpPr>
        <p:spPr>
          <a:xfrm>
            <a:off x="5654675" y="6021388"/>
            <a:ext cx="587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6" name="Rectangle 714"/>
          <p:cNvSpPr/>
          <p:nvPr/>
        </p:nvSpPr>
        <p:spPr>
          <a:xfrm>
            <a:off x="5713413"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7" name="Freeform 715"/>
          <p:cNvSpPr/>
          <p:nvPr/>
        </p:nvSpPr>
        <p:spPr>
          <a:xfrm>
            <a:off x="4421188" y="6022975"/>
            <a:ext cx="1312862" cy="498475"/>
          </a:xfrm>
          <a:custGeom>
            <a:avLst/>
            <a:gdLst>
              <a:gd name="txL" fmla="*/ 0 w 1209"/>
              <a:gd name="txT" fmla="*/ 0 h 630"/>
              <a:gd name="txR" fmla="*/ 1209 w 1209"/>
              <a:gd name="txB" fmla="*/ 630 h 630"/>
            </a:gdLst>
            <a:ahLst/>
            <a:cxnLst>
              <a:cxn ang="0">
                <a:pos x="454" y="0"/>
              </a:cxn>
              <a:cxn ang="0">
                <a:pos x="454" y="0"/>
              </a:cxn>
              <a:cxn ang="0">
                <a:pos x="0" y="0"/>
              </a:cxn>
              <a:cxn ang="0">
                <a:pos x="0" y="314"/>
              </a:cxn>
              <a:cxn ang="0">
                <a:pos x="454" y="314"/>
              </a:cxn>
              <a:cxn ang="0">
                <a:pos x="454" y="314"/>
              </a:cxn>
              <a:cxn ang="0">
                <a:pos x="605" y="157"/>
              </a:cxn>
              <a:cxn ang="0">
                <a:pos x="454" y="0"/>
              </a:cxn>
            </a:cxnLst>
            <a:rect l="txL" t="txT" r="txR" b="txB"/>
            <a:pathLst>
              <a:path w="1209" h="630">
                <a:moveTo>
                  <a:pt x="908" y="0"/>
                </a:moveTo>
                <a:lnTo>
                  <a:pt x="908" y="0"/>
                </a:lnTo>
                <a:lnTo>
                  <a:pt x="0" y="0"/>
                </a:lnTo>
                <a:lnTo>
                  <a:pt x="0" y="630"/>
                </a:lnTo>
                <a:lnTo>
                  <a:pt x="908" y="630"/>
                </a:lnTo>
                <a:lnTo>
                  <a:pt x="1209" y="315"/>
                </a:lnTo>
                <a:lnTo>
                  <a:pt x="908" y="0"/>
                </a:lnTo>
                <a:close/>
              </a:path>
            </a:pathLst>
          </a:custGeom>
          <a:no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3408" name="Rectangle 716"/>
          <p:cNvSpPr/>
          <p:nvPr/>
        </p:nvSpPr>
        <p:spPr>
          <a:xfrm>
            <a:off x="3455988" y="6021388"/>
            <a:ext cx="841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09" name="Rectangle 717"/>
          <p:cNvSpPr/>
          <p:nvPr/>
        </p:nvSpPr>
        <p:spPr>
          <a:xfrm>
            <a:off x="3540125" y="6021388"/>
            <a:ext cx="793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0" name="Rectangle 718"/>
          <p:cNvSpPr/>
          <p:nvPr/>
        </p:nvSpPr>
        <p:spPr>
          <a:xfrm>
            <a:off x="3619500" y="6021388"/>
            <a:ext cx="508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1" name="Rectangle 719"/>
          <p:cNvSpPr/>
          <p:nvPr/>
        </p:nvSpPr>
        <p:spPr>
          <a:xfrm>
            <a:off x="3670300" y="6021388"/>
            <a:ext cx="460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2" name="Rectangle 720"/>
          <p:cNvSpPr/>
          <p:nvPr/>
        </p:nvSpPr>
        <p:spPr>
          <a:xfrm>
            <a:off x="3716338" y="6021388"/>
            <a:ext cx="349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3" name="Rectangle 721"/>
          <p:cNvSpPr/>
          <p:nvPr/>
        </p:nvSpPr>
        <p:spPr>
          <a:xfrm>
            <a:off x="3751263" y="6021388"/>
            <a:ext cx="365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4" name="Rectangle 722"/>
          <p:cNvSpPr/>
          <p:nvPr/>
        </p:nvSpPr>
        <p:spPr>
          <a:xfrm>
            <a:off x="3787775" y="6021388"/>
            <a:ext cx="301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5" name="Rectangle 723"/>
          <p:cNvSpPr/>
          <p:nvPr/>
        </p:nvSpPr>
        <p:spPr>
          <a:xfrm>
            <a:off x="3817938" y="6021388"/>
            <a:ext cx="269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6" name="Rectangle 724"/>
          <p:cNvSpPr/>
          <p:nvPr/>
        </p:nvSpPr>
        <p:spPr>
          <a:xfrm>
            <a:off x="3844925" y="6021388"/>
            <a:ext cx="254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7" name="Rectangle 725"/>
          <p:cNvSpPr/>
          <p:nvPr/>
        </p:nvSpPr>
        <p:spPr>
          <a:xfrm>
            <a:off x="3870325"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8" name="Rectangle 726"/>
          <p:cNvSpPr/>
          <p:nvPr/>
        </p:nvSpPr>
        <p:spPr>
          <a:xfrm>
            <a:off x="3889375" y="6021388"/>
            <a:ext cx="269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19" name="Rectangle 727"/>
          <p:cNvSpPr/>
          <p:nvPr/>
        </p:nvSpPr>
        <p:spPr>
          <a:xfrm>
            <a:off x="3916363"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0" name="Rectangle 728"/>
          <p:cNvSpPr/>
          <p:nvPr/>
        </p:nvSpPr>
        <p:spPr>
          <a:xfrm>
            <a:off x="3937000"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1" name="Rectangle 729"/>
          <p:cNvSpPr/>
          <p:nvPr/>
        </p:nvSpPr>
        <p:spPr>
          <a:xfrm>
            <a:off x="3956050"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2" name="Rectangle 730"/>
          <p:cNvSpPr/>
          <p:nvPr/>
        </p:nvSpPr>
        <p:spPr>
          <a:xfrm>
            <a:off x="397668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3" name="Rectangle 731"/>
          <p:cNvSpPr/>
          <p:nvPr/>
        </p:nvSpPr>
        <p:spPr>
          <a:xfrm>
            <a:off x="3994150"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4" name="Rectangle 732"/>
          <p:cNvSpPr/>
          <p:nvPr/>
        </p:nvSpPr>
        <p:spPr>
          <a:xfrm>
            <a:off x="4011613"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5" name="Rectangle 733"/>
          <p:cNvSpPr/>
          <p:nvPr/>
        </p:nvSpPr>
        <p:spPr>
          <a:xfrm>
            <a:off x="4029075"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6" name="Rectangle 734"/>
          <p:cNvSpPr/>
          <p:nvPr/>
        </p:nvSpPr>
        <p:spPr>
          <a:xfrm>
            <a:off x="4051300"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7" name="Rectangle 735"/>
          <p:cNvSpPr/>
          <p:nvPr/>
        </p:nvSpPr>
        <p:spPr>
          <a:xfrm>
            <a:off x="4064000"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8" name="Rectangle 736"/>
          <p:cNvSpPr/>
          <p:nvPr/>
        </p:nvSpPr>
        <p:spPr>
          <a:xfrm>
            <a:off x="407828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29" name="Rectangle 737"/>
          <p:cNvSpPr/>
          <p:nvPr/>
        </p:nvSpPr>
        <p:spPr>
          <a:xfrm>
            <a:off x="4095750"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0" name="Rectangle 738"/>
          <p:cNvSpPr/>
          <p:nvPr/>
        </p:nvSpPr>
        <p:spPr>
          <a:xfrm>
            <a:off x="411480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1" name="Rectangle 739"/>
          <p:cNvSpPr/>
          <p:nvPr/>
        </p:nvSpPr>
        <p:spPr>
          <a:xfrm>
            <a:off x="413067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2" name="Rectangle 740"/>
          <p:cNvSpPr/>
          <p:nvPr/>
        </p:nvSpPr>
        <p:spPr>
          <a:xfrm>
            <a:off x="4146550"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3" name="Rectangle 741"/>
          <p:cNvSpPr/>
          <p:nvPr/>
        </p:nvSpPr>
        <p:spPr>
          <a:xfrm>
            <a:off x="4160838"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4" name="Rectangle 742"/>
          <p:cNvSpPr/>
          <p:nvPr/>
        </p:nvSpPr>
        <p:spPr>
          <a:xfrm>
            <a:off x="4176713"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5" name="Rectangle 743"/>
          <p:cNvSpPr/>
          <p:nvPr/>
        </p:nvSpPr>
        <p:spPr>
          <a:xfrm>
            <a:off x="4194175"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6" name="Rectangle 744"/>
          <p:cNvSpPr/>
          <p:nvPr/>
        </p:nvSpPr>
        <p:spPr>
          <a:xfrm>
            <a:off x="4208463"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7" name="Rectangle 745"/>
          <p:cNvSpPr/>
          <p:nvPr/>
        </p:nvSpPr>
        <p:spPr>
          <a:xfrm>
            <a:off x="422275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8" name="Rectangle 746"/>
          <p:cNvSpPr/>
          <p:nvPr/>
        </p:nvSpPr>
        <p:spPr>
          <a:xfrm>
            <a:off x="423862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39" name="Rectangle 747"/>
          <p:cNvSpPr/>
          <p:nvPr/>
        </p:nvSpPr>
        <p:spPr>
          <a:xfrm>
            <a:off x="425450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0" name="Rectangle 748"/>
          <p:cNvSpPr/>
          <p:nvPr/>
        </p:nvSpPr>
        <p:spPr>
          <a:xfrm>
            <a:off x="4270375"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1" name="Rectangle 749"/>
          <p:cNvSpPr/>
          <p:nvPr/>
        </p:nvSpPr>
        <p:spPr>
          <a:xfrm>
            <a:off x="4284663"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2" name="Rectangle 750"/>
          <p:cNvSpPr/>
          <p:nvPr/>
        </p:nvSpPr>
        <p:spPr>
          <a:xfrm>
            <a:off x="4300538"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3" name="Rectangle 751"/>
          <p:cNvSpPr/>
          <p:nvPr/>
        </p:nvSpPr>
        <p:spPr>
          <a:xfrm>
            <a:off x="431958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4" name="Rectangle 752"/>
          <p:cNvSpPr/>
          <p:nvPr/>
        </p:nvSpPr>
        <p:spPr>
          <a:xfrm>
            <a:off x="433705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5" name="Rectangle 753"/>
          <p:cNvSpPr/>
          <p:nvPr/>
        </p:nvSpPr>
        <p:spPr>
          <a:xfrm>
            <a:off x="4352925"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6" name="Rectangle 754"/>
          <p:cNvSpPr/>
          <p:nvPr/>
        </p:nvSpPr>
        <p:spPr>
          <a:xfrm>
            <a:off x="4371975"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7" name="Rectangle 755"/>
          <p:cNvSpPr/>
          <p:nvPr/>
        </p:nvSpPr>
        <p:spPr>
          <a:xfrm>
            <a:off x="4386263"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8" name="Rectangle 756"/>
          <p:cNvSpPr/>
          <p:nvPr/>
        </p:nvSpPr>
        <p:spPr>
          <a:xfrm>
            <a:off x="4408488"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49" name="Rectangle 757"/>
          <p:cNvSpPr/>
          <p:nvPr/>
        </p:nvSpPr>
        <p:spPr>
          <a:xfrm>
            <a:off x="4427538"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0" name="Rectangle 758"/>
          <p:cNvSpPr/>
          <p:nvPr/>
        </p:nvSpPr>
        <p:spPr>
          <a:xfrm>
            <a:off x="4449763"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1" name="Rectangle 759"/>
          <p:cNvSpPr/>
          <p:nvPr/>
        </p:nvSpPr>
        <p:spPr>
          <a:xfrm>
            <a:off x="4468813" y="6021388"/>
            <a:ext cx="269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2" name="Rectangle 760"/>
          <p:cNvSpPr/>
          <p:nvPr/>
        </p:nvSpPr>
        <p:spPr>
          <a:xfrm>
            <a:off x="4495800"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3" name="Rectangle 761"/>
          <p:cNvSpPr/>
          <p:nvPr/>
        </p:nvSpPr>
        <p:spPr>
          <a:xfrm>
            <a:off x="4516438" y="6021388"/>
            <a:ext cx="285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4" name="Rectangle 762"/>
          <p:cNvSpPr/>
          <p:nvPr/>
        </p:nvSpPr>
        <p:spPr>
          <a:xfrm>
            <a:off x="4545013" y="6021388"/>
            <a:ext cx="285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5" name="Rectangle 763"/>
          <p:cNvSpPr/>
          <p:nvPr/>
        </p:nvSpPr>
        <p:spPr>
          <a:xfrm>
            <a:off x="4573588" y="6021388"/>
            <a:ext cx="301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6" name="Rectangle 764"/>
          <p:cNvSpPr/>
          <p:nvPr/>
        </p:nvSpPr>
        <p:spPr>
          <a:xfrm>
            <a:off x="4603750" y="6021388"/>
            <a:ext cx="381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7" name="Rectangle 765"/>
          <p:cNvSpPr/>
          <p:nvPr/>
        </p:nvSpPr>
        <p:spPr>
          <a:xfrm>
            <a:off x="4641850" y="6021388"/>
            <a:ext cx="460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8" name="Rectangle 766"/>
          <p:cNvSpPr/>
          <p:nvPr/>
        </p:nvSpPr>
        <p:spPr>
          <a:xfrm>
            <a:off x="4687888" y="6021388"/>
            <a:ext cx="635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59" name="Rectangle 767"/>
          <p:cNvSpPr/>
          <p:nvPr/>
        </p:nvSpPr>
        <p:spPr>
          <a:xfrm>
            <a:off x="4751388"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60" name="Freeform 768"/>
          <p:cNvSpPr/>
          <p:nvPr/>
        </p:nvSpPr>
        <p:spPr>
          <a:xfrm>
            <a:off x="3457575" y="6022975"/>
            <a:ext cx="1312863" cy="498475"/>
          </a:xfrm>
          <a:custGeom>
            <a:avLst/>
            <a:gdLst>
              <a:gd name="txL" fmla="*/ 0 w 1209"/>
              <a:gd name="txT" fmla="*/ 0 h 630"/>
              <a:gd name="txR" fmla="*/ 1209 w 1209"/>
              <a:gd name="txB" fmla="*/ 630 h 630"/>
            </a:gdLst>
            <a:ahLst/>
            <a:cxnLst>
              <a:cxn ang="0">
                <a:pos x="453" y="0"/>
              </a:cxn>
              <a:cxn ang="0">
                <a:pos x="453" y="0"/>
              </a:cxn>
              <a:cxn ang="0">
                <a:pos x="0" y="0"/>
              </a:cxn>
              <a:cxn ang="0">
                <a:pos x="0" y="314"/>
              </a:cxn>
              <a:cxn ang="0">
                <a:pos x="453" y="314"/>
              </a:cxn>
              <a:cxn ang="0">
                <a:pos x="453" y="314"/>
              </a:cxn>
              <a:cxn ang="0">
                <a:pos x="605" y="157"/>
              </a:cxn>
              <a:cxn ang="0">
                <a:pos x="453" y="0"/>
              </a:cxn>
            </a:cxnLst>
            <a:rect l="txL" t="txT" r="txR" b="txB"/>
            <a:pathLst>
              <a:path w="1209" h="630">
                <a:moveTo>
                  <a:pt x="906" y="0"/>
                </a:moveTo>
                <a:lnTo>
                  <a:pt x="906" y="0"/>
                </a:lnTo>
                <a:lnTo>
                  <a:pt x="0" y="0"/>
                </a:lnTo>
                <a:lnTo>
                  <a:pt x="0" y="630"/>
                </a:lnTo>
                <a:lnTo>
                  <a:pt x="906" y="630"/>
                </a:lnTo>
                <a:lnTo>
                  <a:pt x="1209" y="315"/>
                </a:lnTo>
                <a:lnTo>
                  <a:pt x="906" y="0"/>
                </a:lnTo>
                <a:close/>
              </a:path>
            </a:pathLst>
          </a:custGeom>
          <a:no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3461" name="Freeform 770"/>
          <p:cNvSpPr/>
          <p:nvPr/>
        </p:nvSpPr>
        <p:spPr>
          <a:xfrm>
            <a:off x="2011363" y="6022975"/>
            <a:ext cx="1878012" cy="498475"/>
          </a:xfrm>
          <a:custGeom>
            <a:avLst/>
            <a:gdLst>
              <a:gd name="txL" fmla="*/ 0 w 1731"/>
              <a:gd name="txT" fmla="*/ 0 h 630"/>
              <a:gd name="txR" fmla="*/ 1731 w 1731"/>
              <a:gd name="txB" fmla="*/ 630 h 630"/>
            </a:gdLst>
            <a:ahLst/>
            <a:cxnLst>
              <a:cxn ang="0">
                <a:pos x="649" y="0"/>
              </a:cxn>
              <a:cxn ang="0">
                <a:pos x="649" y="0"/>
              </a:cxn>
              <a:cxn ang="0">
                <a:pos x="0" y="0"/>
              </a:cxn>
              <a:cxn ang="0">
                <a:pos x="0" y="314"/>
              </a:cxn>
              <a:cxn ang="0">
                <a:pos x="649" y="314"/>
              </a:cxn>
              <a:cxn ang="0">
                <a:pos x="649" y="314"/>
              </a:cxn>
              <a:cxn ang="0">
                <a:pos x="866" y="157"/>
              </a:cxn>
              <a:cxn ang="0">
                <a:pos x="649" y="0"/>
              </a:cxn>
            </a:cxnLst>
            <a:rect l="txL" t="txT" r="txR" b="txB"/>
            <a:pathLst>
              <a:path w="1731" h="630">
                <a:moveTo>
                  <a:pt x="1298" y="0"/>
                </a:moveTo>
                <a:lnTo>
                  <a:pt x="1298" y="0"/>
                </a:lnTo>
                <a:lnTo>
                  <a:pt x="0" y="0"/>
                </a:lnTo>
                <a:lnTo>
                  <a:pt x="0" y="630"/>
                </a:lnTo>
                <a:lnTo>
                  <a:pt x="1298" y="630"/>
                </a:lnTo>
                <a:lnTo>
                  <a:pt x="1731" y="315"/>
                </a:lnTo>
                <a:lnTo>
                  <a:pt x="1298" y="0"/>
                </a:lnTo>
                <a:close/>
              </a:path>
            </a:pathLst>
          </a:custGeom>
          <a:no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3462" name="Rectangle 771"/>
          <p:cNvSpPr/>
          <p:nvPr/>
        </p:nvSpPr>
        <p:spPr>
          <a:xfrm>
            <a:off x="2751138" y="6186488"/>
            <a:ext cx="744537" cy="246062"/>
          </a:xfrm>
          <a:prstGeom prst="rect">
            <a:avLst/>
          </a:prstGeom>
          <a:noFill/>
          <a:ln w="9525">
            <a:noFill/>
          </a:ln>
        </p:spPr>
        <p:txBody>
          <a:bodyPr wrap="none" lIns="0" tIns="0" rIns="0" bIns="0">
            <a:spAutoFit/>
          </a:bodyPr>
          <a:p>
            <a:r>
              <a:rPr lang="zh-CN" altLang="en-US" sz="1600" b="1" dirty="0">
                <a:solidFill>
                  <a:srgbClr val="000000"/>
                </a:solidFill>
                <a:latin typeface="黑体" panose="02010609060101010101" pitchFamily="2" charset="-122"/>
                <a:ea typeface="黑体" panose="02010609060101010101" pitchFamily="2" charset="-122"/>
              </a:rPr>
              <a:t>问题点 </a:t>
            </a:r>
            <a:endParaRPr lang="zh-CN" altLang="en-US" dirty="0">
              <a:latin typeface="Tahoma" panose="020B0604030504040204" pitchFamily="34" charset="0"/>
              <a:ea typeface="黑体" panose="02010609060101010101" pitchFamily="2" charset="-122"/>
            </a:endParaRPr>
          </a:p>
        </p:txBody>
      </p:sp>
      <p:sp>
        <p:nvSpPr>
          <p:cNvPr id="73463" name="Rectangle 772"/>
          <p:cNvSpPr/>
          <p:nvPr/>
        </p:nvSpPr>
        <p:spPr>
          <a:xfrm>
            <a:off x="1146175" y="6021388"/>
            <a:ext cx="857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64" name="Rectangle 773"/>
          <p:cNvSpPr/>
          <p:nvPr/>
        </p:nvSpPr>
        <p:spPr>
          <a:xfrm>
            <a:off x="1231900" y="6021388"/>
            <a:ext cx="777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65" name="Rectangle 774"/>
          <p:cNvSpPr/>
          <p:nvPr/>
        </p:nvSpPr>
        <p:spPr>
          <a:xfrm>
            <a:off x="1309688" y="6021388"/>
            <a:ext cx="492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66" name="Rectangle 775"/>
          <p:cNvSpPr/>
          <p:nvPr/>
        </p:nvSpPr>
        <p:spPr>
          <a:xfrm>
            <a:off x="1358900" y="6021388"/>
            <a:ext cx="460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67" name="Rectangle 776"/>
          <p:cNvSpPr/>
          <p:nvPr/>
        </p:nvSpPr>
        <p:spPr>
          <a:xfrm>
            <a:off x="1404938" y="6021388"/>
            <a:ext cx="3651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68" name="Rectangle 777"/>
          <p:cNvSpPr/>
          <p:nvPr/>
        </p:nvSpPr>
        <p:spPr>
          <a:xfrm>
            <a:off x="1441450" y="6021388"/>
            <a:ext cx="349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69" name="Rectangle 778"/>
          <p:cNvSpPr/>
          <p:nvPr/>
        </p:nvSpPr>
        <p:spPr>
          <a:xfrm>
            <a:off x="1476375" y="6021388"/>
            <a:ext cx="317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0" name="Rectangle 779"/>
          <p:cNvSpPr/>
          <p:nvPr/>
        </p:nvSpPr>
        <p:spPr>
          <a:xfrm>
            <a:off x="1508125" y="6021388"/>
            <a:ext cx="254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1" name="Rectangle 780"/>
          <p:cNvSpPr/>
          <p:nvPr/>
        </p:nvSpPr>
        <p:spPr>
          <a:xfrm>
            <a:off x="1533525" y="6021388"/>
            <a:ext cx="254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2" name="Rectangle 781"/>
          <p:cNvSpPr/>
          <p:nvPr/>
        </p:nvSpPr>
        <p:spPr>
          <a:xfrm>
            <a:off x="1558925"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3" name="Rectangle 782"/>
          <p:cNvSpPr/>
          <p:nvPr/>
        </p:nvSpPr>
        <p:spPr>
          <a:xfrm>
            <a:off x="1577975" y="6021388"/>
            <a:ext cx="254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4" name="Rectangle 783"/>
          <p:cNvSpPr/>
          <p:nvPr/>
        </p:nvSpPr>
        <p:spPr>
          <a:xfrm>
            <a:off x="1603375" y="6021388"/>
            <a:ext cx="2063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5" name="Rectangle 784"/>
          <p:cNvSpPr/>
          <p:nvPr/>
        </p:nvSpPr>
        <p:spPr>
          <a:xfrm>
            <a:off x="1624013" y="6021388"/>
            <a:ext cx="2063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6" name="Rectangle 785"/>
          <p:cNvSpPr/>
          <p:nvPr/>
        </p:nvSpPr>
        <p:spPr>
          <a:xfrm>
            <a:off x="164465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7" name="Rectangle 786"/>
          <p:cNvSpPr/>
          <p:nvPr/>
        </p:nvSpPr>
        <p:spPr>
          <a:xfrm>
            <a:off x="1666875"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8" name="Rectangle 787"/>
          <p:cNvSpPr/>
          <p:nvPr/>
        </p:nvSpPr>
        <p:spPr>
          <a:xfrm>
            <a:off x="1679575"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79" name="Rectangle 788"/>
          <p:cNvSpPr/>
          <p:nvPr/>
        </p:nvSpPr>
        <p:spPr>
          <a:xfrm>
            <a:off x="170180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0" name="Rectangle 789"/>
          <p:cNvSpPr/>
          <p:nvPr/>
        </p:nvSpPr>
        <p:spPr>
          <a:xfrm>
            <a:off x="1717675" y="6021388"/>
            <a:ext cx="1905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1" name="Rectangle 790"/>
          <p:cNvSpPr/>
          <p:nvPr/>
        </p:nvSpPr>
        <p:spPr>
          <a:xfrm>
            <a:off x="1736725"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2" name="Rectangle 791"/>
          <p:cNvSpPr/>
          <p:nvPr/>
        </p:nvSpPr>
        <p:spPr>
          <a:xfrm>
            <a:off x="1754188"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3" name="Rectangle 792"/>
          <p:cNvSpPr/>
          <p:nvPr/>
        </p:nvSpPr>
        <p:spPr>
          <a:xfrm>
            <a:off x="1768475"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4" name="Rectangle 793"/>
          <p:cNvSpPr/>
          <p:nvPr/>
        </p:nvSpPr>
        <p:spPr>
          <a:xfrm>
            <a:off x="1781175"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5" name="Rectangle 794"/>
          <p:cNvSpPr/>
          <p:nvPr/>
        </p:nvSpPr>
        <p:spPr>
          <a:xfrm>
            <a:off x="1803400"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6" name="Rectangle 795"/>
          <p:cNvSpPr/>
          <p:nvPr/>
        </p:nvSpPr>
        <p:spPr>
          <a:xfrm>
            <a:off x="1820863"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7" name="Rectangle 796"/>
          <p:cNvSpPr/>
          <p:nvPr/>
        </p:nvSpPr>
        <p:spPr>
          <a:xfrm>
            <a:off x="1833563"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8" name="Rectangle 797"/>
          <p:cNvSpPr/>
          <p:nvPr/>
        </p:nvSpPr>
        <p:spPr>
          <a:xfrm>
            <a:off x="184943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89" name="Rectangle 798"/>
          <p:cNvSpPr/>
          <p:nvPr/>
        </p:nvSpPr>
        <p:spPr>
          <a:xfrm>
            <a:off x="1866900"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0" name="Rectangle 799"/>
          <p:cNvSpPr/>
          <p:nvPr/>
        </p:nvSpPr>
        <p:spPr>
          <a:xfrm>
            <a:off x="1879600" y="6021388"/>
            <a:ext cx="17463"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1" name="Rectangle 800"/>
          <p:cNvSpPr/>
          <p:nvPr/>
        </p:nvSpPr>
        <p:spPr>
          <a:xfrm>
            <a:off x="1897063" y="6021388"/>
            <a:ext cx="14287"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2" name="Rectangle 801"/>
          <p:cNvSpPr/>
          <p:nvPr/>
        </p:nvSpPr>
        <p:spPr>
          <a:xfrm>
            <a:off x="1911350"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3" name="Rectangle 802"/>
          <p:cNvSpPr/>
          <p:nvPr/>
        </p:nvSpPr>
        <p:spPr>
          <a:xfrm>
            <a:off x="192722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4" name="Rectangle 803"/>
          <p:cNvSpPr/>
          <p:nvPr/>
        </p:nvSpPr>
        <p:spPr>
          <a:xfrm>
            <a:off x="1943100"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5" name="Rectangle 804"/>
          <p:cNvSpPr/>
          <p:nvPr/>
        </p:nvSpPr>
        <p:spPr>
          <a:xfrm>
            <a:off x="1957388" y="6021388"/>
            <a:ext cx="17462"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6" name="Rectangle 805"/>
          <p:cNvSpPr/>
          <p:nvPr/>
        </p:nvSpPr>
        <p:spPr>
          <a:xfrm>
            <a:off x="1974850" y="6021388"/>
            <a:ext cx="12700"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7" name="Rectangle 806"/>
          <p:cNvSpPr/>
          <p:nvPr/>
        </p:nvSpPr>
        <p:spPr>
          <a:xfrm>
            <a:off x="1987550" y="6021388"/>
            <a:ext cx="2222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8" name="Rectangle 807"/>
          <p:cNvSpPr/>
          <p:nvPr/>
        </p:nvSpPr>
        <p:spPr>
          <a:xfrm>
            <a:off x="2009775" y="6021388"/>
            <a:ext cx="15875"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73499" name="Rectangle 808"/>
          <p:cNvSpPr/>
          <p:nvPr/>
        </p:nvSpPr>
        <p:spPr>
          <a:xfrm>
            <a:off x="2025650" y="6021388"/>
            <a:ext cx="14288" cy="501650"/>
          </a:xfrm>
          <a:prstGeom prst="rect">
            <a:avLst/>
          </a:prstGeom>
          <a:noFill/>
          <a:ln w="9525">
            <a:noFill/>
          </a:ln>
        </p:spPr>
        <p:txBody>
          <a:bodyPr/>
          <a:p>
            <a:endParaRPr lang="ja-JP" altLang="en-US" dirty="0">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p:nvPr/>
        </p:nvSpPr>
        <p:spPr>
          <a:xfrm>
            <a:off x="1116013" y="620713"/>
            <a:ext cx="7200900" cy="576262"/>
          </a:xfrm>
          <a:prstGeom prst="rect">
            <a:avLst/>
          </a:prstGeom>
          <a:noFill/>
          <a:ln w="9525">
            <a:noFill/>
          </a:ln>
        </p:spPr>
        <p:txBody>
          <a:bodyPr lIns="91432" tIns="45716" rIns="91432" bIns="45716"/>
          <a:p>
            <a:pPr>
              <a:lnSpc>
                <a:spcPct val="120000"/>
              </a:lnSpc>
              <a:spcBef>
                <a:spcPct val="20000"/>
              </a:spcBef>
            </a:pPr>
            <a:r>
              <a:rPr lang="en-US" altLang="zh-CN" sz="2800" b="1">
                <a:solidFill>
                  <a:schemeClr val="tx2"/>
                </a:solidFill>
                <a:latin typeface="黑体" panose="02010609060101010101" pitchFamily="2" charset="-122"/>
                <a:ea typeface="黑体" panose="02010609060101010101" pitchFamily="2" charset="-122"/>
              </a:rPr>
              <a:t>(1)</a:t>
            </a:r>
            <a:r>
              <a:rPr lang="zh-CN" altLang="en-US" sz="2800" b="1" dirty="0">
                <a:solidFill>
                  <a:schemeClr val="tx2"/>
                </a:solidFill>
                <a:latin typeface="黑体" panose="02010609060101010101" pitchFamily="2" charset="-122"/>
                <a:ea typeface="黑体" panose="02010609060101010101" pitchFamily="2" charset="-122"/>
              </a:rPr>
              <a:t>将问题分层次</a:t>
            </a:r>
            <a:r>
              <a:rPr lang="en-US" altLang="zh-CN" sz="2800" b="1">
                <a:solidFill>
                  <a:schemeClr val="tx2"/>
                </a:solidFill>
                <a:latin typeface="黑体" panose="02010609060101010101" pitchFamily="2" charset="-122"/>
                <a:ea typeface="黑体" panose="02010609060101010101" pitchFamily="2" charset="-122"/>
              </a:rPr>
              <a:t>,</a:t>
            </a:r>
            <a:r>
              <a:rPr lang="zh-CN" altLang="en-US" sz="2800" b="1" dirty="0">
                <a:solidFill>
                  <a:schemeClr val="tx2"/>
                </a:solidFill>
                <a:latin typeface="黑体" panose="02010609060101010101" pitchFamily="2" charset="-122"/>
                <a:ea typeface="黑体" panose="02010609060101010101" pitchFamily="2" charset="-122"/>
              </a:rPr>
              <a:t>具体化</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74755" name="Text Box 3"/>
          <p:cNvSpPr txBox="1"/>
          <p:nvPr/>
        </p:nvSpPr>
        <p:spPr>
          <a:xfrm>
            <a:off x="755650" y="4560888"/>
            <a:ext cx="7704138" cy="1608137"/>
          </a:xfrm>
          <a:prstGeom prst="rect">
            <a:avLst/>
          </a:prstGeom>
          <a:noFill/>
          <a:ln w="9525">
            <a:noFill/>
          </a:ln>
        </p:spPr>
        <p:txBody>
          <a:bodyPr lIns="89992" tIns="46796" rIns="89992" bIns="46796">
            <a:spAutoFit/>
          </a:bodyPr>
          <a:p>
            <a:pPr defTabSz="762000">
              <a:spcBef>
                <a:spcPct val="50000"/>
              </a:spcBef>
            </a:pPr>
            <a:r>
              <a:rPr lang="en-US" altLang="zh-CN" b="1">
                <a:solidFill>
                  <a:schemeClr val="tx2"/>
                </a:solidFill>
                <a:latin typeface="黑体" panose="02010609060101010101" pitchFamily="2" charset="-122"/>
                <a:ea typeface="黑体" panose="02010609060101010101" pitchFamily="2" charset="-122"/>
              </a:rPr>
              <a:t>■</a:t>
            </a:r>
            <a:r>
              <a:rPr lang="zh-CN" altLang="en-US" b="1" dirty="0">
                <a:solidFill>
                  <a:schemeClr val="tx2"/>
                </a:solidFill>
                <a:latin typeface="Tahoma" panose="020B0604030504040204" pitchFamily="34" charset="0"/>
                <a:ea typeface="黑体" panose="02010609060101010101" pitchFamily="2" charset="-122"/>
              </a:rPr>
              <a:t>在这个环节，最关键的是</a:t>
            </a:r>
            <a:r>
              <a:rPr lang="zh-CN" altLang="en-US" b="1" dirty="0">
                <a:solidFill>
                  <a:srgbClr val="CC3300"/>
                </a:solidFill>
                <a:latin typeface="Tahoma" panose="020B0604030504040204" pitchFamily="34" charset="0"/>
                <a:ea typeface="黑体" panose="02010609060101010101" pitchFamily="2" charset="-122"/>
              </a:rPr>
              <a:t>要尽量多的找出不同的切入点</a:t>
            </a:r>
            <a:endParaRPr lang="ja-JP" altLang="en-US" b="1" dirty="0">
              <a:solidFill>
                <a:schemeClr val="tx2"/>
              </a:solidFill>
              <a:latin typeface="黑体" panose="02010609060101010101" pitchFamily="2" charset="-122"/>
              <a:ea typeface="黑体" panose="02010609060101010101" pitchFamily="2" charset="-122"/>
            </a:endParaRPr>
          </a:p>
          <a:p>
            <a:pPr defTabSz="762000">
              <a:spcBef>
                <a:spcPct val="50000"/>
              </a:spcBef>
            </a:pPr>
            <a:r>
              <a:rPr lang="en-US" altLang="zh-CN" b="1">
                <a:solidFill>
                  <a:schemeClr val="tx2"/>
                </a:solidFill>
                <a:latin typeface="黑体" panose="02010609060101010101" pitchFamily="2" charset="-122"/>
                <a:ea typeface="黑体" panose="02010609060101010101" pitchFamily="2" charset="-122"/>
              </a:rPr>
              <a:t>■</a:t>
            </a:r>
            <a:r>
              <a:rPr lang="zh-CN" altLang="en-US" b="1" dirty="0">
                <a:solidFill>
                  <a:schemeClr val="tx2"/>
                </a:solidFill>
                <a:latin typeface="Tahoma" panose="020B0604030504040204" pitchFamily="34" charset="0"/>
                <a:ea typeface="黑体" panose="02010609060101010101" pitchFamily="2" charset="-122"/>
              </a:rPr>
              <a:t>将</a:t>
            </a:r>
            <a:r>
              <a:rPr lang="en-US" altLang="zh-CN" b="1">
                <a:solidFill>
                  <a:srgbClr val="CC3300"/>
                </a:solidFill>
                <a:latin typeface="Tahoma" panose="020B0604030504040204" pitchFamily="34" charset="0"/>
                <a:ea typeface="黑体" panose="02010609060101010101" pitchFamily="2" charset="-122"/>
              </a:rPr>
              <a:t>What/Where/When/Who</a:t>
            </a:r>
            <a:r>
              <a:rPr lang="zh-CN" altLang="en-US" b="1" dirty="0">
                <a:solidFill>
                  <a:schemeClr val="tx2"/>
                </a:solidFill>
                <a:latin typeface="Tahoma" panose="020B0604030504040204" pitchFamily="34" charset="0"/>
                <a:ea typeface="黑体" panose="02010609060101010101" pitchFamily="2" charset="-122"/>
              </a:rPr>
              <a:t>作为思考问题切入点的切入点</a:t>
            </a:r>
            <a:endParaRPr lang="zh-CN" altLang="en-US" b="1" dirty="0">
              <a:solidFill>
                <a:schemeClr val="tx2"/>
              </a:solidFill>
              <a:latin typeface="黑体" panose="02010609060101010101" pitchFamily="2" charset="-122"/>
              <a:ea typeface="黑体" panose="02010609060101010101" pitchFamily="2" charset="-122"/>
            </a:endParaRPr>
          </a:p>
          <a:p>
            <a:pPr defTabSz="762000">
              <a:spcBef>
                <a:spcPct val="50000"/>
              </a:spcBef>
            </a:pPr>
            <a:r>
              <a:rPr lang="en-US" altLang="zh-CN" b="1">
                <a:solidFill>
                  <a:schemeClr val="tx2"/>
                </a:solidFill>
                <a:latin typeface="黑体" panose="02010609060101010101" pitchFamily="2" charset="-122"/>
                <a:ea typeface="黑体" panose="02010609060101010101" pitchFamily="2" charset="-122"/>
              </a:rPr>
              <a:t>■</a:t>
            </a:r>
            <a:r>
              <a:rPr lang="zh-CN" altLang="en-US" b="1" dirty="0">
                <a:solidFill>
                  <a:schemeClr val="tx2"/>
                </a:solidFill>
                <a:latin typeface="黑体" panose="02010609060101010101" pitchFamily="2" charset="-122"/>
                <a:ea typeface="黑体" panose="02010609060101010101" pitchFamily="2" charset="-122"/>
              </a:rPr>
              <a:t>针对各个切入点，思考</a:t>
            </a:r>
            <a:r>
              <a:rPr lang="zh-CN" altLang="en-US" b="1" dirty="0">
                <a:solidFill>
                  <a:schemeClr val="tx2"/>
                </a:solidFill>
                <a:latin typeface="Arial" panose="020B0604020202020204" pitchFamily="34" charset="0"/>
                <a:ea typeface="黑体" panose="02010609060101010101" pitchFamily="2" charset="-122"/>
              </a:rPr>
              <a:t>“</a:t>
            </a:r>
            <a:r>
              <a:rPr lang="zh-CN" altLang="en-US" b="1" dirty="0">
                <a:solidFill>
                  <a:schemeClr val="tx2"/>
                </a:solidFill>
                <a:latin typeface="黑体" panose="02010609060101010101" pitchFamily="2" charset="-122"/>
                <a:ea typeface="黑体" panose="02010609060101010101" pitchFamily="2" charset="-122"/>
              </a:rPr>
              <a:t>如果这样分解会得到什么样的结果</a:t>
            </a:r>
            <a:r>
              <a:rPr lang="zh-CN" altLang="en-US" b="1" dirty="0">
                <a:solidFill>
                  <a:schemeClr val="tx2"/>
                </a:solidFill>
                <a:latin typeface="Arial" panose="020B0604020202020204" pitchFamily="34" charset="0"/>
                <a:ea typeface="黑体" panose="02010609060101010101" pitchFamily="2" charset="-122"/>
              </a:rPr>
              <a:t>”</a:t>
            </a:r>
            <a:r>
              <a:rPr lang="zh-CN" altLang="en-US" b="1" dirty="0">
                <a:solidFill>
                  <a:schemeClr val="tx2"/>
                </a:solidFill>
                <a:latin typeface="黑体" panose="02010609060101010101" pitchFamily="2" charset="-122"/>
                <a:ea typeface="黑体" panose="02010609060101010101" pitchFamily="2" charset="-122"/>
              </a:rPr>
              <a:t>，试着</a:t>
            </a:r>
            <a:endParaRPr lang="zh-CN" altLang="en-US" b="1" dirty="0">
              <a:solidFill>
                <a:schemeClr val="tx2"/>
              </a:solidFill>
              <a:latin typeface="黑体" panose="02010609060101010101" pitchFamily="2" charset="-122"/>
              <a:ea typeface="黑体" panose="02010609060101010101" pitchFamily="2" charset="-122"/>
            </a:endParaRPr>
          </a:p>
          <a:p>
            <a:pPr defTabSz="762000">
              <a:spcBef>
                <a:spcPct val="50000"/>
              </a:spcBef>
            </a:pPr>
            <a:r>
              <a:rPr lang="zh-CN" altLang="en-US" b="1" dirty="0">
                <a:solidFill>
                  <a:schemeClr val="tx2"/>
                </a:solidFill>
                <a:latin typeface="黑体" panose="02010609060101010101" pitchFamily="2" charset="-122"/>
                <a:ea typeface="黑体" panose="02010609060101010101" pitchFamily="2" charset="-122"/>
              </a:rPr>
              <a:t>  寻找</a:t>
            </a:r>
            <a:r>
              <a:rPr lang="zh-CN" altLang="en-US" b="1" dirty="0">
                <a:solidFill>
                  <a:srgbClr val="CC3300"/>
                </a:solidFill>
                <a:latin typeface="Arial" panose="020B0604020202020204" pitchFamily="34" charset="0"/>
                <a:ea typeface="黑体" panose="02010609060101010101" pitchFamily="2" charset="-122"/>
              </a:rPr>
              <a:t>“</a:t>
            </a:r>
            <a:r>
              <a:rPr lang="zh-CN" altLang="en-US" b="1" dirty="0">
                <a:solidFill>
                  <a:srgbClr val="CC3300"/>
                </a:solidFill>
                <a:latin typeface="黑体" panose="02010609060101010101" pitchFamily="2" charset="-122"/>
                <a:ea typeface="黑体" panose="02010609060101010101" pitchFamily="2" charset="-122"/>
              </a:rPr>
              <a:t>合适的切入点</a:t>
            </a:r>
            <a:r>
              <a:rPr lang="zh-CN" altLang="en-US" b="1" dirty="0">
                <a:solidFill>
                  <a:srgbClr val="CC3300"/>
                </a:solidFill>
                <a:latin typeface="Arial" panose="020B0604020202020204" pitchFamily="34" charset="0"/>
                <a:ea typeface="黑体" panose="02010609060101010101" pitchFamily="2" charset="-122"/>
              </a:rPr>
              <a:t>”</a:t>
            </a:r>
            <a:endParaRPr lang="zh-CN" altLang="en-US" b="1" dirty="0">
              <a:solidFill>
                <a:srgbClr val="CC3300"/>
              </a:solidFill>
              <a:latin typeface="黑体" panose="02010609060101010101" pitchFamily="2" charset="-122"/>
              <a:ea typeface="黑体" panose="02010609060101010101" pitchFamily="2" charset="-122"/>
            </a:endParaRPr>
          </a:p>
        </p:txBody>
      </p:sp>
      <p:sp>
        <p:nvSpPr>
          <p:cNvPr id="74756" name="AutoShape 4"/>
          <p:cNvSpPr>
            <a:spLocks noChangeAspect="1"/>
          </p:cNvSpPr>
          <p:nvPr/>
        </p:nvSpPr>
        <p:spPr>
          <a:xfrm>
            <a:off x="2036763" y="1736725"/>
            <a:ext cx="2952750" cy="334963"/>
          </a:xfrm>
          <a:prstGeom prst="roundRect">
            <a:avLst>
              <a:gd name="adj" fmla="val 16667"/>
            </a:avLst>
          </a:prstGeom>
          <a:gradFill rotWithShape="1">
            <a:gsLst>
              <a:gs pos="0">
                <a:srgbClr val="FFFFFF"/>
              </a:gs>
              <a:gs pos="100000">
                <a:srgbClr val="99CCFF"/>
              </a:gs>
            </a:gsLst>
            <a:path path="shape">
              <a:fillToRect l="50000" t="50000" r="50000" b="50000"/>
            </a:path>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400" b="1" dirty="0">
                <a:latin typeface="黑体" panose="02010609060101010101" pitchFamily="2" charset="-122"/>
                <a:ea typeface="黑体" panose="02010609060101010101" pitchFamily="2" charset="-122"/>
              </a:rPr>
              <a:t>大而模糊的问题</a:t>
            </a:r>
            <a:endParaRPr lang="zh-CN" altLang="en-US" sz="2400" b="1" dirty="0">
              <a:latin typeface="黑体" panose="02010609060101010101" pitchFamily="2" charset="-122"/>
              <a:ea typeface="黑体" panose="02010609060101010101" pitchFamily="2" charset="-122"/>
            </a:endParaRPr>
          </a:p>
        </p:txBody>
      </p:sp>
      <p:sp>
        <p:nvSpPr>
          <p:cNvPr id="74757" name="AutoShape 5"/>
          <p:cNvSpPr>
            <a:spLocks noChangeAspect="1"/>
          </p:cNvSpPr>
          <p:nvPr/>
        </p:nvSpPr>
        <p:spPr>
          <a:xfrm>
            <a:off x="1331913" y="2503488"/>
            <a:ext cx="922337" cy="3349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4758" name="AutoShape 6"/>
          <p:cNvSpPr>
            <a:spLocks noChangeAspect="1"/>
          </p:cNvSpPr>
          <p:nvPr/>
        </p:nvSpPr>
        <p:spPr>
          <a:xfrm>
            <a:off x="2843213" y="2503488"/>
            <a:ext cx="1341437" cy="3349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4759" name="AutoShape 7"/>
          <p:cNvSpPr>
            <a:spLocks noChangeAspect="1"/>
          </p:cNvSpPr>
          <p:nvPr/>
        </p:nvSpPr>
        <p:spPr>
          <a:xfrm>
            <a:off x="4918075" y="2503488"/>
            <a:ext cx="920750" cy="3349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cxnSp>
        <p:nvCxnSpPr>
          <p:cNvPr id="74760" name="AutoShape 8"/>
          <p:cNvCxnSpPr>
            <a:cxnSpLocks noChangeAspect="1"/>
            <a:stCxn id="74756" idx="2"/>
            <a:endCxn id="74758" idx="0"/>
          </p:cNvCxnSpPr>
          <p:nvPr/>
        </p:nvCxnSpPr>
        <p:spPr>
          <a:xfrm>
            <a:off x="3597275" y="2174875"/>
            <a:ext cx="1588" cy="454025"/>
          </a:xfrm>
          <a:prstGeom prst="straightConnector1">
            <a:avLst/>
          </a:prstGeom>
          <a:ln w="19050" cap="flat" cmpd="sng">
            <a:solidFill>
              <a:schemeClr val="tx1"/>
            </a:solidFill>
            <a:prstDash val="solid"/>
            <a:headEnd type="none" w="med" len="med"/>
            <a:tailEnd type="triangle" w="med" len="med"/>
          </a:ln>
        </p:spPr>
      </p:cxnSp>
      <p:cxnSp>
        <p:nvCxnSpPr>
          <p:cNvPr id="74761" name="AutoShape 9"/>
          <p:cNvCxnSpPr>
            <a:cxnSpLocks noChangeAspect="1"/>
            <a:stCxn id="74756" idx="2"/>
            <a:endCxn id="74757" idx="0"/>
          </p:cNvCxnSpPr>
          <p:nvPr/>
        </p:nvCxnSpPr>
        <p:spPr>
          <a:xfrm rot="5400000">
            <a:off x="2489200" y="1520825"/>
            <a:ext cx="454025" cy="1760538"/>
          </a:xfrm>
          <a:prstGeom prst="bentConnector3">
            <a:avLst>
              <a:gd name="adj1" fmla="val 49648"/>
            </a:avLst>
          </a:prstGeom>
          <a:ln w="19050" cap="flat" cmpd="sng">
            <a:solidFill>
              <a:schemeClr val="tx1"/>
            </a:solidFill>
            <a:prstDash val="solid"/>
            <a:miter/>
            <a:headEnd type="none" w="med" len="med"/>
            <a:tailEnd type="triangle" w="med" len="med"/>
          </a:ln>
        </p:spPr>
      </p:cxnSp>
      <p:cxnSp>
        <p:nvCxnSpPr>
          <p:cNvPr id="74762" name="AutoShape 10"/>
          <p:cNvCxnSpPr>
            <a:cxnSpLocks noChangeAspect="1"/>
            <a:stCxn id="74756" idx="2"/>
            <a:endCxn id="74759" idx="0"/>
          </p:cNvCxnSpPr>
          <p:nvPr/>
        </p:nvCxnSpPr>
        <p:spPr>
          <a:xfrm rot="-5400000" flipH="1">
            <a:off x="4324350" y="1446213"/>
            <a:ext cx="454025" cy="1909762"/>
          </a:xfrm>
          <a:prstGeom prst="bentConnector3">
            <a:avLst>
              <a:gd name="adj1" fmla="val 49648"/>
            </a:avLst>
          </a:prstGeom>
          <a:ln w="19050" cap="flat" cmpd="sng">
            <a:solidFill>
              <a:schemeClr val="tx1"/>
            </a:solidFill>
            <a:prstDash val="solid"/>
            <a:miter/>
            <a:headEnd type="none" w="med" len="med"/>
            <a:tailEnd type="triangle" w="med" len="med"/>
          </a:ln>
        </p:spPr>
      </p:cxnSp>
      <p:sp>
        <p:nvSpPr>
          <p:cNvPr id="74763" name="AutoShape 11"/>
          <p:cNvSpPr>
            <a:spLocks noChangeAspect="1"/>
          </p:cNvSpPr>
          <p:nvPr/>
        </p:nvSpPr>
        <p:spPr>
          <a:xfrm>
            <a:off x="2411413" y="3511550"/>
            <a:ext cx="646112" cy="515938"/>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4764" name="AutoShape 12"/>
          <p:cNvSpPr>
            <a:spLocks noChangeAspect="1"/>
          </p:cNvSpPr>
          <p:nvPr/>
        </p:nvSpPr>
        <p:spPr>
          <a:xfrm>
            <a:off x="3132138" y="3441700"/>
            <a:ext cx="752475" cy="601663"/>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4765" name="AutoShape 13"/>
          <p:cNvSpPr>
            <a:spLocks noChangeAspect="1"/>
          </p:cNvSpPr>
          <p:nvPr/>
        </p:nvSpPr>
        <p:spPr>
          <a:xfrm>
            <a:off x="3995738" y="3482975"/>
            <a:ext cx="682625" cy="546100"/>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cxnSp>
        <p:nvCxnSpPr>
          <p:cNvPr id="74766" name="AutoShape 14"/>
          <p:cNvCxnSpPr>
            <a:cxnSpLocks noChangeAspect="1"/>
            <a:stCxn id="74758" idx="2"/>
            <a:endCxn id="74764" idx="0"/>
          </p:cNvCxnSpPr>
          <p:nvPr/>
        </p:nvCxnSpPr>
        <p:spPr>
          <a:xfrm flipH="1">
            <a:off x="3592513" y="2979738"/>
            <a:ext cx="6350" cy="633412"/>
          </a:xfrm>
          <a:prstGeom prst="straightConnector1">
            <a:avLst/>
          </a:prstGeom>
          <a:ln w="19050" cap="flat" cmpd="sng">
            <a:solidFill>
              <a:schemeClr val="tx1"/>
            </a:solidFill>
            <a:prstDash val="solid"/>
            <a:headEnd type="none" w="med" len="med"/>
            <a:tailEnd type="triangle" w="med" len="med"/>
          </a:ln>
        </p:spPr>
      </p:cxnSp>
      <p:cxnSp>
        <p:nvCxnSpPr>
          <p:cNvPr id="74767" name="AutoShape 15"/>
          <p:cNvCxnSpPr>
            <a:cxnSpLocks noChangeAspect="1"/>
            <a:stCxn id="74758" idx="2"/>
            <a:endCxn id="74763" idx="0"/>
          </p:cNvCxnSpPr>
          <p:nvPr/>
        </p:nvCxnSpPr>
        <p:spPr>
          <a:xfrm rot="5400000">
            <a:off x="2844800" y="2933700"/>
            <a:ext cx="708025" cy="798513"/>
          </a:xfrm>
          <a:prstGeom prst="bentConnector3">
            <a:avLst>
              <a:gd name="adj1" fmla="val 49778"/>
            </a:avLst>
          </a:prstGeom>
          <a:ln w="19050" cap="flat" cmpd="sng">
            <a:solidFill>
              <a:schemeClr val="tx1"/>
            </a:solidFill>
            <a:prstDash val="solid"/>
            <a:miter/>
            <a:headEnd type="none" w="med" len="med"/>
            <a:tailEnd type="triangle" w="med" len="med"/>
          </a:ln>
        </p:spPr>
      </p:cxnSp>
      <p:cxnSp>
        <p:nvCxnSpPr>
          <p:cNvPr id="74768" name="AutoShape 16"/>
          <p:cNvCxnSpPr>
            <a:cxnSpLocks noChangeAspect="1"/>
            <a:stCxn id="74758" idx="2"/>
            <a:endCxn id="74765" idx="0"/>
          </p:cNvCxnSpPr>
          <p:nvPr/>
        </p:nvCxnSpPr>
        <p:spPr>
          <a:xfrm rot="-5400000" flipH="1">
            <a:off x="3679825" y="2897188"/>
            <a:ext cx="677863" cy="841375"/>
          </a:xfrm>
          <a:prstGeom prst="bentConnector3">
            <a:avLst>
              <a:gd name="adj1" fmla="val 49884"/>
            </a:avLst>
          </a:prstGeom>
          <a:ln w="19050" cap="flat" cmpd="sng">
            <a:solidFill>
              <a:schemeClr val="tx1"/>
            </a:solidFill>
            <a:prstDash val="solid"/>
            <a:miter/>
            <a:headEnd type="none" w="med" len="med"/>
            <a:tailEnd type="triangle" w="med" len="med"/>
          </a:ln>
        </p:spPr>
      </p:cxnSp>
      <p:sp>
        <p:nvSpPr>
          <p:cNvPr id="74769" name="AutoShape 17"/>
          <p:cNvSpPr>
            <a:spLocks noChangeAspect="1"/>
          </p:cNvSpPr>
          <p:nvPr/>
        </p:nvSpPr>
        <p:spPr>
          <a:xfrm>
            <a:off x="4757738" y="3468688"/>
            <a:ext cx="649287" cy="51911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4770" name="AutoShape 18"/>
          <p:cNvSpPr>
            <a:spLocks noChangeAspect="1"/>
          </p:cNvSpPr>
          <p:nvPr/>
        </p:nvSpPr>
        <p:spPr>
          <a:xfrm>
            <a:off x="5507038" y="3443288"/>
            <a:ext cx="649287" cy="51911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cxnSp>
        <p:nvCxnSpPr>
          <p:cNvPr id="74771" name="AutoShape 19"/>
          <p:cNvCxnSpPr>
            <a:cxnSpLocks noChangeAspect="1"/>
            <a:stCxn id="74759" idx="2"/>
            <a:endCxn id="74770" idx="0"/>
          </p:cNvCxnSpPr>
          <p:nvPr/>
        </p:nvCxnSpPr>
        <p:spPr>
          <a:xfrm rot="-5400000" flipH="1">
            <a:off x="5421313" y="3065463"/>
            <a:ext cx="635000" cy="463550"/>
          </a:xfrm>
          <a:prstGeom prst="bentConnector3">
            <a:avLst>
              <a:gd name="adj1" fmla="val 49750"/>
            </a:avLst>
          </a:prstGeom>
          <a:ln w="19050" cap="flat" cmpd="sng">
            <a:solidFill>
              <a:schemeClr val="tx1"/>
            </a:solidFill>
            <a:prstDash val="solid"/>
            <a:miter/>
            <a:headEnd type="none" w="med" len="med"/>
            <a:tailEnd type="triangle" w="med" len="med"/>
          </a:ln>
        </p:spPr>
      </p:cxnSp>
      <p:cxnSp>
        <p:nvCxnSpPr>
          <p:cNvPr id="74772" name="AutoShape 20"/>
          <p:cNvCxnSpPr>
            <a:cxnSpLocks noChangeAspect="1"/>
            <a:stCxn id="74759" idx="2"/>
            <a:endCxn id="74769" idx="0"/>
          </p:cNvCxnSpPr>
          <p:nvPr/>
        </p:nvCxnSpPr>
        <p:spPr>
          <a:xfrm rot="5400000">
            <a:off x="5024438" y="3159125"/>
            <a:ext cx="661987" cy="303213"/>
          </a:xfrm>
          <a:prstGeom prst="bentConnector3">
            <a:avLst>
              <a:gd name="adj1" fmla="val 49880"/>
            </a:avLst>
          </a:prstGeom>
          <a:ln w="19050" cap="flat" cmpd="sng">
            <a:solidFill>
              <a:schemeClr val="tx1"/>
            </a:solidFill>
            <a:prstDash val="solid"/>
            <a:miter/>
            <a:headEnd type="none" w="med" len="med"/>
            <a:tailEnd type="triangle" w="med" len="med"/>
          </a:ln>
        </p:spPr>
      </p:cxnSp>
      <p:sp>
        <p:nvSpPr>
          <p:cNvPr id="74773" name="AutoShape 21"/>
          <p:cNvSpPr>
            <a:spLocks noChangeAspect="1"/>
          </p:cNvSpPr>
          <p:nvPr/>
        </p:nvSpPr>
        <p:spPr>
          <a:xfrm>
            <a:off x="827088" y="3511550"/>
            <a:ext cx="636587" cy="508000"/>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4774" name="AutoShape 22"/>
          <p:cNvSpPr>
            <a:spLocks noChangeAspect="1"/>
          </p:cNvSpPr>
          <p:nvPr/>
        </p:nvSpPr>
        <p:spPr>
          <a:xfrm>
            <a:off x="1619250" y="3511550"/>
            <a:ext cx="647700" cy="517525"/>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cxnSp>
        <p:nvCxnSpPr>
          <p:cNvPr id="74775" name="AutoShape 23"/>
          <p:cNvCxnSpPr>
            <a:cxnSpLocks noChangeAspect="1"/>
            <a:stCxn id="74757" idx="2"/>
            <a:endCxn id="74774" idx="0"/>
          </p:cNvCxnSpPr>
          <p:nvPr/>
        </p:nvCxnSpPr>
        <p:spPr>
          <a:xfrm rot="-5400000" flipH="1">
            <a:off x="1558925" y="3257550"/>
            <a:ext cx="708025" cy="152400"/>
          </a:xfrm>
          <a:prstGeom prst="bentConnector3">
            <a:avLst>
              <a:gd name="adj1" fmla="val 49778"/>
            </a:avLst>
          </a:prstGeom>
          <a:ln w="19050" cap="flat" cmpd="sng">
            <a:solidFill>
              <a:schemeClr val="tx1"/>
            </a:solidFill>
            <a:prstDash val="solid"/>
            <a:miter/>
            <a:headEnd type="none" w="med" len="med"/>
            <a:tailEnd type="triangle" w="med" len="med"/>
          </a:ln>
        </p:spPr>
      </p:cxnSp>
      <p:cxnSp>
        <p:nvCxnSpPr>
          <p:cNvPr id="74776" name="AutoShape 24"/>
          <p:cNvCxnSpPr>
            <a:cxnSpLocks noChangeAspect="1"/>
            <a:stCxn id="74757" idx="2"/>
            <a:endCxn id="74773" idx="0"/>
          </p:cNvCxnSpPr>
          <p:nvPr/>
        </p:nvCxnSpPr>
        <p:spPr>
          <a:xfrm rot="5400000">
            <a:off x="1150938" y="3001963"/>
            <a:ext cx="708025" cy="663575"/>
          </a:xfrm>
          <a:prstGeom prst="bentConnector3">
            <a:avLst>
              <a:gd name="adj1" fmla="val 49778"/>
            </a:avLst>
          </a:prstGeom>
          <a:ln w="19050" cap="flat" cmpd="sng">
            <a:solidFill>
              <a:schemeClr val="tx1"/>
            </a:solidFill>
            <a:prstDash val="solid"/>
            <a:miter/>
            <a:headEnd type="none" w="med" len="med"/>
            <a:tailEnd type="triangle" w="med" len="med"/>
          </a:ln>
        </p:spPr>
      </p:cxnSp>
      <p:sp>
        <p:nvSpPr>
          <p:cNvPr id="74777" name="AutoShape 25"/>
          <p:cNvSpPr>
            <a:spLocks noChangeAspect="1"/>
          </p:cNvSpPr>
          <p:nvPr/>
        </p:nvSpPr>
        <p:spPr>
          <a:xfrm>
            <a:off x="6118225" y="2400300"/>
            <a:ext cx="879475" cy="544513"/>
          </a:xfrm>
          <a:prstGeom prst="leftArrow">
            <a:avLst>
              <a:gd name="adj1" fmla="val 42500"/>
              <a:gd name="adj2" fmla="val 86523"/>
            </a:avLst>
          </a:prstGeom>
          <a:gradFill rotWithShape="0">
            <a:gsLst>
              <a:gs pos="0">
                <a:srgbClr val="FF6600"/>
              </a:gs>
              <a:gs pos="100000">
                <a:schemeClr val="bg1"/>
              </a:gs>
            </a:gsLst>
            <a:lin ang="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4778" name="Rectangle 26"/>
          <p:cNvSpPr>
            <a:spLocks noChangeAspect="1"/>
          </p:cNvSpPr>
          <p:nvPr/>
        </p:nvSpPr>
        <p:spPr>
          <a:xfrm>
            <a:off x="7104063" y="2536825"/>
            <a:ext cx="684212" cy="304800"/>
          </a:xfrm>
          <a:prstGeom prst="rect">
            <a:avLst/>
          </a:prstGeom>
          <a:noFill/>
          <a:ln w="9525">
            <a:noFill/>
          </a:ln>
        </p:spPr>
        <p:txBody>
          <a:bodyPr wrap="none" lIns="0" tIns="0" rIns="0" bIns="0">
            <a:spAutoFit/>
          </a:bodyPr>
          <a:p>
            <a:r>
              <a:rPr lang="zh-CN" altLang="en-US" sz="2000" b="1" dirty="0">
                <a:solidFill>
                  <a:schemeClr val="hlink"/>
                </a:solidFill>
                <a:latin typeface="黑体" panose="02010609060101010101" pitchFamily="2" charset="-122"/>
                <a:ea typeface="黑体" panose="02010609060101010101" pitchFamily="2" charset="-122"/>
              </a:rPr>
              <a:t>分解</a:t>
            </a:r>
            <a:r>
              <a:rPr lang="zh-CN" altLang="en-US" sz="2000" b="1" dirty="0">
                <a:solidFill>
                  <a:schemeClr val="hlink"/>
                </a:solidFill>
                <a:latin typeface="MS PGothic" panose="020B0600070205080204" pitchFamily="34" charset="-128"/>
                <a:ea typeface="MS PGothic" panose="020B0600070205080204" pitchFamily="34" charset="-128"/>
              </a:rPr>
              <a:t>  </a:t>
            </a:r>
            <a:endParaRPr lang="zh-CN" altLang="en-US" sz="2000" b="1" dirty="0">
              <a:solidFill>
                <a:schemeClr val="hlink"/>
              </a:solidFill>
              <a:latin typeface="Times New Roman" panose="02020603050405020304" pitchFamily="18" charset="0"/>
              <a:ea typeface="MS PGothic" panose="020B0600070205080204" pitchFamily="34" charset="-128"/>
            </a:endParaRPr>
          </a:p>
        </p:txBody>
      </p:sp>
      <p:sp>
        <p:nvSpPr>
          <p:cNvPr id="74779" name="Rectangle 27"/>
          <p:cNvSpPr>
            <a:spLocks noChangeAspect="1"/>
          </p:cNvSpPr>
          <p:nvPr/>
        </p:nvSpPr>
        <p:spPr>
          <a:xfrm>
            <a:off x="5064125" y="1714500"/>
            <a:ext cx="3060700" cy="304800"/>
          </a:xfrm>
          <a:prstGeom prst="rect">
            <a:avLst/>
          </a:prstGeom>
          <a:noFill/>
          <a:ln w="9525">
            <a:noFill/>
          </a:ln>
        </p:spPr>
        <p:txBody>
          <a:bodyPr wrap="none" lIns="0" tIns="0" rIns="0" bIns="0">
            <a:spAutoFit/>
          </a:bodyPr>
          <a:p>
            <a:r>
              <a:rPr lang="en-US" altLang="zh-CN" sz="2000" b="1">
                <a:latin typeface="MS PGothic" panose="020B0600070205080204" pitchFamily="34" charset="-128"/>
                <a:ea typeface="MS PGothic" panose="020B0600070205080204" pitchFamily="34" charset="-128"/>
              </a:rPr>
              <a:t>what? where ? when ? who?</a:t>
            </a:r>
            <a:endParaRPr lang="en-US" altLang="zh-CN" sz="2000" b="1">
              <a:latin typeface="MS PGothic" panose="020B0600070205080204" pitchFamily="34" charset="-128"/>
              <a:ea typeface="MS PGothic" panose="020B0600070205080204" pitchFamily="34" charset="-128"/>
            </a:endParaRPr>
          </a:p>
        </p:txBody>
      </p:sp>
      <p:sp>
        <p:nvSpPr>
          <p:cNvPr id="74780" name="AutoShape 28"/>
          <p:cNvSpPr>
            <a:spLocks noChangeAspect="1"/>
          </p:cNvSpPr>
          <p:nvPr/>
        </p:nvSpPr>
        <p:spPr>
          <a:xfrm>
            <a:off x="6189663" y="3429000"/>
            <a:ext cx="879475" cy="544513"/>
          </a:xfrm>
          <a:prstGeom prst="leftArrow">
            <a:avLst>
              <a:gd name="adj1" fmla="val 42500"/>
              <a:gd name="adj2" fmla="val 86523"/>
            </a:avLst>
          </a:prstGeom>
          <a:gradFill rotWithShape="0">
            <a:gsLst>
              <a:gs pos="0">
                <a:srgbClr val="FF6600"/>
              </a:gs>
              <a:gs pos="100000">
                <a:schemeClr val="bg1"/>
              </a:gs>
            </a:gsLst>
            <a:lin ang="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4781" name="Rectangle 29"/>
          <p:cNvSpPr>
            <a:spLocks noChangeAspect="1"/>
          </p:cNvSpPr>
          <p:nvPr/>
        </p:nvSpPr>
        <p:spPr>
          <a:xfrm>
            <a:off x="7034213" y="3497263"/>
            <a:ext cx="946150" cy="304800"/>
          </a:xfrm>
          <a:prstGeom prst="rect">
            <a:avLst/>
          </a:prstGeom>
          <a:noFill/>
          <a:ln w="9525">
            <a:noFill/>
          </a:ln>
        </p:spPr>
        <p:txBody>
          <a:bodyPr wrap="none" lIns="0" tIns="0" rIns="0" bIns="0">
            <a:spAutoFit/>
          </a:bodyPr>
          <a:p>
            <a:r>
              <a:rPr lang="zh-CN" altLang="en-US" sz="2000" b="1" dirty="0">
                <a:solidFill>
                  <a:schemeClr val="hlink"/>
                </a:solidFill>
                <a:latin typeface="黑体" panose="02010609060101010101" pitchFamily="2" charset="-122"/>
                <a:ea typeface="黑体" panose="02010609060101010101" pitchFamily="2" charset="-122"/>
              </a:rPr>
              <a:t>再分解</a:t>
            </a:r>
            <a:r>
              <a:rPr lang="zh-CN" altLang="en-US" sz="2000" b="1" dirty="0">
                <a:solidFill>
                  <a:schemeClr val="hlink"/>
                </a:solidFill>
                <a:latin typeface="MS PGothic" panose="020B0600070205080204" pitchFamily="34" charset="-128"/>
                <a:ea typeface="MS PGothic" panose="020B0600070205080204" pitchFamily="34" charset="-128"/>
              </a:rPr>
              <a:t>  </a:t>
            </a:r>
            <a:endParaRPr lang="zh-CN" altLang="en-US" sz="2000" b="1" dirty="0">
              <a:solidFill>
                <a:schemeClr val="hlink"/>
              </a:solidFill>
              <a:latin typeface="Times New Roman" panose="02020603050405020304" pitchFamily="18" charset="0"/>
              <a:ea typeface="MS PGothic" panose="020B0600070205080204" pitchFamily="34" charset="-128"/>
            </a:endParaRPr>
          </a:p>
        </p:txBody>
      </p:sp>
      <p:sp>
        <p:nvSpPr>
          <p:cNvPr id="74782" name="Rectangle 30"/>
          <p:cNvSpPr/>
          <p:nvPr/>
        </p:nvSpPr>
        <p:spPr>
          <a:xfrm>
            <a:off x="250825" y="1679575"/>
            <a:ext cx="8713788" cy="2520950"/>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4783" name="Text Box 31"/>
          <p:cNvSpPr txBox="1"/>
          <p:nvPr/>
        </p:nvSpPr>
        <p:spPr>
          <a:xfrm>
            <a:off x="0" y="0"/>
            <a:ext cx="3060700"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STEP2.</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分解问题</a:t>
            </a:r>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body" idx="4294967295"/>
          </p:nvPr>
        </p:nvSpPr>
        <p:spPr>
          <a:xfrm>
            <a:off x="468313" y="3751263"/>
            <a:ext cx="8351837" cy="1909762"/>
          </a:xfrm>
          <a:ln/>
        </p:spPr>
        <p:txBody>
          <a:bodyPr vert="horz" wrap="square" lIns="88340" tIns="44170" rIns="88340" bIns="44170" anchor="t" anchorCtr="0"/>
          <a:p>
            <a:pPr marL="0" indent="0" defTabSz="789305" eaLnBrk="1" hangingPunct="1">
              <a:lnSpc>
                <a:spcPct val="80000"/>
              </a:lnSpc>
              <a:buNone/>
            </a:pPr>
            <a:r>
              <a:rPr lang="ja-JP" altLang="en-US" sz="2000" dirty="0">
                <a:latin typeface="MS PGothic" panose="020B0600070205080204" pitchFamily="34" charset="-128"/>
                <a:ea typeface="MS PGothic" panose="020B0600070205080204" pitchFamily="34" charset="-128"/>
              </a:rPr>
              <a:t> </a:t>
            </a:r>
            <a:r>
              <a:rPr lang="en-US" altLang="zh-CN" sz="2000">
                <a:latin typeface="黑体" panose="02010609060101010101" pitchFamily="2" charset="-122"/>
                <a:ea typeface="黑体" panose="02010609060101010101" pitchFamily="2" charset="-122"/>
              </a:rPr>
              <a:t>▼ </a:t>
            </a:r>
            <a:r>
              <a:rPr lang="zh-CN" altLang="en-US" sz="2000" b="1" dirty="0">
                <a:latin typeface="黑体" panose="02010609060101010101" pitchFamily="2" charset="-122"/>
                <a:ea typeface="黑体" panose="02010609060101010101" pitchFamily="2" charset="-122"/>
              </a:rPr>
              <a:t>针对分解后的问题</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从</a:t>
            </a:r>
            <a:r>
              <a:rPr lang="zh-CN" altLang="en-US" sz="2000" b="1" dirty="0">
                <a:solidFill>
                  <a:srgbClr val="FF0000"/>
                </a:solidFill>
                <a:latin typeface="黑体" panose="02010609060101010101" pitchFamily="2" charset="-122"/>
                <a:ea typeface="黑体" panose="02010609060101010101" pitchFamily="2" charset="-122"/>
              </a:rPr>
              <a:t>重要度</a:t>
            </a:r>
            <a:r>
              <a:rPr lang="ja-JP" altLang="en-US" sz="2000" b="1" dirty="0">
                <a:solidFill>
                  <a:srgbClr val="FF0000"/>
                </a:solidFill>
                <a:latin typeface="黑体" panose="02010609060101010101" pitchFamily="2" charset="-122"/>
                <a:ea typeface="黑体" panose="02010609060101010101" pitchFamily="2" charset="-122"/>
              </a:rPr>
              <a:t>、</a:t>
            </a:r>
            <a:r>
              <a:rPr lang="zh-CN" altLang="en-US" sz="2000" b="1" dirty="0">
                <a:solidFill>
                  <a:srgbClr val="FF0000"/>
                </a:solidFill>
                <a:latin typeface="黑体" panose="02010609060101010101" pitchFamily="2" charset="-122"/>
                <a:ea typeface="黑体" panose="02010609060101010101" pitchFamily="2" charset="-122"/>
              </a:rPr>
              <a:t>紧急度</a:t>
            </a:r>
            <a:r>
              <a:rPr lang="ja-JP" altLang="en-US" sz="2000" b="1" dirty="0">
                <a:solidFill>
                  <a:srgbClr val="FF0000"/>
                </a:solidFill>
                <a:latin typeface="黑体" panose="02010609060101010101" pitchFamily="2" charset="-122"/>
                <a:ea typeface="黑体" panose="02010609060101010101" pitchFamily="2" charset="-122"/>
              </a:rPr>
              <a:t>、</a:t>
            </a:r>
            <a:r>
              <a:rPr lang="zh-CN" altLang="en-US" sz="2000" b="1" dirty="0">
                <a:solidFill>
                  <a:srgbClr val="FF0000"/>
                </a:solidFill>
                <a:latin typeface="黑体" panose="02010609060101010101" pitchFamily="2" charset="-122"/>
                <a:ea typeface="黑体" panose="02010609060101010101" pitchFamily="2" charset="-122"/>
              </a:rPr>
              <a:t>扩大倾向</a:t>
            </a:r>
            <a:r>
              <a:rPr lang="zh-CN" altLang="en-US" sz="2000" b="1" dirty="0">
                <a:latin typeface="黑体" panose="02010609060101010101" pitchFamily="2" charset="-122"/>
                <a:ea typeface="黑体" panose="02010609060101010101" pitchFamily="2" charset="-122"/>
              </a:rPr>
              <a:t>进行综合的考虑</a:t>
            </a:r>
            <a:r>
              <a:rPr lang="ja-JP" altLang="en-US" sz="2000" b="1" dirty="0">
                <a:latin typeface="黑体" panose="02010609060101010101" pitchFamily="2" charset="-122"/>
                <a:ea typeface="黑体" panose="02010609060101010101" pitchFamily="2" charset="-122"/>
              </a:rPr>
              <a:t>、</a:t>
            </a:r>
            <a:endParaRPr lang="ja-JP" altLang="en-US" sz="2000" b="1" dirty="0">
              <a:latin typeface="黑体" panose="02010609060101010101" pitchFamily="2" charset="-122"/>
              <a:ea typeface="黑体" panose="02010609060101010101" pitchFamily="2" charset="-122"/>
            </a:endParaRPr>
          </a:p>
          <a:p>
            <a:pPr marL="0" indent="0" defTabSz="789305" eaLnBrk="1" hangingPunct="1">
              <a:lnSpc>
                <a:spcPct val="80000"/>
              </a:lnSpc>
              <a:buNone/>
            </a:pPr>
            <a:r>
              <a:rPr lang="ja-JP" altLang="en-US" sz="2000" b="1" dirty="0">
                <a:latin typeface="黑体" panose="02010609060101010101" pitchFamily="2" charset="-122"/>
                <a:ea typeface="黑体" panose="02010609060101010101" pitchFamily="2" charset="-122"/>
              </a:rPr>
              <a:t>    </a:t>
            </a:r>
            <a:r>
              <a:rPr lang="zh-CN" altLang="en-US" sz="2000" b="1" dirty="0">
                <a:latin typeface="黑体" panose="02010609060101010101" pitchFamily="2" charset="-122"/>
                <a:ea typeface="黑体" panose="02010609060101010101" pitchFamily="2" charset="-122"/>
              </a:rPr>
              <a:t>决定优先顺序</a:t>
            </a:r>
            <a:endParaRPr lang="zh-CN" altLang="en-US" sz="2000" b="1" dirty="0">
              <a:latin typeface="黑体" panose="02010609060101010101" pitchFamily="2" charset="-122"/>
              <a:ea typeface="黑体" panose="02010609060101010101" pitchFamily="2" charset="-122"/>
            </a:endParaRPr>
          </a:p>
          <a:p>
            <a:pPr marL="0" indent="0" defTabSz="789305" eaLnBrk="1" hangingPunct="1">
              <a:lnSpc>
                <a:spcPct val="80000"/>
              </a:lnSpc>
              <a:buNone/>
            </a:pPr>
            <a:r>
              <a:rPr lang="ja-JP" altLang="en-US" sz="2000" dirty="0">
                <a:latin typeface="黑体" panose="02010609060101010101" pitchFamily="2" charset="-122"/>
                <a:ea typeface="黑体" panose="02010609060101010101" pitchFamily="2" charset="-122"/>
              </a:rPr>
              <a:t>  ・</a:t>
            </a:r>
            <a:r>
              <a:rPr lang="zh-CN" altLang="en-US" sz="2000" b="1" dirty="0">
                <a:solidFill>
                  <a:srgbClr val="CC3300"/>
                </a:solidFill>
                <a:latin typeface="黑体" panose="02010609060101010101" pitchFamily="2" charset="-122"/>
                <a:ea typeface="黑体" panose="02010609060101010101" pitchFamily="2" charset="-122"/>
              </a:rPr>
              <a:t>重要度</a:t>
            </a:r>
            <a:r>
              <a:rPr lang="ja-JP" altLang="en-US" sz="2000" b="1" dirty="0">
                <a:solidFill>
                  <a:srgbClr val="CC3300"/>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对理想状态的达成有多大的贡献</a:t>
            </a:r>
            <a:r>
              <a:rPr lang="en-US" altLang="zh-CN" sz="2000" b="1">
                <a:solidFill>
                  <a:schemeClr val="tx2"/>
                </a:solidFill>
                <a:latin typeface="黑体" panose="02010609060101010101" pitchFamily="2" charset="-122"/>
                <a:ea typeface="黑体" panose="02010609060101010101" pitchFamily="2" charset="-122"/>
              </a:rPr>
              <a:t>(</a:t>
            </a:r>
            <a:r>
              <a:rPr lang="zh-CN" altLang="en-US" sz="2000" b="1" dirty="0">
                <a:solidFill>
                  <a:schemeClr val="tx2"/>
                </a:solidFill>
                <a:latin typeface="黑体" panose="02010609060101010101" pitchFamily="2" charset="-122"/>
                <a:ea typeface="黑体" panose="02010609060101010101" pitchFamily="2" charset="-122"/>
              </a:rPr>
              <a:t>范围</a:t>
            </a:r>
            <a:r>
              <a:rPr lang="en-US" altLang="zh-CN" sz="2000" b="1">
                <a:solidFill>
                  <a:schemeClr val="tx2"/>
                </a:solidFill>
                <a:latin typeface="MS PGothic" panose="020B0600070205080204" pitchFamily="34" charset="-128"/>
                <a:ea typeface="黑体" panose="02010609060101010101" pitchFamily="2" charset="-122"/>
              </a:rPr>
              <a:t>·</a:t>
            </a:r>
            <a:r>
              <a:rPr lang="zh-CN" altLang="en-US" sz="2000" b="1" dirty="0">
                <a:solidFill>
                  <a:schemeClr val="tx2"/>
                </a:solidFill>
                <a:latin typeface="黑体" panose="02010609060101010101" pitchFamily="2" charset="-122"/>
                <a:ea typeface="黑体" panose="02010609060101010101" pitchFamily="2" charset="-122"/>
              </a:rPr>
              <a:t>程度</a:t>
            </a:r>
            <a:r>
              <a:rPr lang="en-US" altLang="zh-CN" sz="2000" b="1">
                <a:solidFill>
                  <a:schemeClr val="tx2"/>
                </a:solidFill>
                <a:latin typeface="黑体" panose="02010609060101010101" pitchFamily="2" charset="-122"/>
                <a:ea typeface="黑体" panose="02010609060101010101" pitchFamily="2" charset="-122"/>
              </a:rPr>
              <a:t>)</a:t>
            </a:r>
            <a:r>
              <a:rPr lang="ja-JP" altLang="en-US" sz="2000" b="1" dirty="0">
                <a:solidFill>
                  <a:schemeClr val="tx2"/>
                </a:solidFill>
                <a:latin typeface="黑体" panose="02010609060101010101" pitchFamily="2" charset="-122"/>
                <a:ea typeface="黑体" panose="02010609060101010101" pitchFamily="2" charset="-122"/>
              </a:rPr>
              <a:t>？</a:t>
            </a:r>
            <a:endParaRPr lang="en-US" altLang="zh-CN" sz="2000">
              <a:latin typeface="黑体" panose="02010609060101010101" pitchFamily="2" charset="-122"/>
              <a:ea typeface="黑体" panose="02010609060101010101" pitchFamily="2" charset="-122"/>
            </a:endParaRPr>
          </a:p>
          <a:p>
            <a:pPr marL="0" indent="0" defTabSz="789305" eaLnBrk="1" hangingPunct="1">
              <a:lnSpc>
                <a:spcPct val="80000"/>
              </a:lnSpc>
              <a:buNone/>
            </a:pPr>
            <a:r>
              <a:rPr lang="ja-JP" altLang="en-US" sz="2000" dirty="0">
                <a:latin typeface="黑体" panose="02010609060101010101" pitchFamily="2" charset="-122"/>
                <a:ea typeface="黑体" panose="02010609060101010101" pitchFamily="2" charset="-122"/>
              </a:rPr>
              <a:t>　・</a:t>
            </a:r>
            <a:r>
              <a:rPr lang="zh-CN" altLang="en-US" sz="2000" b="1" dirty="0">
                <a:solidFill>
                  <a:srgbClr val="CC3300"/>
                </a:solidFill>
                <a:latin typeface="黑体" panose="02010609060101010101" pitchFamily="2" charset="-122"/>
                <a:ea typeface="黑体" panose="02010609060101010101" pitchFamily="2" charset="-122"/>
              </a:rPr>
              <a:t>紧急度</a:t>
            </a:r>
            <a:r>
              <a:rPr lang="ja-JP" altLang="en-US" sz="2000" b="1" dirty="0">
                <a:solidFill>
                  <a:srgbClr val="CC3300"/>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不立刻处理</a:t>
            </a:r>
            <a:r>
              <a:rPr lang="en-US" altLang="zh-CN" sz="2000" b="1">
                <a:solidFill>
                  <a:schemeClr val="tx2"/>
                </a:solidFill>
                <a:latin typeface="黑体" panose="02010609060101010101" pitchFamily="2" charset="-122"/>
                <a:ea typeface="黑体" panose="02010609060101010101" pitchFamily="2" charset="-122"/>
              </a:rPr>
              <a:t>,</a:t>
            </a:r>
            <a:r>
              <a:rPr lang="zh-CN" altLang="en-US" sz="2000" b="1" dirty="0">
                <a:solidFill>
                  <a:schemeClr val="tx2"/>
                </a:solidFill>
                <a:latin typeface="黑体" panose="02010609060101010101" pitchFamily="2" charset="-122"/>
                <a:ea typeface="黑体" panose="02010609060101010101" pitchFamily="2" charset="-122"/>
              </a:rPr>
              <a:t>是否会导致严重的后果</a:t>
            </a:r>
            <a:r>
              <a:rPr lang="ja-JP" altLang="en-US" sz="2000" b="1" dirty="0">
                <a:solidFill>
                  <a:schemeClr val="tx2"/>
                </a:solidFill>
                <a:latin typeface="黑体" panose="02010609060101010101" pitchFamily="2" charset="-122"/>
                <a:ea typeface="黑体" panose="02010609060101010101" pitchFamily="2" charset="-122"/>
              </a:rPr>
              <a:t>？</a:t>
            </a:r>
            <a:r>
              <a:rPr lang="ja-JP" altLang="en-US" sz="2000" dirty="0">
                <a:latin typeface="黑体" panose="02010609060101010101" pitchFamily="2" charset="-122"/>
                <a:ea typeface="黑体" panose="02010609060101010101" pitchFamily="2" charset="-122"/>
              </a:rPr>
              <a:t>	</a:t>
            </a:r>
            <a:endParaRPr lang="ja-JP" altLang="en-US" sz="2000" dirty="0">
              <a:latin typeface="黑体" panose="02010609060101010101" pitchFamily="2" charset="-122"/>
              <a:ea typeface="黑体" panose="02010609060101010101" pitchFamily="2" charset="-122"/>
            </a:endParaRPr>
          </a:p>
          <a:p>
            <a:pPr marL="0" indent="0" defTabSz="789305" eaLnBrk="1" hangingPunct="1">
              <a:lnSpc>
                <a:spcPct val="80000"/>
              </a:lnSpc>
              <a:buNone/>
            </a:pPr>
            <a:r>
              <a:rPr lang="ja-JP" altLang="en-US" sz="2000" dirty="0">
                <a:latin typeface="黑体" panose="02010609060101010101" pitchFamily="2" charset="-122"/>
                <a:ea typeface="黑体" panose="02010609060101010101" pitchFamily="2" charset="-122"/>
              </a:rPr>
              <a:t>　・</a:t>
            </a:r>
            <a:r>
              <a:rPr lang="zh-CN" altLang="en-US" sz="2000" b="1" dirty="0">
                <a:solidFill>
                  <a:srgbClr val="CC3300"/>
                </a:solidFill>
                <a:latin typeface="黑体" panose="02010609060101010101" pitchFamily="2" charset="-122"/>
                <a:ea typeface="黑体" panose="02010609060101010101" pitchFamily="2" charset="-122"/>
              </a:rPr>
              <a:t>扩大倾向</a:t>
            </a:r>
            <a:r>
              <a:rPr lang="ja-JP" altLang="en-US" sz="2000" b="1" dirty="0">
                <a:solidFill>
                  <a:srgbClr val="CC3300"/>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如果搁置</a:t>
            </a:r>
            <a:r>
              <a:rPr lang="en-US" altLang="zh-CN" sz="2000" b="1">
                <a:solidFill>
                  <a:schemeClr val="tx2"/>
                </a:solidFill>
                <a:latin typeface="黑体" panose="02010609060101010101" pitchFamily="2" charset="-122"/>
                <a:ea typeface="黑体" panose="02010609060101010101" pitchFamily="2" charset="-122"/>
              </a:rPr>
              <a:t>,</a:t>
            </a:r>
            <a:r>
              <a:rPr lang="zh-CN" altLang="en-US" sz="2000" b="1" dirty="0">
                <a:solidFill>
                  <a:schemeClr val="tx2"/>
                </a:solidFill>
                <a:latin typeface="黑体" panose="02010609060101010101" pitchFamily="2" charset="-122"/>
                <a:ea typeface="黑体" panose="02010609060101010101" pitchFamily="2" charset="-122"/>
              </a:rPr>
              <a:t>其影响或程度是否会扩大</a:t>
            </a:r>
            <a:r>
              <a:rPr lang="ja-JP" altLang="en-US" sz="2000" b="1" dirty="0">
                <a:solidFill>
                  <a:schemeClr val="tx2"/>
                </a:solidFill>
                <a:latin typeface="黑体" panose="02010609060101010101" pitchFamily="2" charset="-122"/>
                <a:ea typeface="黑体" panose="02010609060101010101" pitchFamily="2" charset="-122"/>
              </a:rPr>
              <a:t>？</a:t>
            </a:r>
            <a:r>
              <a:rPr lang="ja-JP" altLang="en-US" sz="2000" dirty="0">
                <a:latin typeface="MS PGothic" panose="020B0600070205080204" pitchFamily="34" charset="-128"/>
                <a:ea typeface="MS PGothic" panose="020B0600070205080204" pitchFamily="34" charset="-128"/>
              </a:rPr>
              <a:t>	</a:t>
            </a:r>
            <a:endParaRPr lang="ja-JP" altLang="en-US" sz="2000" dirty="0">
              <a:latin typeface="MS PGothic" panose="020B0600070205080204" pitchFamily="34" charset="-128"/>
              <a:ea typeface="MS PGothic" panose="020B0600070205080204" pitchFamily="34" charset="-128"/>
            </a:endParaRPr>
          </a:p>
        </p:txBody>
      </p:sp>
      <p:sp>
        <p:nvSpPr>
          <p:cNvPr id="76803" name="Rectangle 3"/>
          <p:cNvSpPr/>
          <p:nvPr/>
        </p:nvSpPr>
        <p:spPr>
          <a:xfrm>
            <a:off x="1116013" y="-309562"/>
            <a:ext cx="8116887" cy="1455737"/>
          </a:xfrm>
          <a:prstGeom prst="rect">
            <a:avLst/>
          </a:prstGeom>
          <a:noFill/>
          <a:ln w="9525">
            <a:noFill/>
          </a:ln>
        </p:spPr>
        <p:txBody>
          <a:bodyPr lIns="91432" tIns="45716" rIns="91432" bIns="45716" anchor="b" anchorCtr="0"/>
          <a:p>
            <a:pPr algn="ctr"/>
            <a:r>
              <a:rPr lang="en-US" altLang="zh-CN" sz="2800" b="1">
                <a:solidFill>
                  <a:schemeClr val="tx2"/>
                </a:solidFill>
                <a:latin typeface="黑体" panose="02010609060101010101" pitchFamily="2" charset="-122"/>
                <a:ea typeface="黑体" panose="02010609060101010101" pitchFamily="2" charset="-122"/>
              </a:rPr>
              <a:t>(2)</a:t>
            </a:r>
            <a:r>
              <a:rPr lang="zh-CN" altLang="en-US" sz="2800" b="1" dirty="0">
                <a:solidFill>
                  <a:schemeClr val="tx2"/>
                </a:solidFill>
                <a:latin typeface="黑体" panose="02010609060101010101" pitchFamily="2" charset="-122"/>
                <a:ea typeface="黑体" panose="02010609060101010101" pitchFamily="2" charset="-122"/>
              </a:rPr>
              <a:t>决定优先顺序</a:t>
            </a:r>
            <a:r>
              <a:rPr lang="ja-JP" altLang="en-US" sz="2800" b="1" dirty="0">
                <a:solidFill>
                  <a:schemeClr val="tx2"/>
                </a:solidFill>
                <a:latin typeface="黑体" panose="02010609060101010101" pitchFamily="2" charset="-122"/>
                <a:ea typeface="黑体" panose="02010609060101010101" pitchFamily="2" charset="-122"/>
              </a:rPr>
              <a:t>、</a:t>
            </a:r>
            <a:r>
              <a:rPr lang="zh-CN" altLang="en-US" sz="2800" b="1" dirty="0">
                <a:solidFill>
                  <a:schemeClr val="tx2"/>
                </a:solidFill>
                <a:latin typeface="黑体" panose="02010609060101010101" pitchFamily="2" charset="-122"/>
                <a:ea typeface="黑体" panose="02010609060101010101" pitchFamily="2" charset="-122"/>
              </a:rPr>
              <a:t>选定自己要着手解决的问题</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76804" name="AutoShape 4"/>
          <p:cNvSpPr/>
          <p:nvPr/>
        </p:nvSpPr>
        <p:spPr>
          <a:xfrm>
            <a:off x="3851275" y="5372100"/>
            <a:ext cx="1152525" cy="288925"/>
          </a:xfrm>
          <a:prstGeom prst="downArrow">
            <a:avLst>
              <a:gd name="adj1" fmla="val 50000"/>
              <a:gd name="adj2" fmla="val 25000"/>
            </a:avLst>
          </a:prstGeom>
          <a:gradFill rotWithShape="1">
            <a:gsLst>
              <a:gs pos="0">
                <a:schemeClr val="bg1"/>
              </a:gs>
              <a:gs pos="50000">
                <a:srgbClr val="99CCFF"/>
              </a:gs>
              <a:gs pos="100000">
                <a:schemeClr val="bg1"/>
              </a:gs>
            </a:gsLst>
            <a:lin ang="0" scaled="1"/>
            <a:tileRect/>
          </a:gradFill>
          <a:ln w="9525" cap="flat" cmpd="sng">
            <a:solidFill>
              <a:schemeClr val="tx1"/>
            </a:solidFill>
            <a:prstDash val="solid"/>
            <a:miter/>
            <a:headEnd type="none" w="med" len="med"/>
            <a:tailEnd type="none" w="med" len="med"/>
          </a:ln>
        </p:spPr>
        <p:txBody>
          <a:bodyPr vert="eaVert" wrap="none" anchor="ctr" anchorCtr="0"/>
          <a:p>
            <a:endParaRPr lang="ja-JP" altLang="en-US" dirty="0">
              <a:latin typeface="Arial" panose="020B0604020202020204" pitchFamily="34" charset="0"/>
              <a:ea typeface="宋体" panose="02010600030101010101" pitchFamily="2" charset="-122"/>
            </a:endParaRPr>
          </a:p>
        </p:txBody>
      </p:sp>
      <p:sp>
        <p:nvSpPr>
          <p:cNvPr id="76805" name="AutoShape 5"/>
          <p:cNvSpPr/>
          <p:nvPr/>
        </p:nvSpPr>
        <p:spPr>
          <a:xfrm>
            <a:off x="2028825" y="5810250"/>
            <a:ext cx="5299075" cy="565150"/>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spAutoFit/>
          </a:bodyPr>
          <a:p>
            <a:pPr algn="ctr"/>
            <a:r>
              <a:rPr lang="zh-CN" altLang="en-US" sz="2800" b="1" dirty="0">
                <a:latin typeface="Tahoma" panose="020B0604030504040204" pitchFamily="34" charset="0"/>
                <a:ea typeface="黑体" panose="02010609060101010101" pitchFamily="2" charset="-122"/>
              </a:rPr>
              <a:t>决定</a:t>
            </a:r>
            <a:r>
              <a:rPr lang="ja-JP" altLang="en-US" sz="2800" b="1" dirty="0">
                <a:latin typeface="Tahoma" panose="020B0604030504040204" pitchFamily="34" charset="0"/>
                <a:ea typeface="黑体" panose="02010609060101010101" pitchFamily="2" charset="-122"/>
              </a:rPr>
              <a:t>「</a:t>
            </a:r>
            <a:r>
              <a:rPr lang="zh-CN" altLang="en-US" sz="2800" b="1" dirty="0">
                <a:latin typeface="Tahoma" panose="020B0604030504040204" pitchFamily="34" charset="0"/>
                <a:ea typeface="黑体" panose="02010609060101010101" pitchFamily="2" charset="-122"/>
              </a:rPr>
              <a:t>要</a:t>
            </a:r>
            <a:r>
              <a:rPr lang="zh-CN" altLang="en-US" sz="2800" b="1" dirty="0">
                <a:solidFill>
                  <a:srgbClr val="CC3300"/>
                </a:solidFill>
                <a:latin typeface="Tahoma" panose="020B0604030504040204" pitchFamily="34" charset="0"/>
                <a:ea typeface="黑体" panose="02010609060101010101" pitchFamily="2" charset="-122"/>
              </a:rPr>
              <a:t>优先</a:t>
            </a:r>
            <a:r>
              <a:rPr lang="zh-CN" altLang="en-US" sz="2800" b="1" dirty="0">
                <a:latin typeface="Tahoma" panose="020B0604030504040204" pitchFamily="34" charset="0"/>
                <a:ea typeface="黑体" panose="02010609060101010101" pitchFamily="2" charset="-122"/>
              </a:rPr>
              <a:t>着手解决的问题</a:t>
            </a:r>
            <a:r>
              <a:rPr lang="ja-JP" altLang="en-US" sz="2800" b="1" dirty="0">
                <a:latin typeface="Tahoma" panose="020B0604030504040204" pitchFamily="34" charset="0"/>
                <a:ea typeface="黑体" panose="02010609060101010101" pitchFamily="2" charset="-122"/>
              </a:rPr>
              <a:t>」</a:t>
            </a:r>
            <a:endParaRPr lang="ja-JP" altLang="en-US" sz="2800" b="1" dirty="0">
              <a:latin typeface="Tahoma" panose="020B0604030504040204" pitchFamily="34" charset="0"/>
              <a:ea typeface="黑体" panose="02010609060101010101" pitchFamily="2" charset="-122"/>
            </a:endParaRPr>
          </a:p>
        </p:txBody>
      </p:sp>
      <p:sp>
        <p:nvSpPr>
          <p:cNvPr id="76806" name="AutoShape 6"/>
          <p:cNvSpPr>
            <a:spLocks noChangeAspect="1"/>
          </p:cNvSpPr>
          <p:nvPr/>
        </p:nvSpPr>
        <p:spPr>
          <a:xfrm>
            <a:off x="1116013" y="1731963"/>
            <a:ext cx="922337" cy="3349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6807" name="AutoShape 7"/>
          <p:cNvSpPr>
            <a:spLocks noChangeAspect="1"/>
          </p:cNvSpPr>
          <p:nvPr/>
        </p:nvSpPr>
        <p:spPr>
          <a:xfrm>
            <a:off x="2843213" y="1731963"/>
            <a:ext cx="1341437" cy="3349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6808" name="AutoShape 8"/>
          <p:cNvSpPr>
            <a:spLocks noChangeAspect="1"/>
          </p:cNvSpPr>
          <p:nvPr/>
        </p:nvSpPr>
        <p:spPr>
          <a:xfrm>
            <a:off x="4803775" y="1731963"/>
            <a:ext cx="920750" cy="3349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6809" name="AutoShape 9"/>
          <p:cNvSpPr>
            <a:spLocks noChangeAspect="1"/>
          </p:cNvSpPr>
          <p:nvPr/>
        </p:nvSpPr>
        <p:spPr>
          <a:xfrm>
            <a:off x="2411413" y="2740025"/>
            <a:ext cx="646112" cy="515938"/>
          </a:xfrm>
          <a:prstGeom prst="roundRect">
            <a:avLst>
              <a:gd name="adj" fmla="val 16667"/>
            </a:avLst>
          </a:prstGeom>
          <a:gradFill rotWithShape="0">
            <a:gsLst>
              <a:gs pos="0">
                <a:schemeClr val="bg1"/>
              </a:gs>
              <a:gs pos="100000">
                <a:srgbClr val="FF6699"/>
              </a:gs>
            </a:gsLst>
            <a:path path="shape">
              <a:fillToRect l="50000" t="50000" r="50000" b="50000"/>
            </a:path>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6810" name="AutoShape 10"/>
          <p:cNvSpPr>
            <a:spLocks noChangeAspect="1"/>
          </p:cNvSpPr>
          <p:nvPr/>
        </p:nvSpPr>
        <p:spPr>
          <a:xfrm>
            <a:off x="3132138" y="2670175"/>
            <a:ext cx="752475" cy="601663"/>
          </a:xfrm>
          <a:prstGeom prst="roundRect">
            <a:avLst>
              <a:gd name="adj" fmla="val 16667"/>
            </a:avLst>
          </a:prstGeom>
          <a:gradFill rotWithShape="0">
            <a:gsLst>
              <a:gs pos="0">
                <a:schemeClr val="bg1"/>
              </a:gs>
              <a:gs pos="100000">
                <a:srgbClr val="FF6699"/>
              </a:gs>
            </a:gsLst>
            <a:path path="shape">
              <a:fillToRect l="50000" t="50000" r="50000" b="50000"/>
            </a:path>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6811" name="AutoShape 11"/>
          <p:cNvSpPr>
            <a:spLocks noChangeAspect="1"/>
          </p:cNvSpPr>
          <p:nvPr/>
        </p:nvSpPr>
        <p:spPr>
          <a:xfrm>
            <a:off x="3995738" y="2711450"/>
            <a:ext cx="682625" cy="546100"/>
          </a:xfrm>
          <a:prstGeom prst="roundRect">
            <a:avLst>
              <a:gd name="adj" fmla="val 16667"/>
            </a:avLst>
          </a:prstGeom>
          <a:gradFill rotWithShape="0">
            <a:gsLst>
              <a:gs pos="0">
                <a:schemeClr val="bg1"/>
              </a:gs>
              <a:gs pos="100000">
                <a:srgbClr val="FF6699"/>
              </a:gs>
            </a:gsLst>
            <a:path path="shape">
              <a:fillToRect l="50000" t="50000" r="50000" b="50000"/>
            </a:path>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cxnSp>
        <p:nvCxnSpPr>
          <p:cNvPr id="76812" name="AutoShape 12"/>
          <p:cNvCxnSpPr>
            <a:cxnSpLocks noChangeAspect="1"/>
            <a:stCxn id="76807" idx="2"/>
            <a:endCxn id="76810" idx="0"/>
          </p:cNvCxnSpPr>
          <p:nvPr/>
        </p:nvCxnSpPr>
        <p:spPr>
          <a:xfrm flipH="1">
            <a:off x="3592513" y="2170113"/>
            <a:ext cx="6350" cy="633412"/>
          </a:xfrm>
          <a:prstGeom prst="straightConnector1">
            <a:avLst/>
          </a:prstGeom>
          <a:ln w="19050" cap="flat" cmpd="sng">
            <a:solidFill>
              <a:schemeClr val="tx1"/>
            </a:solidFill>
            <a:prstDash val="solid"/>
            <a:headEnd type="none" w="med" len="med"/>
            <a:tailEnd type="triangle" w="med" len="med"/>
          </a:ln>
        </p:spPr>
      </p:cxnSp>
      <p:cxnSp>
        <p:nvCxnSpPr>
          <p:cNvPr id="76813" name="AutoShape 13"/>
          <p:cNvCxnSpPr>
            <a:cxnSpLocks noChangeAspect="1"/>
            <a:stCxn id="76807" idx="2"/>
            <a:endCxn id="76809" idx="0"/>
          </p:cNvCxnSpPr>
          <p:nvPr/>
        </p:nvCxnSpPr>
        <p:spPr>
          <a:xfrm rot="5400000">
            <a:off x="2846388" y="2124075"/>
            <a:ext cx="706437" cy="798513"/>
          </a:xfrm>
          <a:prstGeom prst="bentConnector3">
            <a:avLst>
              <a:gd name="adj1" fmla="val 49889"/>
            </a:avLst>
          </a:prstGeom>
          <a:ln w="19050" cap="flat" cmpd="sng">
            <a:solidFill>
              <a:schemeClr val="tx1"/>
            </a:solidFill>
            <a:prstDash val="solid"/>
            <a:miter/>
            <a:headEnd type="none" w="med" len="med"/>
            <a:tailEnd type="triangle" w="med" len="med"/>
          </a:ln>
        </p:spPr>
      </p:cxnSp>
      <p:cxnSp>
        <p:nvCxnSpPr>
          <p:cNvPr id="76814" name="AutoShape 14"/>
          <p:cNvCxnSpPr>
            <a:cxnSpLocks noChangeAspect="1"/>
            <a:stCxn id="76807" idx="2"/>
            <a:endCxn id="76811" idx="0"/>
          </p:cNvCxnSpPr>
          <p:nvPr/>
        </p:nvCxnSpPr>
        <p:spPr>
          <a:xfrm rot="-5400000" flipH="1">
            <a:off x="3681413" y="2087563"/>
            <a:ext cx="676275" cy="841375"/>
          </a:xfrm>
          <a:prstGeom prst="bentConnector3">
            <a:avLst>
              <a:gd name="adj1" fmla="val 49764"/>
            </a:avLst>
          </a:prstGeom>
          <a:ln w="19050" cap="flat" cmpd="sng">
            <a:solidFill>
              <a:schemeClr val="tx1"/>
            </a:solidFill>
            <a:prstDash val="solid"/>
            <a:miter/>
            <a:headEnd type="none" w="med" len="med"/>
            <a:tailEnd type="triangle" w="med" len="med"/>
          </a:ln>
        </p:spPr>
      </p:cxnSp>
      <p:sp>
        <p:nvSpPr>
          <p:cNvPr id="76815" name="AutoShape 15"/>
          <p:cNvSpPr>
            <a:spLocks noChangeAspect="1"/>
          </p:cNvSpPr>
          <p:nvPr/>
        </p:nvSpPr>
        <p:spPr>
          <a:xfrm>
            <a:off x="4786313" y="2668588"/>
            <a:ext cx="649287" cy="51911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6816" name="AutoShape 16"/>
          <p:cNvSpPr>
            <a:spLocks noChangeAspect="1"/>
          </p:cNvSpPr>
          <p:nvPr/>
        </p:nvSpPr>
        <p:spPr>
          <a:xfrm>
            <a:off x="5507038" y="2671763"/>
            <a:ext cx="649287" cy="51911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cxnSp>
        <p:nvCxnSpPr>
          <p:cNvPr id="76817" name="AutoShape 17"/>
          <p:cNvCxnSpPr>
            <a:cxnSpLocks noChangeAspect="1"/>
            <a:stCxn id="76808" idx="2"/>
            <a:endCxn id="76816" idx="0"/>
          </p:cNvCxnSpPr>
          <p:nvPr/>
        </p:nvCxnSpPr>
        <p:spPr>
          <a:xfrm rot="-5400000" flipH="1">
            <a:off x="5362575" y="2197100"/>
            <a:ext cx="635000" cy="581025"/>
          </a:xfrm>
          <a:prstGeom prst="bentConnector3">
            <a:avLst>
              <a:gd name="adj1" fmla="val 49750"/>
            </a:avLst>
          </a:prstGeom>
          <a:ln w="19050" cap="flat" cmpd="sng">
            <a:solidFill>
              <a:schemeClr val="tx1"/>
            </a:solidFill>
            <a:prstDash val="solid"/>
            <a:miter/>
            <a:headEnd type="none" w="med" len="med"/>
            <a:tailEnd type="triangle" w="med" len="med"/>
          </a:ln>
        </p:spPr>
      </p:cxnSp>
      <p:cxnSp>
        <p:nvCxnSpPr>
          <p:cNvPr id="76818" name="AutoShape 18"/>
          <p:cNvCxnSpPr>
            <a:cxnSpLocks noChangeAspect="1"/>
            <a:stCxn id="76808" idx="2"/>
            <a:endCxn id="76815" idx="0"/>
          </p:cNvCxnSpPr>
          <p:nvPr/>
        </p:nvCxnSpPr>
        <p:spPr>
          <a:xfrm rot="5400000">
            <a:off x="4994275" y="2406650"/>
            <a:ext cx="631825" cy="157163"/>
          </a:xfrm>
          <a:prstGeom prst="bentConnector3">
            <a:avLst>
              <a:gd name="adj1" fmla="val 49750"/>
            </a:avLst>
          </a:prstGeom>
          <a:ln w="19050" cap="flat" cmpd="sng">
            <a:solidFill>
              <a:schemeClr val="tx1"/>
            </a:solidFill>
            <a:prstDash val="solid"/>
            <a:miter/>
            <a:headEnd type="none" w="med" len="med"/>
            <a:tailEnd type="triangle" w="med" len="med"/>
          </a:ln>
        </p:spPr>
      </p:cxnSp>
      <p:sp>
        <p:nvSpPr>
          <p:cNvPr id="76819" name="AutoShape 19"/>
          <p:cNvSpPr>
            <a:spLocks noChangeAspect="1"/>
          </p:cNvSpPr>
          <p:nvPr/>
        </p:nvSpPr>
        <p:spPr>
          <a:xfrm>
            <a:off x="827088" y="2740025"/>
            <a:ext cx="636587" cy="508000"/>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6820" name="AutoShape 20"/>
          <p:cNvSpPr>
            <a:spLocks noChangeAspect="1"/>
          </p:cNvSpPr>
          <p:nvPr/>
        </p:nvSpPr>
        <p:spPr>
          <a:xfrm>
            <a:off x="1619250" y="2740025"/>
            <a:ext cx="647700" cy="517525"/>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cxnSp>
        <p:nvCxnSpPr>
          <p:cNvPr id="76821" name="AutoShape 21"/>
          <p:cNvCxnSpPr>
            <a:cxnSpLocks noChangeAspect="1"/>
            <a:stCxn id="76806" idx="2"/>
            <a:endCxn id="76820" idx="0"/>
          </p:cNvCxnSpPr>
          <p:nvPr/>
        </p:nvCxnSpPr>
        <p:spPr>
          <a:xfrm rot="-5400000" flipH="1">
            <a:off x="1449388" y="2336800"/>
            <a:ext cx="706437" cy="373063"/>
          </a:xfrm>
          <a:prstGeom prst="bentConnector3">
            <a:avLst>
              <a:gd name="adj1" fmla="val 49889"/>
            </a:avLst>
          </a:prstGeom>
          <a:ln w="19050" cap="flat" cmpd="sng">
            <a:solidFill>
              <a:schemeClr val="tx1"/>
            </a:solidFill>
            <a:prstDash val="solid"/>
            <a:miter/>
            <a:headEnd type="none" w="med" len="med"/>
            <a:tailEnd type="triangle" w="med" len="med"/>
          </a:ln>
        </p:spPr>
      </p:cxnSp>
      <p:cxnSp>
        <p:nvCxnSpPr>
          <p:cNvPr id="76822" name="AutoShape 22"/>
          <p:cNvCxnSpPr>
            <a:cxnSpLocks noChangeAspect="1"/>
            <a:stCxn id="76806" idx="2"/>
            <a:endCxn id="76819" idx="0"/>
          </p:cNvCxnSpPr>
          <p:nvPr/>
        </p:nvCxnSpPr>
        <p:spPr>
          <a:xfrm rot="5400000">
            <a:off x="1041400" y="2301875"/>
            <a:ext cx="706438" cy="442913"/>
          </a:xfrm>
          <a:prstGeom prst="bentConnector3">
            <a:avLst>
              <a:gd name="adj1" fmla="val 49889"/>
            </a:avLst>
          </a:prstGeom>
          <a:ln w="19050" cap="flat" cmpd="sng">
            <a:solidFill>
              <a:schemeClr val="tx1"/>
            </a:solidFill>
            <a:prstDash val="solid"/>
            <a:miter/>
            <a:headEnd type="none" w="med" len="med"/>
            <a:tailEnd type="triangle" w="med" len="med"/>
          </a:ln>
        </p:spPr>
      </p:cxnSp>
      <p:sp>
        <p:nvSpPr>
          <p:cNvPr id="76823" name="AutoShape 23"/>
          <p:cNvSpPr>
            <a:spLocks noChangeAspect="1"/>
          </p:cNvSpPr>
          <p:nvPr/>
        </p:nvSpPr>
        <p:spPr>
          <a:xfrm>
            <a:off x="6227763" y="2740025"/>
            <a:ext cx="879475" cy="544513"/>
          </a:xfrm>
          <a:prstGeom prst="leftArrow">
            <a:avLst>
              <a:gd name="adj1" fmla="val 42500"/>
              <a:gd name="adj2" fmla="val 86523"/>
            </a:avLst>
          </a:prstGeom>
          <a:gradFill rotWithShape="0">
            <a:gsLst>
              <a:gs pos="0">
                <a:srgbClr val="FF6600"/>
              </a:gs>
              <a:gs pos="100000">
                <a:schemeClr val="bg1"/>
              </a:gs>
            </a:gsLst>
            <a:lin ang="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6824" name="Rectangle 24"/>
          <p:cNvSpPr>
            <a:spLocks noChangeAspect="1"/>
          </p:cNvSpPr>
          <p:nvPr/>
        </p:nvSpPr>
        <p:spPr>
          <a:xfrm>
            <a:off x="6889750" y="2867025"/>
            <a:ext cx="1798638" cy="333375"/>
          </a:xfrm>
          <a:prstGeom prst="rect">
            <a:avLst/>
          </a:prstGeom>
          <a:noFill/>
          <a:ln w="9525">
            <a:noFill/>
          </a:ln>
        </p:spPr>
        <p:txBody>
          <a:bodyPr wrap="none" lIns="0" tIns="0" rIns="0" bIns="0">
            <a:spAutoFit/>
          </a:bodyPr>
          <a:p>
            <a:r>
              <a:rPr lang="zh-CN" altLang="en-US" sz="2200" b="1" dirty="0">
                <a:solidFill>
                  <a:schemeClr val="hlink"/>
                </a:solidFill>
                <a:latin typeface="黑体" panose="02010609060101010101" pitchFamily="2" charset="-122"/>
                <a:ea typeface="黑体" panose="02010609060101010101" pitchFamily="2" charset="-122"/>
              </a:rPr>
              <a:t>决定优先顺序</a:t>
            </a:r>
            <a:r>
              <a:rPr lang="zh-CN" altLang="en-US" sz="2200" b="1" dirty="0">
                <a:solidFill>
                  <a:schemeClr val="hlink"/>
                </a:solidFill>
                <a:latin typeface="MS PGothic" panose="020B0600070205080204" pitchFamily="34" charset="-128"/>
                <a:ea typeface="MS PGothic" panose="020B0600070205080204" pitchFamily="34" charset="-128"/>
              </a:rPr>
              <a:t> </a:t>
            </a:r>
            <a:endParaRPr lang="zh-CN" altLang="en-US" sz="2200" b="1" dirty="0">
              <a:solidFill>
                <a:schemeClr val="hlink"/>
              </a:solidFill>
              <a:latin typeface="Times New Roman" panose="02020603050405020304" pitchFamily="18" charset="0"/>
              <a:ea typeface="MS PGothic" panose="020B0600070205080204" pitchFamily="34" charset="-128"/>
            </a:endParaRPr>
          </a:p>
        </p:txBody>
      </p:sp>
      <p:sp>
        <p:nvSpPr>
          <p:cNvPr id="76825" name="AutoShape 25"/>
          <p:cNvSpPr>
            <a:spLocks noChangeAspect="1"/>
          </p:cNvSpPr>
          <p:nvPr/>
        </p:nvSpPr>
        <p:spPr>
          <a:xfrm>
            <a:off x="6213475" y="2074863"/>
            <a:ext cx="879475" cy="544512"/>
          </a:xfrm>
          <a:prstGeom prst="leftArrow">
            <a:avLst>
              <a:gd name="adj1" fmla="val 42500"/>
              <a:gd name="adj2" fmla="val 86523"/>
            </a:avLst>
          </a:prstGeom>
          <a:gradFill rotWithShape="0">
            <a:gsLst>
              <a:gs pos="0">
                <a:srgbClr val="FF6600"/>
              </a:gs>
              <a:gs pos="100000">
                <a:schemeClr val="bg1"/>
              </a:gs>
            </a:gsLst>
            <a:lin ang="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6826" name="Rectangle 26"/>
          <p:cNvSpPr>
            <a:spLocks noChangeAspect="1"/>
          </p:cNvSpPr>
          <p:nvPr/>
        </p:nvSpPr>
        <p:spPr>
          <a:xfrm>
            <a:off x="6877050" y="2170113"/>
            <a:ext cx="520700" cy="304800"/>
          </a:xfrm>
          <a:prstGeom prst="rect">
            <a:avLst/>
          </a:prstGeom>
          <a:noFill/>
          <a:ln w="9525">
            <a:noFill/>
          </a:ln>
        </p:spPr>
        <p:txBody>
          <a:bodyPr wrap="none" lIns="0" tIns="0" rIns="0" bIns="0">
            <a:spAutoFit/>
          </a:bodyPr>
          <a:p>
            <a:r>
              <a:rPr lang="zh-CN" altLang="en-US" sz="2000" dirty="0">
                <a:latin typeface="黑体" panose="02010609060101010101" pitchFamily="2" charset="-122"/>
                <a:ea typeface="黑体" panose="02010609060101010101" pitchFamily="2" charset="-122"/>
              </a:rPr>
              <a:t>分解</a:t>
            </a:r>
            <a:endParaRPr lang="zh-CN" altLang="en-US" sz="2000" dirty="0">
              <a:latin typeface="黑体" panose="02010609060101010101" pitchFamily="2" charset="-122"/>
              <a:ea typeface="黑体" panose="02010609060101010101" pitchFamily="2" charset="-122"/>
            </a:endParaRPr>
          </a:p>
        </p:txBody>
      </p:sp>
      <p:sp>
        <p:nvSpPr>
          <p:cNvPr id="76827" name="Rectangle 27"/>
          <p:cNvSpPr/>
          <p:nvPr/>
        </p:nvSpPr>
        <p:spPr>
          <a:xfrm>
            <a:off x="250825" y="1339850"/>
            <a:ext cx="8642350" cy="2160588"/>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6828" name="Text Box 29"/>
          <p:cNvSpPr txBox="1"/>
          <p:nvPr/>
        </p:nvSpPr>
        <p:spPr>
          <a:xfrm>
            <a:off x="79375" y="28575"/>
            <a:ext cx="3600450"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STEP2.</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分解问题</a:t>
            </a:r>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p:nvPr/>
        </p:nvSpPr>
        <p:spPr>
          <a:xfrm>
            <a:off x="1279525" y="-309562"/>
            <a:ext cx="8116888" cy="1455737"/>
          </a:xfrm>
          <a:prstGeom prst="rect">
            <a:avLst/>
          </a:prstGeom>
          <a:noFill/>
          <a:ln w="9525">
            <a:noFill/>
          </a:ln>
        </p:spPr>
        <p:txBody>
          <a:bodyPr lIns="91432" tIns="45716" rIns="91432" bIns="45716" anchor="b" anchorCtr="0"/>
          <a:p>
            <a:pPr algn="ctr"/>
            <a:r>
              <a:rPr lang="en-US" altLang="zh-CN" sz="2800" b="1">
                <a:solidFill>
                  <a:schemeClr val="tx2"/>
                </a:solidFill>
                <a:latin typeface="黑体" panose="02010609060101010101" pitchFamily="2" charset="-122"/>
                <a:ea typeface="黑体" panose="02010609060101010101" pitchFamily="2" charset="-122"/>
              </a:rPr>
              <a:t>(3)</a:t>
            </a:r>
            <a:r>
              <a:rPr lang="ja-JP" altLang="en-US" sz="2800" b="1" dirty="0">
                <a:solidFill>
                  <a:srgbClr val="CC3300"/>
                </a:solidFill>
                <a:latin typeface="黑体" panose="02010609060101010101" pitchFamily="2" charset="-122"/>
                <a:ea typeface="黑体" panose="02010609060101010101" pitchFamily="2" charset="-122"/>
              </a:rPr>
              <a:t>「</a:t>
            </a:r>
            <a:r>
              <a:rPr lang="zh-CN" altLang="en-US" sz="2800" b="1" dirty="0">
                <a:solidFill>
                  <a:srgbClr val="CC3300"/>
                </a:solidFill>
                <a:latin typeface="黑体" panose="02010609060101010101" pitchFamily="2" charset="-122"/>
                <a:ea typeface="黑体" panose="02010609060101010101" pitchFamily="2" charset="-122"/>
              </a:rPr>
              <a:t>现地现物</a:t>
            </a:r>
            <a:r>
              <a:rPr lang="ja-JP" altLang="en-US" sz="2800" b="1" dirty="0">
                <a:solidFill>
                  <a:srgbClr val="CC3300"/>
                </a:solidFill>
                <a:latin typeface="黑体" panose="02010609060101010101" pitchFamily="2" charset="-122"/>
                <a:ea typeface="黑体" panose="02010609060101010101" pitchFamily="2" charset="-122"/>
              </a:rPr>
              <a:t>」</a:t>
            </a:r>
            <a:r>
              <a:rPr lang="zh-CN" altLang="en-US" sz="2800" b="1" dirty="0">
                <a:solidFill>
                  <a:schemeClr val="tx2"/>
                </a:solidFill>
                <a:latin typeface="黑体" panose="02010609060101010101" pitchFamily="2" charset="-122"/>
                <a:ea typeface="黑体" panose="02010609060101010101" pitchFamily="2" charset="-122"/>
              </a:rPr>
              <a:t>观察过程，明确问题点</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78851" name="Rectangle 3"/>
          <p:cNvSpPr/>
          <p:nvPr/>
        </p:nvSpPr>
        <p:spPr>
          <a:xfrm>
            <a:off x="611188" y="3567113"/>
            <a:ext cx="8110537" cy="2598737"/>
          </a:xfrm>
          <a:prstGeom prst="rect">
            <a:avLst/>
          </a:prstGeom>
          <a:noFill/>
          <a:ln w="9525">
            <a:noFill/>
          </a:ln>
        </p:spPr>
        <p:txBody>
          <a:bodyPr wrap="none" lIns="91432" tIns="45716" rIns="91432" bIns="45716" anchor="ctr" anchorCtr="0"/>
          <a:p>
            <a:r>
              <a:rPr lang="en-US" altLang="zh-CN" sz="2400" b="1">
                <a:latin typeface="黑体" panose="02010609060101010101" pitchFamily="2" charset="-122"/>
                <a:ea typeface="黑体" panose="02010609060101010101" pitchFamily="2" charset="-122"/>
              </a:rPr>
              <a:t>▼</a:t>
            </a:r>
            <a:r>
              <a:rPr lang="ja-JP" altLang="en-US"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对于</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要着手解决的问题</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，按照时间轴依据事实，</a:t>
            </a:r>
            <a:endParaRPr lang="zh-CN" altLang="en-US" sz="2400" b="1" dirty="0">
              <a:latin typeface="黑体" panose="02010609060101010101" pitchFamily="2" charset="-122"/>
              <a:ea typeface="黑体" panose="02010609060101010101" pitchFamily="2" charset="-122"/>
            </a:endParaRPr>
          </a:p>
          <a:p>
            <a:r>
              <a:rPr lang="zh-CN" altLang="en-US" sz="2400" b="1" dirty="0">
                <a:latin typeface="黑体" panose="02010609060101010101" pitchFamily="2" charset="-122"/>
                <a:ea typeface="黑体" panose="02010609060101010101" pitchFamily="2" charset="-122"/>
              </a:rPr>
              <a:t>    现地现物进行考察，明确过程。</a:t>
            </a:r>
            <a:endParaRPr lang="en-US" altLang="zh-CN" sz="2400" b="1">
              <a:latin typeface="黑体" panose="02010609060101010101" pitchFamily="2" charset="-122"/>
              <a:ea typeface="黑体" panose="02010609060101010101" pitchFamily="2" charset="-122"/>
            </a:endParaRPr>
          </a:p>
          <a:p>
            <a:endParaRPr lang="ja-JP" altLang="en-US" sz="2400" b="1" dirty="0">
              <a:latin typeface="黑体" panose="02010609060101010101" pitchFamily="2" charset="-122"/>
              <a:ea typeface="黑体" panose="02010609060101010101" pitchFamily="2" charset="-122"/>
            </a:endParaRPr>
          </a:p>
          <a:p>
            <a:r>
              <a:rPr lang="en-US" altLang="zh-CN" sz="2400" b="1">
                <a:latin typeface="黑体" panose="02010609060101010101" pitchFamily="2" charset="-122"/>
                <a:ea typeface="黑体" panose="02010609060101010101" pitchFamily="2" charset="-122"/>
              </a:rPr>
              <a:t>▼</a:t>
            </a:r>
            <a:r>
              <a:rPr lang="ja-JP" altLang="en-US"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在明确过程后，确认是在哪个环节发生了问题</a:t>
            </a:r>
            <a:r>
              <a:rPr lang="en-US" altLang="zh-CN" sz="2400" b="1">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将</a:t>
            </a:r>
            <a:endParaRPr lang="zh-CN" altLang="en-US" sz="2400" b="1" dirty="0">
              <a:latin typeface="黑体" panose="02010609060101010101" pitchFamily="2" charset="-122"/>
              <a:ea typeface="黑体" panose="02010609060101010101" pitchFamily="2" charset="-122"/>
            </a:endParaRPr>
          </a:p>
          <a:p>
            <a:r>
              <a:rPr lang="zh-CN" altLang="en-US" sz="2400" b="1" dirty="0">
                <a:latin typeface="黑体" panose="02010609060101010101" pitchFamily="2" charset="-122"/>
                <a:ea typeface="黑体" panose="02010609060101010101" pitchFamily="2" charset="-122"/>
              </a:rPr>
              <a:t>   </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问题点</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确定下来</a:t>
            </a:r>
            <a:r>
              <a:rPr lang="ja-JP" altLang="en-US" sz="2400" b="1" dirty="0">
                <a:latin typeface="黑体" panose="02010609060101010101" pitchFamily="2" charset="-122"/>
                <a:ea typeface="黑体" panose="02010609060101010101" pitchFamily="2" charset="-122"/>
              </a:rPr>
              <a:t>。</a:t>
            </a:r>
            <a:endParaRPr lang="ja-JP" altLang="en-US" sz="2400" b="1" dirty="0">
              <a:latin typeface="黑体" panose="02010609060101010101" pitchFamily="2" charset="-122"/>
              <a:ea typeface="黑体" panose="02010609060101010101" pitchFamily="2" charset="-122"/>
            </a:endParaRPr>
          </a:p>
          <a:p>
            <a:endParaRPr lang="ja-JP" altLang="en-US" sz="2400" b="1" dirty="0">
              <a:latin typeface="黑体" panose="02010609060101010101" pitchFamily="2" charset="-122"/>
              <a:ea typeface="黑体" panose="02010609060101010101" pitchFamily="2" charset="-122"/>
            </a:endParaRPr>
          </a:p>
        </p:txBody>
      </p:sp>
      <p:sp>
        <p:nvSpPr>
          <p:cNvPr id="78852" name="AutoShape 4"/>
          <p:cNvSpPr>
            <a:spLocks noChangeAspect="1"/>
          </p:cNvSpPr>
          <p:nvPr/>
        </p:nvSpPr>
        <p:spPr>
          <a:xfrm>
            <a:off x="2195513" y="1987550"/>
            <a:ext cx="646112" cy="515938"/>
          </a:xfrm>
          <a:prstGeom prst="roundRect">
            <a:avLst>
              <a:gd name="adj" fmla="val 16667"/>
            </a:avLst>
          </a:prstGeom>
          <a:gradFill rotWithShape="0">
            <a:gsLst>
              <a:gs pos="0">
                <a:schemeClr val="bg1"/>
              </a:gs>
              <a:gs pos="100000">
                <a:srgbClr val="FF6699"/>
              </a:gs>
            </a:gsLst>
            <a:path path="shape">
              <a:fillToRect l="50000" t="50000" r="50000" b="50000"/>
            </a:path>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8853" name="AutoShape 5"/>
          <p:cNvSpPr>
            <a:spLocks noChangeAspect="1"/>
          </p:cNvSpPr>
          <p:nvPr/>
        </p:nvSpPr>
        <p:spPr>
          <a:xfrm>
            <a:off x="2916238" y="1917700"/>
            <a:ext cx="752475" cy="601663"/>
          </a:xfrm>
          <a:prstGeom prst="roundRect">
            <a:avLst>
              <a:gd name="adj" fmla="val 16667"/>
            </a:avLst>
          </a:prstGeom>
          <a:gradFill rotWithShape="0">
            <a:gsLst>
              <a:gs pos="0">
                <a:schemeClr val="bg1"/>
              </a:gs>
              <a:gs pos="100000">
                <a:srgbClr val="FF6699"/>
              </a:gs>
            </a:gsLst>
            <a:path path="shape">
              <a:fillToRect l="50000" t="50000" r="50000" b="50000"/>
            </a:path>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8854" name="AutoShape 6"/>
          <p:cNvSpPr>
            <a:spLocks noChangeAspect="1"/>
          </p:cNvSpPr>
          <p:nvPr/>
        </p:nvSpPr>
        <p:spPr>
          <a:xfrm>
            <a:off x="3779838" y="1958975"/>
            <a:ext cx="682625" cy="546100"/>
          </a:xfrm>
          <a:prstGeom prst="roundRect">
            <a:avLst>
              <a:gd name="adj" fmla="val 16667"/>
            </a:avLst>
          </a:prstGeom>
          <a:gradFill rotWithShape="0">
            <a:gsLst>
              <a:gs pos="0">
                <a:schemeClr val="bg1"/>
              </a:gs>
              <a:gs pos="100000">
                <a:srgbClr val="FF6699"/>
              </a:gs>
            </a:gsLst>
            <a:path path="shape">
              <a:fillToRect l="50000" t="50000" r="50000" b="50000"/>
            </a:path>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8855" name="AutoShape 7"/>
          <p:cNvSpPr>
            <a:spLocks noChangeAspect="1"/>
          </p:cNvSpPr>
          <p:nvPr/>
        </p:nvSpPr>
        <p:spPr>
          <a:xfrm>
            <a:off x="4570413" y="1916113"/>
            <a:ext cx="649287" cy="51911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8856" name="AutoShape 8"/>
          <p:cNvSpPr>
            <a:spLocks noChangeAspect="1"/>
          </p:cNvSpPr>
          <p:nvPr/>
        </p:nvSpPr>
        <p:spPr>
          <a:xfrm>
            <a:off x="5291138" y="1919288"/>
            <a:ext cx="649287" cy="51911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8857" name="AutoShape 9"/>
          <p:cNvSpPr>
            <a:spLocks noChangeAspect="1"/>
          </p:cNvSpPr>
          <p:nvPr/>
        </p:nvSpPr>
        <p:spPr>
          <a:xfrm>
            <a:off x="611188" y="1987550"/>
            <a:ext cx="636587" cy="508000"/>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sp>
        <p:nvSpPr>
          <p:cNvPr id="78858" name="AutoShape 10"/>
          <p:cNvSpPr>
            <a:spLocks noChangeAspect="1"/>
          </p:cNvSpPr>
          <p:nvPr/>
        </p:nvSpPr>
        <p:spPr>
          <a:xfrm>
            <a:off x="1403350" y="1987550"/>
            <a:ext cx="647700" cy="517525"/>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dirty="0">
                <a:latin typeface="黑体" panose="02010609060101010101" pitchFamily="2" charset="-122"/>
                <a:ea typeface="黑体" panose="02010609060101010101" pitchFamily="2" charset="-122"/>
              </a:rPr>
              <a:t>问题</a:t>
            </a:r>
            <a:endParaRPr lang="zh-CN" altLang="en-US" sz="2000" dirty="0">
              <a:latin typeface="黑体" panose="02010609060101010101" pitchFamily="2" charset="-122"/>
              <a:ea typeface="黑体" panose="02010609060101010101" pitchFamily="2" charset="-122"/>
            </a:endParaRPr>
          </a:p>
        </p:txBody>
      </p:sp>
      <p:grpSp>
        <p:nvGrpSpPr>
          <p:cNvPr id="78859" name="组合 78858"/>
          <p:cNvGrpSpPr>
            <a:grpSpLocks noChangeAspect="1"/>
          </p:cNvGrpSpPr>
          <p:nvPr/>
        </p:nvGrpSpPr>
        <p:grpSpPr>
          <a:xfrm>
            <a:off x="1331913" y="2716213"/>
            <a:ext cx="3889375" cy="423862"/>
            <a:chOff x="0" y="0"/>
            <a:chExt cx="3079" cy="384"/>
          </a:xfrm>
        </p:grpSpPr>
        <p:sp>
          <p:nvSpPr>
            <p:cNvPr id="78860" name="AutoShape 12"/>
            <p:cNvSpPr>
              <a:spLocks noChangeAspect="1"/>
            </p:cNvSpPr>
            <p:nvPr/>
          </p:nvSpPr>
          <p:spPr>
            <a:xfrm>
              <a:off x="2352" y="0"/>
              <a:ext cx="727" cy="384"/>
            </a:xfrm>
            <a:prstGeom prst="rightArrow">
              <a:avLst>
                <a:gd name="adj1" fmla="val 100000"/>
                <a:gd name="adj2" fmla="val 47330"/>
              </a:avLst>
            </a:prstGeom>
            <a:gradFill rotWithShape="0">
              <a:gsLst>
                <a:gs pos="0">
                  <a:srgbClr val="FFFFFF"/>
                </a:gs>
                <a:gs pos="100000">
                  <a:srgbClr val="99CCFF"/>
                </a:gs>
              </a:gsLst>
              <a:lin ang="0" scaled="1"/>
              <a:tileRect/>
            </a:gradFill>
            <a:ln w="2857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8861" name="AutoShape 13"/>
            <p:cNvSpPr>
              <a:spLocks noChangeAspect="1"/>
            </p:cNvSpPr>
            <p:nvPr/>
          </p:nvSpPr>
          <p:spPr>
            <a:xfrm>
              <a:off x="1817" y="0"/>
              <a:ext cx="727" cy="384"/>
            </a:xfrm>
            <a:prstGeom prst="rightArrow">
              <a:avLst>
                <a:gd name="adj1" fmla="val 100000"/>
                <a:gd name="adj2" fmla="val 47330"/>
              </a:avLst>
            </a:prstGeom>
            <a:gradFill rotWithShape="0">
              <a:gsLst>
                <a:gs pos="0">
                  <a:srgbClr val="FFFFFF"/>
                </a:gs>
                <a:gs pos="100000">
                  <a:srgbClr val="99CCFF"/>
                </a:gs>
              </a:gsLst>
              <a:lin ang="0" scaled="1"/>
              <a:tileRect/>
            </a:gradFill>
            <a:ln w="2857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8862" name="AutoShape 14"/>
            <p:cNvSpPr>
              <a:spLocks noChangeAspect="1"/>
            </p:cNvSpPr>
            <p:nvPr/>
          </p:nvSpPr>
          <p:spPr>
            <a:xfrm>
              <a:off x="1015" y="0"/>
              <a:ext cx="1041" cy="384"/>
            </a:xfrm>
            <a:prstGeom prst="rightArrow">
              <a:avLst>
                <a:gd name="adj1" fmla="val 100000"/>
                <a:gd name="adj2" fmla="val 67773"/>
              </a:avLst>
            </a:prstGeom>
            <a:gradFill rotWithShape="0">
              <a:gsLst>
                <a:gs pos="0">
                  <a:srgbClr val="FFFFFF"/>
                </a:gs>
                <a:gs pos="100000">
                  <a:srgbClr val="FF6699"/>
                </a:gs>
              </a:gsLst>
              <a:path path="rect">
                <a:fillToRect l="50000" t="50000" r="50000" b="50000"/>
              </a:path>
              <a:tileRect/>
            </a:gradFill>
            <a:ln w="28575" cap="flat" cmpd="sng">
              <a:solidFill>
                <a:schemeClr val="tx1"/>
              </a:solidFill>
              <a:prstDash val="solid"/>
              <a:miter/>
              <a:headEnd type="none" w="med" len="med"/>
              <a:tailEnd type="none" w="med" len="med"/>
            </a:ln>
          </p:spPr>
          <p:txBody>
            <a:bodyPr wrap="none" lIns="91432" tIns="45716" rIns="91432" bIns="45716" anchor="ctr" anchorCtr="0"/>
            <a:p>
              <a:pPr algn="ctr"/>
              <a:r>
                <a:rPr lang="ja-JP" altLang="en-US" sz="1000" dirty="0">
                  <a:latin typeface="Times New Roman" panose="02020603050405020304" pitchFamily="18" charset="0"/>
                  <a:ea typeface="MS PGothic" panose="020B0600070205080204" pitchFamily="34" charset="-128"/>
                </a:rPr>
                <a:t>　　　</a:t>
              </a:r>
              <a:r>
                <a:rPr lang="zh-CN" altLang="en-US" sz="1600" dirty="0">
                  <a:latin typeface="Times New Roman" panose="02020603050405020304" pitchFamily="18" charset="0"/>
                  <a:ea typeface="黑体" panose="02010609060101010101" pitchFamily="2" charset="-122"/>
                </a:rPr>
                <a:t>问题点</a:t>
              </a:r>
              <a:endParaRPr lang="zh-CN" altLang="en-US" sz="1600" dirty="0">
                <a:latin typeface="Times New Roman" panose="02020603050405020304" pitchFamily="18" charset="0"/>
                <a:ea typeface="黑体" panose="02010609060101010101" pitchFamily="2" charset="-122"/>
              </a:endParaRPr>
            </a:p>
          </p:txBody>
        </p:sp>
        <p:sp>
          <p:nvSpPr>
            <p:cNvPr id="78863" name="AutoShape 15"/>
            <p:cNvSpPr>
              <a:spLocks noChangeAspect="1"/>
            </p:cNvSpPr>
            <p:nvPr/>
          </p:nvSpPr>
          <p:spPr>
            <a:xfrm>
              <a:off x="535" y="0"/>
              <a:ext cx="727" cy="384"/>
            </a:xfrm>
            <a:prstGeom prst="rightArrow">
              <a:avLst>
                <a:gd name="adj1" fmla="val 100000"/>
                <a:gd name="adj2" fmla="val 47330"/>
              </a:avLst>
            </a:prstGeom>
            <a:gradFill rotWithShape="0">
              <a:gsLst>
                <a:gs pos="0">
                  <a:srgbClr val="FFFFFF"/>
                </a:gs>
                <a:gs pos="100000">
                  <a:srgbClr val="99CCFF"/>
                </a:gs>
              </a:gsLst>
              <a:lin ang="0" scaled="1"/>
              <a:tileRect/>
            </a:gradFill>
            <a:ln w="2857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8864" name="AutoShape 16"/>
            <p:cNvSpPr>
              <a:spLocks noChangeAspect="1"/>
            </p:cNvSpPr>
            <p:nvPr/>
          </p:nvSpPr>
          <p:spPr>
            <a:xfrm>
              <a:off x="0" y="0"/>
              <a:ext cx="727" cy="384"/>
            </a:xfrm>
            <a:prstGeom prst="rightArrow">
              <a:avLst>
                <a:gd name="adj1" fmla="val 100000"/>
                <a:gd name="adj2" fmla="val 47330"/>
              </a:avLst>
            </a:prstGeom>
            <a:gradFill rotWithShape="0">
              <a:gsLst>
                <a:gs pos="0">
                  <a:srgbClr val="FFFFFF"/>
                </a:gs>
                <a:gs pos="100000">
                  <a:srgbClr val="99CCFF"/>
                </a:gs>
              </a:gsLst>
              <a:lin ang="0" scaled="1"/>
              <a:tileRect/>
            </a:gradFill>
            <a:ln w="2857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grpSp>
      <p:sp>
        <p:nvSpPr>
          <p:cNvPr id="78865" name="AutoShape 17"/>
          <p:cNvSpPr>
            <a:spLocks noChangeAspect="1"/>
          </p:cNvSpPr>
          <p:nvPr/>
        </p:nvSpPr>
        <p:spPr>
          <a:xfrm>
            <a:off x="6011863" y="1987550"/>
            <a:ext cx="879475" cy="544513"/>
          </a:xfrm>
          <a:prstGeom prst="leftArrow">
            <a:avLst>
              <a:gd name="adj1" fmla="val 42500"/>
              <a:gd name="adj2" fmla="val 86523"/>
            </a:avLst>
          </a:prstGeom>
          <a:gradFill rotWithShape="0">
            <a:gsLst>
              <a:gs pos="0">
                <a:srgbClr val="FF6600"/>
              </a:gs>
              <a:gs pos="100000">
                <a:schemeClr val="bg1"/>
              </a:gs>
            </a:gsLst>
            <a:lin ang="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8866" name="Rectangle 18"/>
          <p:cNvSpPr>
            <a:spLocks noChangeAspect="1"/>
          </p:cNvSpPr>
          <p:nvPr/>
        </p:nvSpPr>
        <p:spPr>
          <a:xfrm>
            <a:off x="6673850" y="2114550"/>
            <a:ext cx="1563688" cy="306388"/>
          </a:xfrm>
          <a:prstGeom prst="rect">
            <a:avLst/>
          </a:prstGeom>
          <a:noFill/>
          <a:ln w="9525">
            <a:noFill/>
          </a:ln>
        </p:spPr>
        <p:txBody>
          <a:bodyPr wrap="none" lIns="0" tIns="0" rIns="0" bIns="0">
            <a:spAutoFit/>
          </a:bodyPr>
          <a:p>
            <a:r>
              <a:rPr lang="zh-CN" altLang="en-US" sz="2000" dirty="0">
                <a:latin typeface="黑体" panose="02010609060101010101" pitchFamily="2" charset="-122"/>
                <a:ea typeface="黑体" panose="02010609060101010101" pitchFamily="2" charset="-122"/>
              </a:rPr>
              <a:t>决定优先顺序</a:t>
            </a:r>
            <a:endParaRPr lang="zh-CN" altLang="en-US" sz="2000" dirty="0">
              <a:latin typeface="黑体" panose="02010609060101010101" pitchFamily="2" charset="-122"/>
              <a:ea typeface="黑体" panose="02010609060101010101" pitchFamily="2" charset="-122"/>
            </a:endParaRPr>
          </a:p>
        </p:txBody>
      </p:sp>
      <p:sp>
        <p:nvSpPr>
          <p:cNvPr id="78867" name="AutoShape 19"/>
          <p:cNvSpPr>
            <a:spLocks noChangeAspect="1"/>
          </p:cNvSpPr>
          <p:nvPr/>
        </p:nvSpPr>
        <p:spPr>
          <a:xfrm>
            <a:off x="5997575" y="2635250"/>
            <a:ext cx="879475" cy="544513"/>
          </a:xfrm>
          <a:prstGeom prst="leftArrow">
            <a:avLst>
              <a:gd name="adj1" fmla="val 42500"/>
              <a:gd name="adj2" fmla="val 86523"/>
            </a:avLst>
          </a:prstGeom>
          <a:gradFill rotWithShape="0">
            <a:gsLst>
              <a:gs pos="0">
                <a:srgbClr val="FF6600"/>
              </a:gs>
              <a:gs pos="100000">
                <a:schemeClr val="bg1"/>
              </a:gs>
            </a:gsLst>
            <a:lin ang="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8868" name="Rectangle 20"/>
          <p:cNvSpPr>
            <a:spLocks noChangeAspect="1"/>
          </p:cNvSpPr>
          <p:nvPr/>
        </p:nvSpPr>
        <p:spPr>
          <a:xfrm>
            <a:off x="6578600" y="2708275"/>
            <a:ext cx="1809750" cy="334963"/>
          </a:xfrm>
          <a:prstGeom prst="rect">
            <a:avLst/>
          </a:prstGeom>
          <a:noFill/>
          <a:ln w="9525">
            <a:noFill/>
          </a:ln>
        </p:spPr>
        <p:txBody>
          <a:bodyPr lIns="0" tIns="0" rIns="0" bIns="0">
            <a:spAutoFit/>
          </a:bodyPr>
          <a:p>
            <a:r>
              <a:rPr lang="en-US" altLang="zh-CN" sz="2200" b="1">
                <a:solidFill>
                  <a:schemeClr val="hlink"/>
                </a:solidFill>
                <a:latin typeface="MS PGothic" panose="020B0600070205080204" pitchFamily="34" charset="-128"/>
                <a:ea typeface="黑体" panose="02010609060101010101" pitchFamily="2" charset="-122"/>
              </a:rPr>
              <a:t> </a:t>
            </a:r>
            <a:r>
              <a:rPr lang="zh-CN" altLang="en-US" sz="2200" b="1" dirty="0">
                <a:solidFill>
                  <a:schemeClr val="hlink"/>
                </a:solidFill>
                <a:latin typeface="MS PGothic" panose="020B0600070205080204" pitchFamily="34" charset="-128"/>
                <a:ea typeface="黑体" panose="02010609060101010101" pitchFamily="2" charset="-122"/>
              </a:rPr>
              <a:t>观察自然过程</a:t>
            </a:r>
            <a:endParaRPr lang="zh-CN" altLang="en-US" sz="2200" b="1" dirty="0">
              <a:solidFill>
                <a:schemeClr val="hlink"/>
              </a:solidFill>
              <a:latin typeface="Times New Roman" panose="02020603050405020304" pitchFamily="18" charset="0"/>
              <a:ea typeface="黑体" panose="02010609060101010101" pitchFamily="2" charset="-122"/>
            </a:endParaRPr>
          </a:p>
        </p:txBody>
      </p:sp>
      <p:cxnSp>
        <p:nvCxnSpPr>
          <p:cNvPr id="78869" name="AutoShape 21"/>
          <p:cNvCxnSpPr>
            <a:cxnSpLocks noChangeAspect="1"/>
            <a:stCxn id="78853" idx="2"/>
          </p:cNvCxnSpPr>
          <p:nvPr/>
        </p:nvCxnSpPr>
        <p:spPr>
          <a:xfrm>
            <a:off x="3371850" y="2644775"/>
            <a:ext cx="0" cy="198438"/>
          </a:xfrm>
          <a:prstGeom prst="straightConnector1">
            <a:avLst/>
          </a:prstGeom>
          <a:ln w="19050" cap="flat" cmpd="sng">
            <a:solidFill>
              <a:schemeClr val="tx1"/>
            </a:solidFill>
            <a:prstDash val="solid"/>
            <a:headEnd type="none" w="med" len="med"/>
            <a:tailEnd type="triangle" w="med" len="med"/>
          </a:ln>
        </p:spPr>
      </p:cxnSp>
      <p:sp>
        <p:nvSpPr>
          <p:cNvPr id="78870" name="Rectangle 22"/>
          <p:cNvSpPr/>
          <p:nvPr/>
        </p:nvSpPr>
        <p:spPr>
          <a:xfrm>
            <a:off x="323850" y="1700213"/>
            <a:ext cx="8424863" cy="1728787"/>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78871" name="Text Box 29"/>
          <p:cNvSpPr txBox="1"/>
          <p:nvPr/>
        </p:nvSpPr>
        <p:spPr>
          <a:xfrm>
            <a:off x="79375" y="28575"/>
            <a:ext cx="3600450"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STEP2.</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分解问题</a:t>
            </a:r>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p:nvPr/>
        </p:nvSpPr>
        <p:spPr>
          <a:xfrm>
            <a:off x="1279525" y="-309562"/>
            <a:ext cx="8116888" cy="1455737"/>
          </a:xfrm>
          <a:prstGeom prst="rect">
            <a:avLst/>
          </a:prstGeom>
          <a:noFill/>
          <a:ln w="9525">
            <a:noFill/>
          </a:ln>
        </p:spPr>
        <p:txBody>
          <a:bodyPr lIns="91432" tIns="45716" rIns="91432" bIns="45716" anchor="b" anchorCtr="0"/>
          <a:p>
            <a:pPr algn="ctr"/>
            <a:r>
              <a:rPr lang="zh-CN" altLang="en-US" sz="3500" b="1" dirty="0">
                <a:solidFill>
                  <a:schemeClr val="tx2"/>
                </a:solidFill>
                <a:latin typeface="Arial" panose="020B0604020202020204" pitchFamily="34" charset="0"/>
                <a:ea typeface="黑体" panose="02010609060101010101" pitchFamily="2" charset="-122"/>
              </a:rPr>
              <a:t>所谓的「问题</a:t>
            </a:r>
            <a:r>
              <a:rPr lang="ja-JP" altLang="en-US" sz="3500" b="1" dirty="0">
                <a:solidFill>
                  <a:schemeClr val="tx2"/>
                </a:solidFill>
                <a:latin typeface="Arial" panose="020B0604020202020204" pitchFamily="34" charset="0"/>
                <a:ea typeface="黑体" panose="02010609060101010101" pitchFamily="2" charset="-122"/>
              </a:rPr>
              <a:t>」</a:t>
            </a:r>
            <a:endParaRPr lang="ja-JP" altLang="en-US" sz="3500" b="1" dirty="0">
              <a:solidFill>
                <a:schemeClr val="tx2"/>
              </a:solidFill>
              <a:latin typeface="Arial" panose="020B0604020202020204" pitchFamily="34" charset="0"/>
              <a:ea typeface="黑体" panose="02010609060101010101" pitchFamily="2" charset="-122"/>
            </a:endParaRPr>
          </a:p>
        </p:txBody>
      </p:sp>
      <p:sp>
        <p:nvSpPr>
          <p:cNvPr id="21507" name="AutoShape 3"/>
          <p:cNvSpPr/>
          <p:nvPr/>
        </p:nvSpPr>
        <p:spPr>
          <a:xfrm>
            <a:off x="827088" y="1916113"/>
            <a:ext cx="3600450" cy="1368425"/>
          </a:xfrm>
          <a:prstGeom prst="bevel">
            <a:avLst>
              <a:gd name="adj" fmla="val 12500"/>
            </a:avLst>
          </a:prstGeom>
          <a:gradFill rotWithShape="1">
            <a:gsLst>
              <a:gs pos="0">
                <a:srgbClr val="CCCCFF"/>
              </a:gs>
              <a:gs pos="50000">
                <a:schemeClr val="bg1"/>
              </a:gs>
              <a:gs pos="100000">
                <a:srgbClr val="CCCCFF"/>
              </a:gs>
            </a:gsLst>
            <a:lin ang="5400000" scaled="1"/>
            <a:tileRect/>
          </a:gradFill>
          <a:ln w="9525" cap="flat" cmpd="sng">
            <a:solidFill>
              <a:schemeClr val="tx1"/>
            </a:solidFill>
            <a:prstDash val="solid"/>
            <a:miter/>
            <a:headEnd type="none" w="med" len="med"/>
            <a:tailEnd type="none" w="med" len="med"/>
          </a:ln>
        </p:spPr>
        <p:txBody>
          <a:bodyPr wrap="none" lIns="91432" tIns="45716" rIns="91432" bIns="45716" anchor="ctr" anchorCtr="0"/>
          <a:p>
            <a:pPr algn="ctr"/>
            <a:r>
              <a:rPr lang="zh-CN" altLang="en-US" sz="3200" b="1" dirty="0">
                <a:latin typeface="Tahoma" panose="020B0604030504040204" pitchFamily="34" charset="0"/>
                <a:ea typeface="黑体" panose="02010609060101010101" pitchFamily="2" charset="-122"/>
              </a:rPr>
              <a:t>理想状态</a:t>
            </a:r>
            <a:endParaRPr lang="zh-CN" altLang="en-US" sz="3200" b="1" dirty="0">
              <a:latin typeface="Tahoma" panose="020B0604030504040204" pitchFamily="34" charset="0"/>
              <a:ea typeface="黑体" panose="02010609060101010101" pitchFamily="2" charset="-122"/>
            </a:endParaRPr>
          </a:p>
          <a:p>
            <a:pPr algn="ctr"/>
            <a:r>
              <a:rPr lang="en-US" altLang="zh-CN" sz="1400" b="1">
                <a:latin typeface="Tahoma" panose="020B0604030504040204" pitchFamily="34" charset="0"/>
                <a:ea typeface="黑体" panose="02010609060101010101" pitchFamily="2" charset="-122"/>
              </a:rPr>
              <a:t>(</a:t>
            </a:r>
            <a:r>
              <a:rPr lang="zh-CN" altLang="en-US" sz="1400" b="1" dirty="0">
                <a:latin typeface="Tahoma" panose="020B0604030504040204" pitchFamily="34" charset="0"/>
                <a:ea typeface="黑体" panose="02010609060101010101" pitchFamily="2" charset="-122"/>
              </a:rPr>
              <a:t>目标状态</a:t>
            </a:r>
            <a:r>
              <a:rPr lang="en-US" altLang="zh-CN" sz="1400" b="1">
                <a:latin typeface="Tahoma" panose="020B0604030504040204" pitchFamily="34" charset="0"/>
                <a:ea typeface="黑体" panose="02010609060101010101" pitchFamily="2" charset="-122"/>
              </a:rPr>
              <a:t>)</a:t>
            </a:r>
            <a:endParaRPr lang="en-US" altLang="zh-CN" sz="1400" b="1">
              <a:latin typeface="Tahoma" panose="020B0604030504040204" pitchFamily="34" charset="0"/>
              <a:ea typeface="黑体" panose="02010609060101010101" pitchFamily="2" charset="-122"/>
            </a:endParaRPr>
          </a:p>
        </p:txBody>
      </p:sp>
      <p:sp>
        <p:nvSpPr>
          <p:cNvPr id="21508" name="AutoShape 4"/>
          <p:cNvSpPr/>
          <p:nvPr/>
        </p:nvSpPr>
        <p:spPr>
          <a:xfrm>
            <a:off x="836613" y="4292600"/>
            <a:ext cx="3519487" cy="1368425"/>
          </a:xfrm>
          <a:prstGeom prst="bevel">
            <a:avLst>
              <a:gd name="adj" fmla="val 12500"/>
            </a:avLst>
          </a:prstGeom>
          <a:gradFill rotWithShape="1">
            <a:gsLst>
              <a:gs pos="0">
                <a:srgbClr val="CCCCFF"/>
              </a:gs>
              <a:gs pos="50000">
                <a:schemeClr val="bg1"/>
              </a:gs>
              <a:gs pos="100000">
                <a:srgbClr val="CCCCFF"/>
              </a:gs>
            </a:gsLst>
            <a:lin ang="5400000" scaled="1"/>
            <a:tileRect/>
          </a:gradFill>
          <a:ln w="9525" cap="flat" cmpd="sng">
            <a:solidFill>
              <a:schemeClr val="tx1"/>
            </a:solidFill>
            <a:prstDash val="solid"/>
            <a:miter/>
            <a:headEnd type="none" w="med" len="med"/>
            <a:tailEnd type="none" w="med" len="med"/>
          </a:ln>
        </p:spPr>
        <p:txBody>
          <a:bodyPr wrap="none" lIns="91432" tIns="45716" rIns="91432" bIns="45716" anchor="ctr" anchorCtr="0"/>
          <a:p>
            <a:pPr algn="ctr"/>
            <a:r>
              <a:rPr lang="zh-CN" altLang="en-US" sz="3200" b="1" dirty="0">
                <a:latin typeface="Tahoma" panose="020B0604030504040204" pitchFamily="34" charset="0"/>
                <a:ea typeface="黑体" panose="02010609060101010101" pitchFamily="2" charset="-122"/>
              </a:rPr>
              <a:t>现状</a:t>
            </a:r>
            <a:endParaRPr lang="zh-CN" altLang="en-US" sz="3200" b="1" dirty="0">
              <a:latin typeface="Tahoma" panose="020B0604030504040204" pitchFamily="34" charset="0"/>
              <a:ea typeface="黑体" panose="02010609060101010101" pitchFamily="2" charset="-122"/>
            </a:endParaRPr>
          </a:p>
          <a:p>
            <a:pPr algn="ctr"/>
            <a:r>
              <a:rPr lang="en-US" altLang="zh-CN" sz="1400" b="1">
                <a:latin typeface="Tahoma" panose="020B0604030504040204" pitchFamily="34" charset="0"/>
                <a:ea typeface="黑体" panose="02010609060101010101" pitchFamily="2" charset="-122"/>
              </a:rPr>
              <a:t>(</a:t>
            </a:r>
            <a:r>
              <a:rPr lang="zh-CN" altLang="en-US" sz="1400" b="1" dirty="0">
                <a:latin typeface="Tahoma" panose="020B0604030504040204" pitchFamily="34" charset="0"/>
                <a:ea typeface="黑体" panose="02010609060101010101" pitchFamily="2" charset="-122"/>
              </a:rPr>
              <a:t>现实状态</a:t>
            </a:r>
            <a:r>
              <a:rPr lang="en-US" altLang="zh-CN" sz="1400" b="1">
                <a:latin typeface="Tahoma" panose="020B0604030504040204" pitchFamily="34" charset="0"/>
                <a:ea typeface="黑体" panose="02010609060101010101" pitchFamily="2" charset="-122"/>
              </a:rPr>
              <a:t>)</a:t>
            </a:r>
            <a:endParaRPr lang="en-US" altLang="zh-CN" sz="1400" b="1">
              <a:latin typeface="Tahoma" panose="020B0604030504040204" pitchFamily="34" charset="0"/>
              <a:ea typeface="黑体" panose="02010609060101010101" pitchFamily="2" charset="-122"/>
            </a:endParaRPr>
          </a:p>
        </p:txBody>
      </p:sp>
      <p:sp>
        <p:nvSpPr>
          <p:cNvPr id="21509" name="Line 5"/>
          <p:cNvSpPr/>
          <p:nvPr/>
        </p:nvSpPr>
        <p:spPr>
          <a:xfrm flipV="1">
            <a:off x="2700338" y="3284538"/>
            <a:ext cx="0" cy="1008062"/>
          </a:xfrm>
          <a:prstGeom prst="line">
            <a:avLst/>
          </a:prstGeom>
          <a:ln w="50800" cap="flat" cmpd="sng">
            <a:solidFill>
              <a:schemeClr val="tx1"/>
            </a:solidFill>
            <a:prstDash val="solid"/>
            <a:headEnd type="triangle" w="med" len="med"/>
            <a:tailEnd type="triangle" w="med" len="med"/>
          </a:ln>
        </p:spPr>
      </p:sp>
      <p:sp>
        <p:nvSpPr>
          <p:cNvPr id="21510" name="AutoShape 6"/>
          <p:cNvSpPr/>
          <p:nvPr/>
        </p:nvSpPr>
        <p:spPr>
          <a:xfrm>
            <a:off x="3767138" y="3357563"/>
            <a:ext cx="1309687" cy="719137"/>
          </a:xfrm>
          <a:prstGeom prst="rightArrow">
            <a:avLst>
              <a:gd name="adj1" fmla="val 50000"/>
              <a:gd name="adj2" fmla="val 45529"/>
            </a:avLst>
          </a:prstGeom>
          <a:gradFill rotWithShape="1">
            <a:gsLst>
              <a:gs pos="0">
                <a:schemeClr val="bg1"/>
              </a:gs>
              <a:gs pos="100000">
                <a:srgbClr val="FFFF00"/>
              </a:gs>
            </a:gsLst>
            <a:lin ang="0" scaled="1"/>
            <a:tileRect/>
          </a:gra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21511" name="AutoShape 7"/>
          <p:cNvSpPr/>
          <p:nvPr/>
        </p:nvSpPr>
        <p:spPr>
          <a:xfrm>
            <a:off x="5221288" y="2997200"/>
            <a:ext cx="3600450" cy="1439863"/>
          </a:xfrm>
          <a:prstGeom prst="roundRect">
            <a:avLst>
              <a:gd name="adj" fmla="val 16667"/>
            </a:avLst>
          </a:prstGeom>
          <a:gradFill rotWithShape="1">
            <a:gsLst>
              <a:gs pos="0">
                <a:srgbClr val="FFCC99"/>
              </a:gs>
              <a:gs pos="50000">
                <a:srgbClr val="FFCCCC"/>
              </a:gs>
              <a:gs pos="100000">
                <a:srgbClr val="FFCC99"/>
              </a:gs>
            </a:gsLst>
            <a:lin ang="5400000" scaled="1"/>
            <a:tileRect/>
          </a:gra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3200" b="1" dirty="0">
                <a:latin typeface="Tahoma" panose="020B0604030504040204" pitchFamily="34" charset="0"/>
                <a:ea typeface="黑体" panose="02010609060101010101" pitchFamily="2" charset="-122"/>
              </a:rPr>
              <a:t>差距</a:t>
            </a:r>
            <a:r>
              <a:rPr lang="ja-JP" altLang="en-US" sz="3200" b="1" dirty="0">
                <a:latin typeface="Tahoma" panose="020B0604030504040204" pitchFamily="34" charset="0"/>
                <a:ea typeface="黑体" panose="02010609060101010101" pitchFamily="2" charset="-122"/>
              </a:rPr>
              <a:t>＝</a:t>
            </a:r>
            <a:r>
              <a:rPr lang="zh-CN" altLang="en-US" sz="3200" b="1" dirty="0">
                <a:latin typeface="Tahoma" panose="020B0604030504040204" pitchFamily="34" charset="0"/>
                <a:ea typeface="黑体" panose="02010609060101010101" pitchFamily="2" charset="-122"/>
              </a:rPr>
              <a:t>问题</a:t>
            </a:r>
            <a:endParaRPr lang="ja-JP" altLang="en-US" sz="3200" b="1" dirty="0">
              <a:latin typeface="Tahoma" panose="020B0604030504040204" pitchFamily="34" charset="0"/>
              <a:ea typeface="黑体" panose="0201060906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p:nvPr/>
        </p:nvSpPr>
        <p:spPr>
          <a:xfrm>
            <a:off x="1187450" y="260350"/>
            <a:ext cx="6769100" cy="701675"/>
          </a:xfrm>
          <a:prstGeom prst="rect">
            <a:avLst/>
          </a:prstGeom>
          <a:noFill/>
          <a:ln w="9525">
            <a:noFill/>
          </a:ln>
        </p:spPr>
        <p:txBody>
          <a:bodyPr>
            <a:spAutoFit/>
          </a:bodyPr>
          <a:p>
            <a:r>
              <a:rPr lang="zh-CN" altLang="en-US" sz="4000" b="1" dirty="0">
                <a:solidFill>
                  <a:schemeClr val="tx2"/>
                </a:solidFill>
                <a:latin typeface="Arial" panose="020B0604020202020204" pitchFamily="34" charset="0"/>
                <a:ea typeface="宋体" panose="02010600030101010101" pitchFamily="2" charset="-122"/>
              </a:rPr>
              <a:t>练习 </a:t>
            </a:r>
            <a:r>
              <a:rPr lang="en-US" altLang="zh-CN" sz="4000" b="1">
                <a:solidFill>
                  <a:schemeClr val="tx2"/>
                </a:solidFill>
                <a:latin typeface="Arial" panose="020B0604020202020204" pitchFamily="34" charset="0"/>
                <a:ea typeface="黑体" panose="02010609060101010101" pitchFamily="2" charset="-122"/>
              </a:rPr>
              <a:t>—</a:t>
            </a:r>
            <a:r>
              <a:rPr lang="en-US" altLang="zh-CN" sz="4000" b="1">
                <a:solidFill>
                  <a:schemeClr val="tx2"/>
                </a:solidFill>
                <a:latin typeface="Tahoma" panose="020B0604030504040204" pitchFamily="34" charset="0"/>
                <a:ea typeface="黑体" panose="02010609060101010101" pitchFamily="2" charset="-122"/>
              </a:rPr>
              <a:t> </a:t>
            </a:r>
            <a:r>
              <a:rPr lang="zh-CN" altLang="en-US" sz="3200" b="1" dirty="0">
                <a:solidFill>
                  <a:schemeClr val="tx2"/>
                </a:solidFill>
                <a:latin typeface="Tahoma" panose="020B0604030504040204" pitchFamily="34" charset="0"/>
                <a:ea typeface="黑体" panose="02010609060101010101" pitchFamily="2" charset="-122"/>
              </a:rPr>
              <a:t>将不良零件问题具体化</a:t>
            </a:r>
            <a:endParaRPr lang="zh-CN" altLang="en-US" sz="3200" b="1" dirty="0">
              <a:solidFill>
                <a:schemeClr val="tx2"/>
              </a:solidFill>
              <a:latin typeface="Tahoma" panose="020B0604030504040204" pitchFamily="34" charset="0"/>
              <a:ea typeface="黑体" panose="02010609060101010101" pitchFamily="2" charset="-122"/>
            </a:endParaRPr>
          </a:p>
        </p:txBody>
      </p:sp>
      <p:sp>
        <p:nvSpPr>
          <p:cNvPr id="80899" name="AutoShape 3"/>
          <p:cNvSpPr/>
          <p:nvPr/>
        </p:nvSpPr>
        <p:spPr>
          <a:xfrm>
            <a:off x="990600" y="36576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0" name="AutoShape 4"/>
          <p:cNvSpPr/>
          <p:nvPr/>
        </p:nvSpPr>
        <p:spPr>
          <a:xfrm>
            <a:off x="6629400" y="5791200"/>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1" name="AutoShape 5" descr="浅色下对角线"/>
          <p:cNvSpPr/>
          <p:nvPr/>
        </p:nvSpPr>
        <p:spPr>
          <a:xfrm>
            <a:off x="990600" y="5867400"/>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2" name="AutoShape 6"/>
          <p:cNvSpPr/>
          <p:nvPr/>
        </p:nvSpPr>
        <p:spPr>
          <a:xfrm>
            <a:off x="990600" y="22860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CC66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3" name="AutoShape 7"/>
          <p:cNvSpPr/>
          <p:nvPr/>
        </p:nvSpPr>
        <p:spPr>
          <a:xfrm>
            <a:off x="990600" y="43434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4" name="AutoShape 8"/>
          <p:cNvSpPr/>
          <p:nvPr/>
        </p:nvSpPr>
        <p:spPr>
          <a:xfrm>
            <a:off x="3200400" y="5029200"/>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5" name="AutoShape 9"/>
          <p:cNvSpPr/>
          <p:nvPr/>
        </p:nvSpPr>
        <p:spPr>
          <a:xfrm>
            <a:off x="3886200" y="1752600"/>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6" name="AutoShape 10"/>
          <p:cNvSpPr/>
          <p:nvPr/>
        </p:nvSpPr>
        <p:spPr>
          <a:xfrm>
            <a:off x="7772400" y="3657600"/>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7" name="AutoShape 11"/>
          <p:cNvSpPr/>
          <p:nvPr/>
        </p:nvSpPr>
        <p:spPr>
          <a:xfrm>
            <a:off x="3200400" y="3657600"/>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8" name="AutoShape 12"/>
          <p:cNvSpPr/>
          <p:nvPr/>
        </p:nvSpPr>
        <p:spPr>
          <a:xfrm>
            <a:off x="1828800" y="3048000"/>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09" name="AutoShape 13"/>
          <p:cNvSpPr/>
          <p:nvPr/>
        </p:nvSpPr>
        <p:spPr>
          <a:xfrm>
            <a:off x="4038600" y="4953000"/>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0" name="AutoShape 14"/>
          <p:cNvSpPr/>
          <p:nvPr/>
        </p:nvSpPr>
        <p:spPr>
          <a:xfrm>
            <a:off x="7772400" y="4343400"/>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1" name="AutoShape 15"/>
          <p:cNvSpPr/>
          <p:nvPr/>
        </p:nvSpPr>
        <p:spPr>
          <a:xfrm>
            <a:off x="5105400" y="35814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2" name="AutoShape 16"/>
          <p:cNvSpPr/>
          <p:nvPr/>
        </p:nvSpPr>
        <p:spPr>
          <a:xfrm>
            <a:off x="7772400" y="57912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3" name="AutoShape 17"/>
          <p:cNvSpPr/>
          <p:nvPr/>
        </p:nvSpPr>
        <p:spPr>
          <a:xfrm>
            <a:off x="3733800" y="24384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4" name="AutoShape 18"/>
          <p:cNvSpPr/>
          <p:nvPr/>
        </p:nvSpPr>
        <p:spPr>
          <a:xfrm>
            <a:off x="5791200" y="43434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5" name="AutoShape 19"/>
          <p:cNvSpPr/>
          <p:nvPr/>
        </p:nvSpPr>
        <p:spPr>
          <a:xfrm>
            <a:off x="5715000" y="30480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6" name="AutoShape 20"/>
          <p:cNvSpPr/>
          <p:nvPr/>
        </p:nvSpPr>
        <p:spPr>
          <a:xfrm>
            <a:off x="7848600" y="22860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7" name="AutoShape 21"/>
          <p:cNvSpPr/>
          <p:nvPr/>
        </p:nvSpPr>
        <p:spPr>
          <a:xfrm>
            <a:off x="2286000" y="36576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8" name="AutoShape 22"/>
          <p:cNvSpPr/>
          <p:nvPr/>
        </p:nvSpPr>
        <p:spPr>
          <a:xfrm>
            <a:off x="1066800" y="18288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19" name="AutoShape 23"/>
          <p:cNvSpPr/>
          <p:nvPr/>
        </p:nvSpPr>
        <p:spPr>
          <a:xfrm>
            <a:off x="7162800" y="304800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0" name="AutoShape 24"/>
          <p:cNvSpPr/>
          <p:nvPr/>
        </p:nvSpPr>
        <p:spPr>
          <a:xfrm>
            <a:off x="4419600" y="11430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1" name="AutoShape 25"/>
          <p:cNvSpPr/>
          <p:nvPr/>
        </p:nvSpPr>
        <p:spPr>
          <a:xfrm>
            <a:off x="6858000" y="37338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2" name="AutoShape 26"/>
          <p:cNvSpPr/>
          <p:nvPr/>
        </p:nvSpPr>
        <p:spPr>
          <a:xfrm>
            <a:off x="990600" y="50292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3" name="AutoShape 27"/>
          <p:cNvSpPr/>
          <p:nvPr/>
        </p:nvSpPr>
        <p:spPr>
          <a:xfrm>
            <a:off x="6477000" y="16002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4" name="AutoShape 28"/>
          <p:cNvSpPr/>
          <p:nvPr/>
        </p:nvSpPr>
        <p:spPr>
          <a:xfrm>
            <a:off x="7620000" y="13716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5" name="AutoShape 29"/>
          <p:cNvSpPr/>
          <p:nvPr/>
        </p:nvSpPr>
        <p:spPr>
          <a:xfrm>
            <a:off x="3733800" y="29718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6" name="AutoShape 30"/>
          <p:cNvSpPr/>
          <p:nvPr/>
        </p:nvSpPr>
        <p:spPr>
          <a:xfrm>
            <a:off x="4648200" y="17526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7" name="AutoShape 31"/>
          <p:cNvSpPr/>
          <p:nvPr/>
        </p:nvSpPr>
        <p:spPr>
          <a:xfrm>
            <a:off x="3124200" y="58674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8" name="AutoShape 32"/>
          <p:cNvSpPr/>
          <p:nvPr/>
        </p:nvSpPr>
        <p:spPr>
          <a:xfrm>
            <a:off x="5715000" y="22860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29" name="AutoShape 33"/>
          <p:cNvSpPr/>
          <p:nvPr/>
        </p:nvSpPr>
        <p:spPr>
          <a:xfrm>
            <a:off x="2590800" y="43434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0" name="AutoShape 34"/>
          <p:cNvSpPr/>
          <p:nvPr/>
        </p:nvSpPr>
        <p:spPr>
          <a:xfrm>
            <a:off x="7772400" y="30480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1" name="AutoShape 35"/>
          <p:cNvSpPr/>
          <p:nvPr/>
        </p:nvSpPr>
        <p:spPr>
          <a:xfrm>
            <a:off x="6400800" y="30480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2" name="AutoShape 36"/>
          <p:cNvSpPr/>
          <p:nvPr/>
        </p:nvSpPr>
        <p:spPr>
          <a:xfrm>
            <a:off x="5029200" y="43434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3" name="AutoShape 37"/>
          <p:cNvSpPr/>
          <p:nvPr/>
        </p:nvSpPr>
        <p:spPr>
          <a:xfrm>
            <a:off x="1219200" y="11430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4" name="AutoShape 38"/>
          <p:cNvSpPr/>
          <p:nvPr/>
        </p:nvSpPr>
        <p:spPr>
          <a:xfrm>
            <a:off x="4800600" y="30480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5" name="AutoShape 39"/>
          <p:cNvSpPr/>
          <p:nvPr/>
        </p:nvSpPr>
        <p:spPr>
          <a:xfrm>
            <a:off x="2209800" y="18288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6" name="AutoShape 40"/>
          <p:cNvSpPr/>
          <p:nvPr/>
        </p:nvSpPr>
        <p:spPr>
          <a:xfrm>
            <a:off x="1905000" y="57912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7" name="AutoShape 41"/>
          <p:cNvSpPr/>
          <p:nvPr/>
        </p:nvSpPr>
        <p:spPr>
          <a:xfrm>
            <a:off x="7239000" y="51054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8" name="AutoShape 42"/>
          <p:cNvSpPr/>
          <p:nvPr/>
        </p:nvSpPr>
        <p:spPr>
          <a:xfrm>
            <a:off x="5029200" y="57912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39" name="AutoShape 43"/>
          <p:cNvSpPr/>
          <p:nvPr/>
        </p:nvSpPr>
        <p:spPr>
          <a:xfrm>
            <a:off x="4038600" y="57150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CC66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0" name="AutoShape 44"/>
          <p:cNvSpPr/>
          <p:nvPr/>
        </p:nvSpPr>
        <p:spPr>
          <a:xfrm>
            <a:off x="7086600" y="43434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CC66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1" name="AutoShape 45"/>
          <p:cNvSpPr/>
          <p:nvPr/>
        </p:nvSpPr>
        <p:spPr>
          <a:xfrm>
            <a:off x="5867400" y="36576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2" name="AutoShape 46"/>
          <p:cNvSpPr/>
          <p:nvPr/>
        </p:nvSpPr>
        <p:spPr>
          <a:xfrm>
            <a:off x="7010400" y="22860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3" name="AutoShape 47"/>
          <p:cNvSpPr/>
          <p:nvPr/>
        </p:nvSpPr>
        <p:spPr>
          <a:xfrm>
            <a:off x="2895600" y="23622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4" name="AutoShape 48"/>
          <p:cNvSpPr/>
          <p:nvPr/>
        </p:nvSpPr>
        <p:spPr>
          <a:xfrm>
            <a:off x="2514600" y="50292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5" name="AutoShape 49"/>
          <p:cNvSpPr/>
          <p:nvPr/>
        </p:nvSpPr>
        <p:spPr>
          <a:xfrm>
            <a:off x="6324600" y="50292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6" name="AutoShape 50"/>
          <p:cNvSpPr/>
          <p:nvPr/>
        </p:nvSpPr>
        <p:spPr>
          <a:xfrm>
            <a:off x="5105400" y="22860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7" name="AutoShape 51"/>
          <p:cNvSpPr/>
          <p:nvPr/>
        </p:nvSpPr>
        <p:spPr>
          <a:xfrm>
            <a:off x="1905000" y="41910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8" name="AutoShape 52"/>
          <p:cNvSpPr/>
          <p:nvPr/>
        </p:nvSpPr>
        <p:spPr>
          <a:xfrm>
            <a:off x="2209800" y="1143000"/>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49" name="AutoShape 53"/>
          <p:cNvSpPr/>
          <p:nvPr/>
        </p:nvSpPr>
        <p:spPr>
          <a:xfrm>
            <a:off x="2667000" y="3048000"/>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0" name="AutoShape 54"/>
          <p:cNvSpPr/>
          <p:nvPr/>
        </p:nvSpPr>
        <p:spPr>
          <a:xfrm>
            <a:off x="6400800" y="2362200"/>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1" name="AutoShape 55"/>
          <p:cNvSpPr/>
          <p:nvPr/>
        </p:nvSpPr>
        <p:spPr>
          <a:xfrm>
            <a:off x="3886200" y="4343400"/>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2" name="AutoShape 56"/>
          <p:cNvSpPr/>
          <p:nvPr/>
        </p:nvSpPr>
        <p:spPr>
          <a:xfrm>
            <a:off x="5029200" y="5029200"/>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3" name="AutoShape 57"/>
          <p:cNvSpPr/>
          <p:nvPr/>
        </p:nvSpPr>
        <p:spPr>
          <a:xfrm>
            <a:off x="1066800" y="3048000"/>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4" name="AutoShape 58"/>
          <p:cNvSpPr/>
          <p:nvPr/>
        </p:nvSpPr>
        <p:spPr>
          <a:xfrm>
            <a:off x="4267200" y="3733800"/>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5" name="AutoShape 59"/>
          <p:cNvSpPr/>
          <p:nvPr/>
        </p:nvSpPr>
        <p:spPr>
          <a:xfrm>
            <a:off x="6400800" y="4495800"/>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6" name="AutoShape 60"/>
          <p:cNvSpPr/>
          <p:nvPr/>
        </p:nvSpPr>
        <p:spPr>
          <a:xfrm>
            <a:off x="3810000" y="1219200"/>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7" name="AutoShape 61"/>
          <p:cNvSpPr/>
          <p:nvPr/>
        </p:nvSpPr>
        <p:spPr>
          <a:xfrm>
            <a:off x="6934200" y="1219200"/>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8" name="AutoShape 62"/>
          <p:cNvSpPr/>
          <p:nvPr/>
        </p:nvSpPr>
        <p:spPr>
          <a:xfrm>
            <a:off x="3240088" y="4184650"/>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59" name="AutoShape 63"/>
          <p:cNvSpPr/>
          <p:nvPr/>
        </p:nvSpPr>
        <p:spPr>
          <a:xfrm>
            <a:off x="5486400" y="1066800"/>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0" name="AutoShape 64"/>
          <p:cNvSpPr/>
          <p:nvPr/>
        </p:nvSpPr>
        <p:spPr>
          <a:xfrm>
            <a:off x="3124200" y="1828800"/>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1" name="AutoShape 65" descr="深色下对角线"/>
          <p:cNvSpPr/>
          <p:nvPr/>
        </p:nvSpPr>
        <p:spPr>
          <a:xfrm>
            <a:off x="5943600" y="5867400"/>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2" name="AutoShape 66" descr="深色下对角线"/>
          <p:cNvSpPr/>
          <p:nvPr/>
        </p:nvSpPr>
        <p:spPr>
          <a:xfrm>
            <a:off x="1828800" y="2286000"/>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3" name="AutoShape 67" descr="深色下对角线"/>
          <p:cNvSpPr/>
          <p:nvPr/>
        </p:nvSpPr>
        <p:spPr>
          <a:xfrm>
            <a:off x="4495800" y="2438400"/>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4" name="AutoShape 68" descr="大纸屑"/>
          <p:cNvSpPr/>
          <p:nvPr/>
        </p:nvSpPr>
        <p:spPr>
          <a:xfrm>
            <a:off x="3200400" y="1219200"/>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5" name="AutoShape 69" descr="大纸屑"/>
          <p:cNvSpPr/>
          <p:nvPr/>
        </p:nvSpPr>
        <p:spPr>
          <a:xfrm>
            <a:off x="5486400" y="1676400"/>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6" name="AutoShape 70"/>
          <p:cNvSpPr/>
          <p:nvPr/>
        </p:nvSpPr>
        <p:spPr>
          <a:xfrm>
            <a:off x="1752600" y="4876800"/>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7" name="Rectangle 71"/>
          <p:cNvSpPr/>
          <p:nvPr/>
        </p:nvSpPr>
        <p:spPr>
          <a:xfrm>
            <a:off x="684213" y="1125538"/>
            <a:ext cx="7772400" cy="5334000"/>
          </a:xfrm>
          <a:prstGeom prst="rect">
            <a:avLst/>
          </a:prstGeom>
          <a:noFill/>
          <a:ln w="2857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8" name="AutoShape 72"/>
          <p:cNvSpPr/>
          <p:nvPr/>
        </p:nvSpPr>
        <p:spPr>
          <a:xfrm>
            <a:off x="2384425" y="1698625"/>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69" name="AutoShape 73"/>
          <p:cNvSpPr/>
          <p:nvPr/>
        </p:nvSpPr>
        <p:spPr>
          <a:xfrm>
            <a:off x="2232025" y="2384425"/>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0" name="AutoShape 74"/>
          <p:cNvSpPr/>
          <p:nvPr/>
        </p:nvSpPr>
        <p:spPr>
          <a:xfrm>
            <a:off x="2232025" y="291782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1" name="AutoShape 75"/>
          <p:cNvSpPr/>
          <p:nvPr/>
        </p:nvSpPr>
        <p:spPr>
          <a:xfrm>
            <a:off x="3146425" y="169862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2" name="AutoShape 76"/>
          <p:cNvSpPr/>
          <p:nvPr/>
        </p:nvSpPr>
        <p:spPr>
          <a:xfrm>
            <a:off x="3298825" y="299402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3" name="AutoShape 77"/>
          <p:cNvSpPr/>
          <p:nvPr/>
        </p:nvSpPr>
        <p:spPr>
          <a:xfrm>
            <a:off x="1393825" y="2308225"/>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4" name="AutoShape 78"/>
          <p:cNvSpPr/>
          <p:nvPr/>
        </p:nvSpPr>
        <p:spPr>
          <a:xfrm>
            <a:off x="3603625" y="2232025"/>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5" name="AutoShape 79"/>
          <p:cNvSpPr/>
          <p:nvPr/>
        </p:nvSpPr>
        <p:spPr>
          <a:xfrm>
            <a:off x="1165225" y="2994025"/>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6" name="AutoShape 80"/>
          <p:cNvSpPr/>
          <p:nvPr/>
        </p:nvSpPr>
        <p:spPr>
          <a:xfrm>
            <a:off x="1622425" y="1774825"/>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7" name="AutoShape 81" descr="深色下对角线"/>
          <p:cNvSpPr/>
          <p:nvPr/>
        </p:nvSpPr>
        <p:spPr>
          <a:xfrm>
            <a:off x="2994025" y="2384425"/>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8" name="AutoShape 82" descr="大纸屑"/>
          <p:cNvSpPr/>
          <p:nvPr/>
        </p:nvSpPr>
        <p:spPr>
          <a:xfrm>
            <a:off x="1698625" y="1165225"/>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79" name="AutoShape 83"/>
          <p:cNvSpPr/>
          <p:nvPr/>
        </p:nvSpPr>
        <p:spPr>
          <a:xfrm>
            <a:off x="5357813" y="1736725"/>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0" name="AutoShape 84"/>
          <p:cNvSpPr/>
          <p:nvPr/>
        </p:nvSpPr>
        <p:spPr>
          <a:xfrm>
            <a:off x="5205413" y="2422525"/>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1" name="AutoShape 85"/>
          <p:cNvSpPr/>
          <p:nvPr/>
        </p:nvSpPr>
        <p:spPr>
          <a:xfrm>
            <a:off x="5205413" y="295592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2" name="AutoShape 86"/>
          <p:cNvSpPr/>
          <p:nvPr/>
        </p:nvSpPr>
        <p:spPr>
          <a:xfrm>
            <a:off x="6119813" y="173672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3" name="AutoShape 87"/>
          <p:cNvSpPr/>
          <p:nvPr/>
        </p:nvSpPr>
        <p:spPr>
          <a:xfrm>
            <a:off x="6272213" y="303212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4" name="AutoShape 88"/>
          <p:cNvSpPr/>
          <p:nvPr/>
        </p:nvSpPr>
        <p:spPr>
          <a:xfrm>
            <a:off x="4367213" y="2346325"/>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5" name="AutoShape 89"/>
          <p:cNvSpPr/>
          <p:nvPr/>
        </p:nvSpPr>
        <p:spPr>
          <a:xfrm>
            <a:off x="6577013" y="2270125"/>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6" name="AutoShape 90"/>
          <p:cNvSpPr/>
          <p:nvPr/>
        </p:nvSpPr>
        <p:spPr>
          <a:xfrm>
            <a:off x="4138613" y="3032125"/>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7" name="AutoShape 91"/>
          <p:cNvSpPr/>
          <p:nvPr/>
        </p:nvSpPr>
        <p:spPr>
          <a:xfrm>
            <a:off x="4595813" y="1812925"/>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8" name="AutoShape 92" descr="深色下对角线"/>
          <p:cNvSpPr/>
          <p:nvPr/>
        </p:nvSpPr>
        <p:spPr>
          <a:xfrm>
            <a:off x="5967413" y="2422525"/>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89" name="AutoShape 93" descr="大纸屑"/>
          <p:cNvSpPr/>
          <p:nvPr/>
        </p:nvSpPr>
        <p:spPr>
          <a:xfrm>
            <a:off x="4672013" y="1203325"/>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0" name="AutoShape 94"/>
          <p:cNvSpPr/>
          <p:nvPr/>
        </p:nvSpPr>
        <p:spPr>
          <a:xfrm>
            <a:off x="2808288" y="3608388"/>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1" name="AutoShape 95"/>
          <p:cNvSpPr/>
          <p:nvPr/>
        </p:nvSpPr>
        <p:spPr>
          <a:xfrm>
            <a:off x="2124075" y="4581525"/>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2" name="AutoShape 96"/>
          <p:cNvSpPr/>
          <p:nvPr/>
        </p:nvSpPr>
        <p:spPr>
          <a:xfrm>
            <a:off x="2303463" y="49768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3" name="AutoShape 97"/>
          <p:cNvSpPr/>
          <p:nvPr/>
        </p:nvSpPr>
        <p:spPr>
          <a:xfrm>
            <a:off x="3779838" y="36814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4" name="AutoShape 98"/>
          <p:cNvSpPr/>
          <p:nvPr/>
        </p:nvSpPr>
        <p:spPr>
          <a:xfrm>
            <a:off x="3370263" y="50530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5" name="AutoShape 99"/>
          <p:cNvSpPr/>
          <p:nvPr/>
        </p:nvSpPr>
        <p:spPr>
          <a:xfrm>
            <a:off x="1465263" y="4367213"/>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6" name="AutoShape 100"/>
          <p:cNvSpPr/>
          <p:nvPr/>
        </p:nvSpPr>
        <p:spPr>
          <a:xfrm>
            <a:off x="3675063" y="4291013"/>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7" name="AutoShape 101"/>
          <p:cNvSpPr/>
          <p:nvPr/>
        </p:nvSpPr>
        <p:spPr>
          <a:xfrm>
            <a:off x="1236663" y="5053013"/>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8" name="AutoShape 102"/>
          <p:cNvSpPr/>
          <p:nvPr/>
        </p:nvSpPr>
        <p:spPr>
          <a:xfrm>
            <a:off x="1693863" y="3833813"/>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0999" name="AutoShape 103" descr="深色下对角线"/>
          <p:cNvSpPr/>
          <p:nvPr/>
        </p:nvSpPr>
        <p:spPr>
          <a:xfrm>
            <a:off x="3065463" y="4443413"/>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0" name="AutoShape 104" descr="大纸屑"/>
          <p:cNvSpPr/>
          <p:nvPr/>
        </p:nvSpPr>
        <p:spPr>
          <a:xfrm>
            <a:off x="1770063" y="3224213"/>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1" name="AutoShape 105"/>
          <p:cNvSpPr/>
          <p:nvPr/>
        </p:nvSpPr>
        <p:spPr>
          <a:xfrm>
            <a:off x="5313363" y="4833938"/>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2" name="AutoShape 106"/>
          <p:cNvSpPr/>
          <p:nvPr/>
        </p:nvSpPr>
        <p:spPr>
          <a:xfrm>
            <a:off x="5160963" y="5519738"/>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3" name="AutoShape 107"/>
          <p:cNvSpPr/>
          <p:nvPr/>
        </p:nvSpPr>
        <p:spPr>
          <a:xfrm>
            <a:off x="5160963" y="605313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4" name="AutoShape 108"/>
          <p:cNvSpPr/>
          <p:nvPr/>
        </p:nvSpPr>
        <p:spPr>
          <a:xfrm>
            <a:off x="6075363" y="483393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5" name="AutoShape 109"/>
          <p:cNvSpPr/>
          <p:nvPr/>
        </p:nvSpPr>
        <p:spPr>
          <a:xfrm>
            <a:off x="6227763" y="60579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6" name="AutoShape 110"/>
          <p:cNvSpPr/>
          <p:nvPr/>
        </p:nvSpPr>
        <p:spPr>
          <a:xfrm>
            <a:off x="4322763" y="544353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7" name="AutoShape 111"/>
          <p:cNvSpPr/>
          <p:nvPr/>
        </p:nvSpPr>
        <p:spPr>
          <a:xfrm>
            <a:off x="6532563" y="536733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8" name="AutoShape 112"/>
          <p:cNvSpPr/>
          <p:nvPr/>
        </p:nvSpPr>
        <p:spPr>
          <a:xfrm>
            <a:off x="4094163" y="6129338"/>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09" name="AutoShape 113"/>
          <p:cNvSpPr/>
          <p:nvPr/>
        </p:nvSpPr>
        <p:spPr>
          <a:xfrm>
            <a:off x="4551363" y="4910138"/>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0" name="AutoShape 114" descr="深色下对角线"/>
          <p:cNvSpPr/>
          <p:nvPr/>
        </p:nvSpPr>
        <p:spPr>
          <a:xfrm>
            <a:off x="5922963" y="5519738"/>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1" name="AutoShape 115" descr="大纸屑"/>
          <p:cNvSpPr/>
          <p:nvPr/>
        </p:nvSpPr>
        <p:spPr>
          <a:xfrm>
            <a:off x="4627563" y="4300538"/>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2" name="AutoShape 116"/>
          <p:cNvSpPr/>
          <p:nvPr/>
        </p:nvSpPr>
        <p:spPr>
          <a:xfrm>
            <a:off x="6394450" y="3394075"/>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3" name="AutoShape 117"/>
          <p:cNvSpPr/>
          <p:nvPr/>
        </p:nvSpPr>
        <p:spPr>
          <a:xfrm>
            <a:off x="6242050" y="4079875"/>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4" name="AutoShape 118"/>
          <p:cNvSpPr/>
          <p:nvPr/>
        </p:nvSpPr>
        <p:spPr>
          <a:xfrm>
            <a:off x="6242050" y="461327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5" name="AutoShape 119"/>
          <p:cNvSpPr/>
          <p:nvPr/>
        </p:nvSpPr>
        <p:spPr>
          <a:xfrm>
            <a:off x="7156450" y="339407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6" name="AutoShape 120"/>
          <p:cNvSpPr/>
          <p:nvPr/>
        </p:nvSpPr>
        <p:spPr>
          <a:xfrm>
            <a:off x="7308850" y="468947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7" name="AutoShape 121"/>
          <p:cNvSpPr/>
          <p:nvPr/>
        </p:nvSpPr>
        <p:spPr>
          <a:xfrm>
            <a:off x="5403850" y="4003675"/>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8" name="AutoShape 122"/>
          <p:cNvSpPr/>
          <p:nvPr/>
        </p:nvSpPr>
        <p:spPr>
          <a:xfrm>
            <a:off x="7613650" y="3927475"/>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19" name="AutoShape 123"/>
          <p:cNvSpPr/>
          <p:nvPr/>
        </p:nvSpPr>
        <p:spPr>
          <a:xfrm>
            <a:off x="5175250" y="4689475"/>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0" name="AutoShape 124"/>
          <p:cNvSpPr/>
          <p:nvPr/>
        </p:nvSpPr>
        <p:spPr>
          <a:xfrm>
            <a:off x="5632450" y="3470275"/>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1" name="AutoShape 125" descr="深色下对角线"/>
          <p:cNvSpPr/>
          <p:nvPr/>
        </p:nvSpPr>
        <p:spPr>
          <a:xfrm>
            <a:off x="7004050" y="4079875"/>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2" name="AutoShape 126" descr="大纸屑"/>
          <p:cNvSpPr/>
          <p:nvPr/>
        </p:nvSpPr>
        <p:spPr>
          <a:xfrm>
            <a:off x="5708650" y="2860675"/>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3" name="AutoShape 127"/>
          <p:cNvSpPr/>
          <p:nvPr/>
        </p:nvSpPr>
        <p:spPr>
          <a:xfrm>
            <a:off x="2493963" y="4743450"/>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4" name="AutoShape 128"/>
          <p:cNvSpPr/>
          <p:nvPr/>
        </p:nvSpPr>
        <p:spPr>
          <a:xfrm>
            <a:off x="2493963" y="3371850"/>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5" name="AutoShape 129"/>
          <p:cNvSpPr/>
          <p:nvPr/>
        </p:nvSpPr>
        <p:spPr>
          <a:xfrm>
            <a:off x="1122363" y="2762250"/>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6" name="AutoShape 130"/>
          <p:cNvSpPr/>
          <p:nvPr/>
        </p:nvSpPr>
        <p:spPr>
          <a:xfrm>
            <a:off x="3027363" y="215265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7" name="AutoShape 131"/>
          <p:cNvSpPr/>
          <p:nvPr/>
        </p:nvSpPr>
        <p:spPr>
          <a:xfrm>
            <a:off x="1579563" y="3371850"/>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8" name="AutoShape 132"/>
          <p:cNvSpPr/>
          <p:nvPr/>
        </p:nvSpPr>
        <p:spPr>
          <a:xfrm>
            <a:off x="3027363" y="268605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29" name="AutoShape 133"/>
          <p:cNvSpPr/>
          <p:nvPr/>
        </p:nvSpPr>
        <p:spPr>
          <a:xfrm>
            <a:off x="1884363" y="405765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0" name="AutoShape 134"/>
          <p:cNvSpPr/>
          <p:nvPr/>
        </p:nvSpPr>
        <p:spPr>
          <a:xfrm>
            <a:off x="1503363" y="154305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1" name="AutoShape 135"/>
          <p:cNvSpPr/>
          <p:nvPr/>
        </p:nvSpPr>
        <p:spPr>
          <a:xfrm>
            <a:off x="2189163" y="207645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2" name="AutoShape 136"/>
          <p:cNvSpPr/>
          <p:nvPr/>
        </p:nvSpPr>
        <p:spPr>
          <a:xfrm>
            <a:off x="1808163" y="474345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3" name="AutoShape 137"/>
          <p:cNvSpPr/>
          <p:nvPr/>
        </p:nvSpPr>
        <p:spPr>
          <a:xfrm>
            <a:off x="1198563" y="390525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4" name="AutoShape 138"/>
          <p:cNvSpPr/>
          <p:nvPr/>
        </p:nvSpPr>
        <p:spPr>
          <a:xfrm>
            <a:off x="1960563" y="2762250"/>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5" name="AutoShape 139"/>
          <p:cNvSpPr/>
          <p:nvPr/>
        </p:nvSpPr>
        <p:spPr>
          <a:xfrm>
            <a:off x="2533650" y="3898900"/>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6" name="AutoShape 140"/>
          <p:cNvSpPr/>
          <p:nvPr/>
        </p:nvSpPr>
        <p:spPr>
          <a:xfrm>
            <a:off x="2417763" y="1543050"/>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7" name="AutoShape 141" descr="深色下对角线"/>
          <p:cNvSpPr/>
          <p:nvPr/>
        </p:nvSpPr>
        <p:spPr>
          <a:xfrm>
            <a:off x="1122363" y="2000250"/>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8" name="AutoShape 142"/>
          <p:cNvSpPr/>
          <p:nvPr/>
        </p:nvSpPr>
        <p:spPr>
          <a:xfrm>
            <a:off x="1046163" y="4591050"/>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39" name="AutoShape 143"/>
          <p:cNvSpPr/>
          <p:nvPr/>
        </p:nvSpPr>
        <p:spPr>
          <a:xfrm>
            <a:off x="1525588" y="2098675"/>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0" name="AutoShape 144"/>
          <p:cNvSpPr/>
          <p:nvPr/>
        </p:nvSpPr>
        <p:spPr>
          <a:xfrm>
            <a:off x="1525588" y="263207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1" name="AutoShape 145"/>
          <p:cNvSpPr/>
          <p:nvPr/>
        </p:nvSpPr>
        <p:spPr>
          <a:xfrm>
            <a:off x="2592388" y="2708275"/>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2" name="AutoShape 146"/>
          <p:cNvSpPr/>
          <p:nvPr/>
        </p:nvSpPr>
        <p:spPr>
          <a:xfrm>
            <a:off x="2897188" y="1946275"/>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3" name="AutoShape 147"/>
          <p:cNvSpPr/>
          <p:nvPr/>
        </p:nvSpPr>
        <p:spPr>
          <a:xfrm>
            <a:off x="915988" y="1489075"/>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4" name="AutoShape 148" descr="深色下对角线"/>
          <p:cNvSpPr/>
          <p:nvPr/>
        </p:nvSpPr>
        <p:spPr>
          <a:xfrm>
            <a:off x="2287588" y="2098675"/>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5" name="AutoShape 149"/>
          <p:cNvSpPr/>
          <p:nvPr/>
        </p:nvSpPr>
        <p:spPr>
          <a:xfrm>
            <a:off x="2101850" y="3322638"/>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6" name="AutoShape 150"/>
          <p:cNvSpPr/>
          <p:nvPr/>
        </p:nvSpPr>
        <p:spPr>
          <a:xfrm>
            <a:off x="1417638" y="4295775"/>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7" name="AutoShape 151"/>
          <p:cNvSpPr/>
          <p:nvPr/>
        </p:nvSpPr>
        <p:spPr>
          <a:xfrm>
            <a:off x="1597025" y="469106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8" name="AutoShape 152"/>
          <p:cNvSpPr/>
          <p:nvPr/>
        </p:nvSpPr>
        <p:spPr>
          <a:xfrm>
            <a:off x="2663825" y="476726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49" name="AutoShape 153"/>
          <p:cNvSpPr/>
          <p:nvPr/>
        </p:nvSpPr>
        <p:spPr>
          <a:xfrm>
            <a:off x="2968625" y="4005263"/>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0" name="AutoShape 154"/>
          <p:cNvSpPr/>
          <p:nvPr/>
        </p:nvSpPr>
        <p:spPr>
          <a:xfrm>
            <a:off x="987425" y="3548063"/>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1" name="AutoShape 155" descr="深色下对角线"/>
          <p:cNvSpPr/>
          <p:nvPr/>
        </p:nvSpPr>
        <p:spPr>
          <a:xfrm>
            <a:off x="2359025" y="4157663"/>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2" name="AutoShape 156" descr="大纸屑"/>
          <p:cNvSpPr/>
          <p:nvPr/>
        </p:nvSpPr>
        <p:spPr>
          <a:xfrm>
            <a:off x="1063625" y="2938463"/>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3" name="AutoShape 157"/>
          <p:cNvSpPr/>
          <p:nvPr/>
        </p:nvSpPr>
        <p:spPr>
          <a:xfrm>
            <a:off x="4902200" y="4586288"/>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4" name="AutoShape 158"/>
          <p:cNvSpPr/>
          <p:nvPr/>
        </p:nvSpPr>
        <p:spPr>
          <a:xfrm>
            <a:off x="4902200" y="3214688"/>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5" name="AutoShape 159"/>
          <p:cNvSpPr/>
          <p:nvPr/>
        </p:nvSpPr>
        <p:spPr>
          <a:xfrm>
            <a:off x="3530600" y="2605088"/>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6" name="AutoShape 160"/>
          <p:cNvSpPr/>
          <p:nvPr/>
        </p:nvSpPr>
        <p:spPr>
          <a:xfrm>
            <a:off x="5435600" y="1995488"/>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7" name="AutoShape 161"/>
          <p:cNvSpPr/>
          <p:nvPr/>
        </p:nvSpPr>
        <p:spPr>
          <a:xfrm>
            <a:off x="3987800" y="3214688"/>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8" name="AutoShape 162"/>
          <p:cNvSpPr/>
          <p:nvPr/>
        </p:nvSpPr>
        <p:spPr>
          <a:xfrm>
            <a:off x="5435600" y="252888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59" name="AutoShape 163"/>
          <p:cNvSpPr/>
          <p:nvPr/>
        </p:nvSpPr>
        <p:spPr>
          <a:xfrm>
            <a:off x="4292600" y="390048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0" name="AutoShape 164"/>
          <p:cNvSpPr/>
          <p:nvPr/>
        </p:nvSpPr>
        <p:spPr>
          <a:xfrm>
            <a:off x="3911600" y="138588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1" name="AutoShape 165"/>
          <p:cNvSpPr/>
          <p:nvPr/>
        </p:nvSpPr>
        <p:spPr>
          <a:xfrm>
            <a:off x="4597400" y="191928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2" name="AutoShape 166"/>
          <p:cNvSpPr/>
          <p:nvPr/>
        </p:nvSpPr>
        <p:spPr>
          <a:xfrm>
            <a:off x="4216400" y="458628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3" name="AutoShape 167"/>
          <p:cNvSpPr/>
          <p:nvPr/>
        </p:nvSpPr>
        <p:spPr>
          <a:xfrm>
            <a:off x="3606800" y="374808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4" name="AutoShape 168"/>
          <p:cNvSpPr/>
          <p:nvPr/>
        </p:nvSpPr>
        <p:spPr>
          <a:xfrm>
            <a:off x="4368800" y="2605088"/>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5" name="AutoShape 169"/>
          <p:cNvSpPr/>
          <p:nvPr/>
        </p:nvSpPr>
        <p:spPr>
          <a:xfrm>
            <a:off x="4941888" y="3741738"/>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6" name="AutoShape 170"/>
          <p:cNvSpPr/>
          <p:nvPr/>
        </p:nvSpPr>
        <p:spPr>
          <a:xfrm>
            <a:off x="4826000" y="1385888"/>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7" name="AutoShape 171" descr="深色下对角线"/>
          <p:cNvSpPr/>
          <p:nvPr/>
        </p:nvSpPr>
        <p:spPr>
          <a:xfrm>
            <a:off x="3530600" y="1843088"/>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8" name="AutoShape 172"/>
          <p:cNvSpPr/>
          <p:nvPr/>
        </p:nvSpPr>
        <p:spPr>
          <a:xfrm>
            <a:off x="3454400" y="4433888"/>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69" name="AutoShape 173"/>
          <p:cNvSpPr/>
          <p:nvPr/>
        </p:nvSpPr>
        <p:spPr>
          <a:xfrm>
            <a:off x="3933825" y="19415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0" name="AutoShape 174"/>
          <p:cNvSpPr/>
          <p:nvPr/>
        </p:nvSpPr>
        <p:spPr>
          <a:xfrm>
            <a:off x="3933825" y="24749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1" name="AutoShape 175"/>
          <p:cNvSpPr/>
          <p:nvPr/>
        </p:nvSpPr>
        <p:spPr>
          <a:xfrm>
            <a:off x="5000625" y="2551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2" name="AutoShape 176"/>
          <p:cNvSpPr/>
          <p:nvPr/>
        </p:nvSpPr>
        <p:spPr>
          <a:xfrm>
            <a:off x="5305425" y="1789113"/>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3" name="AutoShape 177"/>
          <p:cNvSpPr/>
          <p:nvPr/>
        </p:nvSpPr>
        <p:spPr>
          <a:xfrm>
            <a:off x="3324225" y="1331913"/>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4" name="AutoShape 178" descr="深色下对角线"/>
          <p:cNvSpPr/>
          <p:nvPr/>
        </p:nvSpPr>
        <p:spPr>
          <a:xfrm>
            <a:off x="4695825" y="1941513"/>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5" name="AutoShape 179"/>
          <p:cNvSpPr/>
          <p:nvPr/>
        </p:nvSpPr>
        <p:spPr>
          <a:xfrm>
            <a:off x="4510088" y="3165475"/>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6" name="AutoShape 180"/>
          <p:cNvSpPr/>
          <p:nvPr/>
        </p:nvSpPr>
        <p:spPr>
          <a:xfrm>
            <a:off x="3825875" y="41386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7" name="AutoShape 181"/>
          <p:cNvSpPr/>
          <p:nvPr/>
        </p:nvSpPr>
        <p:spPr>
          <a:xfrm>
            <a:off x="4005263" y="45339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8" name="AutoShape 182"/>
          <p:cNvSpPr/>
          <p:nvPr/>
        </p:nvSpPr>
        <p:spPr>
          <a:xfrm>
            <a:off x="5072063" y="46101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79" name="AutoShape 183"/>
          <p:cNvSpPr/>
          <p:nvPr/>
        </p:nvSpPr>
        <p:spPr>
          <a:xfrm>
            <a:off x="5376863" y="38481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0" name="AutoShape 184"/>
          <p:cNvSpPr/>
          <p:nvPr/>
        </p:nvSpPr>
        <p:spPr>
          <a:xfrm>
            <a:off x="3395663" y="3390900"/>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1" name="AutoShape 185" descr="深色下对角线"/>
          <p:cNvSpPr/>
          <p:nvPr/>
        </p:nvSpPr>
        <p:spPr>
          <a:xfrm>
            <a:off x="4767263" y="4000500"/>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2" name="AutoShape 186" descr="大纸屑"/>
          <p:cNvSpPr/>
          <p:nvPr/>
        </p:nvSpPr>
        <p:spPr>
          <a:xfrm>
            <a:off x="3471863" y="2781300"/>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3" name="AutoShape 187"/>
          <p:cNvSpPr/>
          <p:nvPr/>
        </p:nvSpPr>
        <p:spPr>
          <a:xfrm>
            <a:off x="7173913" y="5284788"/>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4" name="AutoShape 188"/>
          <p:cNvSpPr/>
          <p:nvPr/>
        </p:nvSpPr>
        <p:spPr>
          <a:xfrm>
            <a:off x="7173913" y="3913188"/>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5" name="AutoShape 189"/>
          <p:cNvSpPr/>
          <p:nvPr/>
        </p:nvSpPr>
        <p:spPr>
          <a:xfrm>
            <a:off x="5802313" y="3303588"/>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6" name="AutoShape 190"/>
          <p:cNvSpPr/>
          <p:nvPr/>
        </p:nvSpPr>
        <p:spPr>
          <a:xfrm>
            <a:off x="7707313" y="2693988"/>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7" name="AutoShape 191"/>
          <p:cNvSpPr/>
          <p:nvPr/>
        </p:nvSpPr>
        <p:spPr>
          <a:xfrm>
            <a:off x="6259513" y="3913188"/>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8" name="AutoShape 192"/>
          <p:cNvSpPr/>
          <p:nvPr/>
        </p:nvSpPr>
        <p:spPr>
          <a:xfrm>
            <a:off x="7707313" y="322738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89" name="AutoShape 193"/>
          <p:cNvSpPr/>
          <p:nvPr/>
        </p:nvSpPr>
        <p:spPr>
          <a:xfrm>
            <a:off x="6564313" y="459898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0" name="AutoShape 194"/>
          <p:cNvSpPr/>
          <p:nvPr/>
        </p:nvSpPr>
        <p:spPr>
          <a:xfrm>
            <a:off x="6183313" y="2084388"/>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1" name="AutoShape 195"/>
          <p:cNvSpPr/>
          <p:nvPr/>
        </p:nvSpPr>
        <p:spPr>
          <a:xfrm>
            <a:off x="6869113" y="261778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2" name="AutoShape 196"/>
          <p:cNvSpPr/>
          <p:nvPr/>
        </p:nvSpPr>
        <p:spPr>
          <a:xfrm>
            <a:off x="6488113" y="528478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3" name="AutoShape 197"/>
          <p:cNvSpPr/>
          <p:nvPr/>
        </p:nvSpPr>
        <p:spPr>
          <a:xfrm>
            <a:off x="5878513" y="4446588"/>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4" name="AutoShape 198"/>
          <p:cNvSpPr/>
          <p:nvPr/>
        </p:nvSpPr>
        <p:spPr>
          <a:xfrm>
            <a:off x="6640513" y="3303588"/>
            <a:ext cx="381000" cy="38100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5" name="AutoShape 199"/>
          <p:cNvSpPr/>
          <p:nvPr/>
        </p:nvSpPr>
        <p:spPr>
          <a:xfrm>
            <a:off x="7213600" y="4440238"/>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6" name="AutoShape 200"/>
          <p:cNvSpPr/>
          <p:nvPr/>
        </p:nvSpPr>
        <p:spPr>
          <a:xfrm>
            <a:off x="7097713" y="2084388"/>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7" name="AutoShape 201" descr="深色下对角线"/>
          <p:cNvSpPr/>
          <p:nvPr/>
        </p:nvSpPr>
        <p:spPr>
          <a:xfrm>
            <a:off x="5802313" y="2541588"/>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8" name="AutoShape 202"/>
          <p:cNvSpPr/>
          <p:nvPr/>
        </p:nvSpPr>
        <p:spPr>
          <a:xfrm>
            <a:off x="5726113" y="5132388"/>
            <a:ext cx="381000" cy="38100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099" name="AutoShape 203"/>
          <p:cNvSpPr/>
          <p:nvPr/>
        </p:nvSpPr>
        <p:spPr>
          <a:xfrm>
            <a:off x="6205538" y="26400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0" name="AutoShape 204"/>
          <p:cNvSpPr/>
          <p:nvPr/>
        </p:nvSpPr>
        <p:spPr>
          <a:xfrm>
            <a:off x="6205538" y="31734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1" name="AutoShape 205"/>
          <p:cNvSpPr/>
          <p:nvPr/>
        </p:nvSpPr>
        <p:spPr>
          <a:xfrm>
            <a:off x="7272338" y="32496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2" name="AutoShape 206"/>
          <p:cNvSpPr/>
          <p:nvPr/>
        </p:nvSpPr>
        <p:spPr>
          <a:xfrm>
            <a:off x="7577138" y="2487613"/>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3" name="AutoShape 207"/>
          <p:cNvSpPr/>
          <p:nvPr/>
        </p:nvSpPr>
        <p:spPr>
          <a:xfrm>
            <a:off x="5595938" y="2030413"/>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4" name="AutoShape 208" descr="深色下对角线"/>
          <p:cNvSpPr/>
          <p:nvPr/>
        </p:nvSpPr>
        <p:spPr>
          <a:xfrm>
            <a:off x="6967538" y="2640013"/>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5" name="AutoShape 209"/>
          <p:cNvSpPr/>
          <p:nvPr/>
        </p:nvSpPr>
        <p:spPr>
          <a:xfrm>
            <a:off x="6781800" y="3863975"/>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6" name="AutoShape 210"/>
          <p:cNvSpPr/>
          <p:nvPr/>
        </p:nvSpPr>
        <p:spPr>
          <a:xfrm>
            <a:off x="6097588" y="48371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7" name="AutoShape 211"/>
          <p:cNvSpPr/>
          <p:nvPr/>
        </p:nvSpPr>
        <p:spPr>
          <a:xfrm>
            <a:off x="6276975" y="52324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8" name="AutoShape 212"/>
          <p:cNvSpPr/>
          <p:nvPr/>
        </p:nvSpPr>
        <p:spPr>
          <a:xfrm>
            <a:off x="7343775" y="5308600"/>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09" name="AutoShape 213"/>
          <p:cNvSpPr/>
          <p:nvPr/>
        </p:nvSpPr>
        <p:spPr>
          <a:xfrm>
            <a:off x="7648575" y="4546600"/>
            <a:ext cx="381000" cy="381000"/>
          </a:xfrm>
          <a:custGeom>
            <a:avLst/>
            <a:gdLst>
              <a:gd name="txL" fmla="*/ 117737 w 381000"/>
              <a:gd name="txT" fmla="*/ 145530 h 381000"/>
              <a:gd name="txR" fmla="*/ 263263 w 381000"/>
              <a:gd name="txB" fmla="*/ 291056 h 381000"/>
            </a:gdLst>
            <a:ahLst/>
            <a:cxnLst>
              <a:cxn ang="17694720">
                <a:pos x="190500" y="0"/>
              </a:cxn>
              <a:cxn ang="11796480">
                <a:pos x="0" y="145529"/>
              </a:cxn>
              <a:cxn ang="5898240">
                <a:pos x="72764" y="380999"/>
              </a:cxn>
              <a:cxn ang="5898240">
                <a:pos x="308236" y="380999"/>
              </a:cxn>
              <a:cxn ang="0">
                <a:pos x="381000" y="145529"/>
              </a:cxn>
            </a:cxnLst>
            <a:rect l="txL" t="txT" r="txR" b="txB"/>
            <a:pathLst>
              <a:path w="381000" h="381000">
                <a:moveTo>
                  <a:pt x="0" y="145529"/>
                </a:moveTo>
                <a:lnTo>
                  <a:pt x="145530" y="145530"/>
                </a:lnTo>
                <a:lnTo>
                  <a:pt x="190500" y="0"/>
                </a:lnTo>
                <a:lnTo>
                  <a:pt x="235470" y="145530"/>
                </a:lnTo>
                <a:lnTo>
                  <a:pt x="381000" y="145529"/>
                </a:lnTo>
                <a:lnTo>
                  <a:pt x="263263" y="235470"/>
                </a:lnTo>
                <a:lnTo>
                  <a:pt x="308236" y="380999"/>
                </a:lnTo>
                <a:lnTo>
                  <a:pt x="190500" y="291056"/>
                </a:lnTo>
                <a:lnTo>
                  <a:pt x="72764" y="380999"/>
                </a:lnTo>
                <a:lnTo>
                  <a:pt x="117737" y="235470"/>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10" name="AutoShape 214"/>
          <p:cNvSpPr/>
          <p:nvPr/>
        </p:nvSpPr>
        <p:spPr>
          <a:xfrm>
            <a:off x="5667375" y="4089400"/>
            <a:ext cx="381000" cy="38100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11" name="AutoShape 215" descr="深色下对角线"/>
          <p:cNvSpPr/>
          <p:nvPr/>
        </p:nvSpPr>
        <p:spPr>
          <a:xfrm>
            <a:off x="7038975" y="4699000"/>
            <a:ext cx="381000" cy="304800"/>
          </a:xfrm>
          <a:prstGeom prst="hexagon">
            <a:avLst>
              <a:gd name="adj" fmla="val 31250"/>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1112" name="AutoShape 216" descr="大纸屑"/>
          <p:cNvSpPr/>
          <p:nvPr/>
        </p:nvSpPr>
        <p:spPr>
          <a:xfrm>
            <a:off x="5743575" y="3479800"/>
            <a:ext cx="381000" cy="304800"/>
          </a:xfrm>
          <a:prstGeom prst="hexagon">
            <a:avLst>
              <a:gd name="adj" fmla="val 31250"/>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AutoShape 2"/>
          <p:cNvSpPr/>
          <p:nvPr/>
        </p:nvSpPr>
        <p:spPr>
          <a:xfrm>
            <a:off x="1289050" y="38687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47" name="AutoShape 3"/>
          <p:cNvSpPr/>
          <p:nvPr/>
        </p:nvSpPr>
        <p:spPr>
          <a:xfrm>
            <a:off x="1436688" y="1484313"/>
            <a:ext cx="361950" cy="36195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48" name="AutoShape 4" descr="浅色下对角线"/>
          <p:cNvSpPr/>
          <p:nvPr/>
        </p:nvSpPr>
        <p:spPr>
          <a:xfrm>
            <a:off x="1289050" y="6076950"/>
            <a:ext cx="361950" cy="287338"/>
          </a:xfrm>
          <a:prstGeom prst="hexagon">
            <a:avLst>
              <a:gd name="adj" fmla="val 31491"/>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49" name="AutoShape 5"/>
          <p:cNvSpPr/>
          <p:nvPr/>
        </p:nvSpPr>
        <p:spPr>
          <a:xfrm>
            <a:off x="12890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CC66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0" name="AutoShape 6"/>
          <p:cNvSpPr/>
          <p:nvPr/>
        </p:nvSpPr>
        <p:spPr>
          <a:xfrm>
            <a:off x="1289050" y="45545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1" name="AutoShape 7"/>
          <p:cNvSpPr/>
          <p:nvPr/>
        </p:nvSpPr>
        <p:spPr>
          <a:xfrm>
            <a:off x="3498850" y="5240338"/>
            <a:ext cx="361950" cy="36195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2" name="AutoShape 8"/>
          <p:cNvSpPr/>
          <p:nvPr/>
        </p:nvSpPr>
        <p:spPr>
          <a:xfrm>
            <a:off x="2127250" y="5240338"/>
            <a:ext cx="361950" cy="36195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3" name="AutoShape 9"/>
          <p:cNvSpPr/>
          <p:nvPr/>
        </p:nvSpPr>
        <p:spPr>
          <a:xfrm>
            <a:off x="8070850" y="3868738"/>
            <a:ext cx="361950" cy="36195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4" name="AutoShape 10"/>
          <p:cNvSpPr/>
          <p:nvPr/>
        </p:nvSpPr>
        <p:spPr>
          <a:xfrm>
            <a:off x="3498850" y="3868738"/>
            <a:ext cx="361950" cy="36195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5" name="AutoShape 11"/>
          <p:cNvSpPr/>
          <p:nvPr/>
        </p:nvSpPr>
        <p:spPr>
          <a:xfrm>
            <a:off x="2127250" y="3259138"/>
            <a:ext cx="361950" cy="36195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6" name="AutoShape 12"/>
          <p:cNvSpPr/>
          <p:nvPr/>
        </p:nvSpPr>
        <p:spPr>
          <a:xfrm>
            <a:off x="4108450" y="3259138"/>
            <a:ext cx="361950" cy="36195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7" name="AutoShape 13"/>
          <p:cNvSpPr/>
          <p:nvPr/>
        </p:nvSpPr>
        <p:spPr>
          <a:xfrm>
            <a:off x="8070850" y="4554538"/>
            <a:ext cx="361950" cy="36195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8" name="AutoShape 14"/>
          <p:cNvSpPr/>
          <p:nvPr/>
        </p:nvSpPr>
        <p:spPr>
          <a:xfrm>
            <a:off x="5403850" y="37925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59" name="AutoShape 15"/>
          <p:cNvSpPr/>
          <p:nvPr/>
        </p:nvSpPr>
        <p:spPr>
          <a:xfrm>
            <a:off x="2813050" y="45545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0" name="AutoShape 16"/>
          <p:cNvSpPr/>
          <p:nvPr/>
        </p:nvSpPr>
        <p:spPr>
          <a:xfrm>
            <a:off x="3498850" y="32591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1" name="AutoShape 17"/>
          <p:cNvSpPr/>
          <p:nvPr/>
        </p:nvSpPr>
        <p:spPr>
          <a:xfrm>
            <a:off x="4718050" y="45545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2" name="AutoShape 18"/>
          <p:cNvSpPr/>
          <p:nvPr/>
        </p:nvSpPr>
        <p:spPr>
          <a:xfrm>
            <a:off x="6013450" y="32591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3" name="AutoShape 19"/>
          <p:cNvSpPr/>
          <p:nvPr/>
        </p:nvSpPr>
        <p:spPr>
          <a:xfrm>
            <a:off x="6013450" y="45545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4" name="AutoShape 20"/>
          <p:cNvSpPr/>
          <p:nvPr/>
        </p:nvSpPr>
        <p:spPr>
          <a:xfrm>
            <a:off x="2127250" y="38687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5" name="AutoShape 21"/>
          <p:cNvSpPr/>
          <p:nvPr/>
        </p:nvSpPr>
        <p:spPr>
          <a:xfrm>
            <a:off x="7385050" y="45545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6" name="AutoShape 22"/>
          <p:cNvSpPr/>
          <p:nvPr/>
        </p:nvSpPr>
        <p:spPr>
          <a:xfrm>
            <a:off x="7461250" y="3259138"/>
            <a:ext cx="361950" cy="36195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7" name="AutoShape 23"/>
          <p:cNvSpPr/>
          <p:nvPr/>
        </p:nvSpPr>
        <p:spPr>
          <a:xfrm>
            <a:off x="3498850" y="45545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8" name="AutoShape 24"/>
          <p:cNvSpPr/>
          <p:nvPr/>
        </p:nvSpPr>
        <p:spPr>
          <a:xfrm>
            <a:off x="2813050" y="38687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69" name="AutoShape 25"/>
          <p:cNvSpPr/>
          <p:nvPr/>
        </p:nvSpPr>
        <p:spPr>
          <a:xfrm>
            <a:off x="1289050" y="52403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0" name="AutoShape 26"/>
          <p:cNvSpPr/>
          <p:nvPr/>
        </p:nvSpPr>
        <p:spPr>
          <a:xfrm>
            <a:off x="4108450" y="38687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1" name="AutoShape 27"/>
          <p:cNvSpPr/>
          <p:nvPr/>
        </p:nvSpPr>
        <p:spPr>
          <a:xfrm>
            <a:off x="4718050" y="38687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2" name="AutoShape 28"/>
          <p:cNvSpPr/>
          <p:nvPr/>
        </p:nvSpPr>
        <p:spPr>
          <a:xfrm>
            <a:off x="2813050" y="52403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3" name="AutoShape 29"/>
          <p:cNvSpPr/>
          <p:nvPr/>
        </p:nvSpPr>
        <p:spPr>
          <a:xfrm>
            <a:off x="6013450" y="38687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4" name="AutoShape 30"/>
          <p:cNvSpPr/>
          <p:nvPr/>
        </p:nvSpPr>
        <p:spPr>
          <a:xfrm>
            <a:off x="6699250" y="38687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5" name="AutoShape 31"/>
          <p:cNvSpPr/>
          <p:nvPr/>
        </p:nvSpPr>
        <p:spPr>
          <a:xfrm>
            <a:off x="7385050" y="38687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6" name="AutoShape 32"/>
          <p:cNvSpPr/>
          <p:nvPr/>
        </p:nvSpPr>
        <p:spPr>
          <a:xfrm>
            <a:off x="6699250" y="45545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7" name="AutoShape 33"/>
          <p:cNvSpPr/>
          <p:nvPr/>
        </p:nvSpPr>
        <p:spPr>
          <a:xfrm>
            <a:off x="8070850" y="32591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8" name="AutoShape 34"/>
          <p:cNvSpPr/>
          <p:nvPr/>
        </p:nvSpPr>
        <p:spPr>
          <a:xfrm>
            <a:off x="6699250" y="32591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79" name="AutoShape 35"/>
          <p:cNvSpPr/>
          <p:nvPr/>
        </p:nvSpPr>
        <p:spPr>
          <a:xfrm>
            <a:off x="5327650" y="45545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0" name="AutoShape 36"/>
          <p:cNvSpPr/>
          <p:nvPr/>
        </p:nvSpPr>
        <p:spPr>
          <a:xfrm>
            <a:off x="5403850" y="32591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1" name="AutoShape 37"/>
          <p:cNvSpPr/>
          <p:nvPr/>
        </p:nvSpPr>
        <p:spPr>
          <a:xfrm>
            <a:off x="4718050" y="32591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2" name="AutoShape 38"/>
          <p:cNvSpPr/>
          <p:nvPr/>
        </p:nvSpPr>
        <p:spPr>
          <a:xfrm>
            <a:off x="4108450" y="45545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3" name="AutoShape 39"/>
          <p:cNvSpPr/>
          <p:nvPr/>
        </p:nvSpPr>
        <p:spPr>
          <a:xfrm>
            <a:off x="2813050" y="32591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4" name="AutoShape 40"/>
          <p:cNvSpPr/>
          <p:nvPr/>
        </p:nvSpPr>
        <p:spPr>
          <a:xfrm>
            <a:off x="2127250" y="45545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5" name="AutoShape 41"/>
          <p:cNvSpPr/>
          <p:nvPr/>
        </p:nvSpPr>
        <p:spPr>
          <a:xfrm>
            <a:off x="1289050" y="3259138"/>
            <a:ext cx="361950" cy="36195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6" name="AutoShape 42"/>
          <p:cNvSpPr/>
          <p:nvPr/>
        </p:nvSpPr>
        <p:spPr>
          <a:xfrm>
            <a:off x="66992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CC66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7" name="AutoShape 43"/>
          <p:cNvSpPr/>
          <p:nvPr/>
        </p:nvSpPr>
        <p:spPr>
          <a:xfrm>
            <a:off x="28130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CC66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8" name="AutoShape 44"/>
          <p:cNvSpPr/>
          <p:nvPr/>
        </p:nvSpPr>
        <p:spPr>
          <a:xfrm>
            <a:off x="34988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89" name="AutoShape 45"/>
          <p:cNvSpPr/>
          <p:nvPr/>
        </p:nvSpPr>
        <p:spPr>
          <a:xfrm>
            <a:off x="73088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0" name="AutoShape 46"/>
          <p:cNvSpPr/>
          <p:nvPr/>
        </p:nvSpPr>
        <p:spPr>
          <a:xfrm>
            <a:off x="47180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1" name="AutoShape 47"/>
          <p:cNvSpPr/>
          <p:nvPr/>
        </p:nvSpPr>
        <p:spPr>
          <a:xfrm>
            <a:off x="53276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FF33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2" name="AutoShape 48"/>
          <p:cNvSpPr/>
          <p:nvPr/>
        </p:nvSpPr>
        <p:spPr>
          <a:xfrm>
            <a:off x="60134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3" name="AutoShape 49"/>
          <p:cNvSpPr/>
          <p:nvPr/>
        </p:nvSpPr>
        <p:spPr>
          <a:xfrm>
            <a:off x="41084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4" name="AutoShape 50"/>
          <p:cNvSpPr/>
          <p:nvPr/>
        </p:nvSpPr>
        <p:spPr>
          <a:xfrm>
            <a:off x="2051050" y="2497138"/>
            <a:ext cx="361950" cy="361950"/>
          </a:xfrm>
          <a:custGeom>
            <a:avLst/>
            <a:gdLst>
              <a:gd name="txL" fmla="*/ 111850 w 361950"/>
              <a:gd name="txT" fmla="*/ 138253 h 361950"/>
              <a:gd name="txR" fmla="*/ 250100 w 361950"/>
              <a:gd name="txB" fmla="*/ 276503 h 361950"/>
            </a:gdLst>
            <a:ahLst/>
            <a:cxnLst>
              <a:cxn ang="17694720">
                <a:pos x="180975" y="0"/>
              </a:cxn>
              <a:cxn ang="11796480">
                <a:pos x="0" y="138252"/>
              </a:cxn>
              <a:cxn ang="5898240">
                <a:pos x="69126" y="361949"/>
              </a:cxn>
              <a:cxn ang="5898240">
                <a:pos x="292824" y="361949"/>
              </a:cxn>
              <a:cxn ang="0">
                <a:pos x="361950" y="138252"/>
              </a:cxn>
            </a:cxnLst>
            <a:rect l="txL" t="txT" r="txR" b="txB"/>
            <a:pathLst>
              <a:path w="361950" h="361950">
                <a:moveTo>
                  <a:pt x="0" y="138252"/>
                </a:moveTo>
                <a:lnTo>
                  <a:pt x="138253" y="138253"/>
                </a:lnTo>
                <a:lnTo>
                  <a:pt x="180975" y="0"/>
                </a:lnTo>
                <a:lnTo>
                  <a:pt x="223697" y="138253"/>
                </a:lnTo>
                <a:lnTo>
                  <a:pt x="361950" y="138252"/>
                </a:lnTo>
                <a:lnTo>
                  <a:pt x="250100" y="223696"/>
                </a:lnTo>
                <a:lnTo>
                  <a:pt x="292824" y="361949"/>
                </a:lnTo>
                <a:lnTo>
                  <a:pt x="180975" y="276503"/>
                </a:lnTo>
                <a:lnTo>
                  <a:pt x="69126" y="361949"/>
                </a:lnTo>
                <a:lnTo>
                  <a:pt x="111850" y="223696"/>
                </a:lnTo>
                <a:close/>
              </a:path>
            </a:pathLst>
          </a:custGeom>
          <a:solidFill>
            <a:srgbClr val="FFFF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5" name="AutoShape 51"/>
          <p:cNvSpPr/>
          <p:nvPr/>
        </p:nvSpPr>
        <p:spPr>
          <a:xfrm>
            <a:off x="2198688" y="1484313"/>
            <a:ext cx="361950" cy="36195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6" name="AutoShape 52"/>
          <p:cNvSpPr/>
          <p:nvPr/>
        </p:nvSpPr>
        <p:spPr>
          <a:xfrm>
            <a:off x="6161088" y="1484313"/>
            <a:ext cx="361950" cy="36195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7" name="AutoShape 53"/>
          <p:cNvSpPr/>
          <p:nvPr/>
        </p:nvSpPr>
        <p:spPr>
          <a:xfrm>
            <a:off x="3570288" y="1484313"/>
            <a:ext cx="361950" cy="36195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8" name="AutoShape 54"/>
          <p:cNvSpPr/>
          <p:nvPr/>
        </p:nvSpPr>
        <p:spPr>
          <a:xfrm>
            <a:off x="2198688" y="2017713"/>
            <a:ext cx="361950" cy="36195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2999" name="AutoShape 55"/>
          <p:cNvSpPr/>
          <p:nvPr/>
        </p:nvSpPr>
        <p:spPr>
          <a:xfrm>
            <a:off x="4865688" y="1484313"/>
            <a:ext cx="361950" cy="361950"/>
          </a:xfrm>
          <a:prstGeom prst="diamond">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0" name="AutoShape 56"/>
          <p:cNvSpPr/>
          <p:nvPr/>
        </p:nvSpPr>
        <p:spPr>
          <a:xfrm>
            <a:off x="4256088" y="2017713"/>
            <a:ext cx="361950" cy="36195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1" name="AutoShape 57"/>
          <p:cNvSpPr/>
          <p:nvPr/>
        </p:nvSpPr>
        <p:spPr>
          <a:xfrm>
            <a:off x="2960688" y="2017713"/>
            <a:ext cx="361950" cy="36195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2" name="AutoShape 58"/>
          <p:cNvSpPr/>
          <p:nvPr/>
        </p:nvSpPr>
        <p:spPr>
          <a:xfrm>
            <a:off x="6770688" y="1484313"/>
            <a:ext cx="361950" cy="36195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3" name="AutoShape 59"/>
          <p:cNvSpPr/>
          <p:nvPr/>
        </p:nvSpPr>
        <p:spPr>
          <a:xfrm>
            <a:off x="4256088" y="1484313"/>
            <a:ext cx="361950" cy="36195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4" name="AutoShape 60"/>
          <p:cNvSpPr/>
          <p:nvPr/>
        </p:nvSpPr>
        <p:spPr>
          <a:xfrm>
            <a:off x="7380288" y="1484313"/>
            <a:ext cx="361950" cy="36195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5" name="AutoShape 61"/>
          <p:cNvSpPr/>
          <p:nvPr/>
        </p:nvSpPr>
        <p:spPr>
          <a:xfrm>
            <a:off x="1436688" y="1941513"/>
            <a:ext cx="361950" cy="361950"/>
          </a:xfrm>
          <a:prstGeom prst="diamond">
            <a:avLst/>
          </a:prstGeom>
          <a:solidFill>
            <a:srgbClr val="FF9999"/>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6" name="AutoShape 62"/>
          <p:cNvSpPr/>
          <p:nvPr/>
        </p:nvSpPr>
        <p:spPr>
          <a:xfrm>
            <a:off x="5475288" y="1484313"/>
            <a:ext cx="361950" cy="36195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7" name="AutoShape 63"/>
          <p:cNvSpPr/>
          <p:nvPr/>
        </p:nvSpPr>
        <p:spPr>
          <a:xfrm>
            <a:off x="2960688" y="1484313"/>
            <a:ext cx="361950" cy="36195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8" name="AutoShape 64"/>
          <p:cNvSpPr/>
          <p:nvPr/>
        </p:nvSpPr>
        <p:spPr>
          <a:xfrm>
            <a:off x="3570288" y="1941513"/>
            <a:ext cx="361950" cy="361950"/>
          </a:xfrm>
          <a:prstGeom prst="diamond">
            <a:avLst/>
          </a:prstGeom>
          <a:solidFill>
            <a:srgbClr val="00CC66"/>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09" name="AutoShape 65" descr="深色下对角线"/>
          <p:cNvSpPr/>
          <p:nvPr/>
        </p:nvSpPr>
        <p:spPr>
          <a:xfrm>
            <a:off x="2889250" y="6076950"/>
            <a:ext cx="361950" cy="287338"/>
          </a:xfrm>
          <a:prstGeom prst="hexagon">
            <a:avLst>
              <a:gd name="adj" fmla="val 31491"/>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10" name="AutoShape 66" descr="深色下对角线"/>
          <p:cNvSpPr/>
          <p:nvPr/>
        </p:nvSpPr>
        <p:spPr>
          <a:xfrm>
            <a:off x="4108450" y="6076950"/>
            <a:ext cx="361950" cy="287338"/>
          </a:xfrm>
          <a:prstGeom prst="hexagon">
            <a:avLst>
              <a:gd name="adj" fmla="val 31491"/>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11" name="AutoShape 67" descr="深色下对角线"/>
          <p:cNvSpPr/>
          <p:nvPr/>
        </p:nvSpPr>
        <p:spPr>
          <a:xfrm>
            <a:off x="3498850" y="6076950"/>
            <a:ext cx="361950" cy="287338"/>
          </a:xfrm>
          <a:prstGeom prst="hexagon">
            <a:avLst>
              <a:gd name="adj" fmla="val 31491"/>
              <a:gd name="vf" fmla="val 115470"/>
            </a:avLst>
          </a:prstGeom>
          <a:no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12" name="AutoShape 68" descr="大纸屑"/>
          <p:cNvSpPr/>
          <p:nvPr/>
        </p:nvSpPr>
        <p:spPr>
          <a:xfrm>
            <a:off x="2203450" y="6076950"/>
            <a:ext cx="361950" cy="287338"/>
          </a:xfrm>
          <a:prstGeom prst="hexagon">
            <a:avLst>
              <a:gd name="adj" fmla="val 31491"/>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3013" name="AutoShape 69" descr="大纸屑"/>
          <p:cNvSpPr/>
          <p:nvPr/>
        </p:nvSpPr>
        <p:spPr>
          <a:xfrm>
            <a:off x="4718050" y="6076950"/>
            <a:ext cx="361950" cy="287338"/>
          </a:xfrm>
          <a:prstGeom prst="hexagon">
            <a:avLst>
              <a:gd name="adj" fmla="val 31491"/>
              <a:gd name="vf" fmla="val 115470"/>
            </a:avLst>
          </a:prstGeom>
          <a:pattFill prst="lgConfetti">
            <a:fgClr>
              <a:schemeClr val="accent1"/>
            </a:fgClr>
            <a:bgClr>
              <a:schemeClr val="bg1"/>
            </a:bgClr>
          </a:pattFill>
          <a:ln w="9525" cap="flat" cmpd="sng">
            <a:solidFill>
              <a:schemeClr val="accent2"/>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graphicFrame>
        <p:nvGraphicFramePr>
          <p:cNvPr id="83014" name="表格 83013"/>
          <p:cNvGraphicFramePr/>
          <p:nvPr/>
        </p:nvGraphicFramePr>
        <p:xfrm>
          <a:off x="250825" y="1341438"/>
          <a:ext cx="8642350" cy="5111750"/>
        </p:xfrm>
        <a:graphic>
          <a:graphicData uri="http://schemas.openxmlformats.org/drawingml/2006/table">
            <a:tbl>
              <a:tblPr/>
              <a:tblGrid>
                <a:gridCol w="800100"/>
                <a:gridCol w="7842250"/>
              </a:tblGrid>
              <a:tr h="1223963">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1</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6262">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2</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663825">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3</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7700">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4</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3031" name="Rectangle 87"/>
          <p:cNvSpPr/>
          <p:nvPr/>
        </p:nvSpPr>
        <p:spPr>
          <a:xfrm>
            <a:off x="250825" y="3068638"/>
            <a:ext cx="8642350" cy="2808287"/>
          </a:xfrm>
          <a:prstGeom prst="rect">
            <a:avLst/>
          </a:prstGeom>
          <a:noFill/>
          <a:ln w="57150" cap="flat" cmpd="sng">
            <a:solidFill>
              <a:srgbClr val="FF0000"/>
            </a:solidFill>
            <a:prstDash val="dashDot"/>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AutoShape 2"/>
          <p:cNvSpPr/>
          <p:nvPr/>
        </p:nvSpPr>
        <p:spPr>
          <a:xfrm>
            <a:off x="13096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4995" name="AutoShape 3"/>
          <p:cNvSpPr/>
          <p:nvPr/>
        </p:nvSpPr>
        <p:spPr>
          <a:xfrm>
            <a:off x="13096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4996" name="AutoShape 4"/>
          <p:cNvSpPr/>
          <p:nvPr/>
        </p:nvSpPr>
        <p:spPr>
          <a:xfrm>
            <a:off x="1309688" y="4735513"/>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4997" name="AutoShape 5"/>
          <p:cNvSpPr/>
          <p:nvPr/>
        </p:nvSpPr>
        <p:spPr>
          <a:xfrm>
            <a:off x="1309688" y="4049713"/>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4998" name="AutoShape 6"/>
          <p:cNvSpPr/>
          <p:nvPr/>
        </p:nvSpPr>
        <p:spPr>
          <a:xfrm>
            <a:off x="2071688" y="4735513"/>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4999" name="AutoShape 7"/>
          <p:cNvSpPr/>
          <p:nvPr/>
        </p:nvSpPr>
        <p:spPr>
          <a:xfrm>
            <a:off x="2833688" y="4735513"/>
            <a:ext cx="381000" cy="381000"/>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0" name="AutoShape 8"/>
          <p:cNvSpPr/>
          <p:nvPr/>
        </p:nvSpPr>
        <p:spPr>
          <a:xfrm>
            <a:off x="2071688" y="4049713"/>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1" name="AutoShape 9"/>
          <p:cNvSpPr/>
          <p:nvPr/>
        </p:nvSpPr>
        <p:spPr>
          <a:xfrm>
            <a:off x="2833688" y="4049713"/>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2" name="AutoShape 10"/>
          <p:cNvSpPr/>
          <p:nvPr/>
        </p:nvSpPr>
        <p:spPr>
          <a:xfrm>
            <a:off x="3519488" y="4049713"/>
            <a:ext cx="381000" cy="381000"/>
          </a:xfrm>
          <a:prstGeom prst="plus">
            <a:avLst>
              <a:gd name="adj" fmla="val 2500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3" name="AutoShape 11"/>
          <p:cNvSpPr/>
          <p:nvPr/>
        </p:nvSpPr>
        <p:spPr>
          <a:xfrm>
            <a:off x="20716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4" name="AutoShape 12"/>
          <p:cNvSpPr/>
          <p:nvPr/>
        </p:nvSpPr>
        <p:spPr>
          <a:xfrm>
            <a:off x="28336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5" name="AutoShape 13"/>
          <p:cNvSpPr/>
          <p:nvPr/>
        </p:nvSpPr>
        <p:spPr>
          <a:xfrm>
            <a:off x="35194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6" name="AutoShape 14"/>
          <p:cNvSpPr/>
          <p:nvPr/>
        </p:nvSpPr>
        <p:spPr>
          <a:xfrm>
            <a:off x="41290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7" name="AutoShape 15"/>
          <p:cNvSpPr/>
          <p:nvPr/>
        </p:nvSpPr>
        <p:spPr>
          <a:xfrm>
            <a:off x="47386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8" name="AutoShape 16"/>
          <p:cNvSpPr/>
          <p:nvPr/>
        </p:nvSpPr>
        <p:spPr>
          <a:xfrm>
            <a:off x="54244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09" name="AutoShape 17"/>
          <p:cNvSpPr/>
          <p:nvPr/>
        </p:nvSpPr>
        <p:spPr>
          <a:xfrm>
            <a:off x="60340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0" name="AutoShape 18"/>
          <p:cNvSpPr/>
          <p:nvPr/>
        </p:nvSpPr>
        <p:spPr>
          <a:xfrm>
            <a:off x="67198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1" name="AutoShape 19"/>
          <p:cNvSpPr/>
          <p:nvPr/>
        </p:nvSpPr>
        <p:spPr>
          <a:xfrm>
            <a:off x="7405688" y="3363913"/>
            <a:ext cx="381000" cy="381000"/>
          </a:xfrm>
          <a:prstGeom prst="plus">
            <a:avLst>
              <a:gd name="adj" fmla="val 25000"/>
            </a:avLst>
          </a:prstGeom>
          <a:solidFill>
            <a:srgbClr val="33CC33"/>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2" name="AutoShape 20"/>
          <p:cNvSpPr/>
          <p:nvPr/>
        </p:nvSpPr>
        <p:spPr>
          <a:xfrm>
            <a:off x="20716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3" name="AutoShape 21"/>
          <p:cNvSpPr/>
          <p:nvPr/>
        </p:nvSpPr>
        <p:spPr>
          <a:xfrm>
            <a:off x="28336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4" name="AutoShape 22"/>
          <p:cNvSpPr/>
          <p:nvPr/>
        </p:nvSpPr>
        <p:spPr>
          <a:xfrm>
            <a:off x="35194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5" name="AutoShape 23"/>
          <p:cNvSpPr/>
          <p:nvPr/>
        </p:nvSpPr>
        <p:spPr>
          <a:xfrm>
            <a:off x="41290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6" name="AutoShape 24"/>
          <p:cNvSpPr/>
          <p:nvPr/>
        </p:nvSpPr>
        <p:spPr>
          <a:xfrm>
            <a:off x="47386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7" name="AutoShape 25"/>
          <p:cNvSpPr/>
          <p:nvPr/>
        </p:nvSpPr>
        <p:spPr>
          <a:xfrm>
            <a:off x="54244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8" name="AutoShape 26"/>
          <p:cNvSpPr/>
          <p:nvPr/>
        </p:nvSpPr>
        <p:spPr>
          <a:xfrm>
            <a:off x="60340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19" name="AutoShape 27"/>
          <p:cNvSpPr/>
          <p:nvPr/>
        </p:nvSpPr>
        <p:spPr>
          <a:xfrm>
            <a:off x="6719888" y="26781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0" name="AutoShape 28"/>
          <p:cNvSpPr/>
          <p:nvPr/>
        </p:nvSpPr>
        <p:spPr>
          <a:xfrm>
            <a:off x="74056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1" name="AutoShape 29"/>
          <p:cNvSpPr/>
          <p:nvPr/>
        </p:nvSpPr>
        <p:spPr>
          <a:xfrm>
            <a:off x="67198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2" name="AutoShape 30"/>
          <p:cNvSpPr/>
          <p:nvPr/>
        </p:nvSpPr>
        <p:spPr>
          <a:xfrm>
            <a:off x="60340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3" name="AutoShape 31"/>
          <p:cNvSpPr/>
          <p:nvPr/>
        </p:nvSpPr>
        <p:spPr>
          <a:xfrm>
            <a:off x="54244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4" name="AutoShape 32"/>
          <p:cNvSpPr/>
          <p:nvPr/>
        </p:nvSpPr>
        <p:spPr>
          <a:xfrm>
            <a:off x="47386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5" name="AutoShape 33"/>
          <p:cNvSpPr/>
          <p:nvPr/>
        </p:nvSpPr>
        <p:spPr>
          <a:xfrm>
            <a:off x="41290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6" name="AutoShape 34"/>
          <p:cNvSpPr/>
          <p:nvPr/>
        </p:nvSpPr>
        <p:spPr>
          <a:xfrm>
            <a:off x="35194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7" name="AutoShape 35"/>
          <p:cNvSpPr/>
          <p:nvPr/>
        </p:nvSpPr>
        <p:spPr>
          <a:xfrm>
            <a:off x="28336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8" name="AutoShape 36"/>
          <p:cNvSpPr/>
          <p:nvPr/>
        </p:nvSpPr>
        <p:spPr>
          <a:xfrm>
            <a:off x="20716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85029" name="AutoShape 37"/>
          <p:cNvSpPr/>
          <p:nvPr/>
        </p:nvSpPr>
        <p:spPr>
          <a:xfrm>
            <a:off x="1309688" y="2068513"/>
            <a:ext cx="381000" cy="381000"/>
          </a:xfrm>
          <a:prstGeom prst="plus">
            <a:avLst>
              <a:gd name="adj" fmla="val 25000"/>
            </a:avLst>
          </a:prstGeom>
          <a:solidFill>
            <a:srgbClr val="FFCC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graphicFrame>
        <p:nvGraphicFramePr>
          <p:cNvPr id="85030" name="表格 85029"/>
          <p:cNvGraphicFramePr/>
          <p:nvPr/>
        </p:nvGraphicFramePr>
        <p:xfrm>
          <a:off x="395288" y="1916113"/>
          <a:ext cx="8382000" cy="3408362"/>
        </p:xfrm>
        <a:graphic>
          <a:graphicData uri="http://schemas.openxmlformats.org/drawingml/2006/table">
            <a:tbl>
              <a:tblPr/>
              <a:tblGrid>
                <a:gridCol w="776288"/>
                <a:gridCol w="7605712"/>
              </a:tblGrid>
              <a:tr h="1295400">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A</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9938">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B</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2137">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C</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50888">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eaLnBrk="1" hangingPunct="1">
                        <a:buNone/>
                      </a:pPr>
                      <a:r>
                        <a:rPr lang="en-US" altLang="zh-CN"/>
                        <a:t>D</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buNone/>
                      </a:pPr>
                      <a:endParaRPr lang="ja-JP"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5047" name="Rectangle 55"/>
          <p:cNvSpPr/>
          <p:nvPr/>
        </p:nvSpPr>
        <p:spPr>
          <a:xfrm>
            <a:off x="179388" y="1773238"/>
            <a:ext cx="8893175" cy="1600200"/>
          </a:xfrm>
          <a:prstGeom prst="rect">
            <a:avLst/>
          </a:prstGeom>
          <a:noFill/>
          <a:ln w="57150" cap="flat" cmpd="sng">
            <a:solidFill>
              <a:srgbClr val="FF0000"/>
            </a:solidFill>
            <a:prstDash val="dashDot"/>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body" idx="4294967295"/>
          </p:nvPr>
        </p:nvSpPr>
        <p:spPr>
          <a:xfrm>
            <a:off x="858838" y="1628775"/>
            <a:ext cx="7313612" cy="3573463"/>
          </a:xfrm>
          <a:ln/>
        </p:spPr>
        <p:txBody>
          <a:bodyPr vert="horz" wrap="square" lIns="88340" tIns="44170" rIns="88340" bIns="44170" anchor="t" anchorCtr="0">
            <a:spAutoFit/>
          </a:bodyPr>
          <a:p>
            <a:pPr marL="0" indent="0" defTabSz="789305" eaLnBrk="1" hangingPunct="1">
              <a:lnSpc>
                <a:spcPct val="80000"/>
              </a:lnSpc>
              <a:buNone/>
            </a:pPr>
            <a:r>
              <a:rPr lang="ja-JP" altLang="en-US" sz="2400" b="1" dirty="0">
                <a:latin typeface="黑体" panose="02010609060101010101" pitchFamily="2" charset="-122"/>
                <a:ea typeface="黑体" panose="02010609060101010101" pitchFamily="2" charset="-122"/>
              </a:rPr>
              <a:t>（１）</a:t>
            </a:r>
            <a:r>
              <a:rPr lang="zh-CN" altLang="en-US" sz="2400" b="1" dirty="0">
                <a:latin typeface="黑体" panose="02010609060101010101" pitchFamily="2" charset="-122"/>
                <a:ea typeface="黑体" panose="02010609060101010101" pitchFamily="2" charset="-122"/>
              </a:rPr>
              <a:t>将问题分层</a:t>
            </a:r>
            <a:r>
              <a:rPr lang="en-US" altLang="zh-CN" sz="2400" b="1">
                <a:latin typeface="MS PGothic" panose="020B0600070205080204" pitchFamily="34" charset="-128"/>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具体化</a:t>
            </a:r>
            <a:endParaRPr lang="zh-CN" altLang="en-US" sz="2400" b="1" dirty="0">
              <a:latin typeface="黑体" panose="02010609060101010101" pitchFamily="2" charset="-122"/>
              <a:ea typeface="黑体" panose="02010609060101010101" pitchFamily="2" charset="-122"/>
            </a:endParaRPr>
          </a:p>
          <a:p>
            <a:pPr marL="0" indent="0" defTabSz="789305" eaLnBrk="1" hangingPunct="1">
              <a:lnSpc>
                <a:spcPct val="80000"/>
              </a:lnSpc>
              <a:buNone/>
            </a:pPr>
            <a:r>
              <a:rPr lang="ja-JP" altLang="en-US" sz="2400" b="1" dirty="0">
                <a:latin typeface="黑体" panose="02010609060101010101" pitchFamily="2" charset="-122"/>
                <a:ea typeface="黑体" panose="02010609060101010101" pitchFamily="2" charset="-122"/>
              </a:rPr>
              <a:t>（２）</a:t>
            </a:r>
            <a:r>
              <a:rPr lang="zh-CN" altLang="en-US" sz="2400" b="1" dirty="0">
                <a:latin typeface="黑体" panose="02010609060101010101" pitchFamily="2" charset="-122"/>
                <a:ea typeface="黑体" panose="02010609060101010101" pitchFamily="2" charset="-122"/>
              </a:rPr>
              <a:t>决定要着手的问题</a:t>
            </a:r>
            <a:endParaRPr lang="zh-CN" altLang="en-US" sz="2400" b="1" dirty="0">
              <a:latin typeface="黑体" panose="02010609060101010101" pitchFamily="2" charset="-122"/>
              <a:ea typeface="黑体" panose="02010609060101010101" pitchFamily="2" charset="-122"/>
            </a:endParaRPr>
          </a:p>
          <a:p>
            <a:pPr marL="0" indent="0" defTabSz="789305" eaLnBrk="1" hangingPunct="1">
              <a:lnSpc>
                <a:spcPct val="80000"/>
              </a:lnSpc>
              <a:buNone/>
            </a:pPr>
            <a:r>
              <a:rPr lang="ja-JP" altLang="en-US" sz="2400" b="1" dirty="0">
                <a:latin typeface="黑体" panose="02010609060101010101" pitchFamily="2" charset="-122"/>
                <a:ea typeface="黑体" panose="02010609060101010101" pitchFamily="2" charset="-122"/>
              </a:rPr>
              <a:t>（３）</a:t>
            </a:r>
            <a:r>
              <a:rPr lang="zh-CN" altLang="en-US" sz="2400" b="1" dirty="0">
                <a:latin typeface="黑体" panose="02010609060101010101" pitchFamily="2" charset="-122"/>
                <a:ea typeface="黑体" panose="02010609060101010101" pitchFamily="2" charset="-122"/>
              </a:rPr>
              <a:t>现地现物地考察流程，明确问题点</a:t>
            </a:r>
            <a:endParaRPr lang="zh-CN" altLang="en-US" sz="2400" b="1" dirty="0">
              <a:latin typeface="黑体" panose="02010609060101010101" pitchFamily="2" charset="-122"/>
              <a:ea typeface="黑体" panose="02010609060101010101" pitchFamily="2" charset="-122"/>
            </a:endParaRPr>
          </a:p>
          <a:p>
            <a:pPr marL="0" indent="0" defTabSz="789305" eaLnBrk="1" hangingPunct="1">
              <a:lnSpc>
                <a:spcPct val="80000"/>
              </a:lnSpc>
            </a:pPr>
            <a:endParaRPr lang="zh-CN" altLang="en-US" sz="2400" b="1" dirty="0">
              <a:latin typeface="黑体" panose="02010609060101010101" pitchFamily="2" charset="-122"/>
              <a:ea typeface="黑体" panose="02010609060101010101" pitchFamily="2" charset="-122"/>
            </a:endParaRPr>
          </a:p>
          <a:p>
            <a:pPr marL="0" indent="0" defTabSz="789305" eaLnBrk="1" hangingPunct="1">
              <a:lnSpc>
                <a:spcPct val="80000"/>
              </a:lnSpc>
              <a:buNone/>
            </a:pPr>
            <a:r>
              <a:rPr lang="en-US" altLang="zh-CN" sz="2400" b="1">
                <a:solidFill>
                  <a:schemeClr val="tx2"/>
                </a:solidFill>
                <a:latin typeface="黑体" panose="02010609060101010101" pitchFamily="2" charset="-122"/>
                <a:ea typeface="黑体" panose="02010609060101010101" pitchFamily="2" charset="-122"/>
              </a:rPr>
              <a:t>■ </a:t>
            </a:r>
            <a:r>
              <a:rPr lang="zh-CN" altLang="en-US" sz="2400" b="1" dirty="0">
                <a:solidFill>
                  <a:schemeClr val="tx2"/>
                </a:solidFill>
                <a:latin typeface="黑体" panose="02010609060101010101" pitchFamily="2" charset="-122"/>
                <a:ea typeface="黑体" panose="02010609060101010101" pitchFamily="2" charset="-122"/>
              </a:rPr>
              <a:t>找到尽可能多的切入点</a:t>
            </a:r>
            <a:endParaRPr lang="zh-CN"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80000"/>
              </a:lnSpc>
              <a:buNone/>
            </a:pPr>
            <a:r>
              <a:rPr lang="ja-JP" altLang="en-US" sz="2400" b="1" dirty="0">
                <a:solidFill>
                  <a:schemeClr val="tx2"/>
                </a:solidFill>
                <a:latin typeface="黑体" panose="02010609060101010101" pitchFamily="2" charset="-122"/>
                <a:ea typeface="黑体" panose="02010609060101010101" pitchFamily="2" charset="-122"/>
              </a:rPr>
              <a:t>　（</a:t>
            </a:r>
            <a:r>
              <a:rPr lang="en-US" altLang="zh-CN" sz="2400" b="1">
                <a:solidFill>
                  <a:schemeClr val="tx2"/>
                </a:solidFill>
                <a:latin typeface="黑体" panose="02010609060101010101" pitchFamily="2" charset="-122"/>
                <a:ea typeface="黑体" panose="02010609060101010101" pitchFamily="2" charset="-122"/>
              </a:rPr>
              <a:t>What</a:t>
            </a:r>
            <a:r>
              <a:rPr lang="ja-JP" altLang="en-US" sz="2400" b="1" dirty="0">
                <a:solidFill>
                  <a:schemeClr val="tx2"/>
                </a:solidFill>
                <a:latin typeface="黑体" panose="02010609060101010101" pitchFamily="2" charset="-122"/>
                <a:ea typeface="黑体" panose="02010609060101010101" pitchFamily="2" charset="-122"/>
              </a:rPr>
              <a:t>、</a:t>
            </a:r>
            <a:r>
              <a:rPr lang="en-US" altLang="zh-CN" sz="2400" b="1">
                <a:solidFill>
                  <a:schemeClr val="tx2"/>
                </a:solidFill>
                <a:latin typeface="黑体" panose="02010609060101010101" pitchFamily="2" charset="-122"/>
                <a:ea typeface="黑体" panose="02010609060101010101" pitchFamily="2" charset="-122"/>
              </a:rPr>
              <a:t>Where</a:t>
            </a:r>
            <a:r>
              <a:rPr lang="ja-JP" altLang="en-US" sz="2400" b="1" dirty="0">
                <a:solidFill>
                  <a:schemeClr val="tx2"/>
                </a:solidFill>
                <a:latin typeface="黑体" panose="02010609060101010101" pitchFamily="2" charset="-122"/>
                <a:ea typeface="黑体" panose="02010609060101010101" pitchFamily="2" charset="-122"/>
              </a:rPr>
              <a:t>、</a:t>
            </a:r>
            <a:r>
              <a:rPr lang="en-US" altLang="zh-CN" sz="2400" b="1">
                <a:solidFill>
                  <a:schemeClr val="tx2"/>
                </a:solidFill>
                <a:latin typeface="黑体" panose="02010609060101010101" pitchFamily="2" charset="-122"/>
                <a:ea typeface="黑体" panose="02010609060101010101" pitchFamily="2" charset="-122"/>
              </a:rPr>
              <a:t>When</a:t>
            </a:r>
            <a:r>
              <a:rPr lang="ja-JP" altLang="en-US" sz="2400" b="1" dirty="0">
                <a:solidFill>
                  <a:schemeClr val="tx2"/>
                </a:solidFill>
                <a:latin typeface="黑体" panose="02010609060101010101" pitchFamily="2" charset="-122"/>
                <a:ea typeface="黑体" panose="02010609060101010101" pitchFamily="2" charset="-122"/>
              </a:rPr>
              <a:t>、</a:t>
            </a:r>
            <a:r>
              <a:rPr lang="en-US" altLang="zh-CN" sz="2400" b="1">
                <a:solidFill>
                  <a:schemeClr val="tx2"/>
                </a:solidFill>
                <a:latin typeface="黑体" panose="02010609060101010101" pitchFamily="2" charset="-122"/>
                <a:ea typeface="黑体" panose="02010609060101010101" pitchFamily="2" charset="-122"/>
              </a:rPr>
              <a:t>Who</a:t>
            </a:r>
            <a:r>
              <a:rPr lang="ja-JP" altLang="en-US" sz="2400" b="1" dirty="0">
                <a:solidFill>
                  <a:schemeClr val="tx2"/>
                </a:solidFill>
                <a:latin typeface="黑体" panose="02010609060101010101" pitchFamily="2" charset="-122"/>
                <a:ea typeface="黑体" panose="02010609060101010101" pitchFamily="2" charset="-122"/>
              </a:rPr>
              <a:t>）</a:t>
            </a:r>
            <a:endParaRPr lang="ja-JP"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80000"/>
              </a:lnSpc>
              <a:buNone/>
            </a:pPr>
            <a:endParaRPr lang="ja-JP"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80000"/>
              </a:lnSpc>
              <a:buNone/>
            </a:pPr>
            <a:r>
              <a:rPr lang="en-US" altLang="zh-CN" sz="2400" b="1">
                <a:solidFill>
                  <a:schemeClr val="tx2"/>
                </a:solidFill>
                <a:latin typeface="黑体" panose="02010609060101010101" pitchFamily="2" charset="-122"/>
                <a:ea typeface="黑体" panose="02010609060101010101" pitchFamily="2" charset="-122"/>
              </a:rPr>
              <a:t>■ </a:t>
            </a:r>
            <a:r>
              <a:rPr lang="zh-CN" altLang="en-US" sz="2400" b="1" dirty="0">
                <a:solidFill>
                  <a:schemeClr val="tx2"/>
                </a:solidFill>
                <a:latin typeface="黑体" panose="02010609060101010101" pitchFamily="2" charset="-122"/>
                <a:ea typeface="黑体" panose="02010609060101010101" pitchFamily="2" charset="-122"/>
              </a:rPr>
              <a:t>在</a:t>
            </a:r>
            <a:r>
              <a:rPr lang="ja-JP" altLang="en-US" sz="2400" b="1" dirty="0">
                <a:solidFill>
                  <a:schemeClr val="tx2"/>
                </a:solidFill>
                <a:latin typeface="黑体" panose="02010609060101010101" pitchFamily="2" charset="-122"/>
                <a:ea typeface="黑体" panose="02010609060101010101" pitchFamily="2" charset="-122"/>
              </a:rPr>
              <a:t>（２）、（３）</a:t>
            </a:r>
            <a:r>
              <a:rPr lang="zh-CN" altLang="en-US" sz="2400" b="1" dirty="0">
                <a:solidFill>
                  <a:schemeClr val="tx2"/>
                </a:solidFill>
                <a:latin typeface="黑体" panose="02010609060101010101" pitchFamily="2" charset="-122"/>
                <a:ea typeface="黑体" panose="02010609060101010101" pitchFamily="2" charset="-122"/>
              </a:rPr>
              <a:t>确定</a:t>
            </a:r>
            <a:r>
              <a:rPr lang="en-US" altLang="zh-CN" sz="2400" b="1">
                <a:solidFill>
                  <a:schemeClr val="tx2"/>
                </a:solidFill>
                <a:latin typeface="MS PGothic" panose="020B0600070205080204" pitchFamily="34" charset="-128"/>
                <a:ea typeface="黑体" panose="02010609060101010101" pitchFamily="2" charset="-122"/>
              </a:rPr>
              <a:t>·</a:t>
            </a:r>
            <a:r>
              <a:rPr lang="zh-CN" altLang="en-US" sz="2400" b="1" dirty="0">
                <a:solidFill>
                  <a:schemeClr val="tx2"/>
                </a:solidFill>
                <a:latin typeface="黑体" panose="02010609060101010101" pitchFamily="2" charset="-122"/>
                <a:ea typeface="黑体" panose="02010609060101010101" pitchFamily="2" charset="-122"/>
              </a:rPr>
              <a:t>明确问题时</a:t>
            </a:r>
            <a:r>
              <a:rPr lang="ja-JP" altLang="en-US" sz="2400" b="1" dirty="0">
                <a:solidFill>
                  <a:schemeClr val="tx2"/>
                </a:solidFill>
                <a:latin typeface="黑体" panose="02010609060101010101" pitchFamily="2" charset="-122"/>
                <a:ea typeface="黑体" panose="02010609060101010101" pitchFamily="2" charset="-122"/>
              </a:rPr>
              <a:t>、</a:t>
            </a:r>
            <a:r>
              <a:rPr lang="zh-CN" altLang="en-US" sz="2400" b="1" dirty="0">
                <a:solidFill>
                  <a:schemeClr val="tx2"/>
                </a:solidFill>
                <a:latin typeface="黑体" panose="02010609060101010101" pitchFamily="2" charset="-122"/>
                <a:ea typeface="黑体" panose="02010609060101010101" pitchFamily="2" charset="-122"/>
              </a:rPr>
              <a:t>必须</a:t>
            </a:r>
            <a:endParaRPr lang="zh-CN"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80000"/>
              </a:lnSpc>
              <a:buNone/>
            </a:pPr>
            <a:r>
              <a:rPr lang="zh-CN" altLang="en-US" sz="2400" b="1" dirty="0">
                <a:solidFill>
                  <a:schemeClr val="tx2"/>
                </a:solidFill>
                <a:latin typeface="黑体" panose="02010609060101010101" pitchFamily="2" charset="-122"/>
                <a:ea typeface="黑体" panose="02010609060101010101" pitchFamily="2" charset="-122"/>
              </a:rPr>
              <a:t>   </a:t>
            </a:r>
            <a:r>
              <a:rPr lang="zh-CN" altLang="en-US" sz="2400" b="1" dirty="0">
                <a:solidFill>
                  <a:schemeClr val="hlink"/>
                </a:solidFill>
                <a:latin typeface="黑体" panose="02010609060101010101" pitchFamily="2" charset="-122"/>
                <a:ea typeface="黑体" panose="02010609060101010101" pitchFamily="2" charset="-122"/>
              </a:rPr>
              <a:t>现地现物</a:t>
            </a:r>
            <a:r>
              <a:rPr lang="zh-CN" altLang="en-US" sz="2400" b="1" dirty="0">
                <a:solidFill>
                  <a:schemeClr val="tx2"/>
                </a:solidFill>
                <a:latin typeface="黑体" panose="02010609060101010101" pitchFamily="2" charset="-122"/>
                <a:ea typeface="黑体" panose="02010609060101010101" pitchFamily="2" charset="-122"/>
              </a:rPr>
              <a:t>地确认</a:t>
            </a:r>
            <a:br>
              <a:rPr lang="ja-JP" altLang="en-US" sz="2400" b="1" dirty="0">
                <a:solidFill>
                  <a:schemeClr val="tx2"/>
                </a:solidFill>
                <a:latin typeface="黑体" panose="02010609060101010101" pitchFamily="2" charset="-122"/>
                <a:ea typeface="黑体" panose="02010609060101010101" pitchFamily="2" charset="-122"/>
              </a:rPr>
            </a:br>
            <a:r>
              <a:rPr lang="ja-JP" altLang="en-US" sz="2400" b="1" dirty="0">
                <a:solidFill>
                  <a:schemeClr val="tx2"/>
                </a:solidFill>
                <a:latin typeface="黑体" panose="02010609060101010101" pitchFamily="2" charset="-122"/>
                <a:ea typeface="黑体" panose="02010609060101010101" pitchFamily="2" charset="-122"/>
              </a:rPr>
              <a:t>　</a:t>
            </a:r>
            <a:endParaRPr lang="ja-JP" altLang="en-US" sz="2400" b="1" dirty="0">
              <a:latin typeface="黑体" panose="02010609060101010101" pitchFamily="2" charset="-122"/>
              <a:ea typeface="黑体" panose="02010609060101010101" pitchFamily="2" charset="-122"/>
            </a:endParaRPr>
          </a:p>
        </p:txBody>
      </p:sp>
      <p:sp>
        <p:nvSpPr>
          <p:cNvPr id="87043" name="Rectangle 3"/>
          <p:cNvSpPr/>
          <p:nvPr/>
        </p:nvSpPr>
        <p:spPr>
          <a:xfrm>
            <a:off x="2844800" y="692150"/>
            <a:ext cx="1692275" cy="688975"/>
          </a:xfrm>
          <a:prstGeom prst="rect">
            <a:avLst/>
          </a:prstGeom>
          <a:noFill/>
          <a:ln w="9525">
            <a:noFill/>
          </a:ln>
        </p:spPr>
        <p:txBody>
          <a:bodyPr lIns="91432" tIns="45716" rIns="91432" bIns="45716" anchor="b" anchorCtr="0"/>
          <a:p>
            <a:pPr algn="ctr"/>
            <a:r>
              <a:rPr lang="zh-CN" altLang="en-US" sz="3500" b="1" dirty="0">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rPr>
              <a:t>总结</a:t>
            </a:r>
            <a:endParaRPr lang="zh-CN" altLang="en-US" sz="3500" b="1" dirty="0">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87044" name="Text Box 29"/>
          <p:cNvSpPr txBox="1"/>
          <p:nvPr/>
        </p:nvSpPr>
        <p:spPr>
          <a:xfrm>
            <a:off x="79375" y="28575"/>
            <a:ext cx="3600450"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STEP2.</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分解问题</a:t>
            </a:r>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p:nvPr/>
        </p:nvSpPr>
        <p:spPr>
          <a:xfrm>
            <a:off x="1900238" y="2674938"/>
            <a:ext cx="5367337" cy="736600"/>
          </a:xfrm>
          <a:prstGeom prst="rect">
            <a:avLst/>
          </a:prstGeom>
          <a:noFill/>
          <a:ln w="9525">
            <a:noFill/>
          </a:ln>
        </p:spPr>
        <p:txBody>
          <a:bodyPr lIns="91432" tIns="45716" rIns="91432" bIns="45716" anchor="b" anchorCtr="0"/>
          <a:p>
            <a:pPr algn="ctr"/>
            <a:r>
              <a:rPr lang="en-US" altLang="zh-CN" sz="4800" b="1">
                <a:solidFill>
                  <a:srgbClr val="660066"/>
                </a:solidFill>
                <a:latin typeface="黑体" panose="02010609060101010101" pitchFamily="2" charset="-122"/>
                <a:ea typeface="黑体" panose="02010609060101010101" pitchFamily="2" charset="-122"/>
              </a:rPr>
              <a:t>STEP3</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设定目标</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p:nvPr/>
        </p:nvSpPr>
        <p:spPr>
          <a:xfrm>
            <a:off x="971550" y="3032125"/>
            <a:ext cx="7561263" cy="3276600"/>
          </a:xfrm>
          <a:prstGeom prst="rect">
            <a:avLst/>
          </a:prstGeom>
          <a:solidFill>
            <a:schemeClr val="bg1"/>
          </a:solidFill>
          <a:ln w="9525"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89992" tIns="46796" rIns="89992" bIns="46796" anchor="ctr" anchorCtr="0"/>
          <a:p>
            <a:pPr algn="ctr"/>
            <a:endParaRPr lang="ja-JP" altLang="en-US" dirty="0">
              <a:latin typeface="黑体" panose="02010609060101010101" pitchFamily="2" charset="-122"/>
              <a:ea typeface="黑体" panose="02010609060101010101" pitchFamily="2" charset="-122"/>
            </a:endParaRPr>
          </a:p>
        </p:txBody>
      </p:sp>
      <p:sp>
        <p:nvSpPr>
          <p:cNvPr id="91139" name="Rectangle 3"/>
          <p:cNvSpPr/>
          <p:nvPr/>
        </p:nvSpPr>
        <p:spPr>
          <a:xfrm>
            <a:off x="971550" y="3140075"/>
            <a:ext cx="6024563" cy="355600"/>
          </a:xfrm>
          <a:prstGeom prst="rect">
            <a:avLst/>
          </a:prstGeom>
          <a:noFill/>
          <a:ln w="9525">
            <a:noFill/>
          </a:ln>
        </p:spPr>
        <p:txBody>
          <a:bodyPr wrap="none" lIns="89992" tIns="46796" rIns="89992" bIns="46796" anchor="ctr" anchorCtr="0"/>
          <a:p>
            <a:pPr algn="ct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带着热忱和责任感，制定成果测定的尺度～</a:t>
            </a:r>
            <a:endParaRPr lang="zh-CN" altLang="en-US" sz="2000" b="1" dirty="0">
              <a:latin typeface="黑体" panose="02010609060101010101" pitchFamily="2" charset="-122"/>
              <a:ea typeface="黑体" panose="02010609060101010101" pitchFamily="2" charset="-122"/>
            </a:endParaRPr>
          </a:p>
        </p:txBody>
      </p:sp>
      <p:sp>
        <p:nvSpPr>
          <p:cNvPr id="91140" name="Oval 4"/>
          <p:cNvSpPr>
            <a:spLocks noChangeAspect="1"/>
          </p:cNvSpPr>
          <p:nvPr/>
        </p:nvSpPr>
        <p:spPr>
          <a:xfrm>
            <a:off x="2987675" y="3717925"/>
            <a:ext cx="3227388" cy="473075"/>
          </a:xfrm>
          <a:prstGeom prst="ellipse">
            <a:avLst/>
          </a:prstGeom>
          <a:gradFill rotWithShape="1">
            <a:gsLst>
              <a:gs pos="0">
                <a:srgbClr val="CCECFF"/>
              </a:gs>
              <a:gs pos="100000">
                <a:srgbClr val="5E6D76"/>
              </a:gs>
            </a:gsLst>
            <a:path path="shape">
              <a:fillToRect l="50000" t="50000" r="50000" b="50000"/>
            </a:path>
            <a:tileRect/>
          </a:gradFill>
          <a:ln w="19050" cap="flat" cmpd="sng">
            <a:solidFill>
              <a:schemeClr val="tx1"/>
            </a:solidFill>
            <a:prstDash val="solid"/>
            <a:headEnd type="none" w="med" len="med"/>
            <a:tailEnd type="none" w="med" len="med"/>
          </a:ln>
        </p:spPr>
        <p:txBody>
          <a:bodyPr wrap="none" lIns="89992" tIns="46796" rIns="89992" bIns="46796" anchor="ctr" anchorCtr="0"/>
          <a:p>
            <a:pPr algn="ctr" eaLnBrk="0" hangingPunct="0"/>
            <a:r>
              <a:rPr lang="zh-CN" altLang="en-US" sz="2000" b="1" dirty="0">
                <a:latin typeface="黑体" panose="02010609060101010101" pitchFamily="2" charset="-122"/>
                <a:ea typeface="黑体" panose="02010609060101010101" pitchFamily="2" charset="-122"/>
              </a:rPr>
              <a:t>目标</a:t>
            </a:r>
            <a:endParaRPr lang="zh-CN" altLang="en-US" sz="2000" b="1" dirty="0">
              <a:latin typeface="黑体" panose="02010609060101010101" pitchFamily="2" charset="-122"/>
              <a:ea typeface="黑体" panose="02010609060101010101" pitchFamily="2" charset="-122"/>
            </a:endParaRPr>
          </a:p>
        </p:txBody>
      </p:sp>
      <p:sp>
        <p:nvSpPr>
          <p:cNvPr id="91141" name="AutoShape 5"/>
          <p:cNvSpPr>
            <a:spLocks noChangeAspect="1"/>
          </p:cNvSpPr>
          <p:nvPr/>
        </p:nvSpPr>
        <p:spPr>
          <a:xfrm>
            <a:off x="3059113" y="5661025"/>
            <a:ext cx="2952750" cy="457200"/>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b="1" dirty="0">
                <a:latin typeface="黑体" panose="02010609060101010101" pitchFamily="2" charset="-122"/>
                <a:ea typeface="黑体" panose="02010609060101010101" pitchFamily="2" charset="-122"/>
              </a:rPr>
              <a:t>要着手解决的问题点</a:t>
            </a:r>
            <a:endParaRPr lang="zh-CN" altLang="en-US" sz="2000" b="1" dirty="0">
              <a:latin typeface="黑体" panose="02010609060101010101" pitchFamily="2" charset="-122"/>
              <a:ea typeface="黑体" panose="02010609060101010101" pitchFamily="2" charset="-122"/>
            </a:endParaRPr>
          </a:p>
        </p:txBody>
      </p:sp>
      <p:sp>
        <p:nvSpPr>
          <p:cNvPr id="91142" name="AutoShape 6"/>
          <p:cNvSpPr>
            <a:spLocks noChangeAspect="1"/>
          </p:cNvSpPr>
          <p:nvPr/>
        </p:nvSpPr>
        <p:spPr>
          <a:xfrm>
            <a:off x="3595688" y="4281488"/>
            <a:ext cx="1919287" cy="1189037"/>
          </a:xfrm>
          <a:prstGeom prst="upArrow">
            <a:avLst>
              <a:gd name="adj1" fmla="val 52879"/>
              <a:gd name="adj2" fmla="val 32212"/>
            </a:avLst>
          </a:prstGeom>
          <a:gradFill rotWithShape="0">
            <a:gsLst>
              <a:gs pos="0">
                <a:srgbClr val="FF6600"/>
              </a:gs>
              <a:gs pos="100000">
                <a:schemeClr val="bg1"/>
              </a:gs>
            </a:gsLst>
            <a:lin ang="5400000" scaled="1"/>
            <a:tileRect/>
          </a:gradFill>
          <a:ln w="9525">
            <a:noFill/>
          </a:ln>
        </p:spPr>
        <p:txBody>
          <a:bodyPr vert="eaVert" wrap="none" anchor="ctr" anchorCtr="0"/>
          <a:p>
            <a:endParaRPr lang="ja-JP" altLang="en-US" dirty="0">
              <a:latin typeface="Arial" panose="020B0604020202020204" pitchFamily="34" charset="0"/>
              <a:ea typeface="宋体" panose="02010600030101010101" pitchFamily="2" charset="-122"/>
            </a:endParaRPr>
          </a:p>
        </p:txBody>
      </p:sp>
      <p:sp>
        <p:nvSpPr>
          <p:cNvPr id="91143" name="Rectangle 7"/>
          <p:cNvSpPr>
            <a:spLocks noChangeAspect="1"/>
          </p:cNvSpPr>
          <p:nvPr/>
        </p:nvSpPr>
        <p:spPr>
          <a:xfrm>
            <a:off x="3851275" y="4743450"/>
            <a:ext cx="1104900" cy="701675"/>
          </a:xfrm>
          <a:prstGeom prst="rect">
            <a:avLst/>
          </a:prstGeom>
          <a:noFill/>
          <a:ln w="9525">
            <a:noFill/>
          </a:ln>
        </p:spPr>
        <p:txBody>
          <a:bodyPr wrap="none" lIns="0" tIns="0" rIns="0" bIns="0">
            <a:spAutoFit/>
          </a:bodyPr>
          <a:p>
            <a:pPr>
              <a:buBlip>
                <a:blip r:embed="rId1"/>
              </a:buBlip>
            </a:pPr>
            <a:r>
              <a:rPr lang="ja-JP" altLang="en-US" sz="2000" b="1" dirty="0">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程度</a:t>
            </a:r>
            <a:r>
              <a:rPr lang="ja-JP" altLang="en-US" sz="2000" b="1" dirty="0">
                <a:solidFill>
                  <a:schemeClr val="tx2"/>
                </a:solidFill>
                <a:latin typeface="黑体" panose="02010609060101010101" pitchFamily="2" charset="-122"/>
                <a:ea typeface="黑体" panose="02010609060101010101" pitchFamily="2" charset="-122"/>
              </a:rPr>
              <a:t>？</a:t>
            </a:r>
            <a:endParaRPr lang="ja-JP" altLang="en-US" sz="2000" b="1" dirty="0">
              <a:solidFill>
                <a:schemeClr val="tx2"/>
              </a:solidFill>
              <a:latin typeface="黑体" panose="02010609060101010101" pitchFamily="2" charset="-122"/>
              <a:ea typeface="黑体" panose="02010609060101010101" pitchFamily="2" charset="-122"/>
            </a:endParaRPr>
          </a:p>
          <a:p>
            <a:pPr>
              <a:spcBef>
                <a:spcPct val="30000"/>
              </a:spcBef>
              <a:buBlip>
                <a:blip r:embed="rId1"/>
              </a:buBlip>
            </a:pPr>
            <a:r>
              <a:rPr lang="ja-JP" altLang="en-US" sz="2000" b="1" dirty="0">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期限</a:t>
            </a:r>
            <a:r>
              <a:rPr lang="ja-JP" altLang="en-US" sz="2000" b="1" dirty="0">
                <a:solidFill>
                  <a:schemeClr val="tx2"/>
                </a:solidFill>
                <a:latin typeface="黑体" panose="02010609060101010101" pitchFamily="2" charset="-122"/>
                <a:ea typeface="黑体" panose="02010609060101010101" pitchFamily="2" charset="-122"/>
              </a:rPr>
              <a:t>？</a:t>
            </a:r>
            <a:endParaRPr lang="ja-JP" altLang="en-US" sz="2000" b="1" dirty="0">
              <a:solidFill>
                <a:schemeClr val="tx2"/>
              </a:solidFill>
              <a:latin typeface="黑体" panose="02010609060101010101" pitchFamily="2" charset="-122"/>
              <a:ea typeface="黑体" panose="02010609060101010101" pitchFamily="2" charset="-122"/>
            </a:endParaRPr>
          </a:p>
        </p:txBody>
      </p:sp>
      <p:sp>
        <p:nvSpPr>
          <p:cNvPr id="91144" name="Rectangle 8"/>
          <p:cNvSpPr/>
          <p:nvPr/>
        </p:nvSpPr>
        <p:spPr>
          <a:xfrm>
            <a:off x="5219700" y="4214813"/>
            <a:ext cx="3506788" cy="366712"/>
          </a:xfrm>
          <a:prstGeom prst="rect">
            <a:avLst/>
          </a:prstGeom>
          <a:noFill/>
          <a:ln w="9525">
            <a:noFill/>
          </a:ln>
        </p:spPr>
        <p:txBody>
          <a:bodyPr wrap="none" lIns="91432" tIns="45716" rIns="91432" bIns="45716">
            <a:spAutoFit/>
          </a:bodyPr>
          <a:p>
            <a:r>
              <a:rPr lang="zh-CN" altLang="en-US" b="1" dirty="0">
                <a:solidFill>
                  <a:srgbClr val="CC3300"/>
                </a:solidFill>
                <a:latin typeface="黑体" panose="02010609060101010101" pitchFamily="2" charset="-122"/>
                <a:ea typeface="黑体" panose="02010609060101010101" pitchFamily="2" charset="-122"/>
              </a:rPr>
              <a:t>是否定量</a:t>
            </a:r>
            <a:r>
              <a:rPr lang="ja-JP" altLang="en-US" b="1" dirty="0">
                <a:solidFill>
                  <a:srgbClr val="CC3300"/>
                </a:solidFill>
                <a:latin typeface="黑体" panose="02010609060101010101" pitchFamily="2" charset="-122"/>
                <a:ea typeface="黑体" panose="02010609060101010101" pitchFamily="2" charset="-122"/>
              </a:rPr>
              <a:t>、</a:t>
            </a:r>
            <a:r>
              <a:rPr lang="zh-CN" altLang="en-US" b="1" dirty="0">
                <a:solidFill>
                  <a:srgbClr val="CC3300"/>
                </a:solidFill>
                <a:latin typeface="黑体" panose="02010609060101010101" pitchFamily="2" charset="-122"/>
                <a:ea typeface="黑体" panose="02010609060101010101" pitchFamily="2" charset="-122"/>
              </a:rPr>
              <a:t>具体</a:t>
            </a:r>
            <a:r>
              <a:rPr lang="ja-JP" altLang="en-US" b="1" dirty="0">
                <a:solidFill>
                  <a:srgbClr val="CC3300"/>
                </a:solidFill>
                <a:latin typeface="黑体" panose="02010609060101010101" pitchFamily="2" charset="-122"/>
                <a:ea typeface="黑体" panose="02010609060101010101" pitchFamily="2" charset="-122"/>
              </a:rPr>
              <a:t>、</a:t>
            </a:r>
            <a:r>
              <a:rPr lang="zh-CN" altLang="en-US" b="1" dirty="0">
                <a:solidFill>
                  <a:srgbClr val="CC3300"/>
                </a:solidFill>
                <a:latin typeface="黑体" panose="02010609060101010101" pitchFamily="2" charset="-122"/>
                <a:ea typeface="黑体" panose="02010609060101010101" pitchFamily="2" charset="-122"/>
              </a:rPr>
              <a:t>具有挑战性</a:t>
            </a:r>
            <a:r>
              <a:rPr lang="ja-JP" altLang="en-US" b="1" dirty="0">
                <a:solidFill>
                  <a:srgbClr val="CC3300"/>
                </a:solidFill>
                <a:latin typeface="黑体" panose="02010609060101010101" pitchFamily="2" charset="-122"/>
                <a:ea typeface="黑体" panose="02010609060101010101" pitchFamily="2" charset="-122"/>
              </a:rPr>
              <a:t>？</a:t>
            </a:r>
            <a:endParaRPr lang="ja-JP" altLang="en-US" b="1" dirty="0">
              <a:solidFill>
                <a:srgbClr val="CC3300"/>
              </a:solidFill>
              <a:latin typeface="黑体" panose="02010609060101010101" pitchFamily="2" charset="-122"/>
              <a:ea typeface="黑体" panose="02010609060101010101" pitchFamily="2" charset="-122"/>
            </a:endParaRPr>
          </a:p>
        </p:txBody>
      </p:sp>
      <p:sp>
        <p:nvSpPr>
          <p:cNvPr id="91145" name="AutoShape 9"/>
          <p:cNvSpPr/>
          <p:nvPr/>
        </p:nvSpPr>
        <p:spPr>
          <a:xfrm>
            <a:off x="684213" y="1557338"/>
            <a:ext cx="7996237" cy="1008062"/>
          </a:xfrm>
          <a:prstGeom prst="roundRect">
            <a:avLst>
              <a:gd name="adj" fmla="val 3824"/>
            </a:avLst>
          </a:prstGeom>
          <a:noFill/>
          <a:ln w="9525">
            <a:noFill/>
          </a:ln>
        </p:spPr>
        <p:txBody>
          <a:bodyPr lIns="91432" tIns="45716" rIns="91432" bIns="45716"/>
          <a:p>
            <a:pPr marL="177800" indent="-177800">
              <a:spcBef>
                <a:spcPct val="50000"/>
              </a:spcBef>
              <a:buBlip>
                <a:blip r:embed="rId1"/>
              </a:buBlip>
            </a:pPr>
            <a:r>
              <a:rPr lang="zh-CN" altLang="en-US" b="1" dirty="0">
                <a:solidFill>
                  <a:schemeClr val="tx2"/>
                </a:solidFill>
                <a:latin typeface="Tahoma" panose="020B0604030504040204" pitchFamily="34" charset="0"/>
                <a:ea typeface="黑体" panose="02010609060101010101" pitchFamily="2" charset="-122"/>
              </a:rPr>
              <a:t>朝着解决问题的方向努力，制定较高的目标。</a:t>
            </a:r>
            <a:endParaRPr lang="zh-CN" altLang="en-US" b="1" dirty="0">
              <a:solidFill>
                <a:schemeClr val="tx2"/>
              </a:solidFill>
              <a:latin typeface="Times New Roman" panose="02020603050405020304" pitchFamily="18" charset="0"/>
              <a:ea typeface="黑体" panose="02010609060101010101" pitchFamily="2" charset="-122"/>
            </a:endParaRPr>
          </a:p>
          <a:p>
            <a:pPr marL="177800" indent="-177800">
              <a:spcBef>
                <a:spcPct val="50000"/>
              </a:spcBef>
              <a:buBlip>
                <a:blip r:embed="rId1"/>
              </a:buBlip>
            </a:pPr>
            <a:r>
              <a:rPr lang="zh-CN" altLang="en-US" b="1" dirty="0">
                <a:solidFill>
                  <a:schemeClr val="tx2"/>
                </a:solidFill>
                <a:latin typeface="Tahoma" panose="020B0604030504040204" pitchFamily="34" charset="0"/>
                <a:ea typeface="黑体" panose="02010609060101010101" pitchFamily="2" charset="-122"/>
              </a:rPr>
              <a:t>较高的目标指</a:t>
            </a:r>
            <a:r>
              <a:rPr lang="zh-CN" altLang="en-US" b="1" dirty="0">
                <a:solidFill>
                  <a:schemeClr val="tx2"/>
                </a:solidFill>
                <a:latin typeface="Arial" panose="020B0604020202020204" pitchFamily="34" charset="0"/>
                <a:ea typeface="黑体" panose="02010609060101010101" pitchFamily="2" charset="-122"/>
              </a:rPr>
              <a:t>“</a:t>
            </a:r>
            <a:r>
              <a:rPr lang="zh-CN" altLang="en-US" b="1" dirty="0">
                <a:solidFill>
                  <a:schemeClr val="hlink"/>
                </a:solidFill>
                <a:latin typeface="Tahoma" panose="020B0604030504040204" pitchFamily="34" charset="0"/>
                <a:ea typeface="黑体" panose="02010609060101010101" pitchFamily="2" charset="-122"/>
              </a:rPr>
              <a:t>定量</a:t>
            </a:r>
            <a:r>
              <a:rPr lang="zh-CN" altLang="en-US" b="1" dirty="0">
                <a:solidFill>
                  <a:schemeClr val="tx2"/>
                </a:solidFill>
                <a:latin typeface="Arial" panose="020B0604020202020204" pitchFamily="34" charset="0"/>
                <a:ea typeface="黑体" panose="02010609060101010101" pitchFamily="2" charset="-122"/>
              </a:rPr>
              <a:t>”“</a:t>
            </a:r>
            <a:r>
              <a:rPr lang="zh-CN" altLang="en-US" b="1" dirty="0">
                <a:solidFill>
                  <a:schemeClr val="hlink"/>
                </a:solidFill>
                <a:latin typeface="Tahoma" panose="020B0604030504040204" pitchFamily="34" charset="0"/>
                <a:ea typeface="黑体" panose="02010609060101010101" pitchFamily="2" charset="-122"/>
              </a:rPr>
              <a:t>具体</a:t>
            </a:r>
            <a:r>
              <a:rPr lang="zh-CN" altLang="en-US" b="1" dirty="0">
                <a:solidFill>
                  <a:schemeClr val="tx2"/>
                </a:solidFill>
                <a:latin typeface="Arial" panose="020B0604020202020204" pitchFamily="34" charset="0"/>
                <a:ea typeface="黑体" panose="02010609060101010101" pitchFamily="2" charset="-122"/>
              </a:rPr>
              <a:t>”“</a:t>
            </a:r>
            <a:r>
              <a:rPr lang="zh-CN" altLang="en-US" b="1" dirty="0">
                <a:solidFill>
                  <a:schemeClr val="tx2"/>
                </a:solidFill>
                <a:latin typeface="Tahoma" panose="020B0604030504040204" pitchFamily="34" charset="0"/>
                <a:ea typeface="黑体" panose="02010609060101010101" pitchFamily="2" charset="-122"/>
              </a:rPr>
              <a:t>具有</a:t>
            </a:r>
            <a:r>
              <a:rPr lang="zh-CN" altLang="en-US" b="1" dirty="0">
                <a:solidFill>
                  <a:schemeClr val="hlink"/>
                </a:solidFill>
                <a:latin typeface="Tahoma" panose="020B0604030504040204" pitchFamily="34" charset="0"/>
                <a:ea typeface="黑体" panose="02010609060101010101" pitchFamily="2" charset="-122"/>
              </a:rPr>
              <a:t>挑战性</a:t>
            </a:r>
            <a:r>
              <a:rPr lang="zh-CN" altLang="en-US" b="1" dirty="0">
                <a:solidFill>
                  <a:schemeClr val="tx2"/>
                </a:solidFill>
                <a:latin typeface="Tahoma" panose="020B0604030504040204" pitchFamily="34" charset="0"/>
                <a:ea typeface="黑体" panose="02010609060101010101" pitchFamily="2" charset="-122"/>
              </a:rPr>
              <a:t>的</a:t>
            </a:r>
            <a:r>
              <a:rPr lang="zh-CN" altLang="en-US" b="1" dirty="0">
                <a:solidFill>
                  <a:schemeClr val="tx2"/>
                </a:solidFill>
                <a:latin typeface="Arial" panose="020B0604020202020204" pitchFamily="34" charset="0"/>
                <a:ea typeface="黑体" panose="02010609060101010101" pitchFamily="2" charset="-122"/>
              </a:rPr>
              <a:t>”</a:t>
            </a:r>
            <a:r>
              <a:rPr lang="zh-CN" altLang="en-US" b="1" dirty="0">
                <a:solidFill>
                  <a:schemeClr val="tx2"/>
                </a:solidFill>
                <a:latin typeface="Tahoma" panose="020B0604030504040204" pitchFamily="34" charset="0"/>
                <a:ea typeface="黑体" panose="02010609060101010101" pitchFamily="2" charset="-122"/>
              </a:rPr>
              <a:t>的目标</a:t>
            </a:r>
            <a:endParaRPr lang="ja-JP" altLang="en-US" b="1" dirty="0">
              <a:solidFill>
                <a:schemeClr val="tx2"/>
              </a:solidFill>
              <a:latin typeface="Tahoma" panose="020B0604030504040204" pitchFamily="34" charset="0"/>
              <a:ea typeface="黑体" panose="02010609060101010101" pitchFamily="2" charset="-122"/>
            </a:endParaRPr>
          </a:p>
        </p:txBody>
      </p:sp>
      <p:sp>
        <p:nvSpPr>
          <p:cNvPr id="91146" name="Text Box 10"/>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STEP3.</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设定目标</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
        <p:nvSpPr>
          <p:cNvPr id="91147" name="AutoShape 11"/>
          <p:cNvSpPr/>
          <p:nvPr/>
        </p:nvSpPr>
        <p:spPr>
          <a:xfrm>
            <a:off x="6948488" y="1628775"/>
            <a:ext cx="2109787" cy="1095375"/>
          </a:xfrm>
          <a:prstGeom prst="wedgeRoundRectCallout">
            <a:avLst>
              <a:gd name="adj1" fmla="val -85213"/>
              <a:gd name="adj2" fmla="val 160435"/>
              <a:gd name="adj3" fmla="val 16667"/>
            </a:avLst>
          </a:prstGeom>
          <a:solidFill>
            <a:schemeClr val="bg1"/>
          </a:solidFill>
          <a:ln w="9525" cap="flat" cmpd="sng">
            <a:solidFill>
              <a:schemeClr val="tx1"/>
            </a:solidFill>
            <a:prstDash val="solid"/>
            <a:miter/>
            <a:headEnd type="none" w="med" len="med"/>
            <a:tailEnd type="none" w="med" len="med"/>
          </a:ln>
        </p:spPr>
        <p:txBody>
          <a:bodyPr lIns="88340" tIns="44170" rIns="88340" bIns="44170"/>
          <a:p>
            <a:pPr algn="ctr"/>
            <a:r>
              <a:rPr lang="zh-CN" altLang="en-US" dirty="0">
                <a:solidFill>
                  <a:schemeClr val="hlink"/>
                </a:solidFill>
                <a:latin typeface="Tahoma" panose="020B0604030504040204" pitchFamily="34" charset="0"/>
                <a:ea typeface="黑体" panose="02010609060101010101" pitchFamily="2" charset="-122"/>
              </a:rPr>
              <a:t>新目标</a:t>
            </a:r>
            <a:endParaRPr lang="zh-CN" altLang="en-US" dirty="0">
              <a:solidFill>
                <a:schemeClr val="hlink"/>
              </a:solidFill>
              <a:latin typeface="Tahoma" panose="020B0604030504040204" pitchFamily="34" charset="0"/>
              <a:ea typeface="黑体" panose="02010609060101010101" pitchFamily="2" charset="-122"/>
            </a:endParaRPr>
          </a:p>
          <a:p>
            <a:pPr algn="ctr"/>
            <a:r>
              <a:rPr lang="zh-CN" altLang="en-US" dirty="0">
                <a:solidFill>
                  <a:schemeClr val="hlink"/>
                </a:solidFill>
                <a:latin typeface="Tahoma" panose="020B0604030504040204" pitchFamily="34" charset="0"/>
                <a:ea typeface="黑体" panose="02010609060101010101" pitchFamily="2" charset="-122"/>
              </a:rPr>
              <a:t>≠</a:t>
            </a:r>
            <a:endParaRPr lang="zh-CN" altLang="en-US" dirty="0">
              <a:solidFill>
                <a:schemeClr val="hlink"/>
              </a:solidFill>
              <a:latin typeface="Tahoma" panose="020B0604030504040204" pitchFamily="34" charset="0"/>
              <a:ea typeface="黑体" panose="02010609060101010101" pitchFamily="2" charset="-122"/>
            </a:endParaRPr>
          </a:p>
          <a:p>
            <a:pPr algn="ctr"/>
            <a:r>
              <a:rPr lang="zh-CN" altLang="en-US" dirty="0">
                <a:solidFill>
                  <a:schemeClr val="hlink"/>
                </a:solidFill>
                <a:latin typeface="Tahoma" panose="020B0604030504040204" pitchFamily="34" charset="0"/>
                <a:ea typeface="黑体" panose="02010609060101010101" pitchFamily="2" charset="-122"/>
              </a:rPr>
              <a:t>原来的理想状态</a:t>
            </a:r>
            <a:endParaRPr lang="zh-CN" altLang="en-US" dirty="0">
              <a:solidFill>
                <a:schemeClr val="hlink"/>
              </a:solidFill>
              <a:latin typeface="Tahoma" panose="020B0604030504040204" pitchFamily="34" charset="0"/>
              <a:ea typeface="黑体" panose="0201060906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p:nvPr/>
        </p:nvSpPr>
        <p:spPr>
          <a:xfrm>
            <a:off x="1135063" y="-309562"/>
            <a:ext cx="8116887" cy="1455737"/>
          </a:xfrm>
          <a:prstGeom prst="rect">
            <a:avLst/>
          </a:prstGeom>
          <a:noFill/>
          <a:ln w="9525">
            <a:noFill/>
          </a:ln>
        </p:spPr>
        <p:txBody>
          <a:bodyPr lIns="91432" tIns="45716" rIns="91432" bIns="45716" anchor="b" anchorCtr="0"/>
          <a:p>
            <a:pPr algn="ctr"/>
            <a:r>
              <a:rPr lang="zh-CN" altLang="en-US" sz="2800" b="1" dirty="0">
                <a:solidFill>
                  <a:schemeClr val="tx2"/>
                </a:solidFill>
                <a:latin typeface="Arial" panose="020B0604020202020204" pitchFamily="34" charset="0"/>
                <a:ea typeface="黑体" panose="02010609060101010101" pitchFamily="2" charset="-122"/>
              </a:rPr>
              <a:t>设定</a:t>
            </a:r>
            <a:r>
              <a:rPr lang="ja-JP" altLang="en-US" sz="2800" b="1" dirty="0">
                <a:solidFill>
                  <a:schemeClr val="tx2"/>
                </a:solidFill>
                <a:latin typeface="Arial" panose="020B0604020202020204" pitchFamily="34" charset="0"/>
                <a:ea typeface="黑体" panose="02010609060101010101" pitchFamily="2" charset="-122"/>
              </a:rPr>
              <a:t>「</a:t>
            </a:r>
            <a:r>
              <a:rPr lang="zh-CN" altLang="en-US" sz="2800" b="1" dirty="0">
                <a:solidFill>
                  <a:schemeClr val="tx2"/>
                </a:solidFill>
                <a:latin typeface="Arial" panose="020B0604020202020204" pitchFamily="34" charset="0"/>
                <a:ea typeface="黑体" panose="02010609060101010101" pitchFamily="2" charset="-122"/>
              </a:rPr>
              <a:t>定量</a:t>
            </a:r>
            <a:r>
              <a:rPr lang="ja-JP" altLang="en-US" sz="2800" b="1" dirty="0">
                <a:solidFill>
                  <a:schemeClr val="tx2"/>
                </a:solidFill>
                <a:latin typeface="Arial" panose="020B0604020202020204" pitchFamily="34" charset="0"/>
                <a:ea typeface="黑体" panose="02010609060101010101" pitchFamily="2" charset="-122"/>
              </a:rPr>
              <a:t>・</a:t>
            </a:r>
            <a:r>
              <a:rPr lang="zh-CN" altLang="en-US" sz="2800" b="1" dirty="0">
                <a:solidFill>
                  <a:schemeClr val="tx2"/>
                </a:solidFill>
                <a:latin typeface="Arial" panose="020B0604020202020204" pitchFamily="34" charset="0"/>
                <a:ea typeface="黑体" panose="02010609060101010101" pitchFamily="2" charset="-122"/>
              </a:rPr>
              <a:t>具体</a:t>
            </a:r>
            <a:r>
              <a:rPr lang="ja-JP" altLang="en-US" sz="2800" b="1" dirty="0">
                <a:solidFill>
                  <a:schemeClr val="tx2"/>
                </a:solidFill>
                <a:latin typeface="Arial" panose="020B0604020202020204" pitchFamily="34" charset="0"/>
                <a:ea typeface="黑体" panose="02010609060101010101" pitchFamily="2" charset="-122"/>
              </a:rPr>
              <a:t>・</a:t>
            </a:r>
            <a:r>
              <a:rPr lang="zh-CN" altLang="en-US" sz="2800" b="1" dirty="0">
                <a:solidFill>
                  <a:schemeClr val="tx2"/>
                </a:solidFill>
                <a:latin typeface="Arial" panose="020B0604020202020204" pitchFamily="34" charset="0"/>
                <a:ea typeface="黑体" panose="02010609060101010101" pitchFamily="2" charset="-122"/>
              </a:rPr>
              <a:t>具有挑战性的目标</a:t>
            </a:r>
            <a:r>
              <a:rPr lang="ja-JP" altLang="en-US" sz="2800" b="1" dirty="0">
                <a:solidFill>
                  <a:schemeClr val="tx2"/>
                </a:solidFill>
                <a:latin typeface="Arial" panose="020B0604020202020204" pitchFamily="34" charset="0"/>
                <a:ea typeface="黑体" panose="02010609060101010101" pitchFamily="2" charset="-122"/>
              </a:rPr>
              <a:t>」</a:t>
            </a:r>
            <a:endParaRPr lang="ja-JP" altLang="en-US" sz="2800" b="1" dirty="0">
              <a:solidFill>
                <a:schemeClr val="tx2"/>
              </a:solidFill>
              <a:latin typeface="Arial" panose="020B0604020202020204" pitchFamily="34" charset="0"/>
              <a:ea typeface="黑体" panose="02010609060101010101" pitchFamily="2" charset="-122"/>
            </a:endParaRPr>
          </a:p>
        </p:txBody>
      </p:sp>
      <p:sp>
        <p:nvSpPr>
          <p:cNvPr id="93187" name="Text Box 3"/>
          <p:cNvSpPr txBox="1"/>
          <p:nvPr/>
        </p:nvSpPr>
        <p:spPr>
          <a:xfrm>
            <a:off x="179388" y="1830388"/>
            <a:ext cx="8785225" cy="1617662"/>
          </a:xfrm>
          <a:prstGeom prst="rect">
            <a:avLst/>
          </a:prstGeom>
          <a:noFill/>
          <a:ln w="9525">
            <a:noFill/>
          </a:ln>
        </p:spPr>
        <p:txBody>
          <a:bodyPr lIns="91432" tIns="45716" rIns="91432" bIns="45716">
            <a:spAutoFit/>
          </a:bodyPr>
          <a:p>
            <a:r>
              <a:rPr lang="zh-CN" altLang="en-US" sz="2000" b="1" dirty="0">
                <a:latin typeface="黑体" panose="02010609060101010101" pitchFamily="2" charset="-122"/>
                <a:ea typeface="黑体" panose="02010609060101010101" pitchFamily="2" charset="-122"/>
              </a:rPr>
              <a:t>在</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设定目标</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时</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根据</a:t>
            </a:r>
            <a:r>
              <a:rPr lang="ja-JP" altLang="en-US" sz="2000" b="1" dirty="0">
                <a:latin typeface="黑体" panose="02010609060101010101" pitchFamily="2" charset="-122"/>
                <a:ea typeface="黑体" panose="02010609060101010101" pitchFamily="2" charset="-122"/>
              </a:rPr>
              <a:t> </a:t>
            </a:r>
            <a:r>
              <a:rPr lang="ja-JP" altLang="en-US" sz="2000" b="1" dirty="0">
                <a:solidFill>
                  <a:schemeClr val="hlink"/>
                </a:solidFill>
                <a:latin typeface="黑体" panose="02010609060101010101" pitchFamily="2" charset="-122"/>
                <a:ea typeface="黑体" panose="02010609060101010101" pitchFamily="2" charset="-122"/>
              </a:rPr>
              <a:t>「</a:t>
            </a:r>
            <a:r>
              <a:rPr lang="zh-CN" altLang="en-US" sz="2000" b="1" dirty="0">
                <a:solidFill>
                  <a:schemeClr val="hlink"/>
                </a:solidFill>
                <a:latin typeface="黑体" panose="02010609060101010101" pitchFamily="2" charset="-122"/>
                <a:ea typeface="黑体" panose="02010609060101010101" pitchFamily="2" charset="-122"/>
              </a:rPr>
              <a:t>到何时</a:t>
            </a:r>
            <a:r>
              <a:rPr lang="ja-JP" altLang="en-US" sz="2000" b="1" dirty="0">
                <a:solidFill>
                  <a:schemeClr val="hlink"/>
                </a:solidFill>
                <a:latin typeface="黑体" panose="02010609060101010101" pitchFamily="2" charset="-122"/>
                <a:ea typeface="黑体" panose="02010609060101010101" pitchFamily="2" charset="-122"/>
              </a:rPr>
              <a:t>」「</a:t>
            </a:r>
            <a:r>
              <a:rPr lang="zh-CN" altLang="en-US" sz="2000" b="1" dirty="0">
                <a:solidFill>
                  <a:schemeClr val="hlink"/>
                </a:solidFill>
                <a:latin typeface="黑体" panose="02010609060101010101" pitchFamily="2" charset="-122"/>
                <a:ea typeface="黑体" panose="02010609060101010101" pitchFamily="2" charset="-122"/>
              </a:rPr>
              <a:t>到什么程度</a:t>
            </a:r>
            <a:r>
              <a:rPr lang="ja-JP" altLang="en-US" sz="2000" b="1" dirty="0">
                <a:solidFill>
                  <a:schemeClr val="hlink"/>
                </a:solidFill>
                <a:latin typeface="黑体" panose="02010609060101010101" pitchFamily="2" charset="-122"/>
                <a:ea typeface="黑体" panose="02010609060101010101" pitchFamily="2" charset="-122"/>
              </a:rPr>
              <a:t>」「</a:t>
            </a:r>
            <a:r>
              <a:rPr lang="zh-CN" altLang="en-US" sz="2000" b="1" dirty="0">
                <a:solidFill>
                  <a:schemeClr val="hlink"/>
                </a:solidFill>
                <a:latin typeface="黑体" panose="02010609060101010101" pitchFamily="2" charset="-122"/>
                <a:ea typeface="黑体" panose="02010609060101010101" pitchFamily="2" charset="-122"/>
              </a:rPr>
              <a:t>做什么</a:t>
            </a:r>
            <a:r>
              <a:rPr lang="ja-JP" altLang="en-US" sz="2000" b="1" dirty="0">
                <a:solidFill>
                  <a:schemeClr val="hlink"/>
                </a:solidFill>
                <a:latin typeface="黑体" panose="02010609060101010101" pitchFamily="2" charset="-122"/>
                <a:ea typeface="黑体" panose="02010609060101010101" pitchFamily="2" charset="-122"/>
              </a:rPr>
              <a:t>」「</a:t>
            </a:r>
            <a:r>
              <a:rPr lang="zh-CN" altLang="en-US" sz="2000" b="1" dirty="0">
                <a:solidFill>
                  <a:schemeClr val="hlink"/>
                </a:solidFill>
                <a:latin typeface="黑体" panose="02010609060101010101" pitchFamily="2" charset="-122"/>
                <a:ea typeface="黑体" panose="02010609060101010101" pitchFamily="2" charset="-122"/>
              </a:rPr>
              <a:t>怎么做</a:t>
            </a:r>
            <a:r>
              <a:rPr lang="ja-JP" altLang="en-US" sz="2000" b="1" dirty="0">
                <a:solidFill>
                  <a:schemeClr val="hlink"/>
                </a:solidFill>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的要素具体</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定量</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具有挑战性的把握目标</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并用</a:t>
            </a:r>
            <a:r>
              <a:rPr lang="zh-CN" altLang="en-US" sz="2000" b="1" dirty="0">
                <a:solidFill>
                  <a:schemeClr val="hlink"/>
                </a:solidFill>
                <a:latin typeface="黑体" panose="02010609060101010101" pitchFamily="2" charset="-122"/>
                <a:ea typeface="黑体" panose="02010609060101010101" pitchFamily="2" charset="-122"/>
              </a:rPr>
              <a:t>成果</a:t>
            </a:r>
            <a:r>
              <a:rPr lang="zh-CN" altLang="en-US" sz="2000" b="1" dirty="0">
                <a:latin typeface="黑体" panose="02010609060101010101" pitchFamily="2" charset="-122"/>
                <a:ea typeface="黑体" panose="02010609060101010101" pitchFamily="2" charset="-122"/>
              </a:rPr>
              <a:t>的形式表现出来。</a:t>
            </a:r>
            <a:endParaRPr lang="zh-CN" altLang="en-US" sz="2000" b="1" dirty="0">
              <a:latin typeface="黑体" panose="02010609060101010101" pitchFamily="2" charset="-122"/>
              <a:ea typeface="黑体" panose="02010609060101010101" pitchFamily="2" charset="-122"/>
            </a:endParaRPr>
          </a:p>
          <a:p>
            <a:endParaRPr lang="ja-JP" altLang="en-US" sz="2000" b="1" dirty="0">
              <a:latin typeface="黑体" panose="02010609060101010101" pitchFamily="2" charset="-122"/>
              <a:ea typeface="黑体" panose="02010609060101010101" pitchFamily="2" charset="-122"/>
            </a:endParaRPr>
          </a:p>
          <a:p>
            <a:r>
              <a:rPr lang="zh-CN" altLang="en-US" sz="2000" b="1" dirty="0">
                <a:solidFill>
                  <a:schemeClr val="folHlink"/>
                </a:solidFill>
                <a:latin typeface="黑体" panose="02010609060101010101" pitchFamily="2" charset="-122"/>
                <a:ea typeface="黑体" panose="02010609060101010101" pitchFamily="2" charset="-122"/>
              </a:rPr>
              <a:t>但是，</a:t>
            </a:r>
            <a:r>
              <a:rPr lang="zh-CN" altLang="en-US" sz="2000" b="1" dirty="0">
                <a:solidFill>
                  <a:schemeClr val="folHlink"/>
                </a:solidFill>
                <a:latin typeface="Tahoma" panose="020B0604030504040204" pitchFamily="34" charset="0"/>
                <a:ea typeface="黑体" panose="02010609060101010101" pitchFamily="2" charset="-122"/>
              </a:rPr>
              <a:t>没有能够衡量工作的定量的指标怎么办</a:t>
            </a:r>
            <a:r>
              <a:rPr lang="ja-JP" altLang="en-US" sz="2000" b="1" dirty="0">
                <a:solidFill>
                  <a:schemeClr val="folHlink"/>
                </a:solidFill>
                <a:latin typeface="Tahoma" panose="020B0604030504040204" pitchFamily="34" charset="0"/>
                <a:ea typeface="黑体" panose="02010609060101010101" pitchFamily="2" charset="-122"/>
              </a:rPr>
              <a:t>？</a:t>
            </a:r>
            <a:endParaRPr lang="en-US" altLang="zh-CN" sz="2000" b="1">
              <a:solidFill>
                <a:schemeClr val="folHlink"/>
              </a:solidFill>
              <a:latin typeface="Tahoma" panose="020B0604030504040204" pitchFamily="34" charset="0"/>
              <a:ea typeface="黑体" panose="02010609060101010101" pitchFamily="2" charset="-122"/>
            </a:endParaRPr>
          </a:p>
        </p:txBody>
      </p:sp>
      <p:sp>
        <p:nvSpPr>
          <p:cNvPr id="93188" name="Rectangle 4"/>
          <p:cNvSpPr/>
          <p:nvPr/>
        </p:nvSpPr>
        <p:spPr>
          <a:xfrm>
            <a:off x="250825" y="3860800"/>
            <a:ext cx="8569325" cy="647700"/>
          </a:xfrm>
          <a:prstGeom prst="rect">
            <a:avLst/>
          </a:prstGeom>
          <a:noFill/>
          <a:ln w="9525" cap="flat" cmpd="sng">
            <a:solidFill>
              <a:schemeClr val="tx1"/>
            </a:solidFill>
            <a:prstDash val="solid"/>
            <a:miter/>
            <a:headEnd type="none" w="med" len="med"/>
            <a:tailEnd type="none" w="med" len="med"/>
          </a:ln>
        </p:spPr>
        <p:txBody>
          <a:bodyPr wrap="none" lIns="91432" tIns="45716" rIns="91432" bIns="45716" anchor="ctr" anchorCtr="0"/>
          <a:p>
            <a:pPr algn="ctr"/>
            <a:r>
              <a:rPr lang="zh-CN" altLang="en-US" sz="2400" b="1" dirty="0">
                <a:solidFill>
                  <a:srgbClr val="FF3300"/>
                </a:solidFill>
                <a:latin typeface="Arial" panose="020B0604020202020204" pitchFamily="34" charset="0"/>
                <a:ea typeface="黑体" panose="02010609060101010101" pitchFamily="2" charset="-122"/>
              </a:rPr>
              <a:t>包含事务性的工作在内，任何工作都一定可以设定定量的目标</a:t>
            </a:r>
            <a:endParaRPr lang="zh-CN" altLang="en-US" sz="2400" b="1" dirty="0">
              <a:solidFill>
                <a:srgbClr val="FF3300"/>
              </a:solidFill>
              <a:latin typeface="Arial" panose="020B0604020202020204" pitchFamily="34" charset="0"/>
              <a:ea typeface="黑体" panose="02010609060101010101" pitchFamily="2" charset="-122"/>
            </a:endParaRPr>
          </a:p>
        </p:txBody>
      </p:sp>
      <p:sp>
        <p:nvSpPr>
          <p:cNvPr id="93189" name="Text Box 5"/>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STEP3.</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设定目标</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2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Text Box 2"/>
          <p:cNvSpPr txBox="1"/>
          <p:nvPr/>
        </p:nvSpPr>
        <p:spPr>
          <a:xfrm>
            <a:off x="282575" y="1714500"/>
            <a:ext cx="8578850" cy="4090988"/>
          </a:xfrm>
          <a:prstGeom prst="rect">
            <a:avLst/>
          </a:prstGeom>
          <a:noFill/>
          <a:ln w="9525" cap="flat" cmpd="sng">
            <a:solidFill>
              <a:schemeClr val="tx1"/>
            </a:solidFill>
            <a:prstDash val="solid"/>
            <a:miter/>
            <a:headEnd type="none" w="med" len="med"/>
            <a:tailEnd type="none" w="med" len="med"/>
          </a:ln>
        </p:spPr>
        <p:txBody>
          <a:bodyPr lIns="91432" tIns="45716" rIns="91432" bIns="45716">
            <a:spAutoFit/>
          </a:bodyPr>
          <a:p>
            <a:r>
              <a:rPr lang="zh-CN" altLang="en-US" sz="2400" b="1" dirty="0">
                <a:latin typeface="黑体" panose="02010609060101010101" pitchFamily="2" charset="-122"/>
                <a:ea typeface="黑体" panose="02010609060101010101" pitchFamily="2" charset="-122"/>
              </a:rPr>
              <a:t>设定定量的目标，可以有多种方法。</a:t>
            </a:r>
            <a:endParaRPr lang="ja-JP" altLang="en-US" sz="2400" b="1" dirty="0">
              <a:latin typeface="黑体" panose="02010609060101010101" pitchFamily="2" charset="-122"/>
              <a:ea typeface="黑体" panose="02010609060101010101" pitchFamily="2" charset="-122"/>
            </a:endParaRPr>
          </a:p>
          <a:p>
            <a:r>
              <a:rPr lang="zh-CN" altLang="en-US" sz="2400" b="1" dirty="0">
                <a:latin typeface="黑体" panose="02010609060101010101" pitchFamily="2" charset="-122"/>
                <a:ea typeface="黑体" panose="02010609060101010101" pitchFamily="2" charset="-122"/>
              </a:rPr>
              <a:t>比如</a:t>
            </a:r>
            <a:r>
              <a:rPr lang="ja-JP" altLang="en-US" sz="2400" b="1" dirty="0">
                <a:latin typeface="黑体" panose="02010609060101010101" pitchFamily="2" charset="-122"/>
                <a:ea typeface="黑体" panose="02010609060101010101" pitchFamily="2" charset="-122"/>
              </a:rPr>
              <a:t>：</a:t>
            </a:r>
            <a:endParaRPr lang="ja-JP" altLang="en-US" sz="2400" b="1" dirty="0">
              <a:latin typeface="黑体" panose="02010609060101010101" pitchFamily="2" charset="-122"/>
              <a:ea typeface="黑体" panose="02010609060101010101" pitchFamily="2" charset="-122"/>
            </a:endParaRPr>
          </a:p>
          <a:p>
            <a:r>
              <a:rPr lang="ja-JP" altLang="en-US"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针对</a:t>
            </a:r>
            <a:r>
              <a:rPr lang="ja-JP" altLang="en-US" sz="2400" b="1" dirty="0">
                <a:solidFill>
                  <a:schemeClr val="folHlink"/>
                </a:solidFill>
                <a:latin typeface="黑体" panose="02010609060101010101" pitchFamily="2" charset="-122"/>
                <a:ea typeface="黑体" panose="02010609060101010101" pitchFamily="2" charset="-122"/>
              </a:rPr>
              <a:t>「</a:t>
            </a:r>
            <a:r>
              <a:rPr lang="zh-CN" altLang="en-US" sz="2400" b="1" dirty="0">
                <a:solidFill>
                  <a:schemeClr val="folHlink"/>
                </a:solidFill>
                <a:latin typeface="黑体" panose="02010609060101010101" pitchFamily="2" charset="-122"/>
                <a:ea typeface="黑体" panose="02010609060101010101" pitchFamily="2" charset="-122"/>
              </a:rPr>
              <a:t>顾客的满意度低</a:t>
            </a:r>
            <a:r>
              <a:rPr lang="ja-JP" altLang="en-US" sz="2400" b="1" dirty="0">
                <a:solidFill>
                  <a:schemeClr val="folHlink"/>
                </a:solidFill>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的问题</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可以分解成</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经销店的清洁状况</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销售人员的态度</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商品知识量</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等</a:t>
            </a:r>
            <a:r>
              <a:rPr lang="en-US" altLang="zh-CN" sz="2400" b="1">
                <a:latin typeface="黑体" panose="02010609060101010101" pitchFamily="2" charset="-122"/>
                <a:ea typeface="黑体" panose="02010609060101010101" pitchFamily="2" charset="-122"/>
              </a:rPr>
              <a:t>KPI (Key Performance Indicator)</a:t>
            </a:r>
            <a:r>
              <a:rPr lang="zh-CN" altLang="en-US" sz="2400" b="1" dirty="0">
                <a:latin typeface="黑体" panose="02010609060101010101" pitchFamily="2" charset="-122"/>
                <a:ea typeface="黑体" panose="02010609060101010101" pitchFamily="2" charset="-122"/>
              </a:rPr>
              <a:t>指标，并将各指标设定为几个达成水平，从而定量地把握。</a:t>
            </a:r>
            <a:endParaRPr lang="zh-CN" altLang="en-US" sz="2400" b="1" dirty="0">
              <a:latin typeface="黑体" panose="02010609060101010101" pitchFamily="2" charset="-122"/>
              <a:ea typeface="黑体" panose="02010609060101010101" pitchFamily="2" charset="-122"/>
            </a:endParaRPr>
          </a:p>
          <a:p>
            <a:r>
              <a:rPr lang="ja-JP" altLang="en-US" sz="2400" b="1" dirty="0">
                <a:latin typeface="黑体" panose="02010609060101010101" pitchFamily="2" charset="-122"/>
                <a:ea typeface="黑体" panose="02010609060101010101" pitchFamily="2" charset="-122"/>
              </a:rPr>
              <a:t>　</a:t>
            </a:r>
            <a:endParaRPr lang="ja-JP" altLang="en-US" sz="2400" b="1" dirty="0">
              <a:latin typeface="黑体" panose="02010609060101010101" pitchFamily="2" charset="-122"/>
              <a:ea typeface="黑体" panose="02010609060101010101" pitchFamily="2" charset="-122"/>
            </a:endParaRPr>
          </a:p>
          <a:p>
            <a:r>
              <a:rPr lang="ja-JP" altLang="en-US"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针对</a:t>
            </a:r>
            <a:r>
              <a:rPr lang="ja-JP" altLang="en-US" sz="2400" b="1" dirty="0">
                <a:solidFill>
                  <a:schemeClr val="folHlink"/>
                </a:solidFill>
                <a:latin typeface="黑体" panose="02010609060101010101" pitchFamily="2" charset="-122"/>
                <a:ea typeface="黑体" panose="02010609060101010101" pitchFamily="2" charset="-122"/>
              </a:rPr>
              <a:t>「</a:t>
            </a:r>
            <a:r>
              <a:rPr lang="zh-CN" altLang="en-US" sz="2400" b="1" dirty="0">
                <a:solidFill>
                  <a:schemeClr val="folHlink"/>
                </a:solidFill>
                <a:latin typeface="黑体" panose="02010609060101010101" pitchFamily="2" charset="-122"/>
                <a:ea typeface="黑体" panose="02010609060101010101" pitchFamily="2" charset="-122"/>
              </a:rPr>
              <a:t>培训的效果不好</a:t>
            </a:r>
            <a:r>
              <a:rPr lang="ja-JP" altLang="en-US" sz="2400" b="1" dirty="0">
                <a:solidFill>
                  <a:schemeClr val="folHlink"/>
                </a:solidFill>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的问题</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可以设定</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内容的理解度</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期待值的达成度</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等指标</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向听课人进行问卷调查</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对</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内容的理解度</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，还可以通过测试的形式</a:t>
            </a:r>
            <a:r>
              <a:rPr lang="en-US" altLang="zh-CN" sz="2400" b="1">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用测试得分来进行评价。</a:t>
            </a:r>
            <a:endParaRPr lang="zh-CN" altLang="en-US" sz="2400" b="1" dirty="0">
              <a:latin typeface="黑体" panose="02010609060101010101" pitchFamily="2" charset="-122"/>
              <a:ea typeface="黑体" panose="02010609060101010101" pitchFamily="2" charset="-122"/>
            </a:endParaRPr>
          </a:p>
        </p:txBody>
      </p:sp>
      <p:sp>
        <p:nvSpPr>
          <p:cNvPr id="95235" name="Text Box 3"/>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STEP3.</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设定目标</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6258" name="Text Box 2"/>
          <p:cNvSpPr txBox="1"/>
          <p:nvPr/>
        </p:nvSpPr>
        <p:spPr>
          <a:xfrm>
            <a:off x="381000" y="457200"/>
            <a:ext cx="7924800" cy="366713"/>
          </a:xfrm>
          <a:prstGeom prst="rect">
            <a:avLst/>
          </a:prstGeom>
          <a:noFill/>
          <a:ln w="9525">
            <a:noFill/>
          </a:ln>
        </p:spPr>
        <p:txBody>
          <a:bodyPr>
            <a:spAutoFit/>
          </a:bodyPr>
          <a:p>
            <a:pPr>
              <a:spcBef>
                <a:spcPct val="50000"/>
              </a:spcBef>
            </a:pPr>
            <a:r>
              <a:rPr lang="zh-CN" altLang="en-US" dirty="0">
                <a:latin typeface="隶书" panose="02010509060101010101" pitchFamily="49" charset="-122"/>
                <a:ea typeface="隶书" panose="02010509060101010101" pitchFamily="49" charset="-122"/>
              </a:rPr>
              <a:t>制定改善目标的时候，要根据目标管理的</a:t>
            </a:r>
            <a:r>
              <a:rPr lang="en-US" altLang="zh-CN" b="1" i="1">
                <a:solidFill>
                  <a:srgbClr val="FF9999"/>
                </a:solidFill>
                <a:latin typeface="隶书" panose="02010509060101010101" pitchFamily="49" charset="-122"/>
                <a:ea typeface="隶书" panose="02010509060101010101" pitchFamily="49" charset="-122"/>
              </a:rPr>
              <a:t>SMART</a:t>
            </a:r>
            <a:r>
              <a:rPr lang="zh-CN" altLang="en-US" dirty="0">
                <a:latin typeface="隶书" panose="02010509060101010101" pitchFamily="49" charset="-122"/>
                <a:ea typeface="隶书" panose="02010509060101010101" pitchFamily="49" charset="-122"/>
              </a:rPr>
              <a:t>原则，考虑以下五个因素：</a:t>
            </a:r>
            <a:endParaRPr lang="zh-CN" altLang="en-US" dirty="0">
              <a:latin typeface="隶书" panose="02010509060101010101" pitchFamily="49" charset="-122"/>
              <a:ea typeface="隶书" panose="02010509060101010101" pitchFamily="49" charset="-122"/>
            </a:endParaRPr>
          </a:p>
        </p:txBody>
      </p:sp>
      <p:sp>
        <p:nvSpPr>
          <p:cNvPr id="96259" name="Oval 3"/>
          <p:cNvSpPr/>
          <p:nvPr/>
        </p:nvSpPr>
        <p:spPr>
          <a:xfrm>
            <a:off x="457200" y="1143000"/>
            <a:ext cx="1666875" cy="609600"/>
          </a:xfrm>
          <a:prstGeom prst="ellipse">
            <a:avLst/>
          </a:prstGeom>
          <a:solidFill>
            <a:srgbClr val="FFCC99"/>
          </a:solidFill>
          <a:ln w="9525">
            <a:noFill/>
          </a:ln>
          <a:effectLst>
            <a:outerShdw dist="35921" dir="2699999" algn="ctr" rotWithShape="0">
              <a:schemeClr val="bg2"/>
            </a:outerShdw>
          </a:effectLst>
        </p:spPr>
        <p:txBody>
          <a:bodyPr anchor="ctr" anchorCtr="1"/>
          <a:p>
            <a:pPr algn="ctr"/>
            <a:endParaRPr lang="en-US" altLang="x-none" sz="1400">
              <a:latin typeface="黑体" panose="02010609060101010101" pitchFamily="2" charset="-122"/>
              <a:ea typeface="黑体" panose="02010609060101010101" pitchFamily="2" charset="-122"/>
            </a:endParaRPr>
          </a:p>
        </p:txBody>
      </p:sp>
      <p:sp>
        <p:nvSpPr>
          <p:cNvPr id="96260" name="AutoShape 4"/>
          <p:cNvSpPr/>
          <p:nvPr/>
        </p:nvSpPr>
        <p:spPr>
          <a:xfrm>
            <a:off x="2286000" y="1143000"/>
            <a:ext cx="6248400" cy="685800"/>
          </a:xfrm>
          <a:prstGeom prst="roundRect">
            <a:avLst>
              <a:gd name="adj" fmla="val 16667"/>
            </a:avLst>
          </a:prstGeom>
          <a:gradFill rotWithShape="0">
            <a:gsLst>
              <a:gs pos="0">
                <a:srgbClr val="99FF33"/>
              </a:gs>
              <a:gs pos="100000">
                <a:srgbClr val="FFFF66"/>
              </a:gs>
            </a:gsLst>
            <a:lin ang="0" scaled="1"/>
            <a:tileRect/>
          </a:gradFill>
          <a:ln w="9525">
            <a:noFill/>
          </a:ln>
          <a:effectLst>
            <a:outerShdw dist="35921" dir="2699999" algn="ctr" rotWithShape="0">
              <a:schemeClr val="bg2"/>
            </a:outerShdw>
          </a:effectLst>
        </p:spPr>
        <p:txBody>
          <a:bodyPr anchor="ctr" anchorCtr="1"/>
          <a:p>
            <a:r>
              <a:rPr lang="zh-CN" altLang="en-US" sz="1400" dirty="0">
                <a:latin typeface="黑体" panose="02010609060101010101" pitchFamily="2" charset="-122"/>
                <a:ea typeface="黑体" panose="02010609060101010101" pitchFamily="2" charset="-122"/>
              </a:rPr>
              <a:t>目标要明确可操作，不可以含糊不清。如把</a:t>
            </a:r>
            <a:r>
              <a:rPr lang="zh-CN" altLang="en-US" sz="1400" dirty="0">
                <a:latin typeface="Times New Roman" panose="02020603050405020304" pitchFamily="18" charset="0"/>
                <a:ea typeface="黑体" panose="02010609060101010101" pitchFamily="2" charset="-122"/>
              </a:rPr>
              <a:t>“</a:t>
            </a:r>
            <a:r>
              <a:rPr lang="zh-CN" altLang="en-US" sz="1400" dirty="0">
                <a:latin typeface="黑体" panose="02010609060101010101" pitchFamily="2" charset="-122"/>
                <a:ea typeface="黑体" panose="02010609060101010101" pitchFamily="2" charset="-122"/>
              </a:rPr>
              <a:t>人人有修养，事事有保证</a:t>
            </a:r>
            <a:r>
              <a:rPr lang="zh-CN" altLang="en-US" sz="1400" dirty="0">
                <a:latin typeface="Times New Roman" panose="02020603050405020304" pitchFamily="18" charset="0"/>
                <a:ea typeface="黑体" panose="02010609060101010101" pitchFamily="2" charset="-122"/>
              </a:rPr>
              <a:t>”</a:t>
            </a:r>
            <a:r>
              <a:rPr lang="zh-CN" altLang="en-US" sz="1400" dirty="0">
                <a:latin typeface="黑体" panose="02010609060101010101" pitchFamily="2" charset="-122"/>
                <a:ea typeface="黑体" panose="02010609060101010101" pitchFamily="2" charset="-122"/>
              </a:rPr>
              <a:t>当成是改善目标时，就会让人无所适从，不知该从何做起。</a:t>
            </a:r>
            <a:endParaRPr lang="zh-CN" altLang="en-US" sz="1400" dirty="0">
              <a:latin typeface="黑体" panose="02010609060101010101" pitchFamily="2" charset="-122"/>
              <a:ea typeface="黑体" panose="02010609060101010101" pitchFamily="2" charset="-122"/>
            </a:endParaRPr>
          </a:p>
        </p:txBody>
      </p:sp>
      <p:sp>
        <p:nvSpPr>
          <p:cNvPr id="96261" name="Oval 5"/>
          <p:cNvSpPr/>
          <p:nvPr/>
        </p:nvSpPr>
        <p:spPr>
          <a:xfrm>
            <a:off x="457200" y="2209800"/>
            <a:ext cx="1666875" cy="609600"/>
          </a:xfrm>
          <a:prstGeom prst="ellipse">
            <a:avLst/>
          </a:prstGeom>
          <a:solidFill>
            <a:srgbClr val="FFCC99"/>
          </a:solidFill>
          <a:ln w="9525">
            <a:noFill/>
          </a:ln>
          <a:effectLst>
            <a:outerShdw dist="35921" dir="2699999" algn="ctr" rotWithShape="0">
              <a:schemeClr val="bg2"/>
            </a:outerShdw>
          </a:effectLst>
        </p:spPr>
        <p:txBody>
          <a:bodyPr anchor="ctr" anchorCtr="1"/>
          <a:p>
            <a:pPr algn="ctr"/>
            <a:endParaRPr lang="en-US" altLang="x-none" sz="1400">
              <a:latin typeface="黑体" panose="02010609060101010101" pitchFamily="2" charset="-122"/>
              <a:ea typeface="黑体" panose="02010609060101010101" pitchFamily="2" charset="-122"/>
            </a:endParaRPr>
          </a:p>
        </p:txBody>
      </p:sp>
      <p:sp>
        <p:nvSpPr>
          <p:cNvPr id="96262" name="AutoShape 6"/>
          <p:cNvSpPr/>
          <p:nvPr/>
        </p:nvSpPr>
        <p:spPr>
          <a:xfrm>
            <a:off x="2286000" y="2209800"/>
            <a:ext cx="6248400" cy="685800"/>
          </a:xfrm>
          <a:prstGeom prst="roundRect">
            <a:avLst>
              <a:gd name="adj" fmla="val 16667"/>
            </a:avLst>
          </a:prstGeom>
          <a:gradFill rotWithShape="0">
            <a:gsLst>
              <a:gs pos="0">
                <a:srgbClr val="99FF33"/>
              </a:gs>
              <a:gs pos="100000">
                <a:srgbClr val="FFFF66"/>
              </a:gs>
            </a:gsLst>
            <a:lin ang="0" scaled="1"/>
            <a:tileRect/>
          </a:gradFill>
          <a:ln w="9525">
            <a:noFill/>
          </a:ln>
          <a:effectLst>
            <a:outerShdw dist="35921" dir="2699999" algn="ctr" rotWithShape="0">
              <a:schemeClr val="bg2"/>
            </a:outerShdw>
          </a:effectLst>
        </p:spPr>
        <p:txBody>
          <a:bodyPr anchor="ctr" anchorCtr="1"/>
          <a:p>
            <a:r>
              <a:rPr lang="zh-CN" altLang="en-US" sz="1400" dirty="0">
                <a:latin typeface="黑体" panose="02010609060101010101" pitchFamily="2" charset="-122"/>
                <a:ea typeface="黑体" panose="02010609060101010101" pitchFamily="2" charset="-122"/>
              </a:rPr>
              <a:t>目标必须具体化，可以用一定数据指标来量化。如</a:t>
            </a:r>
            <a:r>
              <a:rPr lang="zh-CN" altLang="en-US" sz="1400" dirty="0">
                <a:latin typeface="Times New Roman" panose="02020603050405020304" pitchFamily="18" charset="0"/>
                <a:ea typeface="黑体" panose="02010609060101010101" pitchFamily="2" charset="-122"/>
              </a:rPr>
              <a:t>“</a:t>
            </a:r>
            <a:r>
              <a:rPr lang="zh-CN" altLang="en-US" sz="1400" dirty="0">
                <a:latin typeface="黑体" panose="02010609060101010101" pitchFamily="2" charset="-122"/>
                <a:ea typeface="黑体" panose="02010609060101010101" pitchFamily="2" charset="-122"/>
              </a:rPr>
              <a:t>追求卓越，创造一流</a:t>
            </a:r>
            <a:r>
              <a:rPr lang="zh-CN" altLang="en-US" sz="1400" dirty="0">
                <a:latin typeface="Times New Roman" panose="02020603050405020304" pitchFamily="18" charset="0"/>
                <a:ea typeface="黑体" panose="02010609060101010101" pitchFamily="2" charset="-122"/>
              </a:rPr>
              <a:t>”</a:t>
            </a:r>
            <a:r>
              <a:rPr lang="zh-CN" altLang="en-US" sz="1400" dirty="0">
                <a:latin typeface="黑体" panose="02010609060101010101" pitchFamily="2" charset="-122"/>
                <a:ea typeface="黑体" panose="02010609060101010101" pitchFamily="2" charset="-122"/>
              </a:rPr>
              <a:t>的目标就不如</a:t>
            </a:r>
            <a:r>
              <a:rPr lang="zh-CN" altLang="en-US" sz="1400" dirty="0">
                <a:latin typeface="Times New Roman" panose="02020603050405020304" pitchFamily="18" charset="0"/>
                <a:ea typeface="黑体" panose="02010609060101010101" pitchFamily="2" charset="-122"/>
              </a:rPr>
              <a:t>“</a:t>
            </a:r>
            <a:r>
              <a:rPr lang="zh-CN" altLang="en-US" sz="1400" dirty="0">
                <a:latin typeface="黑体" panose="02010609060101010101" pitchFamily="2" charset="-122"/>
                <a:ea typeface="黑体" panose="02010609060101010101" pitchFamily="2" charset="-122"/>
              </a:rPr>
              <a:t>零缺点，零库存</a:t>
            </a:r>
            <a:r>
              <a:rPr lang="zh-CN" altLang="en-US" sz="1400" dirty="0">
                <a:latin typeface="Times New Roman" panose="02020603050405020304" pitchFamily="18" charset="0"/>
                <a:ea typeface="黑体" panose="02010609060101010101" pitchFamily="2" charset="-122"/>
              </a:rPr>
              <a:t>”</a:t>
            </a:r>
            <a:r>
              <a:rPr lang="zh-CN" altLang="en-US" sz="1400" dirty="0">
                <a:latin typeface="黑体" panose="02010609060101010101" pitchFamily="2" charset="-122"/>
                <a:ea typeface="黑体" panose="02010609060101010101" pitchFamily="2" charset="-122"/>
              </a:rPr>
              <a:t>的目标明确，可量化的目标能让人知道要做到什么程度，现状距离目标还有多远，从而激发其热情和能动性。</a:t>
            </a:r>
            <a:endParaRPr lang="zh-CN" altLang="en-US" sz="1400" dirty="0">
              <a:latin typeface="黑体" panose="02010609060101010101" pitchFamily="2" charset="-122"/>
              <a:ea typeface="黑体" panose="02010609060101010101" pitchFamily="2" charset="-122"/>
            </a:endParaRPr>
          </a:p>
        </p:txBody>
      </p:sp>
      <p:sp>
        <p:nvSpPr>
          <p:cNvPr id="96263" name="Oval 7"/>
          <p:cNvSpPr/>
          <p:nvPr/>
        </p:nvSpPr>
        <p:spPr>
          <a:xfrm>
            <a:off x="457200" y="3352800"/>
            <a:ext cx="1666875" cy="609600"/>
          </a:xfrm>
          <a:prstGeom prst="ellipse">
            <a:avLst/>
          </a:prstGeom>
          <a:solidFill>
            <a:srgbClr val="FFCC99"/>
          </a:solidFill>
          <a:ln w="9525">
            <a:noFill/>
          </a:ln>
          <a:effectLst>
            <a:outerShdw dist="35921" dir="2699999" algn="ctr" rotWithShape="0">
              <a:schemeClr val="bg2"/>
            </a:outerShdw>
          </a:effectLst>
        </p:spPr>
        <p:txBody>
          <a:bodyPr anchor="ctr" anchorCtr="1"/>
          <a:p>
            <a:pPr algn="ctr"/>
            <a:endParaRPr lang="en-US" altLang="x-none" sz="1400">
              <a:latin typeface="黑体" panose="02010609060101010101" pitchFamily="2" charset="-122"/>
              <a:ea typeface="黑体" panose="02010609060101010101" pitchFamily="2" charset="-122"/>
            </a:endParaRPr>
          </a:p>
        </p:txBody>
      </p:sp>
      <p:sp>
        <p:nvSpPr>
          <p:cNvPr id="96264" name="AutoShape 8"/>
          <p:cNvSpPr/>
          <p:nvPr/>
        </p:nvSpPr>
        <p:spPr>
          <a:xfrm>
            <a:off x="2286000" y="3352800"/>
            <a:ext cx="6248400" cy="685800"/>
          </a:xfrm>
          <a:prstGeom prst="roundRect">
            <a:avLst>
              <a:gd name="adj" fmla="val 16667"/>
            </a:avLst>
          </a:prstGeom>
          <a:gradFill rotWithShape="0">
            <a:gsLst>
              <a:gs pos="0">
                <a:srgbClr val="99FF33"/>
              </a:gs>
              <a:gs pos="100000">
                <a:srgbClr val="FFFF66"/>
              </a:gs>
            </a:gsLst>
            <a:lin ang="0" scaled="1"/>
            <a:tileRect/>
          </a:gradFill>
          <a:ln w="9525">
            <a:noFill/>
          </a:ln>
          <a:effectLst>
            <a:outerShdw dist="35921" dir="2699999" algn="ctr" rotWithShape="0">
              <a:schemeClr val="bg2"/>
            </a:outerShdw>
          </a:effectLst>
        </p:spPr>
        <p:txBody>
          <a:bodyPr anchor="ctr" anchorCtr="1"/>
          <a:p>
            <a:r>
              <a:rPr lang="zh-CN" altLang="en-US" sz="1400" dirty="0">
                <a:latin typeface="黑体" panose="02010609060101010101" pitchFamily="2" charset="-122"/>
                <a:ea typeface="黑体" panose="02010609060101010101" pitchFamily="2" charset="-122"/>
              </a:rPr>
              <a:t>目标要在现有的基础上有所提高，经过努力是可以达成的。脱离实际过高的目标，会让人失去斗志和信心，太低的目标，则失去了激励的意义和提高水平的机会。</a:t>
            </a:r>
            <a:endParaRPr lang="zh-CN" altLang="en-US" sz="1400" dirty="0">
              <a:latin typeface="黑体" panose="02010609060101010101" pitchFamily="2" charset="-122"/>
              <a:ea typeface="黑体" panose="02010609060101010101" pitchFamily="2" charset="-122"/>
            </a:endParaRPr>
          </a:p>
        </p:txBody>
      </p:sp>
      <p:sp>
        <p:nvSpPr>
          <p:cNvPr id="96265" name="Oval 9"/>
          <p:cNvSpPr/>
          <p:nvPr/>
        </p:nvSpPr>
        <p:spPr>
          <a:xfrm>
            <a:off x="457200" y="4419600"/>
            <a:ext cx="1593850" cy="609600"/>
          </a:xfrm>
          <a:prstGeom prst="ellipse">
            <a:avLst/>
          </a:prstGeom>
          <a:solidFill>
            <a:srgbClr val="FFCC99"/>
          </a:solidFill>
          <a:ln w="9525">
            <a:noFill/>
          </a:ln>
          <a:effectLst>
            <a:outerShdw dist="35921" dir="2699999" algn="ctr" rotWithShape="0">
              <a:schemeClr val="bg2"/>
            </a:outerShdw>
          </a:effectLst>
        </p:spPr>
        <p:txBody>
          <a:bodyPr anchor="ctr" anchorCtr="1"/>
          <a:p>
            <a:pPr algn="ctr"/>
            <a:endParaRPr lang="en-US" altLang="x-none" sz="1400">
              <a:latin typeface="黑体" panose="02010609060101010101" pitchFamily="2" charset="-122"/>
              <a:ea typeface="黑体" panose="02010609060101010101" pitchFamily="2" charset="-122"/>
            </a:endParaRPr>
          </a:p>
        </p:txBody>
      </p:sp>
      <p:sp>
        <p:nvSpPr>
          <p:cNvPr id="96266" name="AutoShape 10"/>
          <p:cNvSpPr/>
          <p:nvPr/>
        </p:nvSpPr>
        <p:spPr>
          <a:xfrm>
            <a:off x="2286000" y="4419600"/>
            <a:ext cx="6248400" cy="685800"/>
          </a:xfrm>
          <a:prstGeom prst="roundRect">
            <a:avLst>
              <a:gd name="adj" fmla="val 16667"/>
            </a:avLst>
          </a:prstGeom>
          <a:gradFill rotWithShape="0">
            <a:gsLst>
              <a:gs pos="0">
                <a:srgbClr val="99FF33"/>
              </a:gs>
              <a:gs pos="100000">
                <a:srgbClr val="FFFF66"/>
              </a:gs>
            </a:gsLst>
            <a:lin ang="0" scaled="1"/>
            <a:tileRect/>
          </a:gradFill>
          <a:ln w="9525">
            <a:noFill/>
          </a:ln>
          <a:effectLst>
            <a:outerShdw dist="35921" dir="2699999" algn="ctr" rotWithShape="0">
              <a:schemeClr val="bg2"/>
            </a:outerShdw>
          </a:effectLst>
        </p:spPr>
        <p:txBody>
          <a:bodyPr anchor="ctr" anchorCtr="1"/>
          <a:p>
            <a:r>
              <a:rPr lang="zh-CN" altLang="en-US" sz="1400" dirty="0">
                <a:latin typeface="黑体" panose="02010609060101010101" pitchFamily="2" charset="-122"/>
                <a:ea typeface="黑体" panose="02010609060101010101" pitchFamily="2" charset="-122"/>
              </a:rPr>
              <a:t>目标要实际，与组织的宗旨期望结合。改善目标要结合公司产品，特点，未来规划等因素制定，为提高公司整体水平的目标服务。</a:t>
            </a:r>
            <a:endParaRPr lang="zh-CN" altLang="en-US" sz="1400" dirty="0">
              <a:latin typeface="黑体" panose="02010609060101010101" pitchFamily="2" charset="-122"/>
              <a:ea typeface="黑体" panose="02010609060101010101" pitchFamily="2" charset="-122"/>
            </a:endParaRPr>
          </a:p>
        </p:txBody>
      </p:sp>
      <p:sp>
        <p:nvSpPr>
          <p:cNvPr id="96267" name="Oval 11"/>
          <p:cNvSpPr/>
          <p:nvPr/>
        </p:nvSpPr>
        <p:spPr>
          <a:xfrm>
            <a:off x="468313" y="5516563"/>
            <a:ext cx="1582737" cy="609600"/>
          </a:xfrm>
          <a:prstGeom prst="ellipse">
            <a:avLst/>
          </a:prstGeom>
          <a:solidFill>
            <a:srgbClr val="FFCC99"/>
          </a:solidFill>
          <a:ln w="9525">
            <a:noFill/>
          </a:ln>
          <a:effectLst>
            <a:outerShdw dist="35921" dir="2699999" algn="ctr" rotWithShape="0">
              <a:schemeClr val="bg2"/>
            </a:outerShdw>
          </a:effectLst>
        </p:spPr>
        <p:txBody>
          <a:bodyPr anchor="ctr" anchorCtr="1"/>
          <a:p>
            <a:pPr algn="ctr"/>
            <a:endParaRPr lang="en-US" altLang="x-none" sz="1400">
              <a:latin typeface="黑体" panose="02010609060101010101" pitchFamily="2" charset="-122"/>
              <a:ea typeface="黑体" panose="02010609060101010101" pitchFamily="2" charset="-122"/>
            </a:endParaRPr>
          </a:p>
        </p:txBody>
      </p:sp>
      <p:sp>
        <p:nvSpPr>
          <p:cNvPr id="96268" name="AutoShape 12"/>
          <p:cNvSpPr/>
          <p:nvPr/>
        </p:nvSpPr>
        <p:spPr>
          <a:xfrm>
            <a:off x="2286000" y="5486400"/>
            <a:ext cx="6248400" cy="685800"/>
          </a:xfrm>
          <a:prstGeom prst="roundRect">
            <a:avLst>
              <a:gd name="adj" fmla="val 16667"/>
            </a:avLst>
          </a:prstGeom>
          <a:gradFill rotWithShape="0">
            <a:gsLst>
              <a:gs pos="0">
                <a:srgbClr val="99FF33"/>
              </a:gs>
              <a:gs pos="100000">
                <a:srgbClr val="FFFF66"/>
              </a:gs>
            </a:gsLst>
            <a:lin ang="0" scaled="1"/>
            <a:tileRect/>
          </a:gradFill>
          <a:ln w="9525">
            <a:noFill/>
          </a:ln>
          <a:effectLst>
            <a:outerShdw dist="35921" dir="2699999" algn="ctr" rotWithShape="0">
              <a:schemeClr val="bg2"/>
            </a:outerShdw>
          </a:effectLst>
        </p:spPr>
        <p:txBody>
          <a:bodyPr anchor="ctr" anchorCtr="1"/>
          <a:p>
            <a:r>
              <a:rPr lang="zh-CN" altLang="en-US" sz="1400" dirty="0">
                <a:latin typeface="黑体" panose="02010609060101010101" pitchFamily="2" charset="-122"/>
                <a:ea typeface="黑体" panose="02010609060101010101" pitchFamily="2" charset="-122"/>
              </a:rPr>
              <a:t>目标有一定的时限性，决定了由谁做，做到什么程度，还必须明确在什么时候完成，这样就会给实施者一定的压力，保证整体进度。有时限要求的目标，对评价考核也有所帮助。</a:t>
            </a:r>
            <a:endParaRPr lang="zh-CN" altLang="en-US" sz="1400" dirty="0">
              <a:latin typeface="黑体" panose="02010609060101010101" pitchFamily="2" charset="-122"/>
              <a:ea typeface="黑体" panose="02010609060101010101" pitchFamily="2" charset="-122"/>
            </a:endParaRPr>
          </a:p>
        </p:txBody>
      </p:sp>
      <p:sp>
        <p:nvSpPr>
          <p:cNvPr id="96269" name="Line 13"/>
          <p:cNvSpPr/>
          <p:nvPr/>
        </p:nvSpPr>
        <p:spPr>
          <a:xfrm>
            <a:off x="0" y="381000"/>
            <a:ext cx="9144000" cy="0"/>
          </a:xfrm>
          <a:prstGeom prst="line">
            <a:avLst/>
          </a:prstGeom>
          <a:ln w="9525" cap="flat" cmpd="sng">
            <a:solidFill>
              <a:schemeClr val="tx1"/>
            </a:solidFill>
            <a:prstDash val="solid"/>
            <a:headEnd type="none" w="med" len="med"/>
            <a:tailEnd type="none" w="med" len="med"/>
          </a:ln>
        </p:spPr>
      </p:sp>
      <p:sp>
        <p:nvSpPr>
          <p:cNvPr id="96270" name="Text Box 14"/>
          <p:cNvSpPr txBox="1"/>
          <p:nvPr/>
        </p:nvSpPr>
        <p:spPr>
          <a:xfrm>
            <a:off x="0" y="14288"/>
            <a:ext cx="3733800" cy="366712"/>
          </a:xfrm>
          <a:prstGeom prst="rect">
            <a:avLst/>
          </a:prstGeom>
          <a:noFill/>
          <a:ln w="9525">
            <a:noFill/>
          </a:ln>
        </p:spPr>
        <p:txBody>
          <a:bodyPr>
            <a:spAutoFit/>
          </a:bodyPr>
          <a:p>
            <a:pPr>
              <a:spcBef>
                <a:spcPct val="50000"/>
              </a:spcBef>
            </a:pPr>
            <a:r>
              <a:rPr lang="en-US" altLang="zh-CN" b="1">
                <a:solidFill>
                  <a:schemeClr val="accent2"/>
                </a:solidFill>
                <a:latin typeface="黑体" panose="02010609060101010101" pitchFamily="2" charset="-122"/>
                <a:ea typeface="黑体" panose="02010609060101010101" pitchFamily="2" charset="-122"/>
              </a:rPr>
              <a:t>SMART</a:t>
            </a:r>
            <a:r>
              <a:rPr lang="zh-CN" altLang="en-US" b="1" dirty="0">
                <a:solidFill>
                  <a:schemeClr val="accent2"/>
                </a:solidFill>
                <a:latin typeface="黑体" panose="02010609060101010101" pitchFamily="2" charset="-122"/>
                <a:ea typeface="黑体" panose="02010609060101010101" pitchFamily="2" charset="-122"/>
              </a:rPr>
              <a:t>原则</a:t>
            </a:r>
            <a:endParaRPr lang="zh-CN" altLang="en-US" b="1" dirty="0">
              <a:solidFill>
                <a:schemeClr val="accent2"/>
              </a:solidFill>
              <a:latin typeface="黑体" panose="02010609060101010101" pitchFamily="2" charset="-122"/>
              <a:ea typeface="黑体" panose="02010609060101010101" pitchFamily="2" charset="-122"/>
            </a:endParaRPr>
          </a:p>
        </p:txBody>
      </p:sp>
      <p:sp>
        <p:nvSpPr>
          <p:cNvPr id="96271" name="Line 15"/>
          <p:cNvSpPr/>
          <p:nvPr/>
        </p:nvSpPr>
        <p:spPr>
          <a:xfrm>
            <a:off x="0" y="6496050"/>
            <a:ext cx="9144000" cy="0"/>
          </a:xfrm>
          <a:prstGeom prst="line">
            <a:avLst/>
          </a:prstGeom>
          <a:ln w="9525" cap="flat" cmpd="sng">
            <a:solidFill>
              <a:schemeClr val="tx1"/>
            </a:solidFill>
            <a:prstDash val="solid"/>
            <a:headEnd type="none" w="med" len="med"/>
            <a:tailEnd type="none" w="med" len="med"/>
          </a:ln>
        </p:spPr>
      </p:sp>
      <p:sp>
        <p:nvSpPr>
          <p:cNvPr id="96272" name="Text Box 17"/>
          <p:cNvSpPr txBox="1"/>
          <p:nvPr/>
        </p:nvSpPr>
        <p:spPr>
          <a:xfrm>
            <a:off x="76200" y="1168400"/>
            <a:ext cx="838200" cy="641350"/>
          </a:xfrm>
          <a:prstGeom prst="rect">
            <a:avLst/>
          </a:prstGeom>
          <a:noFill/>
          <a:ln w="9525">
            <a:noFill/>
          </a:ln>
        </p:spPr>
        <p:txBody>
          <a:bodyPr>
            <a:spAutoFit/>
          </a:bodyPr>
          <a:p>
            <a:pPr>
              <a:spcBef>
                <a:spcPct val="50000"/>
              </a:spcBef>
            </a:pPr>
            <a:r>
              <a:rPr lang="en-US" altLang="zh-CN" sz="3600" b="1" i="1">
                <a:solidFill>
                  <a:srgbClr val="FF9999"/>
                </a:solidFill>
                <a:latin typeface="Times New Roman" panose="02020603050405020304" pitchFamily="18" charset="0"/>
                <a:ea typeface="宋体" panose="02010600030101010101" pitchFamily="2" charset="-122"/>
              </a:rPr>
              <a:t>S</a:t>
            </a:r>
            <a:endParaRPr lang="en-US" altLang="zh-CN" sz="3600" b="1" i="1">
              <a:solidFill>
                <a:srgbClr val="FF9999"/>
              </a:solidFill>
              <a:latin typeface="Times New Roman" panose="02020603050405020304" pitchFamily="18" charset="0"/>
              <a:ea typeface="宋体" panose="02010600030101010101" pitchFamily="2" charset="-122"/>
            </a:endParaRPr>
          </a:p>
        </p:txBody>
      </p:sp>
      <p:sp>
        <p:nvSpPr>
          <p:cNvPr id="96273" name="Text Box 18"/>
          <p:cNvSpPr txBox="1"/>
          <p:nvPr/>
        </p:nvSpPr>
        <p:spPr>
          <a:xfrm>
            <a:off x="0" y="2209800"/>
            <a:ext cx="838200" cy="641350"/>
          </a:xfrm>
          <a:prstGeom prst="rect">
            <a:avLst/>
          </a:prstGeom>
          <a:noFill/>
          <a:ln w="9525">
            <a:noFill/>
          </a:ln>
        </p:spPr>
        <p:txBody>
          <a:bodyPr>
            <a:spAutoFit/>
          </a:bodyPr>
          <a:p>
            <a:pPr>
              <a:spcBef>
                <a:spcPct val="50000"/>
              </a:spcBef>
            </a:pPr>
            <a:r>
              <a:rPr lang="en-US" altLang="zh-CN" sz="3600" b="1" i="1">
                <a:solidFill>
                  <a:srgbClr val="FF9999"/>
                </a:solidFill>
                <a:latin typeface="Times New Roman" panose="02020603050405020304" pitchFamily="18" charset="0"/>
                <a:ea typeface="宋体" panose="02010600030101010101" pitchFamily="2" charset="-122"/>
              </a:rPr>
              <a:t>M</a:t>
            </a:r>
            <a:endParaRPr lang="en-US" altLang="zh-CN" sz="3600" b="1" i="1">
              <a:solidFill>
                <a:srgbClr val="FF9999"/>
              </a:solidFill>
              <a:latin typeface="Times New Roman" panose="02020603050405020304" pitchFamily="18" charset="0"/>
              <a:ea typeface="宋体" panose="02010600030101010101" pitchFamily="2" charset="-122"/>
            </a:endParaRPr>
          </a:p>
        </p:txBody>
      </p:sp>
      <p:sp>
        <p:nvSpPr>
          <p:cNvPr id="96274" name="Text Box 19"/>
          <p:cNvSpPr txBox="1"/>
          <p:nvPr/>
        </p:nvSpPr>
        <p:spPr>
          <a:xfrm>
            <a:off x="0" y="3352800"/>
            <a:ext cx="838200" cy="641350"/>
          </a:xfrm>
          <a:prstGeom prst="rect">
            <a:avLst/>
          </a:prstGeom>
          <a:noFill/>
          <a:ln w="9525">
            <a:noFill/>
          </a:ln>
        </p:spPr>
        <p:txBody>
          <a:bodyPr>
            <a:spAutoFit/>
          </a:bodyPr>
          <a:p>
            <a:pPr>
              <a:spcBef>
                <a:spcPct val="50000"/>
              </a:spcBef>
            </a:pPr>
            <a:r>
              <a:rPr lang="en-US" altLang="zh-CN" sz="3600" b="1" i="1">
                <a:solidFill>
                  <a:srgbClr val="FF9999"/>
                </a:solidFill>
                <a:latin typeface="Times New Roman" panose="02020603050405020304" pitchFamily="18" charset="0"/>
                <a:ea typeface="宋体" panose="02010600030101010101" pitchFamily="2" charset="-122"/>
              </a:rPr>
              <a:t>A</a:t>
            </a:r>
            <a:endParaRPr lang="en-US" altLang="zh-CN" sz="3600" b="1" i="1">
              <a:solidFill>
                <a:srgbClr val="FF9999"/>
              </a:solidFill>
              <a:latin typeface="Times New Roman" panose="02020603050405020304" pitchFamily="18" charset="0"/>
              <a:ea typeface="宋体" panose="02010600030101010101" pitchFamily="2" charset="-122"/>
            </a:endParaRPr>
          </a:p>
        </p:txBody>
      </p:sp>
      <p:sp>
        <p:nvSpPr>
          <p:cNvPr id="96275" name="Text Box 20"/>
          <p:cNvSpPr txBox="1"/>
          <p:nvPr/>
        </p:nvSpPr>
        <p:spPr>
          <a:xfrm>
            <a:off x="0" y="4419600"/>
            <a:ext cx="838200" cy="641350"/>
          </a:xfrm>
          <a:prstGeom prst="rect">
            <a:avLst/>
          </a:prstGeom>
          <a:noFill/>
          <a:ln w="9525">
            <a:noFill/>
          </a:ln>
        </p:spPr>
        <p:txBody>
          <a:bodyPr>
            <a:spAutoFit/>
          </a:bodyPr>
          <a:p>
            <a:pPr>
              <a:spcBef>
                <a:spcPct val="50000"/>
              </a:spcBef>
            </a:pPr>
            <a:r>
              <a:rPr lang="en-US" altLang="zh-CN" sz="3600" b="1" i="1">
                <a:solidFill>
                  <a:srgbClr val="FF9999"/>
                </a:solidFill>
                <a:latin typeface="Times New Roman" panose="02020603050405020304" pitchFamily="18" charset="0"/>
                <a:ea typeface="宋体" panose="02010600030101010101" pitchFamily="2" charset="-122"/>
              </a:rPr>
              <a:t>R</a:t>
            </a:r>
            <a:endParaRPr lang="en-US" altLang="zh-CN" sz="3600" b="1" i="1">
              <a:solidFill>
                <a:srgbClr val="FF9999"/>
              </a:solidFill>
              <a:latin typeface="Times New Roman" panose="02020603050405020304" pitchFamily="18" charset="0"/>
              <a:ea typeface="宋体" panose="02010600030101010101" pitchFamily="2" charset="-122"/>
            </a:endParaRPr>
          </a:p>
        </p:txBody>
      </p:sp>
      <p:sp>
        <p:nvSpPr>
          <p:cNvPr id="96276" name="Text Box 21"/>
          <p:cNvSpPr txBox="1"/>
          <p:nvPr/>
        </p:nvSpPr>
        <p:spPr>
          <a:xfrm>
            <a:off x="0" y="5486400"/>
            <a:ext cx="838200" cy="641350"/>
          </a:xfrm>
          <a:prstGeom prst="rect">
            <a:avLst/>
          </a:prstGeom>
          <a:noFill/>
          <a:ln w="9525">
            <a:noFill/>
          </a:ln>
        </p:spPr>
        <p:txBody>
          <a:bodyPr>
            <a:spAutoFit/>
          </a:bodyPr>
          <a:p>
            <a:pPr>
              <a:spcBef>
                <a:spcPct val="50000"/>
              </a:spcBef>
            </a:pPr>
            <a:r>
              <a:rPr lang="en-US" altLang="zh-CN" sz="3600" b="1" i="1">
                <a:solidFill>
                  <a:srgbClr val="FF9999"/>
                </a:solidFill>
                <a:latin typeface="Times New Roman" panose="02020603050405020304" pitchFamily="18" charset="0"/>
                <a:ea typeface="宋体" panose="02010600030101010101" pitchFamily="2" charset="-122"/>
              </a:rPr>
              <a:t>T</a:t>
            </a:r>
            <a:endParaRPr lang="en-US" altLang="zh-CN" sz="3600" b="1" i="1">
              <a:solidFill>
                <a:srgbClr val="FF9999"/>
              </a:solidFill>
              <a:latin typeface="Times New Roman" panose="02020603050405020304" pitchFamily="18" charset="0"/>
              <a:ea typeface="宋体" panose="02010600030101010101" pitchFamily="2" charset="-122"/>
            </a:endParaRPr>
          </a:p>
        </p:txBody>
      </p:sp>
      <p:sp>
        <p:nvSpPr>
          <p:cNvPr id="96277" name="Rectangle 22"/>
          <p:cNvSpPr/>
          <p:nvPr/>
        </p:nvSpPr>
        <p:spPr>
          <a:xfrm>
            <a:off x="677863" y="1179513"/>
            <a:ext cx="1162050" cy="517525"/>
          </a:xfrm>
          <a:prstGeom prst="rect">
            <a:avLst/>
          </a:prstGeom>
          <a:noFill/>
          <a:ln w="9525">
            <a:noFill/>
          </a:ln>
        </p:spPr>
        <p:txBody>
          <a:bodyPr wrap="none">
            <a:spAutoFit/>
          </a:bodyPr>
          <a:p>
            <a:pPr algn="ctr"/>
            <a:r>
              <a:rPr lang="zh-CN" altLang="en-US" sz="1400" dirty="0">
                <a:latin typeface="黑体" panose="02010609060101010101" pitchFamily="2" charset="-122"/>
                <a:ea typeface="黑体" panose="02010609060101010101" pitchFamily="2" charset="-122"/>
              </a:rPr>
              <a:t>明确性</a:t>
            </a:r>
            <a:endParaRPr lang="zh-CN" altLang="en-US" sz="1400" dirty="0">
              <a:latin typeface="黑体" panose="02010609060101010101" pitchFamily="2" charset="-122"/>
              <a:ea typeface="黑体" panose="02010609060101010101" pitchFamily="2" charset="-122"/>
            </a:endParaRPr>
          </a:p>
          <a:p>
            <a:pPr algn="ctr"/>
            <a:r>
              <a:rPr lang="en-US" altLang="zh-CN" sz="1400">
                <a:latin typeface="黑体" panose="02010609060101010101" pitchFamily="2" charset="-122"/>
                <a:ea typeface="黑体" panose="02010609060101010101" pitchFamily="2" charset="-122"/>
              </a:rPr>
              <a:t>(SPECIFIC）</a:t>
            </a:r>
            <a:endParaRPr lang="zh-CN" altLang="en-US" sz="1400" dirty="0">
              <a:latin typeface="黑体" panose="02010609060101010101" pitchFamily="2" charset="-122"/>
              <a:ea typeface="黑体" panose="02010609060101010101" pitchFamily="2" charset="-122"/>
            </a:endParaRPr>
          </a:p>
        </p:txBody>
      </p:sp>
      <p:sp>
        <p:nvSpPr>
          <p:cNvPr id="96278" name="Rectangle 23"/>
          <p:cNvSpPr/>
          <p:nvPr/>
        </p:nvSpPr>
        <p:spPr>
          <a:xfrm>
            <a:off x="603250" y="2276475"/>
            <a:ext cx="1339850" cy="517525"/>
          </a:xfrm>
          <a:prstGeom prst="rect">
            <a:avLst/>
          </a:prstGeom>
          <a:noFill/>
          <a:ln w="9525">
            <a:noFill/>
          </a:ln>
        </p:spPr>
        <p:txBody>
          <a:bodyPr wrap="none">
            <a:spAutoFit/>
          </a:bodyPr>
          <a:p>
            <a:pPr algn="ctr"/>
            <a:r>
              <a:rPr lang="zh-CN" altLang="en-US" sz="1400" dirty="0">
                <a:latin typeface="黑体" panose="02010609060101010101" pitchFamily="2" charset="-122"/>
                <a:ea typeface="黑体" panose="02010609060101010101" pitchFamily="2" charset="-122"/>
              </a:rPr>
              <a:t>可量化</a:t>
            </a:r>
            <a:endParaRPr lang="zh-CN" altLang="en-US" sz="1400" dirty="0">
              <a:latin typeface="黑体" panose="02010609060101010101" pitchFamily="2" charset="-122"/>
              <a:ea typeface="黑体" panose="02010609060101010101" pitchFamily="2" charset="-122"/>
            </a:endParaRPr>
          </a:p>
          <a:p>
            <a:pPr algn="ctr"/>
            <a:r>
              <a:rPr lang="en-US" altLang="zh-CN" sz="1400">
                <a:latin typeface="黑体" panose="02010609060101010101" pitchFamily="2" charset="-122"/>
                <a:ea typeface="黑体" panose="02010609060101010101" pitchFamily="2" charset="-122"/>
              </a:rPr>
              <a:t>(MEASURABLE）</a:t>
            </a:r>
            <a:endParaRPr lang="en-US" altLang="zh-CN" sz="1400">
              <a:latin typeface="黑体" panose="02010609060101010101" pitchFamily="2" charset="-122"/>
              <a:ea typeface="黑体" panose="02010609060101010101" pitchFamily="2" charset="-122"/>
            </a:endParaRPr>
          </a:p>
        </p:txBody>
      </p:sp>
      <p:sp>
        <p:nvSpPr>
          <p:cNvPr id="96279" name="Rectangle 24"/>
          <p:cNvSpPr/>
          <p:nvPr/>
        </p:nvSpPr>
        <p:spPr>
          <a:xfrm>
            <a:off x="673100" y="3370263"/>
            <a:ext cx="1339850" cy="517525"/>
          </a:xfrm>
          <a:prstGeom prst="rect">
            <a:avLst/>
          </a:prstGeom>
          <a:noFill/>
          <a:ln w="9525">
            <a:noFill/>
          </a:ln>
        </p:spPr>
        <p:txBody>
          <a:bodyPr wrap="none">
            <a:spAutoFit/>
          </a:bodyPr>
          <a:p>
            <a:pPr algn="ctr"/>
            <a:r>
              <a:rPr lang="zh-CN" altLang="en-US" sz="1400" dirty="0">
                <a:latin typeface="黑体" panose="02010609060101010101" pitchFamily="2" charset="-122"/>
                <a:ea typeface="黑体" panose="02010609060101010101" pitchFamily="2" charset="-122"/>
              </a:rPr>
              <a:t>可达成</a:t>
            </a:r>
            <a:endParaRPr lang="zh-CN" altLang="en-US" sz="1400" dirty="0">
              <a:latin typeface="黑体" panose="02010609060101010101" pitchFamily="2" charset="-122"/>
              <a:ea typeface="黑体" panose="02010609060101010101" pitchFamily="2" charset="-122"/>
            </a:endParaRPr>
          </a:p>
          <a:p>
            <a:pPr algn="ctr"/>
            <a:r>
              <a:rPr lang="en-US" altLang="zh-CN" sz="1400">
                <a:latin typeface="黑体" panose="02010609060101010101" pitchFamily="2" charset="-122"/>
                <a:ea typeface="黑体" panose="02010609060101010101" pitchFamily="2" charset="-122"/>
              </a:rPr>
              <a:t>(ATTAINABLE）</a:t>
            </a:r>
            <a:endParaRPr lang="en-US" altLang="zh-CN" sz="1400">
              <a:latin typeface="黑体" panose="02010609060101010101" pitchFamily="2" charset="-122"/>
              <a:ea typeface="黑体" panose="02010609060101010101" pitchFamily="2" charset="-122"/>
            </a:endParaRPr>
          </a:p>
        </p:txBody>
      </p:sp>
      <p:sp>
        <p:nvSpPr>
          <p:cNvPr id="96280" name="Rectangle 26"/>
          <p:cNvSpPr/>
          <p:nvPr/>
        </p:nvSpPr>
        <p:spPr>
          <a:xfrm>
            <a:off x="666750" y="4437063"/>
            <a:ext cx="1250950" cy="517525"/>
          </a:xfrm>
          <a:prstGeom prst="rect">
            <a:avLst/>
          </a:prstGeom>
          <a:noFill/>
          <a:ln w="9525">
            <a:noFill/>
          </a:ln>
        </p:spPr>
        <p:txBody>
          <a:bodyPr wrap="none">
            <a:spAutoFit/>
          </a:bodyPr>
          <a:p>
            <a:pPr algn="ctr"/>
            <a:r>
              <a:rPr lang="zh-CN" altLang="en-US" sz="1400" dirty="0">
                <a:latin typeface="黑体" panose="02010609060101010101" pitchFamily="2" charset="-122"/>
                <a:ea typeface="黑体" panose="02010609060101010101" pitchFamily="2" charset="-122"/>
              </a:rPr>
              <a:t>实际性</a:t>
            </a:r>
            <a:endParaRPr lang="zh-CN" altLang="en-US" sz="1400" dirty="0">
              <a:latin typeface="黑体" panose="02010609060101010101" pitchFamily="2" charset="-122"/>
              <a:ea typeface="黑体" panose="02010609060101010101" pitchFamily="2" charset="-122"/>
            </a:endParaRPr>
          </a:p>
          <a:p>
            <a:pPr algn="ctr"/>
            <a:r>
              <a:rPr lang="zh-CN" altLang="en-US" sz="1400" dirty="0">
                <a:latin typeface="黑体" panose="02010609060101010101" pitchFamily="2" charset="-122"/>
                <a:ea typeface="黑体" panose="02010609060101010101" pitchFamily="2" charset="-122"/>
              </a:rPr>
              <a:t>（</a:t>
            </a:r>
            <a:r>
              <a:rPr lang="en-US" altLang="zh-CN" sz="1400">
                <a:latin typeface="黑体" panose="02010609060101010101" pitchFamily="2" charset="-122"/>
                <a:ea typeface="黑体" panose="02010609060101010101" pitchFamily="2" charset="-122"/>
              </a:rPr>
              <a:t>RELEVANT）</a:t>
            </a:r>
            <a:endParaRPr lang="en-US" altLang="zh-CN" sz="1400">
              <a:latin typeface="黑体" panose="02010609060101010101" pitchFamily="2" charset="-122"/>
              <a:ea typeface="黑体" panose="02010609060101010101" pitchFamily="2" charset="-122"/>
            </a:endParaRPr>
          </a:p>
        </p:txBody>
      </p:sp>
      <p:sp>
        <p:nvSpPr>
          <p:cNvPr id="96281" name="Rectangle 27"/>
          <p:cNvSpPr/>
          <p:nvPr/>
        </p:nvSpPr>
        <p:spPr>
          <a:xfrm>
            <a:off x="665163" y="5526088"/>
            <a:ext cx="1339850" cy="517525"/>
          </a:xfrm>
          <a:prstGeom prst="rect">
            <a:avLst/>
          </a:prstGeom>
          <a:noFill/>
          <a:ln w="9525">
            <a:noFill/>
          </a:ln>
        </p:spPr>
        <p:txBody>
          <a:bodyPr wrap="none">
            <a:spAutoFit/>
          </a:bodyPr>
          <a:p>
            <a:pPr algn="ctr"/>
            <a:r>
              <a:rPr lang="zh-CN" altLang="en-US" sz="1400" dirty="0">
                <a:latin typeface="黑体" panose="02010609060101010101" pitchFamily="2" charset="-122"/>
                <a:ea typeface="黑体" panose="02010609060101010101" pitchFamily="2" charset="-122"/>
              </a:rPr>
              <a:t>时间性</a:t>
            </a:r>
            <a:endParaRPr lang="zh-CN" altLang="en-US" sz="1400" dirty="0">
              <a:latin typeface="黑体" panose="02010609060101010101" pitchFamily="2" charset="-122"/>
              <a:ea typeface="黑体" panose="02010609060101010101" pitchFamily="2" charset="-122"/>
            </a:endParaRPr>
          </a:p>
          <a:p>
            <a:pPr algn="ctr"/>
            <a:r>
              <a:rPr lang="zh-CN" altLang="en-US" sz="1400" dirty="0">
                <a:latin typeface="黑体" panose="02010609060101010101" pitchFamily="2" charset="-122"/>
                <a:ea typeface="黑体" panose="02010609060101010101" pitchFamily="2" charset="-122"/>
              </a:rPr>
              <a:t>（</a:t>
            </a:r>
            <a:r>
              <a:rPr lang="en-US" altLang="zh-CN" sz="1400">
                <a:latin typeface="黑体" panose="02010609060101010101" pitchFamily="2" charset="-122"/>
                <a:ea typeface="黑体" panose="02010609060101010101" pitchFamily="2" charset="-122"/>
              </a:rPr>
              <a:t>TIMETABLE）</a:t>
            </a:r>
            <a:endParaRPr lang="en-US" altLang="zh-CN" sz="1400">
              <a:latin typeface="黑体" panose="02010609060101010101" pitchFamily="2" charset="-122"/>
              <a:ea typeface="黑体" panose="0201060906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body" idx="4294967295"/>
          </p:nvPr>
        </p:nvSpPr>
        <p:spPr>
          <a:xfrm>
            <a:off x="755650" y="1773238"/>
            <a:ext cx="7340600" cy="3741737"/>
          </a:xfrm>
          <a:ln/>
        </p:spPr>
        <p:txBody>
          <a:bodyPr vert="horz" wrap="square" lIns="88340" tIns="44170" rIns="88340" bIns="44170" anchor="t" anchorCtr="0"/>
          <a:p>
            <a:pPr marL="0" indent="0" defTabSz="789305" eaLnBrk="1" hangingPunct="1">
              <a:lnSpc>
                <a:spcPct val="90000"/>
              </a:lnSpc>
              <a:buNone/>
            </a:pPr>
            <a:r>
              <a:rPr lang="ja-JP" altLang="en-US" sz="2400" b="1" dirty="0">
                <a:latin typeface="黑体" panose="02010609060101010101" pitchFamily="2" charset="-122"/>
                <a:ea typeface="黑体" panose="02010609060101010101" pitchFamily="2" charset="-122"/>
              </a:rPr>
              <a:t>（１）</a:t>
            </a:r>
            <a:r>
              <a:rPr lang="zh-CN" altLang="en-US" sz="2400" b="1" dirty="0">
                <a:latin typeface="黑体" panose="02010609060101010101" pitchFamily="2" charset="-122"/>
                <a:ea typeface="黑体" panose="02010609060101010101" pitchFamily="2" charset="-122"/>
              </a:rPr>
              <a:t>下定解决问题的决心</a:t>
            </a:r>
            <a:endParaRPr lang="zh-CN" altLang="en-US" sz="2400" b="1" dirty="0">
              <a:latin typeface="黑体" panose="02010609060101010101" pitchFamily="2" charset="-122"/>
              <a:ea typeface="黑体" panose="02010609060101010101" pitchFamily="2" charset="-122"/>
            </a:endParaRPr>
          </a:p>
          <a:p>
            <a:pPr marL="0" indent="0" defTabSz="789305" eaLnBrk="1" hangingPunct="1">
              <a:lnSpc>
                <a:spcPct val="90000"/>
              </a:lnSpc>
              <a:buNone/>
            </a:pPr>
            <a:r>
              <a:rPr lang="ja-JP" altLang="en-US" sz="2400" b="1" dirty="0">
                <a:latin typeface="黑体" panose="02010609060101010101" pitchFamily="2" charset="-122"/>
                <a:ea typeface="黑体" panose="02010609060101010101" pitchFamily="2" charset="-122"/>
              </a:rPr>
              <a:t>（２）</a:t>
            </a:r>
            <a:r>
              <a:rPr lang="zh-CN" altLang="en-US" sz="2400" b="1" dirty="0">
                <a:latin typeface="黑体" panose="02010609060101010101" pitchFamily="2" charset="-122"/>
                <a:ea typeface="黑体" panose="02010609060101010101" pitchFamily="2" charset="-122"/>
              </a:rPr>
              <a:t>制定定量</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具体</a:t>
            </a:r>
            <a:r>
              <a:rPr lang="ja-JP" altLang="en-US"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富有挑战性的目标</a:t>
            </a:r>
            <a:endParaRPr lang="zh-CN" altLang="en-US" sz="2400" b="1" dirty="0">
              <a:latin typeface="黑体" panose="02010609060101010101" pitchFamily="2" charset="-122"/>
              <a:ea typeface="黑体" panose="02010609060101010101" pitchFamily="2" charset="-122"/>
            </a:endParaRPr>
          </a:p>
          <a:p>
            <a:pPr marL="0" indent="0" defTabSz="789305" eaLnBrk="1" hangingPunct="1">
              <a:lnSpc>
                <a:spcPct val="90000"/>
              </a:lnSpc>
            </a:pPr>
            <a:endParaRPr lang="zh-CN" altLang="en-US" sz="2400" b="1" dirty="0">
              <a:latin typeface="黑体" panose="02010609060101010101" pitchFamily="2" charset="-122"/>
              <a:ea typeface="黑体" panose="02010609060101010101" pitchFamily="2" charset="-122"/>
            </a:endParaRPr>
          </a:p>
          <a:p>
            <a:pPr marL="0" indent="0" defTabSz="789305" eaLnBrk="1" hangingPunct="1">
              <a:lnSpc>
                <a:spcPct val="90000"/>
              </a:lnSpc>
              <a:buNone/>
            </a:pPr>
            <a:r>
              <a:rPr lang="en-US" altLang="zh-CN" sz="2400" b="1">
                <a:solidFill>
                  <a:schemeClr val="tx2"/>
                </a:solidFill>
                <a:latin typeface="黑体" panose="02010609060101010101" pitchFamily="2" charset="-122"/>
                <a:ea typeface="黑体" panose="02010609060101010101" pitchFamily="2" charset="-122"/>
              </a:rPr>
              <a:t>■</a:t>
            </a:r>
            <a:r>
              <a:rPr lang="zh-CN" altLang="en-US" sz="2400" b="1" dirty="0">
                <a:solidFill>
                  <a:schemeClr val="tx2"/>
                </a:solidFill>
                <a:latin typeface="黑体" panose="02010609060101010101" pitchFamily="2" charset="-122"/>
                <a:ea typeface="黑体" panose="02010609060101010101" pitchFamily="2" charset="-122"/>
              </a:rPr>
              <a:t> 重要的是具有</a:t>
            </a:r>
            <a:r>
              <a:rPr lang="zh-CN" altLang="en-US" sz="2400" b="1" dirty="0">
                <a:solidFill>
                  <a:schemeClr val="hlink"/>
                </a:solidFill>
                <a:ea typeface="黑体" panose="02010609060101010101" pitchFamily="2" charset="-122"/>
              </a:rPr>
              <a:t>“</a:t>
            </a:r>
            <a:r>
              <a:rPr lang="zh-CN" altLang="en-US" sz="2400" b="1" dirty="0">
                <a:solidFill>
                  <a:schemeClr val="hlink"/>
                </a:solidFill>
                <a:latin typeface="黑体" panose="02010609060101010101" pitchFamily="2" charset="-122"/>
                <a:ea typeface="黑体" panose="02010609060101010101" pitchFamily="2" charset="-122"/>
              </a:rPr>
              <a:t>当事者意识</a:t>
            </a:r>
            <a:r>
              <a:rPr lang="zh-CN" altLang="en-US" sz="2400" b="1" dirty="0">
                <a:solidFill>
                  <a:schemeClr val="hlink"/>
                </a:solidFill>
                <a:ea typeface="黑体" panose="02010609060101010101" pitchFamily="2" charset="-122"/>
              </a:rPr>
              <a:t>”</a:t>
            </a:r>
            <a:endParaRPr lang="ja-JP" altLang="en-US" sz="2400" b="1" dirty="0">
              <a:solidFill>
                <a:schemeClr val="hlink"/>
              </a:solidFill>
              <a:latin typeface="黑体" panose="02010609060101010101" pitchFamily="2" charset="-122"/>
              <a:ea typeface="黑体" panose="02010609060101010101" pitchFamily="2" charset="-122"/>
            </a:endParaRPr>
          </a:p>
          <a:p>
            <a:pPr marL="0" indent="0" defTabSz="789305" eaLnBrk="1" hangingPunct="1">
              <a:lnSpc>
                <a:spcPct val="90000"/>
              </a:lnSpc>
              <a:buNone/>
            </a:pPr>
            <a:r>
              <a:rPr lang="en-US" altLang="zh-CN" sz="2400" b="1">
                <a:solidFill>
                  <a:schemeClr val="tx2"/>
                </a:solidFill>
                <a:latin typeface="黑体" panose="02010609060101010101" pitchFamily="2" charset="-122"/>
                <a:ea typeface="黑体" panose="02010609060101010101" pitchFamily="2" charset="-122"/>
              </a:rPr>
              <a:t>■ </a:t>
            </a:r>
            <a:r>
              <a:rPr lang="zh-CN" altLang="en-US" sz="2400" b="1" dirty="0">
                <a:solidFill>
                  <a:schemeClr val="tx2"/>
                </a:solidFill>
                <a:latin typeface="黑体" panose="02010609060101010101" pitchFamily="2" charset="-122"/>
                <a:ea typeface="黑体" panose="02010609060101010101" pitchFamily="2" charset="-122"/>
              </a:rPr>
              <a:t>表述目标时，应包含</a:t>
            </a:r>
            <a:r>
              <a:rPr lang="zh-CN" altLang="en-US" sz="2400" b="1" dirty="0">
                <a:solidFill>
                  <a:schemeClr val="tx2"/>
                </a:solidFill>
                <a:latin typeface="MS PGothic" panose="020B0600070205080204" pitchFamily="34" charset="-128"/>
                <a:ea typeface="黑体" panose="02010609060101010101" pitchFamily="2" charset="-122"/>
              </a:rPr>
              <a:t>“</a:t>
            </a:r>
            <a:r>
              <a:rPr lang="zh-CN" altLang="en-US" sz="2400" b="1" dirty="0">
                <a:solidFill>
                  <a:schemeClr val="hlink"/>
                </a:solidFill>
                <a:latin typeface="黑体" panose="02010609060101010101" pitchFamily="2" charset="-122"/>
                <a:ea typeface="黑体" panose="02010609060101010101" pitchFamily="2" charset="-122"/>
              </a:rPr>
              <a:t>到何时</a:t>
            </a:r>
            <a:r>
              <a:rPr lang="zh-CN" altLang="en-US" sz="2400" b="1" dirty="0">
                <a:solidFill>
                  <a:schemeClr val="tx2"/>
                </a:solidFill>
                <a:latin typeface="MS PGothic" panose="020B0600070205080204" pitchFamily="34" charset="-128"/>
                <a:ea typeface="黑体" panose="02010609060101010101" pitchFamily="2" charset="-122"/>
              </a:rPr>
              <a:t>”“</a:t>
            </a:r>
            <a:r>
              <a:rPr lang="zh-CN" altLang="en-US" sz="2400" b="1" dirty="0">
                <a:solidFill>
                  <a:schemeClr val="hlink"/>
                </a:solidFill>
                <a:latin typeface="黑体" panose="02010609060101010101" pitchFamily="2" charset="-122"/>
                <a:ea typeface="黑体" panose="02010609060101010101" pitchFamily="2" charset="-122"/>
              </a:rPr>
              <a:t>到什么程度</a:t>
            </a:r>
            <a:r>
              <a:rPr lang="zh-CN" altLang="en-US" sz="2400" b="1" dirty="0">
                <a:solidFill>
                  <a:schemeClr val="tx2"/>
                </a:solidFill>
                <a:latin typeface="MS PGothic" panose="020B0600070205080204" pitchFamily="34" charset="-128"/>
                <a:ea typeface="黑体" panose="02010609060101010101" pitchFamily="2" charset="-122"/>
              </a:rPr>
              <a:t>”</a:t>
            </a:r>
            <a:r>
              <a:rPr lang="zh-CN" altLang="en-US" sz="2400" b="1" dirty="0">
                <a:solidFill>
                  <a:schemeClr val="tx2"/>
                </a:solidFill>
                <a:latin typeface="黑体" panose="02010609060101010101" pitchFamily="2" charset="-122"/>
                <a:ea typeface="黑体" panose="02010609060101010101" pitchFamily="2" charset="-122"/>
              </a:rPr>
              <a:t>，</a:t>
            </a:r>
            <a:endParaRPr lang="zh-CN"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90000"/>
              </a:lnSpc>
              <a:buNone/>
            </a:pPr>
            <a:r>
              <a:rPr lang="zh-CN" altLang="en-US" sz="2400" b="1" dirty="0">
                <a:solidFill>
                  <a:schemeClr val="tx2"/>
                </a:solidFill>
                <a:latin typeface="黑体" panose="02010609060101010101" pitchFamily="2" charset="-122"/>
                <a:ea typeface="黑体" panose="02010609060101010101" pitchFamily="2" charset="-122"/>
              </a:rPr>
              <a:t>   体现</a:t>
            </a:r>
            <a:r>
              <a:rPr lang="zh-CN" altLang="en-US" sz="2400" b="1" dirty="0">
                <a:solidFill>
                  <a:schemeClr val="tx2"/>
                </a:solidFill>
                <a:latin typeface="MS PGothic" panose="020B0600070205080204" pitchFamily="34" charset="-128"/>
                <a:ea typeface="黑体" panose="02010609060101010101" pitchFamily="2" charset="-122"/>
              </a:rPr>
              <a:t>“</a:t>
            </a:r>
            <a:r>
              <a:rPr lang="zh-CN" altLang="en-US" sz="2400" b="1" dirty="0">
                <a:solidFill>
                  <a:schemeClr val="hlink"/>
                </a:solidFill>
                <a:latin typeface="黑体" panose="02010609060101010101" pitchFamily="2" charset="-122"/>
                <a:ea typeface="黑体" panose="02010609060101010101" pitchFamily="2" charset="-122"/>
              </a:rPr>
              <a:t>成果</a:t>
            </a:r>
            <a:r>
              <a:rPr lang="zh-CN" altLang="en-US" sz="2400" b="1" dirty="0">
                <a:solidFill>
                  <a:schemeClr val="tx2"/>
                </a:solidFill>
                <a:latin typeface="MS PGothic" panose="020B0600070205080204" pitchFamily="34" charset="-128"/>
                <a:ea typeface="黑体" panose="02010609060101010101" pitchFamily="2" charset="-122"/>
              </a:rPr>
              <a:t>”</a:t>
            </a:r>
            <a:endParaRPr lang="zh-CN"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90000"/>
              </a:lnSpc>
              <a:buNone/>
            </a:pPr>
            <a:r>
              <a:rPr lang="en-US" altLang="zh-CN" sz="2400" b="1">
                <a:solidFill>
                  <a:schemeClr val="tx2"/>
                </a:solidFill>
                <a:latin typeface="黑体" panose="02010609060101010101" pitchFamily="2" charset="-122"/>
                <a:ea typeface="黑体" panose="02010609060101010101" pitchFamily="2" charset="-122"/>
              </a:rPr>
              <a:t>■ </a:t>
            </a:r>
            <a:r>
              <a:rPr lang="zh-CN" altLang="en-US" sz="2400" b="1" dirty="0">
                <a:solidFill>
                  <a:schemeClr val="tx2"/>
                </a:solidFill>
                <a:latin typeface="黑体" panose="02010609060101010101" pitchFamily="2" charset="-122"/>
                <a:ea typeface="黑体" panose="02010609060101010101" pitchFamily="2" charset="-122"/>
              </a:rPr>
              <a:t>制定具有挑战性的目标</a:t>
            </a:r>
            <a:endParaRPr lang="ja-JP"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90000"/>
              </a:lnSpc>
              <a:buNone/>
            </a:pPr>
            <a:endParaRPr lang="ja-JP" altLang="en-US" sz="2400" b="1" dirty="0">
              <a:solidFill>
                <a:schemeClr val="tx2"/>
              </a:solidFill>
              <a:latin typeface="黑体" panose="02010609060101010101" pitchFamily="2" charset="-122"/>
              <a:ea typeface="黑体" panose="02010609060101010101" pitchFamily="2" charset="-122"/>
            </a:endParaRPr>
          </a:p>
          <a:p>
            <a:pPr marL="0" indent="0" defTabSz="789305" eaLnBrk="1" hangingPunct="1">
              <a:lnSpc>
                <a:spcPct val="90000"/>
              </a:lnSpc>
            </a:pPr>
            <a:endParaRPr lang="ja-JP" altLang="en-US" sz="2400" b="1" dirty="0">
              <a:latin typeface="黑体" panose="02010609060101010101" pitchFamily="2" charset="-122"/>
              <a:ea typeface="黑体" panose="02010609060101010101" pitchFamily="2" charset="-122"/>
            </a:endParaRPr>
          </a:p>
        </p:txBody>
      </p:sp>
      <p:sp>
        <p:nvSpPr>
          <p:cNvPr id="97283" name="Rectangle 3"/>
          <p:cNvSpPr/>
          <p:nvPr/>
        </p:nvSpPr>
        <p:spPr>
          <a:xfrm>
            <a:off x="1279525" y="-309562"/>
            <a:ext cx="8116888" cy="1455737"/>
          </a:xfrm>
          <a:prstGeom prst="rect">
            <a:avLst/>
          </a:prstGeom>
          <a:noFill/>
          <a:ln w="9525">
            <a:noFill/>
          </a:ln>
        </p:spPr>
        <p:txBody>
          <a:bodyPr lIns="91432" tIns="45716" rIns="91432" bIns="45716" anchor="b" anchorCtr="0"/>
          <a:p>
            <a:pPr algn="ctr"/>
            <a:r>
              <a:rPr lang="zh-CN" altLang="en-US" sz="3500" b="1" dirty="0">
                <a:solidFill>
                  <a:schemeClr val="tx2"/>
                </a:solidFill>
                <a:latin typeface="Arial" panose="020B0604020202020204" pitchFamily="34" charset="0"/>
                <a:ea typeface="黑体" panose="02010609060101010101" pitchFamily="2" charset="-122"/>
              </a:rPr>
              <a:t>总结</a:t>
            </a:r>
            <a:endParaRPr lang="zh-CN" altLang="en-US" sz="3500" b="1" dirty="0">
              <a:solidFill>
                <a:schemeClr val="tx2"/>
              </a:solidFill>
              <a:latin typeface="Arial" panose="020B0604020202020204" pitchFamily="34" charset="0"/>
              <a:ea typeface="黑体" panose="02010609060101010101" pitchFamily="2" charset="-122"/>
            </a:endParaRPr>
          </a:p>
        </p:txBody>
      </p:sp>
      <p:sp>
        <p:nvSpPr>
          <p:cNvPr id="97284" name="Text Box 4"/>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STEP3.</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设定目标</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22529"/>
          <p:cNvSpPr txBox="1"/>
          <p:nvPr/>
        </p:nvSpPr>
        <p:spPr>
          <a:xfrm>
            <a:off x="250825" y="203200"/>
            <a:ext cx="3470275" cy="701675"/>
          </a:xfrm>
          <a:prstGeom prst="rect">
            <a:avLst/>
          </a:prstGeom>
          <a:noFill/>
          <a:ln w="9525">
            <a:noFill/>
          </a:ln>
        </p:spPr>
        <p:txBody>
          <a:bodyPr>
            <a:spAutoFit/>
          </a:bodyPr>
          <a:p>
            <a:pPr>
              <a:spcBef>
                <a:spcPct val="50000"/>
              </a:spcBef>
            </a:pPr>
            <a:r>
              <a:rPr lang="zh-CN" altLang="en-US" sz="4000" b="1" dirty="0">
                <a:solidFill>
                  <a:schemeClr val="bg1"/>
                </a:solidFill>
                <a:latin typeface="Arial Rounded MT Bold" pitchFamily="34" charset="0"/>
                <a:ea typeface="黑体" panose="02010609060101010101" pitchFamily="2" charset="-122"/>
                <a:sym typeface="Arial" panose="020B0604020202020204" pitchFamily="34" charset="0"/>
              </a:rPr>
              <a:t>问题的定义</a:t>
            </a:r>
            <a:endParaRPr lang="zh-CN" altLang="en-US" sz="4000" b="1" dirty="0">
              <a:solidFill>
                <a:schemeClr val="bg1"/>
              </a:solidFill>
              <a:latin typeface="Arial Rounded MT Bold" pitchFamily="34" charset="0"/>
              <a:ea typeface="黑体" panose="02010609060101010101" pitchFamily="2" charset="-122"/>
              <a:sym typeface="Arial" panose="020B0604020202020204" pitchFamily="34" charset="0"/>
            </a:endParaRPr>
          </a:p>
        </p:txBody>
      </p:sp>
      <p:sp>
        <p:nvSpPr>
          <p:cNvPr id="22531" name="文本框 22530"/>
          <p:cNvSpPr txBox="1"/>
          <p:nvPr/>
        </p:nvSpPr>
        <p:spPr>
          <a:xfrm>
            <a:off x="1339850" y="5883275"/>
            <a:ext cx="5040313" cy="579438"/>
          </a:xfrm>
          <a:prstGeom prst="rect">
            <a:avLst/>
          </a:prstGeom>
          <a:noFill/>
          <a:ln w="9525">
            <a:noFill/>
          </a:ln>
        </p:spPr>
        <p:txBody>
          <a:bodyPr>
            <a:spAutoFit/>
          </a:bodyPr>
          <a:p>
            <a:r>
              <a:rPr lang="zh-CN" altLang="en-US" sz="3200" b="1" dirty="0">
                <a:solidFill>
                  <a:srgbClr val="990000"/>
                </a:solidFill>
                <a:latin typeface="Arial" panose="020B0604020202020204" pitchFamily="34" charset="0"/>
                <a:ea typeface="华文行楷" panose="02010800040101010101" pitchFamily="2" charset="-122"/>
                <a:sym typeface="Wingdings" panose="05000000000000000000" pitchFamily="2" charset="2"/>
              </a:rPr>
              <a:t>“</a:t>
            </a:r>
            <a:r>
              <a:rPr lang="zh-CN" altLang="en-US" sz="3200" b="1" dirty="0">
                <a:solidFill>
                  <a:srgbClr val="990000"/>
                </a:solidFill>
                <a:latin typeface="Arial" panose="020B0604020202020204" pitchFamily="34" charset="0"/>
                <a:ea typeface="华文行楷" panose="02010800040101010101" pitchFamily="2" charset="-122"/>
              </a:rPr>
              <a:t>问题”亦可是创造出来的</a:t>
            </a:r>
            <a:endParaRPr lang="zh-CN" altLang="en-US" sz="3200" b="1" dirty="0">
              <a:solidFill>
                <a:srgbClr val="990000"/>
              </a:solidFill>
              <a:latin typeface="Arial" panose="020B0604020202020204" pitchFamily="34" charset="0"/>
              <a:ea typeface="华文行楷" panose="02010800040101010101" pitchFamily="2" charset="-122"/>
            </a:endParaRPr>
          </a:p>
        </p:txBody>
      </p:sp>
      <p:sp>
        <p:nvSpPr>
          <p:cNvPr id="22532" name="文本框 22531"/>
          <p:cNvSpPr txBox="1"/>
          <p:nvPr/>
        </p:nvSpPr>
        <p:spPr>
          <a:xfrm>
            <a:off x="355600" y="1703388"/>
            <a:ext cx="8509000" cy="595312"/>
          </a:xfrm>
          <a:prstGeom prst="rect">
            <a:avLst/>
          </a:prstGeom>
          <a:noFill/>
          <a:ln w="9525">
            <a:noFill/>
          </a:ln>
        </p:spPr>
        <p:txBody>
          <a:bodyPr>
            <a:spAutoFit/>
          </a:bodyPr>
          <a:p>
            <a:r>
              <a:rPr lang="zh-CN" altLang="en-US" sz="3300" b="1" dirty="0">
                <a:solidFill>
                  <a:schemeClr val="hlink"/>
                </a:solidFill>
                <a:latin typeface="华文行楷" panose="02010800040101010101" pitchFamily="2" charset="-122"/>
                <a:ea typeface="华文行楷" panose="02010800040101010101" pitchFamily="2" charset="-122"/>
                <a:sym typeface="Wingdings" panose="05000000000000000000" pitchFamily="2" charset="2"/>
              </a:rPr>
              <a:t></a:t>
            </a:r>
            <a:r>
              <a:rPr lang="zh-CN" altLang="en-US" sz="3300" b="1" dirty="0">
                <a:latin typeface="华文行楷" panose="02010800040101010101" pitchFamily="2" charset="-122"/>
                <a:ea typeface="华文行楷" panose="02010800040101010101" pitchFamily="2" charset="-122"/>
              </a:rPr>
              <a:t>问题</a:t>
            </a:r>
            <a:r>
              <a:rPr lang="zh-CN" altLang="en-US" sz="3300" b="1" dirty="0">
                <a:solidFill>
                  <a:srgbClr val="3333FF"/>
                </a:solidFill>
                <a:latin typeface="华文行楷" panose="02010800040101010101" pitchFamily="2" charset="-122"/>
                <a:ea typeface="华文行楷" panose="02010800040101010101" pitchFamily="2" charset="-122"/>
              </a:rPr>
              <a:t>可解释</a:t>
            </a:r>
            <a:r>
              <a:rPr lang="zh-CN" altLang="en-US" sz="3300" b="1" dirty="0">
                <a:latin typeface="华文行楷" panose="02010800040101010101" pitchFamily="2" charset="-122"/>
                <a:ea typeface="华文行楷" panose="02010800040101010101" pitchFamily="2" charset="-122"/>
              </a:rPr>
              <a:t>成现状与目标、预期效果之差距</a:t>
            </a:r>
            <a:endParaRPr lang="zh-CN" altLang="en-US" sz="3300" b="1" dirty="0">
              <a:latin typeface="华文行楷" panose="02010800040101010101" pitchFamily="2" charset="-122"/>
              <a:ea typeface="华文行楷" panose="02010800040101010101" pitchFamily="2" charset="-122"/>
            </a:endParaRPr>
          </a:p>
        </p:txBody>
      </p:sp>
      <p:grpSp>
        <p:nvGrpSpPr>
          <p:cNvPr id="22533" name="组合 22532"/>
          <p:cNvGrpSpPr/>
          <p:nvPr/>
        </p:nvGrpSpPr>
        <p:grpSpPr>
          <a:xfrm>
            <a:off x="793750" y="2740025"/>
            <a:ext cx="5410200" cy="2667000"/>
            <a:chOff x="0" y="0"/>
            <a:chExt cx="3408" cy="1680"/>
          </a:xfrm>
        </p:grpSpPr>
        <p:grpSp>
          <p:nvGrpSpPr>
            <p:cNvPr id="22534" name="组合 22533"/>
            <p:cNvGrpSpPr/>
            <p:nvPr/>
          </p:nvGrpSpPr>
          <p:grpSpPr>
            <a:xfrm>
              <a:off x="1296" y="192"/>
              <a:ext cx="672" cy="720"/>
              <a:chOff x="0" y="0"/>
              <a:chExt cx="672" cy="720"/>
            </a:xfrm>
          </p:grpSpPr>
          <p:sp>
            <p:nvSpPr>
              <p:cNvPr id="22535" name="直接连接符 22534"/>
              <p:cNvSpPr/>
              <p:nvPr/>
            </p:nvSpPr>
            <p:spPr>
              <a:xfrm>
                <a:off x="0" y="0"/>
                <a:ext cx="672" cy="0"/>
              </a:xfrm>
              <a:prstGeom prst="line">
                <a:avLst/>
              </a:prstGeom>
              <a:ln w="28575" cap="flat" cmpd="sng">
                <a:solidFill>
                  <a:schemeClr val="tx1"/>
                </a:solidFill>
                <a:prstDash val="solid"/>
                <a:headEnd type="none" w="med" len="med"/>
                <a:tailEnd type="none" w="med" len="med"/>
              </a:ln>
            </p:spPr>
          </p:sp>
          <p:sp>
            <p:nvSpPr>
              <p:cNvPr id="22536" name="直接连接符 22535"/>
              <p:cNvSpPr/>
              <p:nvPr/>
            </p:nvSpPr>
            <p:spPr>
              <a:xfrm>
                <a:off x="0" y="720"/>
                <a:ext cx="672" cy="0"/>
              </a:xfrm>
              <a:prstGeom prst="line">
                <a:avLst/>
              </a:prstGeom>
              <a:ln w="28575" cap="flat" cmpd="sng">
                <a:solidFill>
                  <a:schemeClr val="tx1"/>
                </a:solidFill>
                <a:prstDash val="solid"/>
                <a:headEnd type="none" w="med" len="med"/>
                <a:tailEnd type="none" w="med" len="med"/>
              </a:ln>
            </p:spPr>
          </p:sp>
          <p:sp>
            <p:nvSpPr>
              <p:cNvPr id="22537" name="上下箭头 22536"/>
              <p:cNvSpPr/>
              <p:nvPr/>
            </p:nvSpPr>
            <p:spPr>
              <a:xfrm>
                <a:off x="240" y="0"/>
                <a:ext cx="192" cy="720"/>
              </a:xfrm>
              <a:prstGeom prst="upDownArrow">
                <a:avLst>
                  <a:gd name="adj1" fmla="val 50000"/>
                  <a:gd name="adj2" fmla="val 75000"/>
                </a:avLst>
              </a:prstGeom>
              <a:solidFill>
                <a:srgbClr val="FF9900"/>
              </a:solidFill>
              <a:ln w="9525">
                <a:noFill/>
              </a:ln>
            </p:spPr>
            <p:txBody>
              <a:bodyPr/>
              <a:p>
                <a:endParaRPr lang="zh-CN" altLang="en-US"/>
              </a:p>
            </p:txBody>
          </p:sp>
        </p:grpSp>
        <p:sp>
          <p:nvSpPr>
            <p:cNvPr id="22538" name="文本框 22537"/>
            <p:cNvSpPr txBox="1"/>
            <p:nvPr/>
          </p:nvSpPr>
          <p:spPr>
            <a:xfrm>
              <a:off x="1152" y="384"/>
              <a:ext cx="384" cy="231"/>
            </a:xfrm>
            <a:prstGeom prst="rect">
              <a:avLst/>
            </a:prstGeom>
            <a:noFill/>
            <a:ln w="9525">
              <a:noFill/>
            </a:ln>
          </p:spPr>
          <p:txBody>
            <a:bodyPr>
              <a:spAutoFit/>
            </a:bodyPr>
            <a:p>
              <a:pPr algn="ctr">
                <a:spcBef>
                  <a:spcPct val="50000"/>
                </a:spcBef>
              </a:pPr>
              <a:r>
                <a:rPr lang="zh-CN" altLang="en-US" b="1" dirty="0">
                  <a:latin typeface="Arial" panose="020B0604020202020204" pitchFamily="34" charset="0"/>
                  <a:ea typeface="宋体" panose="02010600030101010101" pitchFamily="2" charset="-122"/>
                </a:rPr>
                <a:t>差</a:t>
              </a:r>
              <a:endParaRPr lang="zh-CN" altLang="en-US" b="1" dirty="0">
                <a:latin typeface="Arial" panose="020B0604020202020204" pitchFamily="34" charset="0"/>
                <a:ea typeface="宋体" panose="02010600030101010101" pitchFamily="2" charset="-122"/>
              </a:endParaRPr>
            </a:p>
          </p:txBody>
        </p:sp>
        <p:grpSp>
          <p:nvGrpSpPr>
            <p:cNvPr id="22539" name="组合 22538"/>
            <p:cNvGrpSpPr/>
            <p:nvPr/>
          </p:nvGrpSpPr>
          <p:grpSpPr>
            <a:xfrm>
              <a:off x="0" y="0"/>
              <a:ext cx="3408" cy="1680"/>
              <a:chOff x="0" y="0"/>
              <a:chExt cx="3408" cy="1680"/>
            </a:xfrm>
          </p:grpSpPr>
          <p:sp>
            <p:nvSpPr>
              <p:cNvPr id="22540" name="文本框 22539"/>
              <p:cNvSpPr txBox="1"/>
              <p:nvPr/>
            </p:nvSpPr>
            <p:spPr>
              <a:xfrm>
                <a:off x="976" y="912"/>
                <a:ext cx="272" cy="768"/>
              </a:xfrm>
              <a:prstGeom prst="rect">
                <a:avLst/>
              </a:prstGeom>
              <a:solidFill>
                <a:schemeClr val="hlink"/>
              </a:solidFill>
              <a:ln w="9525" cap="flat" cmpd="sng">
                <a:solidFill>
                  <a:schemeClr val="tx1"/>
                </a:solidFill>
                <a:prstDash val="solid"/>
                <a:miter/>
                <a:headEnd type="none" w="med" len="med"/>
                <a:tailEnd type="none" w="med" len="med"/>
              </a:ln>
            </p:spPr>
            <p:txBody>
              <a:bodyPr vert="eaVert">
                <a:spAutoFit/>
              </a:bodyPr>
              <a:p>
                <a:pPr algn="ctr">
                  <a:spcBef>
                    <a:spcPct val="50000"/>
                  </a:spcBef>
                </a:pPr>
                <a:r>
                  <a:rPr lang="zh-CN" altLang="en-US" b="1" dirty="0">
                    <a:latin typeface="Arial" panose="020B0604020202020204" pitchFamily="34" charset="0"/>
                    <a:ea typeface="宋体" panose="02010600030101010101" pitchFamily="2" charset="-122"/>
                  </a:rPr>
                  <a:t>现状</a:t>
                </a:r>
                <a:endParaRPr lang="zh-CN" altLang="en-US" b="1" dirty="0">
                  <a:latin typeface="Arial" panose="020B0604020202020204" pitchFamily="34" charset="0"/>
                  <a:ea typeface="宋体" panose="02010600030101010101" pitchFamily="2" charset="-122"/>
                </a:endParaRPr>
              </a:p>
            </p:txBody>
          </p:sp>
          <p:sp>
            <p:nvSpPr>
              <p:cNvPr id="22541" name="文本框 22540"/>
              <p:cNvSpPr txBox="1"/>
              <p:nvPr/>
            </p:nvSpPr>
            <p:spPr>
              <a:xfrm>
                <a:off x="2128" y="192"/>
                <a:ext cx="272" cy="1488"/>
              </a:xfrm>
              <a:prstGeom prst="rect">
                <a:avLst/>
              </a:prstGeom>
              <a:solidFill>
                <a:srgbClr val="008000"/>
              </a:solidFill>
              <a:ln w="9525" cap="flat" cmpd="sng">
                <a:solidFill>
                  <a:schemeClr val="tx1"/>
                </a:solidFill>
                <a:prstDash val="solid"/>
                <a:miter/>
                <a:headEnd type="none" w="med" len="med"/>
                <a:tailEnd type="none" w="med" len="med"/>
              </a:ln>
            </p:spPr>
            <p:txBody>
              <a:bodyPr vert="eaVert">
                <a:spAutoFit/>
              </a:bodyPr>
              <a:p>
                <a:pPr algn="ctr">
                  <a:spcBef>
                    <a:spcPct val="50000"/>
                  </a:spcBef>
                </a:pPr>
                <a:r>
                  <a:rPr lang="zh-CN" altLang="en-US" b="1" dirty="0">
                    <a:latin typeface="Arial" panose="020B0604020202020204" pitchFamily="34" charset="0"/>
                    <a:ea typeface="宋体" panose="02010600030101010101" pitchFamily="2" charset="-122"/>
                  </a:rPr>
                  <a:t>目标</a:t>
                </a:r>
                <a:endParaRPr lang="zh-CN" altLang="en-US" b="1" dirty="0">
                  <a:latin typeface="Arial" panose="020B0604020202020204" pitchFamily="34" charset="0"/>
                  <a:ea typeface="宋体" panose="02010600030101010101" pitchFamily="2" charset="-122"/>
                </a:endParaRPr>
              </a:p>
            </p:txBody>
          </p:sp>
          <p:grpSp>
            <p:nvGrpSpPr>
              <p:cNvPr id="22542" name="组合 22541"/>
              <p:cNvGrpSpPr/>
              <p:nvPr/>
            </p:nvGrpSpPr>
            <p:grpSpPr>
              <a:xfrm>
                <a:off x="0" y="0"/>
                <a:ext cx="3408" cy="1680"/>
                <a:chOff x="0" y="0"/>
                <a:chExt cx="3408" cy="1680"/>
              </a:xfrm>
            </p:grpSpPr>
            <p:sp>
              <p:nvSpPr>
                <p:cNvPr id="22543" name="直接连接符 22542"/>
                <p:cNvSpPr/>
                <p:nvPr/>
              </p:nvSpPr>
              <p:spPr>
                <a:xfrm flipV="1">
                  <a:off x="336" y="0"/>
                  <a:ext cx="0" cy="1680"/>
                </a:xfrm>
                <a:prstGeom prst="line">
                  <a:avLst/>
                </a:prstGeom>
                <a:ln w="57150" cap="flat" cmpd="sng">
                  <a:solidFill>
                    <a:srgbClr val="FF9900"/>
                  </a:solidFill>
                  <a:prstDash val="solid"/>
                  <a:headEnd type="none" w="med" len="med"/>
                  <a:tailEnd type="stealth" w="med" len="lg"/>
                </a:ln>
              </p:spPr>
            </p:sp>
            <p:sp>
              <p:nvSpPr>
                <p:cNvPr id="22544" name="直接连接符 22543"/>
                <p:cNvSpPr/>
                <p:nvPr/>
              </p:nvSpPr>
              <p:spPr>
                <a:xfrm flipV="1">
                  <a:off x="336" y="1680"/>
                  <a:ext cx="3072" cy="0"/>
                </a:xfrm>
                <a:prstGeom prst="line">
                  <a:avLst/>
                </a:prstGeom>
                <a:ln w="57150" cap="flat" cmpd="sng">
                  <a:solidFill>
                    <a:srgbClr val="FF9900"/>
                  </a:solidFill>
                  <a:prstDash val="solid"/>
                  <a:headEnd type="none" w="med" len="med"/>
                  <a:tailEnd type="stealth" w="med" len="lg"/>
                </a:ln>
              </p:spPr>
            </p:sp>
            <p:sp>
              <p:nvSpPr>
                <p:cNvPr id="22545" name="文本框 22544"/>
                <p:cNvSpPr txBox="1"/>
                <p:nvPr/>
              </p:nvSpPr>
              <p:spPr>
                <a:xfrm>
                  <a:off x="0" y="48"/>
                  <a:ext cx="240" cy="404"/>
                </a:xfrm>
                <a:prstGeom prst="rect">
                  <a:avLst/>
                </a:prstGeom>
                <a:noFill/>
                <a:ln w="9525">
                  <a:noFill/>
                </a:ln>
              </p:spPr>
              <p:txBody>
                <a:bodyPr>
                  <a:spAutoFit/>
                </a:bodyPr>
                <a:p>
                  <a:pPr algn="ctr"/>
                  <a:r>
                    <a:rPr lang="zh-CN" altLang="en-US" b="1" dirty="0">
                      <a:latin typeface="Arial" panose="020B0604020202020204" pitchFamily="34" charset="0"/>
                      <a:ea typeface="宋体" panose="02010600030101010101" pitchFamily="2" charset="-122"/>
                    </a:rPr>
                    <a:t>水</a:t>
                  </a:r>
                  <a:endParaRPr lang="zh-CN" altLang="en-US" b="1" dirty="0">
                    <a:latin typeface="Arial" panose="020B0604020202020204" pitchFamily="34" charset="0"/>
                    <a:ea typeface="宋体" panose="02010600030101010101" pitchFamily="2" charset="-122"/>
                  </a:endParaRPr>
                </a:p>
                <a:p>
                  <a:pPr algn="ctr"/>
                  <a:r>
                    <a:rPr lang="zh-CN" altLang="en-US" b="1" dirty="0">
                      <a:latin typeface="Arial" panose="020B0604020202020204" pitchFamily="34" charset="0"/>
                      <a:ea typeface="宋体" panose="02010600030101010101" pitchFamily="2" charset="-122"/>
                    </a:rPr>
                    <a:t>平</a:t>
                  </a:r>
                  <a:endParaRPr lang="zh-CN" altLang="en-US" b="1" dirty="0">
                    <a:latin typeface="Arial" panose="020B0604020202020204" pitchFamily="34" charset="0"/>
                    <a:ea typeface="宋体" panose="02010600030101010101" pitchFamily="2" charset="-122"/>
                  </a:endParaRPr>
                </a:p>
              </p:txBody>
            </p:sp>
          </p:grpSp>
        </p:grpSp>
      </p:grpSp>
      <p:sp>
        <p:nvSpPr>
          <p:cNvPr id="22546" name="云形标注 22545"/>
          <p:cNvSpPr/>
          <p:nvPr/>
        </p:nvSpPr>
        <p:spPr>
          <a:xfrm>
            <a:off x="5548313" y="2740025"/>
            <a:ext cx="2014537" cy="1296988"/>
          </a:xfrm>
          <a:prstGeom prst="cloudCallout">
            <a:avLst>
              <a:gd name="adj1" fmla="val -43750"/>
              <a:gd name="adj2" fmla="val 70000"/>
            </a:avLst>
          </a:prstGeom>
          <a:noFill/>
          <a:ln w="9525">
            <a:noFill/>
          </a:ln>
        </p:spPr>
        <p:txBody>
          <a:bodyPr/>
          <a:p>
            <a:pPr algn="ctr"/>
            <a:endParaRPr lang="ja-JP" altLang="en-US" dirty="0">
              <a:latin typeface="Arial" panose="020B0604020202020204" pitchFamily="34" charset="0"/>
              <a:ea typeface="MS PGothic" panose="020B0600070205080204" pitchFamily="34" charset="-128"/>
            </a:endParaRPr>
          </a:p>
        </p:txBody>
      </p:sp>
      <p:sp>
        <p:nvSpPr>
          <p:cNvPr id="22547" name="云形标注 22546"/>
          <p:cNvSpPr/>
          <p:nvPr/>
        </p:nvSpPr>
        <p:spPr>
          <a:xfrm>
            <a:off x="5691188" y="2884488"/>
            <a:ext cx="2813050" cy="1397000"/>
          </a:xfrm>
          <a:prstGeom prst="cloudCallout">
            <a:avLst>
              <a:gd name="adj1" fmla="val -84838"/>
              <a:gd name="adj2" fmla="val -37954"/>
            </a:avLst>
          </a:prstGeom>
          <a:noFill/>
          <a:ln w="47625" cap="rnd" cmpd="sng">
            <a:solidFill>
              <a:srgbClr val="800080"/>
            </a:solidFill>
            <a:prstDash val="sysDot"/>
            <a:headEnd type="none" w="med" len="med"/>
            <a:tailEnd type="none" w="med" len="med"/>
          </a:ln>
        </p:spPr>
        <p:txBody>
          <a:bodyPr/>
          <a:p>
            <a:pPr algn="ctr"/>
            <a:r>
              <a:rPr lang="zh-CN" altLang="en-US" b="1" dirty="0">
                <a:solidFill>
                  <a:srgbClr val="3333FF"/>
                </a:solidFill>
                <a:latin typeface="Arial" panose="020B0604020202020204" pitchFamily="34" charset="0"/>
                <a:ea typeface="宋体" panose="02010600030101010101" pitchFamily="2" charset="-122"/>
              </a:rPr>
              <a:t>如现状与既定目标一致</a:t>
            </a:r>
            <a:r>
              <a:rPr lang="en-US" altLang="zh-CN" b="1">
                <a:solidFill>
                  <a:srgbClr val="3333FF"/>
                </a:solidFill>
                <a:latin typeface="Arial" panose="020B0604020202020204" pitchFamily="34" charset="0"/>
                <a:ea typeface="宋体" panose="02010600030101010101" pitchFamily="2" charset="-122"/>
              </a:rPr>
              <a:t>,</a:t>
            </a:r>
            <a:r>
              <a:rPr lang="zh-CN" altLang="en-US" b="1" dirty="0">
                <a:solidFill>
                  <a:srgbClr val="3333FF"/>
                </a:solidFill>
                <a:latin typeface="Arial" panose="020B0604020202020204" pitchFamily="34" charset="0"/>
                <a:ea typeface="宋体" panose="02010600030101010101" pitchFamily="2" charset="-122"/>
              </a:rPr>
              <a:t>就没有</a:t>
            </a:r>
            <a:r>
              <a:rPr lang="zh-CN" altLang="en-US" b="1" dirty="0">
                <a:latin typeface="Arial" panose="020B0604020202020204" pitchFamily="34" charset="0"/>
                <a:ea typeface="宋体" panose="02010600030101010101" pitchFamily="2" charset="-122"/>
              </a:rPr>
              <a:t>问题</a:t>
            </a:r>
            <a:r>
              <a:rPr lang="zh-CN" altLang="en-US" b="1" dirty="0">
                <a:solidFill>
                  <a:srgbClr val="3333FF"/>
                </a:solidFill>
                <a:latin typeface="Arial" panose="020B0604020202020204" pitchFamily="34" charset="0"/>
                <a:ea typeface="宋体" panose="02010600030101010101" pitchFamily="2" charset="-122"/>
              </a:rPr>
              <a:t>了吗</a:t>
            </a:r>
            <a:r>
              <a:rPr lang="en-US" altLang="zh-CN" b="1">
                <a:solidFill>
                  <a:srgbClr val="3333FF"/>
                </a:solidFill>
                <a:latin typeface="Arial" panose="020B0604020202020204" pitchFamily="34" charset="0"/>
                <a:ea typeface="宋体" panose="02010600030101010101" pitchFamily="2" charset="-122"/>
              </a:rPr>
              <a:t>?</a:t>
            </a:r>
            <a:endParaRPr lang="en-US" altLang="zh-CN" b="1">
              <a:solidFill>
                <a:srgbClr val="3333FF"/>
              </a:solidFill>
              <a:latin typeface="Arial" panose="020B0604020202020204" pitchFamily="34" charset="0"/>
              <a:ea typeface="宋体" panose="02010600030101010101" pitchFamily="2" charset="-122"/>
            </a:endParaRPr>
          </a:p>
        </p:txBody>
      </p:sp>
      <p:sp>
        <p:nvSpPr>
          <p:cNvPr id="22548" name="矩形 22547"/>
          <p:cNvSpPr/>
          <p:nvPr/>
        </p:nvSpPr>
        <p:spPr>
          <a:xfrm>
            <a:off x="2220913" y="3032125"/>
            <a:ext cx="547687" cy="1147763"/>
          </a:xfrm>
          <a:prstGeom prst="rect">
            <a:avLst/>
          </a:prstGeom>
          <a:noFill/>
          <a:ln w="28575" cap="rnd" cmpd="sng">
            <a:solidFill>
              <a:srgbClr val="FF0000"/>
            </a:solidFill>
            <a:prstDash val="sysDot"/>
            <a:miter/>
            <a:headEnd type="none" w="med" len="med"/>
            <a:tailEnd type="none" w="med" len="med"/>
          </a:ln>
        </p:spPr>
        <p:txBody>
          <a:bodyPr/>
          <a:p>
            <a:endParaRPr lang="zh-CN" altLang="en-US"/>
          </a:p>
        </p:txBody>
      </p:sp>
      <p:sp>
        <p:nvSpPr>
          <p:cNvPr id="22549" name="直接连接符 22548"/>
          <p:cNvSpPr/>
          <p:nvPr/>
        </p:nvSpPr>
        <p:spPr>
          <a:xfrm>
            <a:off x="2162175" y="3027363"/>
            <a:ext cx="2520950" cy="0"/>
          </a:xfrm>
          <a:prstGeom prst="line">
            <a:avLst/>
          </a:prstGeom>
          <a:ln w="28575" cap="rnd" cmpd="sng">
            <a:solidFill>
              <a:srgbClr val="FF0000"/>
            </a:solidFill>
            <a:prstDash val="sysDot"/>
            <a:headEnd type="none" w="med" len="med"/>
            <a:tailEnd type="none" w="med" len="med"/>
          </a:ln>
        </p:spPr>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p:nvPr/>
        </p:nvSpPr>
        <p:spPr>
          <a:xfrm>
            <a:off x="1908175" y="2420938"/>
            <a:ext cx="5570538" cy="989012"/>
          </a:xfrm>
          <a:prstGeom prst="rect">
            <a:avLst/>
          </a:prstGeom>
          <a:noFill/>
          <a:ln w="9525">
            <a:noFill/>
          </a:ln>
        </p:spPr>
        <p:txBody>
          <a:bodyPr lIns="91432" tIns="45716" rIns="91432" bIns="45716" anchor="b" anchorCtr="0"/>
          <a:p>
            <a:pPr algn="ctr"/>
            <a:r>
              <a:rPr lang="en-US" altLang="zh-CN" sz="4800" b="1">
                <a:solidFill>
                  <a:srgbClr val="660066"/>
                </a:solidFill>
                <a:latin typeface="黑体" panose="02010609060101010101" pitchFamily="2" charset="-122"/>
                <a:ea typeface="黑体" panose="02010609060101010101" pitchFamily="2" charset="-122"/>
              </a:rPr>
              <a:t>STEP4</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把握真因</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p:nvPr/>
        </p:nvSpPr>
        <p:spPr>
          <a:xfrm>
            <a:off x="1258888" y="2568575"/>
            <a:ext cx="6024562" cy="355600"/>
          </a:xfrm>
          <a:prstGeom prst="rect">
            <a:avLst/>
          </a:prstGeom>
          <a:noFill/>
          <a:ln w="9525">
            <a:noFill/>
          </a:ln>
        </p:spPr>
        <p:txBody>
          <a:bodyPr wrap="none" lIns="89992" tIns="46796" rIns="89992" bIns="46796" anchor="ctr" anchorCtr="0"/>
          <a:p>
            <a:pPr algn="ctr"/>
            <a:r>
              <a:rPr lang="ja-JP" altLang="en-US" sz="2000" b="1" dirty="0">
                <a:solidFill>
                  <a:srgbClr val="000000"/>
                </a:solidFill>
                <a:latin typeface="MS PGothic" panose="020B0600070205080204" pitchFamily="34" charset="-128"/>
                <a:ea typeface="黑体" panose="02010609060101010101" pitchFamily="2" charset="-122"/>
              </a:rPr>
              <a:t>～</a:t>
            </a:r>
            <a:r>
              <a:rPr lang="zh-CN" altLang="en-US" sz="2000" b="1" dirty="0">
                <a:solidFill>
                  <a:srgbClr val="000000"/>
                </a:solidFill>
                <a:latin typeface="Tahoma" panose="020B0604030504040204" pitchFamily="34" charset="0"/>
                <a:ea typeface="黑体" panose="02010609060101010101" pitchFamily="2" charset="-122"/>
              </a:rPr>
              <a:t>为抓住根本原因，深入调查发生问题的环节</a:t>
            </a:r>
            <a:r>
              <a:rPr lang="ja-JP" altLang="en-US" sz="2000" b="1" dirty="0">
                <a:solidFill>
                  <a:srgbClr val="000000"/>
                </a:solidFill>
                <a:latin typeface="MS PGothic" panose="020B0600070205080204" pitchFamily="34" charset="-128"/>
                <a:ea typeface="黑体" panose="02010609060101010101" pitchFamily="2" charset="-122"/>
              </a:rPr>
              <a:t>～</a:t>
            </a:r>
            <a:endParaRPr lang="ja-JP" altLang="en-US" sz="2000" b="1" dirty="0">
              <a:solidFill>
                <a:srgbClr val="000000"/>
              </a:solidFill>
              <a:latin typeface="MS PGothic" panose="020B0600070205080204" pitchFamily="34" charset="-128"/>
              <a:ea typeface="黑体" panose="02010609060101010101" pitchFamily="2" charset="-122"/>
            </a:endParaRPr>
          </a:p>
        </p:txBody>
      </p:sp>
      <p:sp>
        <p:nvSpPr>
          <p:cNvPr id="100355" name="AutoShape 3"/>
          <p:cNvSpPr/>
          <p:nvPr/>
        </p:nvSpPr>
        <p:spPr>
          <a:xfrm>
            <a:off x="633413" y="822325"/>
            <a:ext cx="7848600" cy="1509713"/>
          </a:xfrm>
          <a:prstGeom prst="roundRect">
            <a:avLst>
              <a:gd name="adj" fmla="val 3824"/>
            </a:avLst>
          </a:prstGeom>
          <a:noFill/>
          <a:ln w="9525">
            <a:noFill/>
          </a:ln>
        </p:spPr>
        <p:txBody>
          <a:bodyPr lIns="91432" tIns="45716" rIns="91432" bIns="45716"/>
          <a:p>
            <a:pPr marL="177800" indent="-177800">
              <a:spcBef>
                <a:spcPct val="50000"/>
              </a:spcBef>
              <a:buBlip>
                <a:blip r:embed="rId1"/>
              </a:buBlip>
            </a:pPr>
            <a:r>
              <a:rPr lang="zh-CN" altLang="en-US" sz="2000" b="1" dirty="0">
                <a:solidFill>
                  <a:schemeClr val="tx2"/>
                </a:solidFill>
                <a:latin typeface="Tahoma" panose="020B0604030504040204" pitchFamily="34" charset="0"/>
                <a:ea typeface="黑体" panose="02010609060101010101" pitchFamily="2" charset="-122"/>
              </a:rPr>
              <a:t>制定目标后</a:t>
            </a:r>
            <a:r>
              <a:rPr lang="en-US" altLang="zh-CN" sz="2000" b="1">
                <a:solidFill>
                  <a:schemeClr val="tx2"/>
                </a:solidFill>
                <a:latin typeface="Tahoma" panose="020B0604030504040204" pitchFamily="34" charset="0"/>
                <a:ea typeface="黑体" panose="02010609060101010101" pitchFamily="2" charset="-122"/>
              </a:rPr>
              <a:t>,</a:t>
            </a:r>
            <a:r>
              <a:rPr lang="zh-CN" altLang="en-US" sz="2000" b="1" dirty="0">
                <a:solidFill>
                  <a:schemeClr val="tx2"/>
                </a:solidFill>
                <a:latin typeface="Tahoma" panose="020B0604030504040204" pitchFamily="34" charset="0"/>
                <a:ea typeface="黑体" panose="02010609060101010101" pitchFamily="2" charset="-122"/>
              </a:rPr>
              <a:t>调查为什么会发生问题，通过不断地追问</a:t>
            </a:r>
            <a:r>
              <a:rPr lang="zh-CN" altLang="en-US" sz="2000" b="1" dirty="0">
                <a:solidFill>
                  <a:schemeClr val="tx2"/>
                </a:solidFill>
                <a:latin typeface="Arial" panose="020B0604020202020204" pitchFamily="34" charset="0"/>
                <a:ea typeface="黑体" panose="02010609060101010101" pitchFamily="2" charset="-122"/>
              </a:rPr>
              <a:t>“</a:t>
            </a:r>
            <a:r>
              <a:rPr lang="zh-CN" altLang="en-US" sz="2000" b="1" dirty="0">
                <a:solidFill>
                  <a:schemeClr val="tx2"/>
                </a:solidFill>
                <a:latin typeface="Tahoma" panose="020B0604030504040204" pitchFamily="34" charset="0"/>
                <a:ea typeface="黑体" panose="02010609060101010101" pitchFamily="2" charset="-122"/>
              </a:rPr>
              <a:t>为什么</a:t>
            </a:r>
            <a:r>
              <a:rPr lang="zh-CN" altLang="en-US" sz="2000" b="1" dirty="0">
                <a:solidFill>
                  <a:schemeClr val="tx2"/>
                </a:solidFill>
                <a:latin typeface="Arial" panose="020B0604020202020204" pitchFamily="34" charset="0"/>
                <a:ea typeface="黑体" panose="02010609060101010101" pitchFamily="2" charset="-122"/>
              </a:rPr>
              <a:t>”</a:t>
            </a:r>
            <a:r>
              <a:rPr lang="zh-CN" altLang="en-US" sz="2000" b="1" dirty="0">
                <a:solidFill>
                  <a:schemeClr val="tx2"/>
                </a:solidFill>
                <a:latin typeface="Tahoma" panose="020B0604030504040204" pitchFamily="34" charset="0"/>
                <a:ea typeface="黑体" panose="02010609060101010101" pitchFamily="2" charset="-122"/>
              </a:rPr>
              <a:t>，以求抓住根本原因</a:t>
            </a:r>
            <a:r>
              <a:rPr lang="ja-JP" altLang="en-US" sz="2000" b="1" dirty="0">
                <a:solidFill>
                  <a:schemeClr val="tx2"/>
                </a:solidFill>
                <a:latin typeface="Times New Roman" panose="02020603050405020304" pitchFamily="18" charset="0"/>
                <a:ea typeface="黑体" panose="02010609060101010101" pitchFamily="2" charset="-122"/>
              </a:rPr>
              <a:t>。</a:t>
            </a:r>
            <a:endParaRPr lang="ja-JP" altLang="en-US" sz="2000" b="1" dirty="0">
              <a:solidFill>
                <a:schemeClr val="tx2"/>
              </a:solidFill>
              <a:latin typeface="Times New Roman" panose="02020603050405020304" pitchFamily="18" charset="0"/>
              <a:ea typeface="黑体" panose="02010609060101010101" pitchFamily="2" charset="-122"/>
            </a:endParaRPr>
          </a:p>
          <a:p>
            <a:pPr marL="177800" indent="-177800">
              <a:spcBef>
                <a:spcPct val="50000"/>
              </a:spcBef>
              <a:buBlip>
                <a:blip r:embed="rId1"/>
              </a:buBlip>
            </a:pPr>
            <a:r>
              <a:rPr lang="zh-CN" altLang="en-US" sz="2000" b="1" dirty="0">
                <a:solidFill>
                  <a:schemeClr val="tx2"/>
                </a:solidFill>
                <a:latin typeface="Tahoma" panose="020B0604030504040204" pitchFamily="34" charset="0"/>
                <a:ea typeface="黑体" panose="02010609060101010101" pitchFamily="2" charset="-122"/>
              </a:rPr>
              <a:t>追查原因不能够想当然，也不要把责任归于他人，而应基于事实。</a:t>
            </a:r>
            <a:endParaRPr lang="ja-JP" altLang="en-US" sz="2000" b="1" dirty="0">
              <a:solidFill>
                <a:schemeClr val="tx2"/>
              </a:solidFill>
              <a:latin typeface="Times New Roman" panose="02020603050405020304" pitchFamily="18" charset="0"/>
              <a:ea typeface="黑体" panose="02010609060101010101" pitchFamily="2" charset="-122"/>
            </a:endParaRPr>
          </a:p>
        </p:txBody>
      </p:sp>
      <p:sp>
        <p:nvSpPr>
          <p:cNvPr id="100356" name="Text Box 4"/>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STEP4.</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把握真因</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
        <p:nvSpPr>
          <p:cNvPr id="100357" name="AutoShape 5"/>
          <p:cNvSpPr>
            <a:spLocks noChangeAspect="1" noTextEdit="1"/>
          </p:cNvSpPr>
          <p:nvPr/>
        </p:nvSpPr>
        <p:spPr>
          <a:xfrm>
            <a:off x="755650" y="2997200"/>
            <a:ext cx="6985000" cy="3459163"/>
          </a:xfrm>
          <a:prstGeom prst="rect">
            <a:avLst/>
          </a:prstGeom>
          <a:noFill/>
          <a:ln w="9525">
            <a:noFill/>
          </a:ln>
        </p:spPr>
        <p:txBody>
          <a:bodyPr/>
          <a:p>
            <a:endParaRPr lang="zh-CN" altLang="en-US"/>
          </a:p>
        </p:txBody>
      </p:sp>
      <p:sp>
        <p:nvSpPr>
          <p:cNvPr id="100358" name="Rectangle 6"/>
          <p:cNvSpPr/>
          <p:nvPr/>
        </p:nvSpPr>
        <p:spPr>
          <a:xfrm>
            <a:off x="785813" y="3022600"/>
            <a:ext cx="6938962" cy="3422650"/>
          </a:xfrm>
          <a:prstGeom prst="rect">
            <a:avLst/>
          </a:prstGeom>
          <a:solidFill>
            <a:srgbClr val="00000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59" name="Rectangle 7"/>
          <p:cNvSpPr/>
          <p:nvPr/>
        </p:nvSpPr>
        <p:spPr>
          <a:xfrm>
            <a:off x="773113" y="3017838"/>
            <a:ext cx="6938962" cy="3422650"/>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60" name="Rectangle 8"/>
          <p:cNvSpPr/>
          <p:nvPr/>
        </p:nvSpPr>
        <p:spPr>
          <a:xfrm>
            <a:off x="760413" y="3000375"/>
            <a:ext cx="6938962" cy="3422650"/>
          </a:xfrm>
          <a:prstGeom prst="rect">
            <a:avLst/>
          </a:prstGeom>
          <a:noFill/>
          <a:ln w="9525" cap="flat" cmpd="sng">
            <a:solidFill>
              <a:srgbClr val="000000"/>
            </a:solidFill>
            <a:prstDash val="solid"/>
            <a:miter/>
            <a:headEnd type="none" w="med" len="med"/>
            <a:tailEnd type="none" w="med" len="med"/>
          </a:ln>
        </p:spPr>
        <p:txBody>
          <a:bodyPr/>
          <a:p>
            <a:endParaRPr lang="ja-JP" altLang="en-US" dirty="0">
              <a:latin typeface="Arial" panose="020B0604020202020204" pitchFamily="34" charset="0"/>
              <a:ea typeface="宋体" panose="02010600030101010101" pitchFamily="2" charset="-122"/>
            </a:endParaRPr>
          </a:p>
        </p:txBody>
      </p:sp>
      <p:sp>
        <p:nvSpPr>
          <p:cNvPr id="100361" name="Freeform 9"/>
          <p:cNvSpPr>
            <a:spLocks noEditPoints="1"/>
          </p:cNvSpPr>
          <p:nvPr/>
        </p:nvSpPr>
        <p:spPr>
          <a:xfrm>
            <a:off x="6054725" y="5397500"/>
            <a:ext cx="76200" cy="282575"/>
          </a:xfrm>
          <a:custGeom>
            <a:avLst/>
            <a:gdLst>
              <a:gd name="txL" fmla="*/ 0 w 95"/>
              <a:gd name="txT" fmla="*/ 0 h 355"/>
              <a:gd name="txR" fmla="*/ 95 w 95"/>
              <a:gd name="txB" fmla="*/ 355 h 355"/>
            </a:gdLst>
            <a:ahLst/>
            <a:cxnLst>
              <a:cxn ang="0">
                <a:pos x="44116" y="0"/>
              </a:cxn>
              <a:cxn ang="0">
                <a:pos x="44116" y="15124"/>
              </a:cxn>
              <a:cxn ang="0">
                <a:pos x="25667" y="16716"/>
              </a:cxn>
              <a:cxn ang="0">
                <a:pos x="25667" y="0"/>
              </a:cxn>
              <a:cxn ang="0">
                <a:pos x="44116" y="0"/>
              </a:cxn>
              <a:cxn ang="0">
                <a:pos x="44116" y="31839"/>
              </a:cxn>
              <a:cxn ang="0">
                <a:pos x="45720" y="46963"/>
              </a:cxn>
              <a:cxn ang="0">
                <a:pos x="25667" y="48555"/>
              </a:cxn>
              <a:cxn ang="0">
                <a:pos x="25667" y="31839"/>
              </a:cxn>
              <a:cxn ang="0">
                <a:pos x="44116" y="31839"/>
              </a:cxn>
              <a:cxn ang="0">
                <a:pos x="45720" y="63679"/>
              </a:cxn>
              <a:cxn ang="0">
                <a:pos x="45720" y="78803"/>
              </a:cxn>
              <a:cxn ang="0">
                <a:pos x="25667" y="80395"/>
              </a:cxn>
              <a:cxn ang="0">
                <a:pos x="25667" y="63679"/>
              </a:cxn>
              <a:cxn ang="0">
                <a:pos x="45720" y="63679"/>
              </a:cxn>
              <a:cxn ang="0">
                <a:pos x="45720" y="95518"/>
              </a:cxn>
              <a:cxn ang="0">
                <a:pos x="45720" y="111438"/>
              </a:cxn>
              <a:cxn ang="0">
                <a:pos x="25667" y="112234"/>
              </a:cxn>
              <a:cxn ang="0">
                <a:pos x="25667" y="95518"/>
              </a:cxn>
              <a:cxn ang="0">
                <a:pos x="45720" y="95518"/>
              </a:cxn>
              <a:cxn ang="0">
                <a:pos x="45720" y="128154"/>
              </a:cxn>
              <a:cxn ang="0">
                <a:pos x="45720" y="143277"/>
              </a:cxn>
              <a:cxn ang="0">
                <a:pos x="27272" y="144073"/>
              </a:cxn>
              <a:cxn ang="0">
                <a:pos x="27272" y="128154"/>
              </a:cxn>
              <a:cxn ang="0">
                <a:pos x="45720" y="128154"/>
              </a:cxn>
              <a:cxn ang="0">
                <a:pos x="45720" y="159993"/>
              </a:cxn>
              <a:cxn ang="0">
                <a:pos x="45720" y="175117"/>
              </a:cxn>
              <a:cxn ang="0">
                <a:pos x="27272" y="176709"/>
              </a:cxn>
              <a:cxn ang="0">
                <a:pos x="27272" y="159993"/>
              </a:cxn>
              <a:cxn ang="0">
                <a:pos x="45720" y="159993"/>
              </a:cxn>
              <a:cxn ang="0">
                <a:pos x="47324" y="191833"/>
              </a:cxn>
              <a:cxn ang="0">
                <a:pos x="47324" y="206956"/>
              </a:cxn>
              <a:cxn ang="0">
                <a:pos x="27272" y="208548"/>
              </a:cxn>
              <a:cxn ang="0">
                <a:pos x="27272" y="191833"/>
              </a:cxn>
              <a:cxn ang="0">
                <a:pos x="47324" y="191833"/>
              </a:cxn>
              <a:cxn ang="0">
                <a:pos x="47324" y="223672"/>
              </a:cxn>
              <a:cxn ang="0">
                <a:pos x="47324" y="229244"/>
              </a:cxn>
              <a:cxn ang="0">
                <a:pos x="27272" y="229244"/>
              </a:cxn>
              <a:cxn ang="0">
                <a:pos x="27272" y="223672"/>
              </a:cxn>
              <a:cxn ang="0">
                <a:pos x="47324" y="223672"/>
              </a:cxn>
              <a:cxn ang="0">
                <a:pos x="76200" y="218896"/>
              </a:cxn>
              <a:cxn ang="0">
                <a:pos x="37699" y="282575"/>
              </a:cxn>
              <a:cxn ang="0">
                <a:pos x="0" y="218896"/>
              </a:cxn>
              <a:cxn ang="0">
                <a:pos x="76200" y="218896"/>
              </a:cxn>
            </a:cxnLst>
            <a:rect l="txL" t="txT" r="txR" b="txB"/>
            <a:pathLst>
              <a:path w="95" h="355">
                <a:moveTo>
                  <a:pt x="55" y="0"/>
                </a:moveTo>
                <a:lnTo>
                  <a:pt x="55" y="19"/>
                </a:lnTo>
                <a:lnTo>
                  <a:pt x="32" y="21"/>
                </a:lnTo>
                <a:lnTo>
                  <a:pt x="32" y="0"/>
                </a:lnTo>
                <a:lnTo>
                  <a:pt x="55" y="0"/>
                </a:lnTo>
                <a:close/>
                <a:moveTo>
                  <a:pt x="55" y="40"/>
                </a:moveTo>
                <a:lnTo>
                  <a:pt x="57" y="59"/>
                </a:lnTo>
                <a:lnTo>
                  <a:pt x="32" y="61"/>
                </a:lnTo>
                <a:lnTo>
                  <a:pt x="32" y="40"/>
                </a:lnTo>
                <a:lnTo>
                  <a:pt x="55" y="40"/>
                </a:lnTo>
                <a:close/>
                <a:moveTo>
                  <a:pt x="57" y="80"/>
                </a:moveTo>
                <a:lnTo>
                  <a:pt x="57" y="99"/>
                </a:lnTo>
                <a:lnTo>
                  <a:pt x="32" y="101"/>
                </a:lnTo>
                <a:lnTo>
                  <a:pt x="32" y="80"/>
                </a:lnTo>
                <a:lnTo>
                  <a:pt x="57" y="80"/>
                </a:lnTo>
                <a:close/>
                <a:moveTo>
                  <a:pt x="57" y="120"/>
                </a:moveTo>
                <a:lnTo>
                  <a:pt x="57" y="140"/>
                </a:lnTo>
                <a:lnTo>
                  <a:pt x="32" y="141"/>
                </a:lnTo>
                <a:lnTo>
                  <a:pt x="32" y="120"/>
                </a:lnTo>
                <a:lnTo>
                  <a:pt x="57" y="120"/>
                </a:lnTo>
                <a:close/>
                <a:moveTo>
                  <a:pt x="57" y="161"/>
                </a:moveTo>
                <a:lnTo>
                  <a:pt x="57" y="180"/>
                </a:lnTo>
                <a:lnTo>
                  <a:pt x="34" y="181"/>
                </a:lnTo>
                <a:lnTo>
                  <a:pt x="34" y="161"/>
                </a:lnTo>
                <a:lnTo>
                  <a:pt x="57" y="161"/>
                </a:lnTo>
                <a:close/>
                <a:moveTo>
                  <a:pt x="57" y="201"/>
                </a:moveTo>
                <a:lnTo>
                  <a:pt x="57" y="220"/>
                </a:lnTo>
                <a:lnTo>
                  <a:pt x="34" y="222"/>
                </a:lnTo>
                <a:lnTo>
                  <a:pt x="34" y="201"/>
                </a:lnTo>
                <a:lnTo>
                  <a:pt x="57" y="201"/>
                </a:lnTo>
                <a:close/>
                <a:moveTo>
                  <a:pt x="59" y="241"/>
                </a:moveTo>
                <a:lnTo>
                  <a:pt x="59" y="260"/>
                </a:lnTo>
                <a:lnTo>
                  <a:pt x="34" y="262"/>
                </a:lnTo>
                <a:lnTo>
                  <a:pt x="34" y="241"/>
                </a:lnTo>
                <a:lnTo>
                  <a:pt x="59" y="241"/>
                </a:lnTo>
                <a:close/>
                <a:moveTo>
                  <a:pt x="59" y="281"/>
                </a:moveTo>
                <a:lnTo>
                  <a:pt x="59" y="288"/>
                </a:lnTo>
                <a:lnTo>
                  <a:pt x="34" y="288"/>
                </a:lnTo>
                <a:lnTo>
                  <a:pt x="34" y="281"/>
                </a:lnTo>
                <a:lnTo>
                  <a:pt x="59" y="281"/>
                </a:lnTo>
                <a:close/>
                <a:moveTo>
                  <a:pt x="95" y="275"/>
                </a:moveTo>
                <a:lnTo>
                  <a:pt x="47" y="355"/>
                </a:lnTo>
                <a:lnTo>
                  <a:pt x="0" y="275"/>
                </a:lnTo>
                <a:lnTo>
                  <a:pt x="95" y="275"/>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362" name="Rectangle 10"/>
          <p:cNvSpPr/>
          <p:nvPr/>
        </p:nvSpPr>
        <p:spPr>
          <a:xfrm>
            <a:off x="6223000" y="5341938"/>
            <a:ext cx="1216025" cy="201612"/>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不断追问为什么</a:t>
            </a:r>
            <a:endParaRPr lang="zh-CN" altLang="en-US" sz="1400" b="1" dirty="0">
              <a:latin typeface="Tahoma" panose="020B0604030504040204" pitchFamily="34" charset="0"/>
              <a:ea typeface="黑体" panose="02010609060101010101" pitchFamily="2" charset="-122"/>
            </a:endParaRPr>
          </a:p>
        </p:txBody>
      </p:sp>
      <p:sp>
        <p:nvSpPr>
          <p:cNvPr id="100363" name="Rectangle 11"/>
          <p:cNvSpPr/>
          <p:nvPr/>
        </p:nvSpPr>
        <p:spPr>
          <a:xfrm rot="5400000">
            <a:off x="284163" y="4765675"/>
            <a:ext cx="1662112" cy="207963"/>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是否会产生连续的成果</a:t>
            </a:r>
            <a:endParaRPr lang="zh-CN" altLang="en-US" sz="1400" b="1" dirty="0">
              <a:latin typeface="Tahoma" panose="020B0604030504040204" pitchFamily="34" charset="0"/>
              <a:ea typeface="黑体" panose="02010609060101010101" pitchFamily="2" charset="-122"/>
            </a:endParaRPr>
          </a:p>
        </p:txBody>
      </p:sp>
      <p:sp>
        <p:nvSpPr>
          <p:cNvPr id="100364" name="Rectangle 12"/>
          <p:cNvSpPr/>
          <p:nvPr/>
        </p:nvSpPr>
        <p:spPr>
          <a:xfrm rot="5400000">
            <a:off x="1031875" y="5283200"/>
            <a:ext cx="166688" cy="207963"/>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a:t>
            </a:r>
            <a:endParaRPr lang="zh-CN" altLang="en-US" sz="1400" b="1" dirty="0">
              <a:latin typeface="Tahoma" panose="020B0604030504040204" pitchFamily="34" charset="0"/>
              <a:ea typeface="黑体" panose="02010609060101010101" pitchFamily="2" charset="-122"/>
            </a:endParaRPr>
          </a:p>
        </p:txBody>
      </p:sp>
      <p:sp>
        <p:nvSpPr>
          <p:cNvPr id="100365" name="Freeform 13"/>
          <p:cNvSpPr>
            <a:spLocks noEditPoints="1"/>
          </p:cNvSpPr>
          <p:nvPr/>
        </p:nvSpPr>
        <p:spPr>
          <a:xfrm>
            <a:off x="5154613" y="4894263"/>
            <a:ext cx="496887" cy="322262"/>
          </a:xfrm>
          <a:custGeom>
            <a:avLst/>
            <a:gdLst>
              <a:gd name="txL" fmla="*/ 0 w 625"/>
              <a:gd name="txT" fmla="*/ 0 h 407"/>
              <a:gd name="txR" fmla="*/ 625 w 625"/>
              <a:gd name="txB" fmla="*/ 407 h 407"/>
            </a:gdLst>
            <a:ahLst/>
            <a:cxnLst>
              <a:cxn ang="0">
                <a:pos x="496887" y="0"/>
              </a:cxn>
              <a:cxn ang="0">
                <a:pos x="496887" y="173404"/>
              </a:cxn>
              <a:cxn ang="0">
                <a:pos x="37366" y="173404"/>
              </a:cxn>
              <a:cxn ang="0">
                <a:pos x="46906" y="165486"/>
              </a:cxn>
              <a:cxn ang="0">
                <a:pos x="46906" y="268420"/>
              </a:cxn>
              <a:cxn ang="0">
                <a:pos x="28621" y="268420"/>
              </a:cxn>
              <a:cxn ang="0">
                <a:pos x="28621" y="157568"/>
              </a:cxn>
              <a:cxn ang="0">
                <a:pos x="488142" y="157568"/>
              </a:cxn>
              <a:cxn ang="0">
                <a:pos x="479397" y="165486"/>
              </a:cxn>
              <a:cxn ang="0">
                <a:pos x="479397" y="0"/>
              </a:cxn>
              <a:cxn ang="0">
                <a:pos x="496887" y="0"/>
              </a:cxn>
              <a:cxn ang="0">
                <a:pos x="75527" y="258126"/>
              </a:cxn>
              <a:cxn ang="0">
                <a:pos x="37366" y="322262"/>
              </a:cxn>
              <a:cxn ang="0">
                <a:pos x="0" y="258126"/>
              </a:cxn>
              <a:cxn ang="0">
                <a:pos x="75527" y="258126"/>
              </a:cxn>
            </a:cxnLst>
            <a:rect l="txL" t="txT" r="txR" b="txB"/>
            <a:pathLst>
              <a:path w="625" h="407">
                <a:moveTo>
                  <a:pt x="625" y="0"/>
                </a:moveTo>
                <a:lnTo>
                  <a:pt x="625" y="219"/>
                </a:lnTo>
                <a:lnTo>
                  <a:pt x="47" y="219"/>
                </a:lnTo>
                <a:lnTo>
                  <a:pt x="59" y="209"/>
                </a:lnTo>
                <a:lnTo>
                  <a:pt x="59" y="339"/>
                </a:lnTo>
                <a:lnTo>
                  <a:pt x="36" y="339"/>
                </a:lnTo>
                <a:lnTo>
                  <a:pt x="36" y="199"/>
                </a:lnTo>
                <a:lnTo>
                  <a:pt x="614" y="199"/>
                </a:lnTo>
                <a:lnTo>
                  <a:pt x="603" y="209"/>
                </a:lnTo>
                <a:lnTo>
                  <a:pt x="603" y="0"/>
                </a:lnTo>
                <a:lnTo>
                  <a:pt x="625" y="0"/>
                </a:lnTo>
                <a:close/>
                <a:moveTo>
                  <a:pt x="95" y="326"/>
                </a:moveTo>
                <a:lnTo>
                  <a:pt x="47" y="407"/>
                </a:lnTo>
                <a:lnTo>
                  <a:pt x="0" y="326"/>
                </a:lnTo>
                <a:lnTo>
                  <a:pt x="95" y="326"/>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366" name="Freeform 14"/>
          <p:cNvSpPr>
            <a:spLocks noEditPoints="1"/>
          </p:cNvSpPr>
          <p:nvPr/>
        </p:nvSpPr>
        <p:spPr>
          <a:xfrm>
            <a:off x="5632450" y="4894263"/>
            <a:ext cx="495300" cy="334962"/>
          </a:xfrm>
          <a:custGeom>
            <a:avLst/>
            <a:gdLst>
              <a:gd name="txL" fmla="*/ 0 w 623"/>
              <a:gd name="txT" fmla="*/ 0 h 421"/>
              <a:gd name="txR" fmla="*/ 623 w 623"/>
              <a:gd name="txB" fmla="*/ 421 h 421"/>
            </a:gdLst>
            <a:ahLst/>
            <a:cxnLst>
              <a:cxn ang="0">
                <a:pos x="17491" y="0"/>
              </a:cxn>
              <a:cxn ang="0">
                <a:pos x="17491" y="166288"/>
              </a:cxn>
              <a:cxn ang="0">
                <a:pos x="8745" y="158331"/>
              </a:cxn>
              <a:cxn ang="0">
                <a:pos x="466679" y="158331"/>
              </a:cxn>
              <a:cxn ang="0">
                <a:pos x="466679" y="281655"/>
              </a:cxn>
              <a:cxn ang="0">
                <a:pos x="448394" y="281655"/>
              </a:cxn>
              <a:cxn ang="0">
                <a:pos x="448394" y="166288"/>
              </a:cxn>
              <a:cxn ang="0">
                <a:pos x="457934" y="174244"/>
              </a:cxn>
              <a:cxn ang="0">
                <a:pos x="0" y="174244"/>
              </a:cxn>
              <a:cxn ang="0">
                <a:pos x="0" y="0"/>
              </a:cxn>
              <a:cxn ang="0">
                <a:pos x="17491" y="0"/>
              </a:cxn>
              <a:cxn ang="0">
                <a:pos x="495300" y="271311"/>
              </a:cxn>
              <a:cxn ang="0">
                <a:pos x="457934" y="334962"/>
              </a:cxn>
              <a:cxn ang="0">
                <a:pos x="419773" y="271311"/>
              </a:cxn>
              <a:cxn ang="0">
                <a:pos x="495300" y="271311"/>
              </a:cxn>
            </a:cxnLst>
            <a:rect l="txL" t="txT" r="txR" b="txB"/>
            <a:pathLst>
              <a:path w="623" h="421">
                <a:moveTo>
                  <a:pt x="22" y="0"/>
                </a:moveTo>
                <a:lnTo>
                  <a:pt x="22" y="209"/>
                </a:lnTo>
                <a:lnTo>
                  <a:pt x="11" y="199"/>
                </a:lnTo>
                <a:lnTo>
                  <a:pt x="587" y="199"/>
                </a:lnTo>
                <a:lnTo>
                  <a:pt x="587" y="354"/>
                </a:lnTo>
                <a:lnTo>
                  <a:pt x="564" y="354"/>
                </a:lnTo>
                <a:lnTo>
                  <a:pt x="564" y="209"/>
                </a:lnTo>
                <a:lnTo>
                  <a:pt x="576" y="219"/>
                </a:lnTo>
                <a:lnTo>
                  <a:pt x="0" y="219"/>
                </a:lnTo>
                <a:lnTo>
                  <a:pt x="0" y="0"/>
                </a:lnTo>
                <a:lnTo>
                  <a:pt x="22" y="0"/>
                </a:lnTo>
                <a:close/>
                <a:moveTo>
                  <a:pt x="623" y="341"/>
                </a:moveTo>
                <a:lnTo>
                  <a:pt x="576" y="421"/>
                </a:lnTo>
                <a:lnTo>
                  <a:pt x="528" y="341"/>
                </a:lnTo>
                <a:lnTo>
                  <a:pt x="623" y="341"/>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367" name="Line 15"/>
          <p:cNvSpPr/>
          <p:nvPr/>
        </p:nvSpPr>
        <p:spPr>
          <a:xfrm>
            <a:off x="6964363" y="4438650"/>
            <a:ext cx="371475" cy="125413"/>
          </a:xfrm>
          <a:prstGeom prst="line">
            <a:avLst/>
          </a:prstGeom>
          <a:ln w="38100" cap="flat" cmpd="sng">
            <a:solidFill>
              <a:srgbClr val="FF3300"/>
            </a:solidFill>
            <a:prstDash val="solid"/>
            <a:headEnd type="none" w="med" len="med"/>
            <a:tailEnd type="none" w="med" len="med"/>
          </a:ln>
        </p:spPr>
      </p:sp>
      <p:sp>
        <p:nvSpPr>
          <p:cNvPr id="100368" name="Line 16"/>
          <p:cNvSpPr/>
          <p:nvPr/>
        </p:nvSpPr>
        <p:spPr>
          <a:xfrm flipH="1">
            <a:off x="6964363" y="4438650"/>
            <a:ext cx="371475" cy="125413"/>
          </a:xfrm>
          <a:prstGeom prst="line">
            <a:avLst/>
          </a:prstGeom>
          <a:ln w="38100" cap="flat" cmpd="sng">
            <a:solidFill>
              <a:srgbClr val="FF3300"/>
            </a:solidFill>
            <a:prstDash val="solid"/>
            <a:headEnd type="none" w="med" len="med"/>
            <a:tailEnd type="none" w="med" len="med"/>
          </a:ln>
        </p:spPr>
      </p:sp>
      <p:sp>
        <p:nvSpPr>
          <p:cNvPr id="100369" name="Line 17"/>
          <p:cNvSpPr/>
          <p:nvPr/>
        </p:nvSpPr>
        <p:spPr>
          <a:xfrm>
            <a:off x="6964363" y="4438650"/>
            <a:ext cx="371475" cy="125413"/>
          </a:xfrm>
          <a:prstGeom prst="line">
            <a:avLst/>
          </a:prstGeom>
          <a:ln w="38100" cap="flat" cmpd="sng">
            <a:solidFill>
              <a:srgbClr val="FF3300"/>
            </a:solidFill>
            <a:prstDash val="solid"/>
            <a:headEnd type="none" w="med" len="med"/>
            <a:tailEnd type="none" w="med" len="med"/>
          </a:ln>
        </p:spPr>
      </p:sp>
      <p:sp>
        <p:nvSpPr>
          <p:cNvPr id="100370" name="Line 18"/>
          <p:cNvSpPr/>
          <p:nvPr/>
        </p:nvSpPr>
        <p:spPr>
          <a:xfrm flipH="1">
            <a:off x="6964363" y="4438650"/>
            <a:ext cx="371475" cy="125413"/>
          </a:xfrm>
          <a:prstGeom prst="line">
            <a:avLst/>
          </a:prstGeom>
          <a:ln w="38100" cap="flat" cmpd="sng">
            <a:solidFill>
              <a:srgbClr val="FF3300"/>
            </a:solidFill>
            <a:prstDash val="solid"/>
            <a:headEnd type="none" w="med" len="med"/>
            <a:tailEnd type="none" w="med" len="med"/>
          </a:ln>
        </p:spPr>
      </p:sp>
      <p:sp>
        <p:nvSpPr>
          <p:cNvPr id="100371" name="Freeform 19"/>
          <p:cNvSpPr/>
          <p:nvPr/>
        </p:nvSpPr>
        <p:spPr>
          <a:xfrm>
            <a:off x="6888163" y="4392613"/>
            <a:ext cx="34925" cy="179387"/>
          </a:xfrm>
          <a:custGeom>
            <a:avLst/>
            <a:gdLst>
              <a:gd name="txL" fmla="*/ 0 w 44"/>
              <a:gd name="txT" fmla="*/ 0 h 225"/>
              <a:gd name="txR" fmla="*/ 44 w 44"/>
              <a:gd name="txB" fmla="*/ 225 h 225"/>
            </a:gdLst>
            <a:ahLst/>
            <a:cxnLst>
              <a:cxn ang="0">
                <a:pos x="34925" y="0"/>
              </a:cxn>
              <a:cxn ang="0">
                <a:pos x="28575" y="797"/>
              </a:cxn>
              <a:cxn ang="0">
                <a:pos x="21431" y="2392"/>
              </a:cxn>
              <a:cxn ang="0">
                <a:pos x="15081" y="4784"/>
              </a:cxn>
              <a:cxn ang="0">
                <a:pos x="10319" y="8770"/>
              </a:cxn>
              <a:cxn ang="0">
                <a:pos x="6350" y="14351"/>
              </a:cxn>
              <a:cxn ang="0">
                <a:pos x="3175" y="19135"/>
              </a:cxn>
              <a:cxn ang="0">
                <a:pos x="0" y="23918"/>
              </a:cxn>
              <a:cxn ang="0">
                <a:pos x="0" y="30296"/>
              </a:cxn>
              <a:cxn ang="0">
                <a:pos x="0" y="149888"/>
              </a:cxn>
              <a:cxn ang="0">
                <a:pos x="0" y="154671"/>
              </a:cxn>
              <a:cxn ang="0">
                <a:pos x="3175" y="161050"/>
              </a:cxn>
              <a:cxn ang="0">
                <a:pos x="6350" y="166631"/>
              </a:cxn>
              <a:cxn ang="0">
                <a:pos x="10319" y="170617"/>
              </a:cxn>
              <a:cxn ang="0">
                <a:pos x="15081" y="174603"/>
              </a:cxn>
              <a:cxn ang="0">
                <a:pos x="21431" y="176995"/>
              </a:cxn>
              <a:cxn ang="0">
                <a:pos x="28575" y="177792"/>
              </a:cxn>
              <a:cxn ang="0">
                <a:pos x="34925" y="179387"/>
              </a:cxn>
            </a:cxnLst>
            <a:rect l="txL" t="txT" r="txR" b="txB"/>
            <a:pathLst>
              <a:path w="44" h="225">
                <a:moveTo>
                  <a:pt x="44" y="0"/>
                </a:moveTo>
                <a:lnTo>
                  <a:pt x="36" y="1"/>
                </a:lnTo>
                <a:lnTo>
                  <a:pt x="27" y="3"/>
                </a:lnTo>
                <a:lnTo>
                  <a:pt x="19" y="6"/>
                </a:lnTo>
                <a:lnTo>
                  <a:pt x="13" y="11"/>
                </a:lnTo>
                <a:lnTo>
                  <a:pt x="8" y="18"/>
                </a:lnTo>
                <a:lnTo>
                  <a:pt x="4" y="24"/>
                </a:lnTo>
                <a:lnTo>
                  <a:pt x="0" y="30"/>
                </a:lnTo>
                <a:lnTo>
                  <a:pt x="0" y="38"/>
                </a:lnTo>
                <a:lnTo>
                  <a:pt x="0" y="188"/>
                </a:lnTo>
                <a:lnTo>
                  <a:pt x="0" y="194"/>
                </a:lnTo>
                <a:lnTo>
                  <a:pt x="4" y="202"/>
                </a:lnTo>
                <a:lnTo>
                  <a:pt x="8" y="209"/>
                </a:lnTo>
                <a:lnTo>
                  <a:pt x="13" y="214"/>
                </a:lnTo>
                <a:lnTo>
                  <a:pt x="19" y="219"/>
                </a:lnTo>
                <a:lnTo>
                  <a:pt x="27" y="222"/>
                </a:lnTo>
                <a:lnTo>
                  <a:pt x="36" y="223"/>
                </a:lnTo>
                <a:lnTo>
                  <a:pt x="44" y="225"/>
                </a:lnTo>
              </a:path>
            </a:pathLst>
          </a:custGeom>
          <a:noFill/>
          <a:ln w="2540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372" name="Freeform 20"/>
          <p:cNvSpPr/>
          <p:nvPr/>
        </p:nvSpPr>
        <p:spPr>
          <a:xfrm>
            <a:off x="7359650" y="4392613"/>
            <a:ext cx="34925" cy="179387"/>
          </a:xfrm>
          <a:custGeom>
            <a:avLst/>
            <a:gdLst>
              <a:gd name="txL" fmla="*/ 0 w 44"/>
              <a:gd name="txT" fmla="*/ 0 h 225"/>
              <a:gd name="txR" fmla="*/ 44 w 44"/>
              <a:gd name="txB" fmla="*/ 225 h 225"/>
            </a:gdLst>
            <a:ahLst/>
            <a:cxnLst>
              <a:cxn ang="0">
                <a:pos x="0" y="0"/>
              </a:cxn>
              <a:cxn ang="0">
                <a:pos x="7938" y="797"/>
              </a:cxn>
              <a:cxn ang="0">
                <a:pos x="13494" y="2392"/>
              </a:cxn>
              <a:cxn ang="0">
                <a:pos x="19844" y="4784"/>
              </a:cxn>
              <a:cxn ang="0">
                <a:pos x="24606" y="8770"/>
              </a:cxn>
              <a:cxn ang="0">
                <a:pos x="29369" y="14351"/>
              </a:cxn>
              <a:cxn ang="0">
                <a:pos x="31750" y="19135"/>
              </a:cxn>
              <a:cxn ang="0">
                <a:pos x="34925" y="23918"/>
              </a:cxn>
              <a:cxn ang="0">
                <a:pos x="34925" y="30296"/>
              </a:cxn>
              <a:cxn ang="0">
                <a:pos x="34925" y="149888"/>
              </a:cxn>
              <a:cxn ang="0">
                <a:pos x="34925" y="154671"/>
              </a:cxn>
              <a:cxn ang="0">
                <a:pos x="31750" y="161050"/>
              </a:cxn>
              <a:cxn ang="0">
                <a:pos x="29369" y="166631"/>
              </a:cxn>
              <a:cxn ang="0">
                <a:pos x="24606" y="170617"/>
              </a:cxn>
              <a:cxn ang="0">
                <a:pos x="19844" y="174603"/>
              </a:cxn>
              <a:cxn ang="0">
                <a:pos x="13494" y="176995"/>
              </a:cxn>
              <a:cxn ang="0">
                <a:pos x="7938" y="177792"/>
              </a:cxn>
              <a:cxn ang="0">
                <a:pos x="0" y="179387"/>
              </a:cxn>
            </a:cxnLst>
            <a:rect l="txL" t="txT" r="txR" b="txB"/>
            <a:pathLst>
              <a:path w="44" h="225">
                <a:moveTo>
                  <a:pt x="0" y="0"/>
                </a:moveTo>
                <a:lnTo>
                  <a:pt x="10" y="1"/>
                </a:lnTo>
                <a:lnTo>
                  <a:pt x="17" y="3"/>
                </a:lnTo>
                <a:lnTo>
                  <a:pt x="25" y="6"/>
                </a:lnTo>
                <a:lnTo>
                  <a:pt x="31" y="11"/>
                </a:lnTo>
                <a:lnTo>
                  <a:pt x="37" y="18"/>
                </a:lnTo>
                <a:lnTo>
                  <a:pt x="40" y="24"/>
                </a:lnTo>
                <a:lnTo>
                  <a:pt x="44" y="30"/>
                </a:lnTo>
                <a:lnTo>
                  <a:pt x="44" y="38"/>
                </a:lnTo>
                <a:lnTo>
                  <a:pt x="44" y="188"/>
                </a:lnTo>
                <a:lnTo>
                  <a:pt x="44" y="194"/>
                </a:lnTo>
                <a:lnTo>
                  <a:pt x="40" y="202"/>
                </a:lnTo>
                <a:lnTo>
                  <a:pt x="37" y="209"/>
                </a:lnTo>
                <a:lnTo>
                  <a:pt x="31" y="214"/>
                </a:lnTo>
                <a:lnTo>
                  <a:pt x="25" y="219"/>
                </a:lnTo>
                <a:lnTo>
                  <a:pt x="17" y="222"/>
                </a:lnTo>
                <a:lnTo>
                  <a:pt x="10" y="223"/>
                </a:lnTo>
                <a:lnTo>
                  <a:pt x="0" y="225"/>
                </a:lnTo>
              </a:path>
            </a:pathLst>
          </a:custGeom>
          <a:noFill/>
          <a:ln w="2540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pic>
        <p:nvPicPr>
          <p:cNvPr id="100373" name="Picture 21"/>
          <p:cNvPicPr>
            <a:picLocks noChangeAspect="1"/>
          </p:cNvPicPr>
          <p:nvPr/>
        </p:nvPicPr>
        <p:blipFill>
          <a:blip r:embed="rId2"/>
          <a:stretch>
            <a:fillRect/>
          </a:stretch>
        </p:blipFill>
        <p:spPr>
          <a:xfrm>
            <a:off x="2355850" y="3376613"/>
            <a:ext cx="1797050" cy="350837"/>
          </a:xfrm>
          <a:prstGeom prst="rect">
            <a:avLst/>
          </a:prstGeom>
          <a:noFill/>
          <a:ln w="9525">
            <a:noFill/>
          </a:ln>
        </p:spPr>
      </p:pic>
      <p:pic>
        <p:nvPicPr>
          <p:cNvPr id="100374" name="Picture 22"/>
          <p:cNvPicPr>
            <a:picLocks noChangeAspect="1"/>
          </p:cNvPicPr>
          <p:nvPr/>
        </p:nvPicPr>
        <p:blipFill>
          <a:blip r:embed="rId3"/>
          <a:stretch>
            <a:fillRect/>
          </a:stretch>
        </p:blipFill>
        <p:spPr>
          <a:xfrm>
            <a:off x="2355850" y="3376613"/>
            <a:ext cx="1797050" cy="350837"/>
          </a:xfrm>
          <a:prstGeom prst="rect">
            <a:avLst/>
          </a:prstGeom>
          <a:noFill/>
          <a:ln w="9525">
            <a:noFill/>
          </a:ln>
        </p:spPr>
      </p:pic>
      <p:sp>
        <p:nvSpPr>
          <p:cNvPr id="100375" name="Rectangle 23"/>
          <p:cNvSpPr/>
          <p:nvPr/>
        </p:nvSpPr>
        <p:spPr>
          <a:xfrm>
            <a:off x="2724150" y="3497263"/>
            <a:ext cx="1216025" cy="201612"/>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要着手的问题点</a:t>
            </a:r>
            <a:endParaRPr lang="zh-CN" altLang="en-US" sz="1400" b="1" dirty="0">
              <a:latin typeface="Tahoma" panose="020B0604030504040204" pitchFamily="34" charset="0"/>
              <a:ea typeface="黑体" panose="02010609060101010101" pitchFamily="2" charset="-122"/>
            </a:endParaRPr>
          </a:p>
        </p:txBody>
      </p:sp>
      <p:pic>
        <p:nvPicPr>
          <p:cNvPr id="100376" name="Picture 24"/>
          <p:cNvPicPr>
            <a:picLocks noChangeAspect="1"/>
          </p:cNvPicPr>
          <p:nvPr/>
        </p:nvPicPr>
        <p:blipFill>
          <a:blip r:embed="rId4"/>
          <a:stretch>
            <a:fillRect/>
          </a:stretch>
        </p:blipFill>
        <p:spPr>
          <a:xfrm>
            <a:off x="5219700" y="5653088"/>
            <a:ext cx="1741488" cy="263525"/>
          </a:xfrm>
          <a:prstGeom prst="rect">
            <a:avLst/>
          </a:prstGeom>
          <a:noFill/>
          <a:ln w="9525">
            <a:noFill/>
          </a:ln>
        </p:spPr>
      </p:pic>
      <p:pic>
        <p:nvPicPr>
          <p:cNvPr id="100377" name="Picture 25"/>
          <p:cNvPicPr>
            <a:picLocks noChangeAspect="1"/>
          </p:cNvPicPr>
          <p:nvPr/>
        </p:nvPicPr>
        <p:blipFill>
          <a:blip r:embed="rId5"/>
          <a:stretch>
            <a:fillRect/>
          </a:stretch>
        </p:blipFill>
        <p:spPr>
          <a:xfrm>
            <a:off x="5219700" y="5653088"/>
            <a:ext cx="1741488" cy="263525"/>
          </a:xfrm>
          <a:prstGeom prst="rect">
            <a:avLst/>
          </a:prstGeom>
          <a:noFill/>
          <a:ln w="9525">
            <a:noFill/>
          </a:ln>
        </p:spPr>
      </p:pic>
      <p:sp>
        <p:nvSpPr>
          <p:cNvPr id="100378" name="Rectangle 26"/>
          <p:cNvSpPr/>
          <p:nvPr/>
        </p:nvSpPr>
        <p:spPr>
          <a:xfrm>
            <a:off x="5789613" y="5729288"/>
            <a:ext cx="695325" cy="201612"/>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根本原因</a:t>
            </a:r>
            <a:endParaRPr lang="zh-CN" altLang="en-US" sz="1400" b="1" dirty="0">
              <a:latin typeface="Tahoma" panose="020B0604030504040204" pitchFamily="34" charset="0"/>
              <a:ea typeface="黑体" panose="02010609060101010101" pitchFamily="2" charset="-122"/>
            </a:endParaRPr>
          </a:p>
        </p:txBody>
      </p:sp>
      <p:sp>
        <p:nvSpPr>
          <p:cNvPr id="100379" name="Rectangle 27"/>
          <p:cNvSpPr/>
          <p:nvPr/>
        </p:nvSpPr>
        <p:spPr>
          <a:xfrm>
            <a:off x="5500688" y="5961063"/>
            <a:ext cx="1187450" cy="1587"/>
          </a:xfrm>
          <a:prstGeom prst="rect">
            <a:avLst/>
          </a:prstGeom>
          <a:solidFill>
            <a:srgbClr val="FF660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0" name="Rectangle 28"/>
          <p:cNvSpPr/>
          <p:nvPr/>
        </p:nvSpPr>
        <p:spPr>
          <a:xfrm>
            <a:off x="5500688" y="5962650"/>
            <a:ext cx="1187450" cy="1588"/>
          </a:xfrm>
          <a:prstGeom prst="rect">
            <a:avLst/>
          </a:prstGeom>
          <a:solidFill>
            <a:srgbClr val="FF660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1" name="Rectangle 29"/>
          <p:cNvSpPr/>
          <p:nvPr/>
        </p:nvSpPr>
        <p:spPr>
          <a:xfrm>
            <a:off x="5500688" y="5962650"/>
            <a:ext cx="1187450" cy="1588"/>
          </a:xfrm>
          <a:prstGeom prst="rect">
            <a:avLst/>
          </a:prstGeom>
          <a:solidFill>
            <a:srgbClr val="FF670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2" name="Rectangle 30"/>
          <p:cNvSpPr/>
          <p:nvPr/>
        </p:nvSpPr>
        <p:spPr>
          <a:xfrm>
            <a:off x="5500688" y="5964238"/>
            <a:ext cx="1187450" cy="1587"/>
          </a:xfrm>
          <a:prstGeom prst="rect">
            <a:avLst/>
          </a:prstGeom>
          <a:solidFill>
            <a:srgbClr val="FF671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3" name="Rectangle 31"/>
          <p:cNvSpPr/>
          <p:nvPr/>
        </p:nvSpPr>
        <p:spPr>
          <a:xfrm>
            <a:off x="5500688" y="5965825"/>
            <a:ext cx="1187450" cy="1588"/>
          </a:xfrm>
          <a:prstGeom prst="rect">
            <a:avLst/>
          </a:prstGeom>
          <a:solidFill>
            <a:srgbClr val="FF671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4" name="Rectangle 32"/>
          <p:cNvSpPr/>
          <p:nvPr/>
        </p:nvSpPr>
        <p:spPr>
          <a:xfrm>
            <a:off x="5500688" y="5967413"/>
            <a:ext cx="1187450" cy="1587"/>
          </a:xfrm>
          <a:prstGeom prst="rect">
            <a:avLst/>
          </a:prstGeom>
          <a:solidFill>
            <a:srgbClr val="FF671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5" name="Rectangle 33"/>
          <p:cNvSpPr/>
          <p:nvPr/>
        </p:nvSpPr>
        <p:spPr>
          <a:xfrm>
            <a:off x="5500688" y="5969000"/>
            <a:ext cx="1187450" cy="1588"/>
          </a:xfrm>
          <a:prstGeom prst="rect">
            <a:avLst/>
          </a:prstGeom>
          <a:solidFill>
            <a:srgbClr val="FF681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6" name="Rectangle 34"/>
          <p:cNvSpPr/>
          <p:nvPr/>
        </p:nvSpPr>
        <p:spPr>
          <a:xfrm>
            <a:off x="5500688" y="5970588"/>
            <a:ext cx="1187450" cy="1587"/>
          </a:xfrm>
          <a:prstGeom prst="rect">
            <a:avLst/>
          </a:prstGeom>
          <a:solidFill>
            <a:srgbClr val="FF681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7" name="Rectangle 35"/>
          <p:cNvSpPr/>
          <p:nvPr/>
        </p:nvSpPr>
        <p:spPr>
          <a:xfrm>
            <a:off x="5500688" y="5972175"/>
            <a:ext cx="1187450" cy="1588"/>
          </a:xfrm>
          <a:prstGeom prst="rect">
            <a:avLst/>
          </a:prstGeom>
          <a:solidFill>
            <a:srgbClr val="FF691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8" name="Rectangle 36"/>
          <p:cNvSpPr/>
          <p:nvPr/>
        </p:nvSpPr>
        <p:spPr>
          <a:xfrm>
            <a:off x="5500688" y="5973763"/>
            <a:ext cx="1187450" cy="1587"/>
          </a:xfrm>
          <a:prstGeom prst="rect">
            <a:avLst/>
          </a:prstGeom>
          <a:solidFill>
            <a:srgbClr val="FF692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89" name="Rectangle 37"/>
          <p:cNvSpPr/>
          <p:nvPr/>
        </p:nvSpPr>
        <p:spPr>
          <a:xfrm>
            <a:off x="5500688" y="5975350"/>
            <a:ext cx="1187450" cy="1588"/>
          </a:xfrm>
          <a:prstGeom prst="rect">
            <a:avLst/>
          </a:prstGeom>
          <a:solidFill>
            <a:srgbClr val="FF6A2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0" name="Rectangle 38"/>
          <p:cNvSpPr/>
          <p:nvPr/>
        </p:nvSpPr>
        <p:spPr>
          <a:xfrm>
            <a:off x="5500688" y="5976938"/>
            <a:ext cx="1187450" cy="1587"/>
          </a:xfrm>
          <a:prstGeom prst="rect">
            <a:avLst/>
          </a:prstGeom>
          <a:solidFill>
            <a:srgbClr val="FF6A2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1" name="Rectangle 39"/>
          <p:cNvSpPr/>
          <p:nvPr/>
        </p:nvSpPr>
        <p:spPr>
          <a:xfrm>
            <a:off x="5500688" y="5978525"/>
            <a:ext cx="1187450" cy="1588"/>
          </a:xfrm>
          <a:prstGeom prst="rect">
            <a:avLst/>
          </a:prstGeom>
          <a:solidFill>
            <a:srgbClr val="FF6B2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2" name="Rectangle 40"/>
          <p:cNvSpPr/>
          <p:nvPr/>
        </p:nvSpPr>
        <p:spPr>
          <a:xfrm>
            <a:off x="5500688" y="5980113"/>
            <a:ext cx="1187450" cy="1587"/>
          </a:xfrm>
          <a:prstGeom prst="rect">
            <a:avLst/>
          </a:prstGeom>
          <a:solidFill>
            <a:srgbClr val="FF6B2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3" name="Rectangle 41"/>
          <p:cNvSpPr/>
          <p:nvPr/>
        </p:nvSpPr>
        <p:spPr>
          <a:xfrm>
            <a:off x="5500688" y="5981700"/>
            <a:ext cx="1187450" cy="1588"/>
          </a:xfrm>
          <a:prstGeom prst="rect">
            <a:avLst/>
          </a:prstGeom>
          <a:solidFill>
            <a:srgbClr val="FF6C2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4" name="Rectangle 42"/>
          <p:cNvSpPr/>
          <p:nvPr/>
        </p:nvSpPr>
        <p:spPr>
          <a:xfrm>
            <a:off x="5500688" y="5983288"/>
            <a:ext cx="1187450" cy="3175"/>
          </a:xfrm>
          <a:prstGeom prst="rect">
            <a:avLst/>
          </a:prstGeom>
          <a:solidFill>
            <a:srgbClr val="FF6D2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5" name="Rectangle 43"/>
          <p:cNvSpPr/>
          <p:nvPr/>
        </p:nvSpPr>
        <p:spPr>
          <a:xfrm>
            <a:off x="5500688" y="5986463"/>
            <a:ext cx="1187450" cy="1587"/>
          </a:xfrm>
          <a:prstGeom prst="rect">
            <a:avLst/>
          </a:prstGeom>
          <a:solidFill>
            <a:srgbClr val="FF6E3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6" name="Rectangle 44"/>
          <p:cNvSpPr/>
          <p:nvPr/>
        </p:nvSpPr>
        <p:spPr>
          <a:xfrm>
            <a:off x="5500688" y="5988050"/>
            <a:ext cx="1187450" cy="1588"/>
          </a:xfrm>
          <a:prstGeom prst="rect">
            <a:avLst/>
          </a:prstGeom>
          <a:solidFill>
            <a:srgbClr val="FF6E3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7" name="Rectangle 45"/>
          <p:cNvSpPr/>
          <p:nvPr/>
        </p:nvSpPr>
        <p:spPr>
          <a:xfrm>
            <a:off x="5500688" y="5989638"/>
            <a:ext cx="1187450" cy="1587"/>
          </a:xfrm>
          <a:prstGeom prst="rect">
            <a:avLst/>
          </a:prstGeom>
          <a:solidFill>
            <a:srgbClr val="FF6F3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8" name="Rectangle 46"/>
          <p:cNvSpPr/>
          <p:nvPr/>
        </p:nvSpPr>
        <p:spPr>
          <a:xfrm>
            <a:off x="5500688" y="5991225"/>
            <a:ext cx="1187450" cy="3175"/>
          </a:xfrm>
          <a:prstGeom prst="rect">
            <a:avLst/>
          </a:prstGeom>
          <a:solidFill>
            <a:srgbClr val="FF703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399" name="Rectangle 47"/>
          <p:cNvSpPr/>
          <p:nvPr/>
        </p:nvSpPr>
        <p:spPr>
          <a:xfrm>
            <a:off x="5500688" y="5994400"/>
            <a:ext cx="1187450" cy="1588"/>
          </a:xfrm>
          <a:prstGeom prst="rect">
            <a:avLst/>
          </a:prstGeom>
          <a:solidFill>
            <a:srgbClr val="FF713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0" name="Rectangle 48"/>
          <p:cNvSpPr/>
          <p:nvPr/>
        </p:nvSpPr>
        <p:spPr>
          <a:xfrm>
            <a:off x="5500688" y="5995988"/>
            <a:ext cx="1187450" cy="3175"/>
          </a:xfrm>
          <a:prstGeom prst="rect">
            <a:avLst/>
          </a:prstGeom>
          <a:solidFill>
            <a:srgbClr val="FF723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1" name="Rectangle 49"/>
          <p:cNvSpPr/>
          <p:nvPr/>
        </p:nvSpPr>
        <p:spPr>
          <a:xfrm>
            <a:off x="5500688" y="5999163"/>
            <a:ext cx="1187450" cy="1587"/>
          </a:xfrm>
          <a:prstGeom prst="rect">
            <a:avLst/>
          </a:prstGeom>
          <a:solidFill>
            <a:srgbClr val="FF733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2" name="Rectangle 50"/>
          <p:cNvSpPr/>
          <p:nvPr/>
        </p:nvSpPr>
        <p:spPr>
          <a:xfrm>
            <a:off x="5500688" y="6000750"/>
            <a:ext cx="1187450" cy="1588"/>
          </a:xfrm>
          <a:prstGeom prst="rect">
            <a:avLst/>
          </a:prstGeom>
          <a:solidFill>
            <a:srgbClr val="FF734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3" name="Rectangle 51"/>
          <p:cNvSpPr/>
          <p:nvPr/>
        </p:nvSpPr>
        <p:spPr>
          <a:xfrm>
            <a:off x="5500688" y="6002338"/>
            <a:ext cx="1187450" cy="1587"/>
          </a:xfrm>
          <a:prstGeom prst="rect">
            <a:avLst/>
          </a:prstGeom>
          <a:solidFill>
            <a:srgbClr val="FF744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4" name="Rectangle 52"/>
          <p:cNvSpPr/>
          <p:nvPr/>
        </p:nvSpPr>
        <p:spPr>
          <a:xfrm>
            <a:off x="5500688" y="6003925"/>
            <a:ext cx="1187450" cy="3175"/>
          </a:xfrm>
          <a:prstGeom prst="rect">
            <a:avLst/>
          </a:prstGeom>
          <a:solidFill>
            <a:srgbClr val="FF754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5" name="Rectangle 53"/>
          <p:cNvSpPr/>
          <p:nvPr/>
        </p:nvSpPr>
        <p:spPr>
          <a:xfrm>
            <a:off x="5500688" y="6007100"/>
            <a:ext cx="1187450" cy="1588"/>
          </a:xfrm>
          <a:prstGeom prst="rect">
            <a:avLst/>
          </a:prstGeom>
          <a:solidFill>
            <a:srgbClr val="FF764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6" name="Rectangle 54"/>
          <p:cNvSpPr/>
          <p:nvPr/>
        </p:nvSpPr>
        <p:spPr>
          <a:xfrm>
            <a:off x="5500688" y="6008688"/>
            <a:ext cx="1187450" cy="3175"/>
          </a:xfrm>
          <a:prstGeom prst="rect">
            <a:avLst/>
          </a:prstGeom>
          <a:solidFill>
            <a:srgbClr val="FF784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7" name="Rectangle 55"/>
          <p:cNvSpPr/>
          <p:nvPr/>
        </p:nvSpPr>
        <p:spPr>
          <a:xfrm>
            <a:off x="5500688" y="6011863"/>
            <a:ext cx="1187450" cy="3175"/>
          </a:xfrm>
          <a:prstGeom prst="rect">
            <a:avLst/>
          </a:prstGeom>
          <a:solidFill>
            <a:srgbClr val="FF794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8" name="Rectangle 56"/>
          <p:cNvSpPr/>
          <p:nvPr/>
        </p:nvSpPr>
        <p:spPr>
          <a:xfrm>
            <a:off x="5500688" y="6015038"/>
            <a:ext cx="1187450" cy="1587"/>
          </a:xfrm>
          <a:prstGeom prst="rect">
            <a:avLst/>
          </a:prstGeom>
          <a:solidFill>
            <a:srgbClr val="FF7A4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09" name="Rectangle 57"/>
          <p:cNvSpPr/>
          <p:nvPr/>
        </p:nvSpPr>
        <p:spPr>
          <a:xfrm>
            <a:off x="5500688" y="6016625"/>
            <a:ext cx="1187450" cy="3175"/>
          </a:xfrm>
          <a:prstGeom prst="rect">
            <a:avLst/>
          </a:prstGeom>
          <a:solidFill>
            <a:srgbClr val="FF7C5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0" name="Rectangle 58"/>
          <p:cNvSpPr/>
          <p:nvPr/>
        </p:nvSpPr>
        <p:spPr>
          <a:xfrm>
            <a:off x="5500688" y="6019800"/>
            <a:ext cx="1187450" cy="1588"/>
          </a:xfrm>
          <a:prstGeom prst="rect">
            <a:avLst/>
          </a:prstGeom>
          <a:solidFill>
            <a:srgbClr val="FF7D5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1" name="Rectangle 59"/>
          <p:cNvSpPr/>
          <p:nvPr/>
        </p:nvSpPr>
        <p:spPr>
          <a:xfrm>
            <a:off x="5500688" y="6021388"/>
            <a:ext cx="1187450" cy="1587"/>
          </a:xfrm>
          <a:prstGeom prst="rect">
            <a:avLst/>
          </a:prstGeom>
          <a:solidFill>
            <a:srgbClr val="FF7E5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2" name="Rectangle 60"/>
          <p:cNvSpPr/>
          <p:nvPr/>
        </p:nvSpPr>
        <p:spPr>
          <a:xfrm>
            <a:off x="5500688" y="6022975"/>
            <a:ext cx="1187450" cy="3175"/>
          </a:xfrm>
          <a:prstGeom prst="rect">
            <a:avLst/>
          </a:prstGeom>
          <a:solidFill>
            <a:srgbClr val="FF7F5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3" name="Rectangle 61"/>
          <p:cNvSpPr/>
          <p:nvPr/>
        </p:nvSpPr>
        <p:spPr>
          <a:xfrm>
            <a:off x="5500688" y="6026150"/>
            <a:ext cx="1187450" cy="1588"/>
          </a:xfrm>
          <a:prstGeom prst="rect">
            <a:avLst/>
          </a:prstGeom>
          <a:solidFill>
            <a:srgbClr val="FF815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4" name="Rectangle 62"/>
          <p:cNvSpPr/>
          <p:nvPr/>
        </p:nvSpPr>
        <p:spPr>
          <a:xfrm>
            <a:off x="5500688" y="6027738"/>
            <a:ext cx="1187450" cy="1587"/>
          </a:xfrm>
          <a:prstGeom prst="rect">
            <a:avLst/>
          </a:prstGeom>
          <a:solidFill>
            <a:srgbClr val="FF835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5" name="Rectangle 63"/>
          <p:cNvSpPr/>
          <p:nvPr/>
        </p:nvSpPr>
        <p:spPr>
          <a:xfrm>
            <a:off x="5500688" y="6029325"/>
            <a:ext cx="1187450" cy="3175"/>
          </a:xfrm>
          <a:prstGeom prst="rect">
            <a:avLst/>
          </a:prstGeom>
          <a:solidFill>
            <a:srgbClr val="FF835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6" name="Rectangle 64"/>
          <p:cNvSpPr/>
          <p:nvPr/>
        </p:nvSpPr>
        <p:spPr>
          <a:xfrm>
            <a:off x="5500688" y="6032500"/>
            <a:ext cx="1187450" cy="1588"/>
          </a:xfrm>
          <a:prstGeom prst="rect">
            <a:avLst/>
          </a:prstGeom>
          <a:solidFill>
            <a:srgbClr val="FF856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7" name="Rectangle 65"/>
          <p:cNvSpPr/>
          <p:nvPr/>
        </p:nvSpPr>
        <p:spPr>
          <a:xfrm>
            <a:off x="5500688" y="6034088"/>
            <a:ext cx="1187450" cy="3175"/>
          </a:xfrm>
          <a:prstGeom prst="rect">
            <a:avLst/>
          </a:prstGeom>
          <a:solidFill>
            <a:srgbClr val="FF876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8" name="Rectangle 66"/>
          <p:cNvSpPr/>
          <p:nvPr/>
        </p:nvSpPr>
        <p:spPr>
          <a:xfrm>
            <a:off x="5500688" y="6037263"/>
            <a:ext cx="1187450" cy="1587"/>
          </a:xfrm>
          <a:prstGeom prst="rect">
            <a:avLst/>
          </a:prstGeom>
          <a:solidFill>
            <a:srgbClr val="FF896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19" name="Rectangle 67"/>
          <p:cNvSpPr/>
          <p:nvPr/>
        </p:nvSpPr>
        <p:spPr>
          <a:xfrm>
            <a:off x="5500688" y="6038850"/>
            <a:ext cx="1187450" cy="1588"/>
          </a:xfrm>
          <a:prstGeom prst="rect">
            <a:avLst/>
          </a:prstGeom>
          <a:solidFill>
            <a:srgbClr val="FF8A6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0" name="Rectangle 68"/>
          <p:cNvSpPr/>
          <p:nvPr/>
        </p:nvSpPr>
        <p:spPr>
          <a:xfrm>
            <a:off x="5500688" y="6040438"/>
            <a:ext cx="1187450" cy="1587"/>
          </a:xfrm>
          <a:prstGeom prst="rect">
            <a:avLst/>
          </a:prstGeom>
          <a:solidFill>
            <a:srgbClr val="FF8B6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1" name="Rectangle 69"/>
          <p:cNvSpPr/>
          <p:nvPr/>
        </p:nvSpPr>
        <p:spPr>
          <a:xfrm>
            <a:off x="5500688" y="6042025"/>
            <a:ext cx="1187450" cy="3175"/>
          </a:xfrm>
          <a:prstGeom prst="rect">
            <a:avLst/>
          </a:prstGeom>
          <a:solidFill>
            <a:srgbClr val="FF8C6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2" name="Rectangle 70"/>
          <p:cNvSpPr/>
          <p:nvPr/>
        </p:nvSpPr>
        <p:spPr>
          <a:xfrm>
            <a:off x="5500688" y="6045200"/>
            <a:ext cx="1187450" cy="1588"/>
          </a:xfrm>
          <a:prstGeom prst="rect">
            <a:avLst/>
          </a:prstGeom>
          <a:solidFill>
            <a:srgbClr val="FF8E7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3" name="Rectangle 71"/>
          <p:cNvSpPr/>
          <p:nvPr/>
        </p:nvSpPr>
        <p:spPr>
          <a:xfrm>
            <a:off x="5500688" y="6046788"/>
            <a:ext cx="1187450" cy="3175"/>
          </a:xfrm>
          <a:prstGeom prst="rect">
            <a:avLst/>
          </a:prstGeom>
          <a:solidFill>
            <a:srgbClr val="FF8F7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4" name="Rectangle 72"/>
          <p:cNvSpPr/>
          <p:nvPr/>
        </p:nvSpPr>
        <p:spPr>
          <a:xfrm>
            <a:off x="5500688" y="6049963"/>
            <a:ext cx="1187450" cy="1587"/>
          </a:xfrm>
          <a:prstGeom prst="rect">
            <a:avLst/>
          </a:prstGeom>
          <a:solidFill>
            <a:srgbClr val="FF917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5" name="Rectangle 73"/>
          <p:cNvSpPr/>
          <p:nvPr/>
        </p:nvSpPr>
        <p:spPr>
          <a:xfrm>
            <a:off x="5500688" y="6051550"/>
            <a:ext cx="1187450" cy="1588"/>
          </a:xfrm>
          <a:prstGeom prst="rect">
            <a:avLst/>
          </a:prstGeom>
          <a:solidFill>
            <a:srgbClr val="FF927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6" name="Rectangle 74"/>
          <p:cNvSpPr/>
          <p:nvPr/>
        </p:nvSpPr>
        <p:spPr>
          <a:xfrm>
            <a:off x="5500688" y="6053138"/>
            <a:ext cx="1187450" cy="1587"/>
          </a:xfrm>
          <a:prstGeom prst="rect">
            <a:avLst/>
          </a:prstGeom>
          <a:solidFill>
            <a:srgbClr val="FF947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7" name="Rectangle 75"/>
          <p:cNvSpPr/>
          <p:nvPr/>
        </p:nvSpPr>
        <p:spPr>
          <a:xfrm>
            <a:off x="5500688" y="6054725"/>
            <a:ext cx="1187450" cy="1588"/>
          </a:xfrm>
          <a:prstGeom prst="rect">
            <a:avLst/>
          </a:prstGeom>
          <a:solidFill>
            <a:srgbClr val="FF957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8" name="Rectangle 76"/>
          <p:cNvSpPr/>
          <p:nvPr/>
        </p:nvSpPr>
        <p:spPr>
          <a:xfrm>
            <a:off x="5500688" y="6056313"/>
            <a:ext cx="1187450" cy="3175"/>
          </a:xfrm>
          <a:prstGeom prst="rect">
            <a:avLst/>
          </a:prstGeom>
          <a:solidFill>
            <a:srgbClr val="FF967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29" name="Rectangle 77"/>
          <p:cNvSpPr/>
          <p:nvPr/>
        </p:nvSpPr>
        <p:spPr>
          <a:xfrm>
            <a:off x="5500688" y="6059488"/>
            <a:ext cx="1187450" cy="1587"/>
          </a:xfrm>
          <a:prstGeom prst="rect">
            <a:avLst/>
          </a:prstGeom>
          <a:solidFill>
            <a:srgbClr val="FF988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0" name="Rectangle 78"/>
          <p:cNvSpPr/>
          <p:nvPr/>
        </p:nvSpPr>
        <p:spPr>
          <a:xfrm>
            <a:off x="5500688" y="6061075"/>
            <a:ext cx="1187450" cy="3175"/>
          </a:xfrm>
          <a:prstGeom prst="rect">
            <a:avLst/>
          </a:prstGeom>
          <a:solidFill>
            <a:srgbClr val="FF9A8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1" name="Rectangle 79"/>
          <p:cNvSpPr/>
          <p:nvPr/>
        </p:nvSpPr>
        <p:spPr>
          <a:xfrm>
            <a:off x="5500688" y="6064250"/>
            <a:ext cx="1187450" cy="3175"/>
          </a:xfrm>
          <a:prstGeom prst="rect">
            <a:avLst/>
          </a:prstGeom>
          <a:solidFill>
            <a:srgbClr val="FF9C8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2" name="Rectangle 80"/>
          <p:cNvSpPr/>
          <p:nvPr/>
        </p:nvSpPr>
        <p:spPr>
          <a:xfrm>
            <a:off x="5500688" y="6067425"/>
            <a:ext cx="1187450" cy="1588"/>
          </a:xfrm>
          <a:prstGeom prst="rect">
            <a:avLst/>
          </a:prstGeom>
          <a:solidFill>
            <a:srgbClr val="FF9E8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3" name="Rectangle 81"/>
          <p:cNvSpPr/>
          <p:nvPr/>
        </p:nvSpPr>
        <p:spPr>
          <a:xfrm>
            <a:off x="5500688" y="6067425"/>
            <a:ext cx="1187450" cy="3175"/>
          </a:xfrm>
          <a:prstGeom prst="rect">
            <a:avLst/>
          </a:prstGeom>
          <a:solidFill>
            <a:srgbClr val="FF9F8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4" name="Rectangle 82"/>
          <p:cNvSpPr/>
          <p:nvPr/>
        </p:nvSpPr>
        <p:spPr>
          <a:xfrm>
            <a:off x="5500688" y="6070600"/>
            <a:ext cx="1187450" cy="1588"/>
          </a:xfrm>
          <a:prstGeom prst="rect">
            <a:avLst/>
          </a:prstGeom>
          <a:solidFill>
            <a:srgbClr val="FFA18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5" name="Rectangle 83"/>
          <p:cNvSpPr/>
          <p:nvPr/>
        </p:nvSpPr>
        <p:spPr>
          <a:xfrm>
            <a:off x="5500688" y="6072188"/>
            <a:ext cx="1187450" cy="1587"/>
          </a:xfrm>
          <a:prstGeom prst="rect">
            <a:avLst/>
          </a:prstGeom>
          <a:solidFill>
            <a:srgbClr val="FFA28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6" name="Rectangle 84"/>
          <p:cNvSpPr/>
          <p:nvPr/>
        </p:nvSpPr>
        <p:spPr>
          <a:xfrm>
            <a:off x="5500688" y="6073775"/>
            <a:ext cx="1187450" cy="1588"/>
          </a:xfrm>
          <a:prstGeom prst="rect">
            <a:avLst/>
          </a:prstGeom>
          <a:solidFill>
            <a:srgbClr val="FFA48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7" name="Rectangle 85"/>
          <p:cNvSpPr/>
          <p:nvPr/>
        </p:nvSpPr>
        <p:spPr>
          <a:xfrm>
            <a:off x="5500688" y="6075363"/>
            <a:ext cx="1187450" cy="3175"/>
          </a:xfrm>
          <a:prstGeom prst="rect">
            <a:avLst/>
          </a:prstGeom>
          <a:solidFill>
            <a:srgbClr val="FFA59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8" name="Rectangle 86"/>
          <p:cNvSpPr/>
          <p:nvPr/>
        </p:nvSpPr>
        <p:spPr>
          <a:xfrm>
            <a:off x="5500688" y="6078538"/>
            <a:ext cx="1187450" cy="1587"/>
          </a:xfrm>
          <a:prstGeom prst="rect">
            <a:avLst/>
          </a:prstGeom>
          <a:solidFill>
            <a:srgbClr val="FFA79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39" name="Rectangle 87"/>
          <p:cNvSpPr/>
          <p:nvPr/>
        </p:nvSpPr>
        <p:spPr>
          <a:xfrm>
            <a:off x="5500688" y="6080125"/>
            <a:ext cx="1187450" cy="3175"/>
          </a:xfrm>
          <a:prstGeom prst="rect">
            <a:avLst/>
          </a:prstGeom>
          <a:solidFill>
            <a:srgbClr val="FFA99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0" name="Rectangle 88"/>
          <p:cNvSpPr/>
          <p:nvPr/>
        </p:nvSpPr>
        <p:spPr>
          <a:xfrm>
            <a:off x="5500688" y="6083300"/>
            <a:ext cx="1187450" cy="1588"/>
          </a:xfrm>
          <a:prstGeom prst="rect">
            <a:avLst/>
          </a:prstGeom>
          <a:solidFill>
            <a:srgbClr val="FFAB9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1" name="Rectangle 89"/>
          <p:cNvSpPr/>
          <p:nvPr/>
        </p:nvSpPr>
        <p:spPr>
          <a:xfrm>
            <a:off x="5500688" y="6084888"/>
            <a:ext cx="1187450" cy="1587"/>
          </a:xfrm>
          <a:prstGeom prst="rect">
            <a:avLst/>
          </a:prstGeom>
          <a:solidFill>
            <a:srgbClr val="FFAC9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2" name="Rectangle 90"/>
          <p:cNvSpPr/>
          <p:nvPr/>
        </p:nvSpPr>
        <p:spPr>
          <a:xfrm>
            <a:off x="5500688" y="6086475"/>
            <a:ext cx="1187450" cy="1588"/>
          </a:xfrm>
          <a:prstGeom prst="rect">
            <a:avLst/>
          </a:prstGeom>
          <a:solidFill>
            <a:srgbClr val="FFAE9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3" name="Rectangle 91"/>
          <p:cNvSpPr/>
          <p:nvPr/>
        </p:nvSpPr>
        <p:spPr>
          <a:xfrm>
            <a:off x="5500688" y="6088063"/>
            <a:ext cx="1187450" cy="3175"/>
          </a:xfrm>
          <a:prstGeom prst="rect">
            <a:avLst/>
          </a:prstGeom>
          <a:solidFill>
            <a:srgbClr val="FFAE9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4" name="Rectangle 92"/>
          <p:cNvSpPr/>
          <p:nvPr/>
        </p:nvSpPr>
        <p:spPr>
          <a:xfrm>
            <a:off x="5500688" y="6091238"/>
            <a:ext cx="1187450" cy="1587"/>
          </a:xfrm>
          <a:prstGeom prst="rect">
            <a:avLst/>
          </a:prstGeom>
          <a:solidFill>
            <a:srgbClr val="FFB0A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5" name="Rectangle 93"/>
          <p:cNvSpPr/>
          <p:nvPr/>
        </p:nvSpPr>
        <p:spPr>
          <a:xfrm>
            <a:off x="5500688" y="6092825"/>
            <a:ext cx="1187450" cy="1588"/>
          </a:xfrm>
          <a:prstGeom prst="rect">
            <a:avLst/>
          </a:prstGeom>
          <a:solidFill>
            <a:srgbClr val="FFB2A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6" name="Rectangle 94"/>
          <p:cNvSpPr/>
          <p:nvPr/>
        </p:nvSpPr>
        <p:spPr>
          <a:xfrm>
            <a:off x="5500688" y="6092825"/>
            <a:ext cx="1187450" cy="3175"/>
          </a:xfrm>
          <a:prstGeom prst="rect">
            <a:avLst/>
          </a:prstGeom>
          <a:solidFill>
            <a:srgbClr val="FFB3A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7" name="Rectangle 95"/>
          <p:cNvSpPr/>
          <p:nvPr/>
        </p:nvSpPr>
        <p:spPr>
          <a:xfrm>
            <a:off x="5500688" y="6096000"/>
            <a:ext cx="1187450" cy="1588"/>
          </a:xfrm>
          <a:prstGeom prst="rect">
            <a:avLst/>
          </a:prstGeom>
          <a:solidFill>
            <a:srgbClr val="FFB5A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8" name="Rectangle 96"/>
          <p:cNvSpPr/>
          <p:nvPr/>
        </p:nvSpPr>
        <p:spPr>
          <a:xfrm>
            <a:off x="5500688" y="6097588"/>
            <a:ext cx="1187450" cy="1587"/>
          </a:xfrm>
          <a:prstGeom prst="rect">
            <a:avLst/>
          </a:prstGeom>
          <a:solidFill>
            <a:srgbClr val="FFB6A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49" name="Rectangle 97"/>
          <p:cNvSpPr/>
          <p:nvPr/>
        </p:nvSpPr>
        <p:spPr>
          <a:xfrm>
            <a:off x="5500688" y="6099175"/>
            <a:ext cx="1187450" cy="3175"/>
          </a:xfrm>
          <a:prstGeom prst="rect">
            <a:avLst/>
          </a:prstGeom>
          <a:solidFill>
            <a:srgbClr val="FFB8A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0" name="Rectangle 98"/>
          <p:cNvSpPr/>
          <p:nvPr/>
        </p:nvSpPr>
        <p:spPr>
          <a:xfrm>
            <a:off x="5500688" y="6102350"/>
            <a:ext cx="1187450" cy="3175"/>
          </a:xfrm>
          <a:prstGeom prst="rect">
            <a:avLst/>
          </a:prstGeom>
          <a:solidFill>
            <a:srgbClr val="FFBAA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1" name="Rectangle 99"/>
          <p:cNvSpPr/>
          <p:nvPr/>
        </p:nvSpPr>
        <p:spPr>
          <a:xfrm>
            <a:off x="5500688" y="6105525"/>
            <a:ext cx="1187450" cy="1588"/>
          </a:xfrm>
          <a:prstGeom prst="rect">
            <a:avLst/>
          </a:prstGeom>
          <a:solidFill>
            <a:srgbClr val="FFBCA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2" name="Rectangle 100"/>
          <p:cNvSpPr/>
          <p:nvPr/>
        </p:nvSpPr>
        <p:spPr>
          <a:xfrm>
            <a:off x="5500688" y="6105525"/>
            <a:ext cx="1187450" cy="3175"/>
          </a:xfrm>
          <a:prstGeom prst="rect">
            <a:avLst/>
          </a:prstGeom>
          <a:solidFill>
            <a:srgbClr val="FFBDB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3" name="Rectangle 101"/>
          <p:cNvSpPr/>
          <p:nvPr/>
        </p:nvSpPr>
        <p:spPr>
          <a:xfrm>
            <a:off x="5500688" y="6108700"/>
            <a:ext cx="1187450" cy="1588"/>
          </a:xfrm>
          <a:prstGeom prst="rect">
            <a:avLst/>
          </a:prstGeom>
          <a:solidFill>
            <a:srgbClr val="FFBFB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4" name="Rectangle 102"/>
          <p:cNvSpPr/>
          <p:nvPr/>
        </p:nvSpPr>
        <p:spPr>
          <a:xfrm>
            <a:off x="5500688" y="6110288"/>
            <a:ext cx="1187450" cy="1587"/>
          </a:xfrm>
          <a:prstGeom prst="rect">
            <a:avLst/>
          </a:prstGeom>
          <a:solidFill>
            <a:srgbClr val="FFC0B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5" name="Rectangle 103"/>
          <p:cNvSpPr/>
          <p:nvPr/>
        </p:nvSpPr>
        <p:spPr>
          <a:xfrm>
            <a:off x="5500688" y="6111875"/>
            <a:ext cx="1187450" cy="3175"/>
          </a:xfrm>
          <a:prstGeom prst="rect">
            <a:avLst/>
          </a:prstGeom>
          <a:solidFill>
            <a:srgbClr val="FFC1B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6" name="Rectangle 104"/>
          <p:cNvSpPr/>
          <p:nvPr/>
        </p:nvSpPr>
        <p:spPr>
          <a:xfrm>
            <a:off x="5500688" y="6115050"/>
            <a:ext cx="1187450" cy="3175"/>
          </a:xfrm>
          <a:prstGeom prst="rect">
            <a:avLst/>
          </a:prstGeom>
          <a:solidFill>
            <a:srgbClr val="FFC3B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7" name="Rectangle 105"/>
          <p:cNvSpPr/>
          <p:nvPr/>
        </p:nvSpPr>
        <p:spPr>
          <a:xfrm>
            <a:off x="5500688" y="6118225"/>
            <a:ext cx="1187450" cy="1588"/>
          </a:xfrm>
          <a:prstGeom prst="rect">
            <a:avLst/>
          </a:prstGeom>
          <a:solidFill>
            <a:srgbClr val="FFC5B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8" name="Rectangle 106"/>
          <p:cNvSpPr/>
          <p:nvPr/>
        </p:nvSpPr>
        <p:spPr>
          <a:xfrm>
            <a:off x="5500688" y="6119813"/>
            <a:ext cx="1187450" cy="3175"/>
          </a:xfrm>
          <a:prstGeom prst="rect">
            <a:avLst/>
          </a:prstGeom>
          <a:solidFill>
            <a:srgbClr val="FFC7B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59" name="Rectangle 107"/>
          <p:cNvSpPr/>
          <p:nvPr/>
        </p:nvSpPr>
        <p:spPr>
          <a:xfrm>
            <a:off x="5500688" y="6122988"/>
            <a:ext cx="1187450" cy="3175"/>
          </a:xfrm>
          <a:prstGeom prst="rect">
            <a:avLst/>
          </a:prstGeom>
          <a:solidFill>
            <a:srgbClr val="FFC9B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0" name="Rectangle 108"/>
          <p:cNvSpPr/>
          <p:nvPr/>
        </p:nvSpPr>
        <p:spPr>
          <a:xfrm>
            <a:off x="5500688" y="6126163"/>
            <a:ext cx="1187450" cy="1587"/>
          </a:xfrm>
          <a:prstGeom prst="rect">
            <a:avLst/>
          </a:prstGeom>
          <a:solidFill>
            <a:srgbClr val="FFCBC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1" name="Rectangle 109"/>
          <p:cNvSpPr/>
          <p:nvPr/>
        </p:nvSpPr>
        <p:spPr>
          <a:xfrm>
            <a:off x="5500688" y="6126163"/>
            <a:ext cx="1187450" cy="3175"/>
          </a:xfrm>
          <a:prstGeom prst="rect">
            <a:avLst/>
          </a:prstGeom>
          <a:solidFill>
            <a:srgbClr val="FFCCC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2" name="Rectangle 110"/>
          <p:cNvSpPr/>
          <p:nvPr/>
        </p:nvSpPr>
        <p:spPr>
          <a:xfrm>
            <a:off x="5500688" y="6129338"/>
            <a:ext cx="1187450" cy="3175"/>
          </a:xfrm>
          <a:prstGeom prst="rect">
            <a:avLst/>
          </a:prstGeom>
          <a:solidFill>
            <a:srgbClr val="FFCDC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3" name="Rectangle 111"/>
          <p:cNvSpPr/>
          <p:nvPr/>
        </p:nvSpPr>
        <p:spPr>
          <a:xfrm>
            <a:off x="5500688" y="6132513"/>
            <a:ext cx="1187450" cy="1587"/>
          </a:xfrm>
          <a:prstGeom prst="rect">
            <a:avLst/>
          </a:prstGeom>
          <a:solidFill>
            <a:srgbClr val="FFCFC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4" name="Rectangle 112"/>
          <p:cNvSpPr/>
          <p:nvPr/>
        </p:nvSpPr>
        <p:spPr>
          <a:xfrm>
            <a:off x="5500688" y="6134100"/>
            <a:ext cx="1187450" cy="3175"/>
          </a:xfrm>
          <a:prstGeom prst="rect">
            <a:avLst/>
          </a:prstGeom>
          <a:solidFill>
            <a:srgbClr val="FFD1C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5" name="Rectangle 113"/>
          <p:cNvSpPr/>
          <p:nvPr/>
        </p:nvSpPr>
        <p:spPr>
          <a:xfrm>
            <a:off x="5500688" y="6137275"/>
            <a:ext cx="1187450" cy="1588"/>
          </a:xfrm>
          <a:prstGeom prst="rect">
            <a:avLst/>
          </a:prstGeom>
          <a:solidFill>
            <a:srgbClr val="FFD3C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6" name="Rectangle 114"/>
          <p:cNvSpPr/>
          <p:nvPr/>
        </p:nvSpPr>
        <p:spPr>
          <a:xfrm>
            <a:off x="5500688" y="6138863"/>
            <a:ext cx="1187450" cy="4762"/>
          </a:xfrm>
          <a:prstGeom prst="rect">
            <a:avLst/>
          </a:prstGeom>
          <a:solidFill>
            <a:srgbClr val="FFD5C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7" name="Rectangle 115"/>
          <p:cNvSpPr/>
          <p:nvPr/>
        </p:nvSpPr>
        <p:spPr>
          <a:xfrm>
            <a:off x="5500688" y="6143625"/>
            <a:ext cx="1187450" cy="1588"/>
          </a:xfrm>
          <a:prstGeom prst="rect">
            <a:avLst/>
          </a:prstGeom>
          <a:solidFill>
            <a:srgbClr val="FFD7C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8" name="Rectangle 116"/>
          <p:cNvSpPr/>
          <p:nvPr/>
        </p:nvSpPr>
        <p:spPr>
          <a:xfrm>
            <a:off x="5500688" y="6145213"/>
            <a:ext cx="1187450" cy="3175"/>
          </a:xfrm>
          <a:prstGeom prst="rect">
            <a:avLst/>
          </a:prstGeom>
          <a:solidFill>
            <a:srgbClr val="FFD8D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69" name="Rectangle 117"/>
          <p:cNvSpPr/>
          <p:nvPr/>
        </p:nvSpPr>
        <p:spPr>
          <a:xfrm>
            <a:off x="5500688" y="6148388"/>
            <a:ext cx="1187450" cy="3175"/>
          </a:xfrm>
          <a:prstGeom prst="rect">
            <a:avLst/>
          </a:prstGeom>
          <a:solidFill>
            <a:srgbClr val="FFDAD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0" name="Rectangle 118"/>
          <p:cNvSpPr/>
          <p:nvPr/>
        </p:nvSpPr>
        <p:spPr>
          <a:xfrm>
            <a:off x="5500688" y="6151563"/>
            <a:ext cx="1187450" cy="1587"/>
          </a:xfrm>
          <a:prstGeom prst="rect">
            <a:avLst/>
          </a:prstGeom>
          <a:solidFill>
            <a:srgbClr val="FFDCD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1" name="Rectangle 119"/>
          <p:cNvSpPr/>
          <p:nvPr/>
        </p:nvSpPr>
        <p:spPr>
          <a:xfrm>
            <a:off x="5500688" y="6153150"/>
            <a:ext cx="1187450" cy="3175"/>
          </a:xfrm>
          <a:prstGeom prst="rect">
            <a:avLst/>
          </a:prstGeom>
          <a:solidFill>
            <a:srgbClr val="FFDDD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2" name="Rectangle 120"/>
          <p:cNvSpPr/>
          <p:nvPr/>
        </p:nvSpPr>
        <p:spPr>
          <a:xfrm>
            <a:off x="5500688" y="6156325"/>
            <a:ext cx="1187450" cy="3175"/>
          </a:xfrm>
          <a:prstGeom prst="rect">
            <a:avLst/>
          </a:prstGeom>
          <a:solidFill>
            <a:srgbClr val="FFDFD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3" name="Rectangle 121"/>
          <p:cNvSpPr/>
          <p:nvPr/>
        </p:nvSpPr>
        <p:spPr>
          <a:xfrm>
            <a:off x="5500688" y="6159500"/>
            <a:ext cx="1187450" cy="3175"/>
          </a:xfrm>
          <a:prstGeom prst="rect">
            <a:avLst/>
          </a:prstGeom>
          <a:solidFill>
            <a:srgbClr val="FFE0D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4" name="Rectangle 122"/>
          <p:cNvSpPr/>
          <p:nvPr/>
        </p:nvSpPr>
        <p:spPr>
          <a:xfrm>
            <a:off x="5500688" y="6162675"/>
            <a:ext cx="1187450" cy="3175"/>
          </a:xfrm>
          <a:prstGeom prst="rect">
            <a:avLst/>
          </a:prstGeom>
          <a:solidFill>
            <a:srgbClr val="FFE2D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5" name="Rectangle 123"/>
          <p:cNvSpPr/>
          <p:nvPr/>
        </p:nvSpPr>
        <p:spPr>
          <a:xfrm>
            <a:off x="5500688" y="6165850"/>
            <a:ext cx="1187450" cy="3175"/>
          </a:xfrm>
          <a:prstGeom prst="rect">
            <a:avLst/>
          </a:prstGeom>
          <a:solidFill>
            <a:srgbClr val="FFE4D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6" name="Rectangle 124"/>
          <p:cNvSpPr/>
          <p:nvPr/>
        </p:nvSpPr>
        <p:spPr>
          <a:xfrm>
            <a:off x="5500688" y="6169025"/>
            <a:ext cx="1187450" cy="3175"/>
          </a:xfrm>
          <a:prstGeom prst="rect">
            <a:avLst/>
          </a:prstGeom>
          <a:solidFill>
            <a:srgbClr val="FFE5E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7" name="Rectangle 125"/>
          <p:cNvSpPr/>
          <p:nvPr/>
        </p:nvSpPr>
        <p:spPr>
          <a:xfrm>
            <a:off x="5500688" y="6172200"/>
            <a:ext cx="1187450" cy="4763"/>
          </a:xfrm>
          <a:prstGeom prst="rect">
            <a:avLst/>
          </a:prstGeom>
          <a:solidFill>
            <a:srgbClr val="FFE7E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8" name="Rectangle 126"/>
          <p:cNvSpPr/>
          <p:nvPr/>
        </p:nvSpPr>
        <p:spPr>
          <a:xfrm>
            <a:off x="5500688" y="6176963"/>
            <a:ext cx="1187450" cy="1587"/>
          </a:xfrm>
          <a:prstGeom prst="rect">
            <a:avLst/>
          </a:prstGeom>
          <a:solidFill>
            <a:srgbClr val="FFE8E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79" name="Rectangle 127"/>
          <p:cNvSpPr/>
          <p:nvPr/>
        </p:nvSpPr>
        <p:spPr>
          <a:xfrm>
            <a:off x="5500688" y="6178550"/>
            <a:ext cx="1187450" cy="4763"/>
          </a:xfrm>
          <a:prstGeom prst="rect">
            <a:avLst/>
          </a:prstGeom>
          <a:solidFill>
            <a:srgbClr val="FFEAE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0" name="Rectangle 128"/>
          <p:cNvSpPr/>
          <p:nvPr/>
        </p:nvSpPr>
        <p:spPr>
          <a:xfrm>
            <a:off x="5500688" y="6183313"/>
            <a:ext cx="1187450" cy="1587"/>
          </a:xfrm>
          <a:prstGeom prst="rect">
            <a:avLst/>
          </a:prstGeom>
          <a:solidFill>
            <a:srgbClr val="FFECE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1" name="Rectangle 129"/>
          <p:cNvSpPr/>
          <p:nvPr/>
        </p:nvSpPr>
        <p:spPr>
          <a:xfrm>
            <a:off x="5500688" y="6184900"/>
            <a:ext cx="1187450" cy="6350"/>
          </a:xfrm>
          <a:prstGeom prst="rect">
            <a:avLst/>
          </a:prstGeom>
          <a:solidFill>
            <a:srgbClr val="FFEDE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2" name="Rectangle 130"/>
          <p:cNvSpPr/>
          <p:nvPr/>
        </p:nvSpPr>
        <p:spPr>
          <a:xfrm>
            <a:off x="5500688" y="6191250"/>
            <a:ext cx="1187450" cy="4763"/>
          </a:xfrm>
          <a:prstGeom prst="rect">
            <a:avLst/>
          </a:prstGeom>
          <a:solidFill>
            <a:srgbClr val="FFEEE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3" name="Rectangle 131"/>
          <p:cNvSpPr/>
          <p:nvPr/>
        </p:nvSpPr>
        <p:spPr>
          <a:xfrm>
            <a:off x="5500688" y="6196013"/>
            <a:ext cx="1187450" cy="3175"/>
          </a:xfrm>
          <a:prstGeom prst="rect">
            <a:avLst/>
          </a:prstGeom>
          <a:solidFill>
            <a:srgbClr val="FFF0E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4" name="Rectangle 132"/>
          <p:cNvSpPr/>
          <p:nvPr/>
        </p:nvSpPr>
        <p:spPr>
          <a:xfrm>
            <a:off x="5500688" y="6199188"/>
            <a:ext cx="1187450" cy="4762"/>
          </a:xfrm>
          <a:prstGeom prst="rect">
            <a:avLst/>
          </a:prstGeom>
          <a:solidFill>
            <a:srgbClr val="FFF2F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5" name="Rectangle 133"/>
          <p:cNvSpPr/>
          <p:nvPr/>
        </p:nvSpPr>
        <p:spPr>
          <a:xfrm>
            <a:off x="5500688" y="6203950"/>
            <a:ext cx="1187450" cy="6350"/>
          </a:xfrm>
          <a:prstGeom prst="rect">
            <a:avLst/>
          </a:prstGeom>
          <a:solidFill>
            <a:srgbClr val="FFF3F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6" name="Rectangle 134"/>
          <p:cNvSpPr/>
          <p:nvPr/>
        </p:nvSpPr>
        <p:spPr>
          <a:xfrm>
            <a:off x="5500688" y="6210300"/>
            <a:ext cx="1187450" cy="4763"/>
          </a:xfrm>
          <a:prstGeom prst="rect">
            <a:avLst/>
          </a:prstGeom>
          <a:solidFill>
            <a:srgbClr val="FFF5F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7" name="Rectangle 135"/>
          <p:cNvSpPr/>
          <p:nvPr/>
        </p:nvSpPr>
        <p:spPr>
          <a:xfrm>
            <a:off x="5500688" y="6215063"/>
            <a:ext cx="1187450" cy="7937"/>
          </a:xfrm>
          <a:prstGeom prst="rect">
            <a:avLst/>
          </a:prstGeom>
          <a:solidFill>
            <a:srgbClr val="FFF6F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8" name="Rectangle 136"/>
          <p:cNvSpPr/>
          <p:nvPr/>
        </p:nvSpPr>
        <p:spPr>
          <a:xfrm>
            <a:off x="5500688" y="6223000"/>
            <a:ext cx="1187450" cy="6350"/>
          </a:xfrm>
          <a:prstGeom prst="rect">
            <a:avLst/>
          </a:prstGeom>
          <a:solidFill>
            <a:srgbClr val="FFF8F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89" name="Rectangle 137"/>
          <p:cNvSpPr/>
          <p:nvPr/>
        </p:nvSpPr>
        <p:spPr>
          <a:xfrm>
            <a:off x="5500688" y="6229350"/>
            <a:ext cx="1187450" cy="7938"/>
          </a:xfrm>
          <a:prstGeom prst="rect">
            <a:avLst/>
          </a:prstGeom>
          <a:solidFill>
            <a:srgbClr val="FFF9F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90" name="Rectangle 138"/>
          <p:cNvSpPr/>
          <p:nvPr/>
        </p:nvSpPr>
        <p:spPr>
          <a:xfrm>
            <a:off x="5500688" y="6237288"/>
            <a:ext cx="1187450" cy="11112"/>
          </a:xfrm>
          <a:prstGeom prst="rect">
            <a:avLst/>
          </a:prstGeom>
          <a:solidFill>
            <a:srgbClr val="FFFBF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91" name="Rectangle 139"/>
          <p:cNvSpPr/>
          <p:nvPr/>
        </p:nvSpPr>
        <p:spPr>
          <a:xfrm>
            <a:off x="5500688" y="6248400"/>
            <a:ext cx="1187450" cy="9525"/>
          </a:xfrm>
          <a:prstGeom prst="rect">
            <a:avLst/>
          </a:prstGeom>
          <a:solidFill>
            <a:srgbClr val="FFFDF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92" name="Rectangle 140"/>
          <p:cNvSpPr/>
          <p:nvPr/>
        </p:nvSpPr>
        <p:spPr>
          <a:xfrm>
            <a:off x="5500688" y="6257925"/>
            <a:ext cx="1187450" cy="17463"/>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493" name="Rectangle 141"/>
          <p:cNvSpPr/>
          <p:nvPr/>
        </p:nvSpPr>
        <p:spPr>
          <a:xfrm rot="5400000">
            <a:off x="5872163" y="6096000"/>
            <a:ext cx="331787" cy="207963"/>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对策</a:t>
            </a:r>
            <a:endParaRPr lang="zh-CN" altLang="en-US" sz="1400" b="1" dirty="0">
              <a:latin typeface="Tahoma" panose="020B0604030504040204" pitchFamily="34" charset="0"/>
              <a:ea typeface="黑体" panose="02010609060101010101" pitchFamily="2" charset="-122"/>
            </a:endParaRPr>
          </a:p>
        </p:txBody>
      </p:sp>
      <p:sp>
        <p:nvSpPr>
          <p:cNvPr id="100494" name="Freeform 142"/>
          <p:cNvSpPr>
            <a:spLocks noEditPoints="1"/>
          </p:cNvSpPr>
          <p:nvPr/>
        </p:nvSpPr>
        <p:spPr>
          <a:xfrm>
            <a:off x="1349375" y="3389313"/>
            <a:ext cx="4037013" cy="2836862"/>
          </a:xfrm>
          <a:custGeom>
            <a:avLst/>
            <a:gdLst>
              <a:gd name="txL" fmla="*/ 0 w 5086"/>
              <a:gd name="txT" fmla="*/ 0 h 3575"/>
              <a:gd name="txR" fmla="*/ 5086 w 5086"/>
              <a:gd name="txB" fmla="*/ 3575 h 3575"/>
            </a:gdLst>
            <a:ahLst/>
            <a:cxnLst>
              <a:cxn ang="0">
                <a:pos x="4037013" y="2836862"/>
              </a:cxn>
              <a:cxn ang="0">
                <a:pos x="0" y="2836862"/>
              </a:cxn>
              <a:cxn ang="0">
                <a:pos x="0" y="24599"/>
              </a:cxn>
              <a:cxn ang="0">
                <a:pos x="829469" y="24599"/>
              </a:cxn>
              <a:cxn ang="0">
                <a:pos x="829469" y="39676"/>
              </a:cxn>
              <a:cxn ang="0">
                <a:pos x="10319" y="39676"/>
              </a:cxn>
              <a:cxn ang="0">
                <a:pos x="19844" y="31741"/>
              </a:cxn>
              <a:cxn ang="0">
                <a:pos x="19844" y="2828927"/>
              </a:cxn>
              <a:cxn ang="0">
                <a:pos x="10319" y="2820198"/>
              </a:cxn>
              <a:cxn ang="0">
                <a:pos x="4037013" y="2820198"/>
              </a:cxn>
              <a:cxn ang="0">
                <a:pos x="4037013" y="2836862"/>
              </a:cxn>
              <a:cxn ang="0">
                <a:pos x="815975" y="0"/>
              </a:cxn>
              <a:cxn ang="0">
                <a:pos x="891381" y="31741"/>
              </a:cxn>
              <a:cxn ang="0">
                <a:pos x="815975" y="64276"/>
              </a:cxn>
              <a:cxn ang="0">
                <a:pos x="815975" y="0"/>
              </a:cxn>
            </a:cxnLst>
            <a:rect l="txL" t="txT" r="txR" b="txB"/>
            <a:pathLst>
              <a:path w="5086" h="3575">
                <a:moveTo>
                  <a:pt x="5086" y="3575"/>
                </a:moveTo>
                <a:lnTo>
                  <a:pt x="0" y="3575"/>
                </a:lnTo>
                <a:lnTo>
                  <a:pt x="0" y="31"/>
                </a:lnTo>
                <a:lnTo>
                  <a:pt x="1045" y="31"/>
                </a:lnTo>
                <a:lnTo>
                  <a:pt x="1045" y="50"/>
                </a:lnTo>
                <a:lnTo>
                  <a:pt x="13" y="50"/>
                </a:lnTo>
                <a:lnTo>
                  <a:pt x="25" y="40"/>
                </a:lnTo>
                <a:lnTo>
                  <a:pt x="25" y="3565"/>
                </a:lnTo>
                <a:lnTo>
                  <a:pt x="13" y="3554"/>
                </a:lnTo>
                <a:lnTo>
                  <a:pt x="5086" y="3554"/>
                </a:lnTo>
                <a:lnTo>
                  <a:pt x="5086" y="3575"/>
                </a:lnTo>
                <a:close/>
                <a:moveTo>
                  <a:pt x="1028" y="0"/>
                </a:moveTo>
                <a:lnTo>
                  <a:pt x="1123" y="40"/>
                </a:lnTo>
                <a:lnTo>
                  <a:pt x="1028" y="81"/>
                </a:lnTo>
                <a:lnTo>
                  <a:pt x="1028" y="0"/>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pic>
        <p:nvPicPr>
          <p:cNvPr id="100495" name="Picture 143"/>
          <p:cNvPicPr>
            <a:picLocks noChangeAspect="1"/>
          </p:cNvPicPr>
          <p:nvPr/>
        </p:nvPicPr>
        <p:blipFill>
          <a:blip r:embed="rId6"/>
          <a:stretch>
            <a:fillRect/>
          </a:stretch>
        </p:blipFill>
        <p:spPr>
          <a:xfrm>
            <a:off x="4265613" y="4121150"/>
            <a:ext cx="841375" cy="219075"/>
          </a:xfrm>
          <a:prstGeom prst="rect">
            <a:avLst/>
          </a:prstGeom>
          <a:noFill/>
          <a:ln w="9525">
            <a:noFill/>
          </a:ln>
        </p:spPr>
      </p:pic>
      <p:pic>
        <p:nvPicPr>
          <p:cNvPr id="100496" name="Picture 144"/>
          <p:cNvPicPr>
            <a:picLocks noChangeAspect="1"/>
          </p:cNvPicPr>
          <p:nvPr/>
        </p:nvPicPr>
        <p:blipFill>
          <a:blip r:embed="rId7"/>
          <a:stretch>
            <a:fillRect/>
          </a:stretch>
        </p:blipFill>
        <p:spPr>
          <a:xfrm>
            <a:off x="4265613" y="4121150"/>
            <a:ext cx="841375" cy="219075"/>
          </a:xfrm>
          <a:prstGeom prst="rect">
            <a:avLst/>
          </a:prstGeom>
          <a:noFill/>
          <a:ln w="9525">
            <a:noFill/>
          </a:ln>
        </p:spPr>
      </p:pic>
      <p:sp>
        <p:nvSpPr>
          <p:cNvPr id="100497" name="Rectangle 145"/>
          <p:cNvSpPr/>
          <p:nvPr/>
        </p:nvSpPr>
        <p:spPr>
          <a:xfrm>
            <a:off x="4535488" y="4176713"/>
            <a:ext cx="347662" cy="203200"/>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要因</a:t>
            </a:r>
            <a:endParaRPr lang="zh-CN" altLang="en-US" sz="1400" b="1" dirty="0">
              <a:latin typeface="Tahoma" panose="020B0604030504040204" pitchFamily="34" charset="0"/>
              <a:ea typeface="黑体" panose="02010609060101010101" pitchFamily="2" charset="-122"/>
            </a:endParaRPr>
          </a:p>
        </p:txBody>
      </p:sp>
      <p:pic>
        <p:nvPicPr>
          <p:cNvPr id="100498" name="Picture 146"/>
          <p:cNvPicPr>
            <a:picLocks noChangeAspect="1"/>
          </p:cNvPicPr>
          <p:nvPr/>
        </p:nvPicPr>
        <p:blipFill>
          <a:blip r:embed="rId8"/>
          <a:stretch>
            <a:fillRect/>
          </a:stretch>
        </p:blipFill>
        <p:spPr>
          <a:xfrm>
            <a:off x="5667375" y="5175250"/>
            <a:ext cx="842963" cy="217488"/>
          </a:xfrm>
          <a:prstGeom prst="rect">
            <a:avLst/>
          </a:prstGeom>
          <a:noFill/>
          <a:ln w="9525">
            <a:noFill/>
          </a:ln>
        </p:spPr>
      </p:pic>
      <p:pic>
        <p:nvPicPr>
          <p:cNvPr id="100499" name="Picture 147"/>
          <p:cNvPicPr>
            <a:picLocks noChangeAspect="1"/>
          </p:cNvPicPr>
          <p:nvPr/>
        </p:nvPicPr>
        <p:blipFill>
          <a:blip r:embed="rId9"/>
          <a:stretch>
            <a:fillRect/>
          </a:stretch>
        </p:blipFill>
        <p:spPr>
          <a:xfrm>
            <a:off x="5667375" y="5180013"/>
            <a:ext cx="842963" cy="217487"/>
          </a:xfrm>
          <a:prstGeom prst="rect">
            <a:avLst/>
          </a:prstGeom>
          <a:noFill/>
          <a:ln w="9525">
            <a:noFill/>
          </a:ln>
        </p:spPr>
      </p:pic>
      <p:sp>
        <p:nvSpPr>
          <p:cNvPr id="100500" name="Rectangle 148"/>
          <p:cNvSpPr/>
          <p:nvPr/>
        </p:nvSpPr>
        <p:spPr>
          <a:xfrm>
            <a:off x="5938838" y="5229225"/>
            <a:ext cx="347662" cy="203200"/>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要因</a:t>
            </a:r>
            <a:endParaRPr lang="zh-CN" altLang="en-US" sz="1400" b="1" dirty="0">
              <a:latin typeface="Tahoma" panose="020B0604030504040204" pitchFamily="34" charset="0"/>
              <a:ea typeface="黑体" panose="02010609060101010101" pitchFamily="2" charset="-122"/>
            </a:endParaRPr>
          </a:p>
        </p:txBody>
      </p:sp>
      <p:sp>
        <p:nvSpPr>
          <p:cNvPr id="100501" name="Freeform 149"/>
          <p:cNvSpPr/>
          <p:nvPr/>
        </p:nvSpPr>
        <p:spPr>
          <a:xfrm>
            <a:off x="4773613" y="5175250"/>
            <a:ext cx="839787" cy="219075"/>
          </a:xfrm>
          <a:custGeom>
            <a:avLst/>
            <a:gdLst>
              <a:gd name="txL" fmla="*/ 0 w 1059"/>
              <a:gd name="txT" fmla="*/ 0 h 275"/>
              <a:gd name="txR" fmla="*/ 1059 w 1059"/>
              <a:gd name="txB" fmla="*/ 275 h 275"/>
            </a:gdLst>
            <a:ahLst/>
            <a:cxnLst>
              <a:cxn ang="0">
                <a:pos x="376675" y="0"/>
              </a:cxn>
              <a:cxn ang="0">
                <a:pos x="314821" y="2390"/>
              </a:cxn>
              <a:cxn ang="0">
                <a:pos x="275171" y="6373"/>
              </a:cxn>
              <a:cxn ang="0">
                <a:pos x="237900" y="9560"/>
              </a:cxn>
              <a:cxn ang="0">
                <a:pos x="203008" y="15136"/>
              </a:cxn>
              <a:cxn ang="0">
                <a:pos x="168116" y="21509"/>
              </a:cxn>
              <a:cxn ang="0">
                <a:pos x="137982" y="27882"/>
              </a:cxn>
              <a:cxn ang="0">
                <a:pos x="108641" y="35849"/>
              </a:cxn>
              <a:cxn ang="0">
                <a:pos x="83265" y="43018"/>
              </a:cxn>
              <a:cxn ang="0">
                <a:pos x="60268" y="52578"/>
              </a:cxn>
              <a:cxn ang="0">
                <a:pos x="41236" y="61341"/>
              </a:cxn>
              <a:cxn ang="0">
                <a:pos x="25376" y="71697"/>
              </a:cxn>
              <a:cxn ang="0">
                <a:pos x="13481" y="82054"/>
              </a:cxn>
              <a:cxn ang="0">
                <a:pos x="4758" y="91613"/>
              </a:cxn>
              <a:cxn ang="0">
                <a:pos x="0" y="103563"/>
              </a:cxn>
              <a:cxn ang="0">
                <a:pos x="0" y="114716"/>
              </a:cxn>
              <a:cxn ang="0">
                <a:pos x="4758" y="125072"/>
              </a:cxn>
              <a:cxn ang="0">
                <a:pos x="13481" y="135428"/>
              </a:cxn>
              <a:cxn ang="0">
                <a:pos x="25376" y="145784"/>
              </a:cxn>
              <a:cxn ang="0">
                <a:pos x="41236" y="156141"/>
              </a:cxn>
              <a:cxn ang="0">
                <a:pos x="60268" y="164904"/>
              </a:cxn>
              <a:cxn ang="0">
                <a:pos x="83265" y="173667"/>
              </a:cxn>
              <a:cxn ang="0">
                <a:pos x="108641" y="183226"/>
              </a:cxn>
              <a:cxn ang="0">
                <a:pos x="137982" y="189599"/>
              </a:cxn>
              <a:cxn ang="0">
                <a:pos x="168116" y="196769"/>
              </a:cxn>
              <a:cxn ang="0">
                <a:pos x="203008" y="202346"/>
              </a:cxn>
              <a:cxn ang="0">
                <a:pos x="237900" y="207125"/>
              </a:cxn>
              <a:cxn ang="0">
                <a:pos x="275171" y="211109"/>
              </a:cxn>
              <a:cxn ang="0">
                <a:pos x="314821" y="215092"/>
              </a:cxn>
              <a:cxn ang="0">
                <a:pos x="376675" y="217482"/>
              </a:cxn>
              <a:cxn ang="0">
                <a:pos x="463112" y="217482"/>
              </a:cxn>
              <a:cxn ang="0">
                <a:pos x="524966" y="215092"/>
              </a:cxn>
              <a:cxn ang="0">
                <a:pos x="564616" y="211109"/>
              </a:cxn>
              <a:cxn ang="0">
                <a:pos x="601887" y="207125"/>
              </a:cxn>
              <a:cxn ang="0">
                <a:pos x="638365" y="202346"/>
              </a:cxn>
              <a:cxn ang="0">
                <a:pos x="671671" y="196769"/>
              </a:cxn>
              <a:cxn ang="0">
                <a:pos x="701805" y="189599"/>
              </a:cxn>
              <a:cxn ang="0">
                <a:pos x="730353" y="183226"/>
              </a:cxn>
              <a:cxn ang="0">
                <a:pos x="756522" y="173667"/>
              </a:cxn>
              <a:cxn ang="0">
                <a:pos x="778726" y="164904"/>
              </a:cxn>
              <a:cxn ang="0">
                <a:pos x="798551" y="156141"/>
              </a:cxn>
              <a:cxn ang="0">
                <a:pos x="813618" y="145784"/>
              </a:cxn>
              <a:cxn ang="0">
                <a:pos x="826306" y="135428"/>
              </a:cxn>
              <a:cxn ang="0">
                <a:pos x="835029" y="125072"/>
              </a:cxn>
              <a:cxn ang="0">
                <a:pos x="839787" y="114716"/>
              </a:cxn>
              <a:cxn ang="0">
                <a:pos x="839787" y="103563"/>
              </a:cxn>
              <a:cxn ang="0">
                <a:pos x="835029" y="91613"/>
              </a:cxn>
              <a:cxn ang="0">
                <a:pos x="826306" y="82054"/>
              </a:cxn>
              <a:cxn ang="0">
                <a:pos x="813618" y="71697"/>
              </a:cxn>
              <a:cxn ang="0">
                <a:pos x="798551" y="61341"/>
              </a:cxn>
              <a:cxn ang="0">
                <a:pos x="778726" y="52578"/>
              </a:cxn>
              <a:cxn ang="0">
                <a:pos x="756522" y="43018"/>
              </a:cxn>
              <a:cxn ang="0">
                <a:pos x="730353" y="35849"/>
              </a:cxn>
              <a:cxn ang="0">
                <a:pos x="701805" y="27882"/>
              </a:cxn>
              <a:cxn ang="0">
                <a:pos x="671671" y="21509"/>
              </a:cxn>
              <a:cxn ang="0">
                <a:pos x="636779" y="15136"/>
              </a:cxn>
              <a:cxn ang="0">
                <a:pos x="601887" y="9560"/>
              </a:cxn>
              <a:cxn ang="0">
                <a:pos x="564616" y="6373"/>
              </a:cxn>
              <a:cxn ang="0">
                <a:pos x="524966" y="2390"/>
              </a:cxn>
              <a:cxn ang="0">
                <a:pos x="463112" y="0"/>
              </a:cxn>
            </a:cxnLst>
            <a:rect l="txL" t="txT" r="txR" b="txB"/>
            <a:pathLst>
              <a:path w="1059" h="275">
                <a:moveTo>
                  <a:pt x="530" y="0"/>
                </a:moveTo>
                <a:lnTo>
                  <a:pt x="475" y="0"/>
                </a:lnTo>
                <a:lnTo>
                  <a:pt x="424" y="1"/>
                </a:lnTo>
                <a:lnTo>
                  <a:pt x="397" y="3"/>
                </a:lnTo>
                <a:lnTo>
                  <a:pt x="372" y="4"/>
                </a:lnTo>
                <a:lnTo>
                  <a:pt x="347" y="8"/>
                </a:lnTo>
                <a:lnTo>
                  <a:pt x="322" y="9"/>
                </a:lnTo>
                <a:lnTo>
                  <a:pt x="300" y="12"/>
                </a:lnTo>
                <a:lnTo>
                  <a:pt x="277" y="16"/>
                </a:lnTo>
                <a:lnTo>
                  <a:pt x="256" y="19"/>
                </a:lnTo>
                <a:lnTo>
                  <a:pt x="233" y="22"/>
                </a:lnTo>
                <a:lnTo>
                  <a:pt x="212" y="27"/>
                </a:lnTo>
                <a:lnTo>
                  <a:pt x="193" y="30"/>
                </a:lnTo>
                <a:lnTo>
                  <a:pt x="174" y="35"/>
                </a:lnTo>
                <a:lnTo>
                  <a:pt x="155" y="40"/>
                </a:lnTo>
                <a:lnTo>
                  <a:pt x="137" y="45"/>
                </a:lnTo>
                <a:lnTo>
                  <a:pt x="120" y="49"/>
                </a:lnTo>
                <a:lnTo>
                  <a:pt x="105" y="54"/>
                </a:lnTo>
                <a:lnTo>
                  <a:pt x="90" y="59"/>
                </a:lnTo>
                <a:lnTo>
                  <a:pt x="76" y="66"/>
                </a:lnTo>
                <a:lnTo>
                  <a:pt x="63" y="70"/>
                </a:lnTo>
                <a:lnTo>
                  <a:pt x="52" y="77"/>
                </a:lnTo>
                <a:lnTo>
                  <a:pt x="42" y="83"/>
                </a:lnTo>
                <a:lnTo>
                  <a:pt x="32" y="90"/>
                </a:lnTo>
                <a:lnTo>
                  <a:pt x="23" y="96"/>
                </a:lnTo>
                <a:lnTo>
                  <a:pt x="17" y="103"/>
                </a:lnTo>
                <a:lnTo>
                  <a:pt x="11" y="109"/>
                </a:lnTo>
                <a:lnTo>
                  <a:pt x="6" y="115"/>
                </a:lnTo>
                <a:lnTo>
                  <a:pt x="2" y="122"/>
                </a:lnTo>
                <a:lnTo>
                  <a:pt x="0" y="130"/>
                </a:lnTo>
                <a:lnTo>
                  <a:pt x="0" y="136"/>
                </a:lnTo>
                <a:lnTo>
                  <a:pt x="0" y="144"/>
                </a:lnTo>
                <a:lnTo>
                  <a:pt x="2" y="151"/>
                </a:lnTo>
                <a:lnTo>
                  <a:pt x="6" y="157"/>
                </a:lnTo>
                <a:lnTo>
                  <a:pt x="11" y="164"/>
                </a:lnTo>
                <a:lnTo>
                  <a:pt x="17" y="170"/>
                </a:lnTo>
                <a:lnTo>
                  <a:pt x="23" y="178"/>
                </a:lnTo>
                <a:lnTo>
                  <a:pt x="32" y="183"/>
                </a:lnTo>
                <a:lnTo>
                  <a:pt x="42" y="189"/>
                </a:lnTo>
                <a:lnTo>
                  <a:pt x="52" y="196"/>
                </a:lnTo>
                <a:lnTo>
                  <a:pt x="63" y="202"/>
                </a:lnTo>
                <a:lnTo>
                  <a:pt x="76" y="207"/>
                </a:lnTo>
                <a:lnTo>
                  <a:pt x="90" y="213"/>
                </a:lnTo>
                <a:lnTo>
                  <a:pt x="105" y="218"/>
                </a:lnTo>
                <a:lnTo>
                  <a:pt x="120" y="223"/>
                </a:lnTo>
                <a:lnTo>
                  <a:pt x="137" y="230"/>
                </a:lnTo>
                <a:lnTo>
                  <a:pt x="155" y="234"/>
                </a:lnTo>
                <a:lnTo>
                  <a:pt x="174" y="238"/>
                </a:lnTo>
                <a:lnTo>
                  <a:pt x="193" y="242"/>
                </a:lnTo>
                <a:lnTo>
                  <a:pt x="212" y="247"/>
                </a:lnTo>
                <a:lnTo>
                  <a:pt x="233" y="250"/>
                </a:lnTo>
                <a:lnTo>
                  <a:pt x="256" y="254"/>
                </a:lnTo>
                <a:lnTo>
                  <a:pt x="277" y="257"/>
                </a:lnTo>
                <a:lnTo>
                  <a:pt x="300" y="260"/>
                </a:lnTo>
                <a:lnTo>
                  <a:pt x="322" y="263"/>
                </a:lnTo>
                <a:lnTo>
                  <a:pt x="347" y="265"/>
                </a:lnTo>
                <a:lnTo>
                  <a:pt x="372" y="268"/>
                </a:lnTo>
                <a:lnTo>
                  <a:pt x="397" y="270"/>
                </a:lnTo>
                <a:lnTo>
                  <a:pt x="424" y="271"/>
                </a:lnTo>
                <a:lnTo>
                  <a:pt x="475" y="273"/>
                </a:lnTo>
                <a:lnTo>
                  <a:pt x="530" y="275"/>
                </a:lnTo>
                <a:lnTo>
                  <a:pt x="584" y="273"/>
                </a:lnTo>
                <a:lnTo>
                  <a:pt x="635" y="271"/>
                </a:lnTo>
                <a:lnTo>
                  <a:pt x="662" y="270"/>
                </a:lnTo>
                <a:lnTo>
                  <a:pt x="687" y="268"/>
                </a:lnTo>
                <a:lnTo>
                  <a:pt x="712" y="265"/>
                </a:lnTo>
                <a:lnTo>
                  <a:pt x="736" y="263"/>
                </a:lnTo>
                <a:lnTo>
                  <a:pt x="759" y="260"/>
                </a:lnTo>
                <a:lnTo>
                  <a:pt x="782" y="257"/>
                </a:lnTo>
                <a:lnTo>
                  <a:pt x="805" y="254"/>
                </a:lnTo>
                <a:lnTo>
                  <a:pt x="826" y="250"/>
                </a:lnTo>
                <a:lnTo>
                  <a:pt x="847" y="247"/>
                </a:lnTo>
                <a:lnTo>
                  <a:pt x="866" y="242"/>
                </a:lnTo>
                <a:lnTo>
                  <a:pt x="885" y="238"/>
                </a:lnTo>
                <a:lnTo>
                  <a:pt x="904" y="234"/>
                </a:lnTo>
                <a:lnTo>
                  <a:pt x="921" y="230"/>
                </a:lnTo>
                <a:lnTo>
                  <a:pt x="939" y="223"/>
                </a:lnTo>
                <a:lnTo>
                  <a:pt x="954" y="218"/>
                </a:lnTo>
                <a:lnTo>
                  <a:pt x="969" y="213"/>
                </a:lnTo>
                <a:lnTo>
                  <a:pt x="982" y="207"/>
                </a:lnTo>
                <a:lnTo>
                  <a:pt x="996" y="202"/>
                </a:lnTo>
                <a:lnTo>
                  <a:pt x="1007" y="196"/>
                </a:lnTo>
                <a:lnTo>
                  <a:pt x="1017" y="189"/>
                </a:lnTo>
                <a:lnTo>
                  <a:pt x="1026" y="183"/>
                </a:lnTo>
                <a:lnTo>
                  <a:pt x="1036" y="178"/>
                </a:lnTo>
                <a:lnTo>
                  <a:pt x="1042" y="170"/>
                </a:lnTo>
                <a:lnTo>
                  <a:pt x="1049" y="164"/>
                </a:lnTo>
                <a:lnTo>
                  <a:pt x="1053" y="157"/>
                </a:lnTo>
                <a:lnTo>
                  <a:pt x="1057" y="151"/>
                </a:lnTo>
                <a:lnTo>
                  <a:pt x="1059" y="144"/>
                </a:lnTo>
                <a:lnTo>
                  <a:pt x="1059" y="136"/>
                </a:lnTo>
                <a:lnTo>
                  <a:pt x="1059" y="130"/>
                </a:lnTo>
                <a:lnTo>
                  <a:pt x="1057" y="122"/>
                </a:lnTo>
                <a:lnTo>
                  <a:pt x="1053" y="115"/>
                </a:lnTo>
                <a:lnTo>
                  <a:pt x="1049" y="109"/>
                </a:lnTo>
                <a:lnTo>
                  <a:pt x="1042" y="103"/>
                </a:lnTo>
                <a:lnTo>
                  <a:pt x="1036" y="96"/>
                </a:lnTo>
                <a:lnTo>
                  <a:pt x="1026" y="90"/>
                </a:lnTo>
                <a:lnTo>
                  <a:pt x="1017" y="83"/>
                </a:lnTo>
                <a:lnTo>
                  <a:pt x="1007" y="77"/>
                </a:lnTo>
                <a:lnTo>
                  <a:pt x="996" y="70"/>
                </a:lnTo>
                <a:lnTo>
                  <a:pt x="982" y="66"/>
                </a:lnTo>
                <a:lnTo>
                  <a:pt x="969" y="59"/>
                </a:lnTo>
                <a:lnTo>
                  <a:pt x="954" y="54"/>
                </a:lnTo>
                <a:lnTo>
                  <a:pt x="939" y="49"/>
                </a:lnTo>
                <a:lnTo>
                  <a:pt x="921" y="45"/>
                </a:lnTo>
                <a:lnTo>
                  <a:pt x="904" y="40"/>
                </a:lnTo>
                <a:lnTo>
                  <a:pt x="885" y="35"/>
                </a:lnTo>
                <a:lnTo>
                  <a:pt x="866" y="30"/>
                </a:lnTo>
                <a:lnTo>
                  <a:pt x="847" y="27"/>
                </a:lnTo>
                <a:lnTo>
                  <a:pt x="826" y="22"/>
                </a:lnTo>
                <a:lnTo>
                  <a:pt x="803" y="19"/>
                </a:lnTo>
                <a:lnTo>
                  <a:pt x="782" y="16"/>
                </a:lnTo>
                <a:lnTo>
                  <a:pt x="759" y="12"/>
                </a:lnTo>
                <a:lnTo>
                  <a:pt x="736" y="9"/>
                </a:lnTo>
                <a:lnTo>
                  <a:pt x="712" y="8"/>
                </a:lnTo>
                <a:lnTo>
                  <a:pt x="687" y="4"/>
                </a:lnTo>
                <a:lnTo>
                  <a:pt x="662" y="3"/>
                </a:lnTo>
                <a:lnTo>
                  <a:pt x="635" y="1"/>
                </a:lnTo>
                <a:lnTo>
                  <a:pt x="584" y="0"/>
                </a:lnTo>
                <a:lnTo>
                  <a:pt x="530" y="0"/>
                </a:lnTo>
                <a:close/>
              </a:path>
            </a:pathLst>
          </a:custGeom>
          <a:solidFill>
            <a:srgbClr val="FFFFFF"/>
          </a:solidFill>
          <a:ln w="9525">
            <a:noFill/>
          </a:ln>
        </p:spPr>
        <p:txBody>
          <a:bodyPr/>
          <a:p>
            <a:endParaRPr lang="zh-CN" altLang="en-US" dirty="0">
              <a:latin typeface="Arial" panose="020B0604020202020204" pitchFamily="34" charset="0"/>
              <a:ea typeface="宋体" panose="02010600030101010101" pitchFamily="2" charset="-122"/>
            </a:endParaRPr>
          </a:p>
        </p:txBody>
      </p:sp>
      <p:sp>
        <p:nvSpPr>
          <p:cNvPr id="100502" name="Freeform 150"/>
          <p:cNvSpPr/>
          <p:nvPr/>
        </p:nvSpPr>
        <p:spPr>
          <a:xfrm>
            <a:off x="4773613" y="5175250"/>
            <a:ext cx="839787" cy="219075"/>
          </a:xfrm>
          <a:custGeom>
            <a:avLst/>
            <a:gdLst>
              <a:gd name="txL" fmla="*/ 0 w 1059"/>
              <a:gd name="txT" fmla="*/ 0 h 275"/>
              <a:gd name="txR" fmla="*/ 1059 w 1059"/>
              <a:gd name="txB" fmla="*/ 275 h 275"/>
            </a:gdLst>
            <a:ahLst/>
            <a:cxnLst>
              <a:cxn ang="0">
                <a:pos x="376675" y="0"/>
              </a:cxn>
              <a:cxn ang="0">
                <a:pos x="314821" y="2390"/>
              </a:cxn>
              <a:cxn ang="0">
                <a:pos x="275171" y="6373"/>
              </a:cxn>
              <a:cxn ang="0">
                <a:pos x="237900" y="9560"/>
              </a:cxn>
              <a:cxn ang="0">
                <a:pos x="203008" y="15136"/>
              </a:cxn>
              <a:cxn ang="0">
                <a:pos x="168116" y="21509"/>
              </a:cxn>
              <a:cxn ang="0">
                <a:pos x="137982" y="27882"/>
              </a:cxn>
              <a:cxn ang="0">
                <a:pos x="108641" y="35849"/>
              </a:cxn>
              <a:cxn ang="0">
                <a:pos x="83265" y="43018"/>
              </a:cxn>
              <a:cxn ang="0">
                <a:pos x="60268" y="52578"/>
              </a:cxn>
              <a:cxn ang="0">
                <a:pos x="41236" y="61341"/>
              </a:cxn>
              <a:cxn ang="0">
                <a:pos x="25376" y="71697"/>
              </a:cxn>
              <a:cxn ang="0">
                <a:pos x="13481" y="82054"/>
              </a:cxn>
              <a:cxn ang="0">
                <a:pos x="4758" y="91613"/>
              </a:cxn>
              <a:cxn ang="0">
                <a:pos x="0" y="103563"/>
              </a:cxn>
              <a:cxn ang="0">
                <a:pos x="0" y="114716"/>
              </a:cxn>
              <a:cxn ang="0">
                <a:pos x="4758" y="125072"/>
              </a:cxn>
              <a:cxn ang="0">
                <a:pos x="13481" y="135428"/>
              </a:cxn>
              <a:cxn ang="0">
                <a:pos x="25376" y="145784"/>
              </a:cxn>
              <a:cxn ang="0">
                <a:pos x="41236" y="156141"/>
              </a:cxn>
              <a:cxn ang="0">
                <a:pos x="60268" y="164904"/>
              </a:cxn>
              <a:cxn ang="0">
                <a:pos x="83265" y="173667"/>
              </a:cxn>
              <a:cxn ang="0">
                <a:pos x="108641" y="183226"/>
              </a:cxn>
              <a:cxn ang="0">
                <a:pos x="137982" y="189599"/>
              </a:cxn>
              <a:cxn ang="0">
                <a:pos x="168116" y="196769"/>
              </a:cxn>
              <a:cxn ang="0">
                <a:pos x="203008" y="202346"/>
              </a:cxn>
              <a:cxn ang="0">
                <a:pos x="237900" y="207125"/>
              </a:cxn>
              <a:cxn ang="0">
                <a:pos x="275171" y="211109"/>
              </a:cxn>
              <a:cxn ang="0">
                <a:pos x="314821" y="215092"/>
              </a:cxn>
              <a:cxn ang="0">
                <a:pos x="376675" y="217482"/>
              </a:cxn>
              <a:cxn ang="0">
                <a:pos x="463112" y="217482"/>
              </a:cxn>
              <a:cxn ang="0">
                <a:pos x="524966" y="215092"/>
              </a:cxn>
              <a:cxn ang="0">
                <a:pos x="564616" y="211109"/>
              </a:cxn>
              <a:cxn ang="0">
                <a:pos x="601887" y="207125"/>
              </a:cxn>
              <a:cxn ang="0">
                <a:pos x="638365" y="202346"/>
              </a:cxn>
              <a:cxn ang="0">
                <a:pos x="671671" y="196769"/>
              </a:cxn>
              <a:cxn ang="0">
                <a:pos x="701805" y="189599"/>
              </a:cxn>
              <a:cxn ang="0">
                <a:pos x="730353" y="183226"/>
              </a:cxn>
              <a:cxn ang="0">
                <a:pos x="756522" y="173667"/>
              </a:cxn>
              <a:cxn ang="0">
                <a:pos x="778726" y="164904"/>
              </a:cxn>
              <a:cxn ang="0">
                <a:pos x="798551" y="156141"/>
              </a:cxn>
              <a:cxn ang="0">
                <a:pos x="813618" y="145784"/>
              </a:cxn>
              <a:cxn ang="0">
                <a:pos x="826306" y="135428"/>
              </a:cxn>
              <a:cxn ang="0">
                <a:pos x="835029" y="125072"/>
              </a:cxn>
              <a:cxn ang="0">
                <a:pos x="839787" y="114716"/>
              </a:cxn>
              <a:cxn ang="0">
                <a:pos x="839787" y="103563"/>
              </a:cxn>
              <a:cxn ang="0">
                <a:pos x="835029" y="91613"/>
              </a:cxn>
              <a:cxn ang="0">
                <a:pos x="826306" y="82054"/>
              </a:cxn>
              <a:cxn ang="0">
                <a:pos x="813618" y="71697"/>
              </a:cxn>
              <a:cxn ang="0">
                <a:pos x="798551" y="61341"/>
              </a:cxn>
              <a:cxn ang="0">
                <a:pos x="778726" y="52578"/>
              </a:cxn>
              <a:cxn ang="0">
                <a:pos x="756522" y="43018"/>
              </a:cxn>
              <a:cxn ang="0">
                <a:pos x="730353" y="35849"/>
              </a:cxn>
              <a:cxn ang="0">
                <a:pos x="701805" y="27882"/>
              </a:cxn>
              <a:cxn ang="0">
                <a:pos x="671671" y="21509"/>
              </a:cxn>
              <a:cxn ang="0">
                <a:pos x="636779" y="15136"/>
              </a:cxn>
              <a:cxn ang="0">
                <a:pos x="601887" y="9560"/>
              </a:cxn>
              <a:cxn ang="0">
                <a:pos x="564616" y="6373"/>
              </a:cxn>
              <a:cxn ang="0">
                <a:pos x="524966" y="2390"/>
              </a:cxn>
              <a:cxn ang="0">
                <a:pos x="463112" y="0"/>
              </a:cxn>
            </a:cxnLst>
            <a:rect l="txL" t="txT" r="txR" b="txB"/>
            <a:pathLst>
              <a:path w="1059" h="275">
                <a:moveTo>
                  <a:pt x="530" y="0"/>
                </a:moveTo>
                <a:lnTo>
                  <a:pt x="475" y="0"/>
                </a:lnTo>
                <a:lnTo>
                  <a:pt x="424" y="1"/>
                </a:lnTo>
                <a:lnTo>
                  <a:pt x="397" y="3"/>
                </a:lnTo>
                <a:lnTo>
                  <a:pt x="372" y="4"/>
                </a:lnTo>
                <a:lnTo>
                  <a:pt x="347" y="8"/>
                </a:lnTo>
                <a:lnTo>
                  <a:pt x="322" y="9"/>
                </a:lnTo>
                <a:lnTo>
                  <a:pt x="300" y="12"/>
                </a:lnTo>
                <a:lnTo>
                  <a:pt x="277" y="16"/>
                </a:lnTo>
                <a:lnTo>
                  <a:pt x="256" y="19"/>
                </a:lnTo>
                <a:lnTo>
                  <a:pt x="233" y="22"/>
                </a:lnTo>
                <a:lnTo>
                  <a:pt x="212" y="27"/>
                </a:lnTo>
                <a:lnTo>
                  <a:pt x="193" y="30"/>
                </a:lnTo>
                <a:lnTo>
                  <a:pt x="174" y="35"/>
                </a:lnTo>
                <a:lnTo>
                  <a:pt x="155" y="40"/>
                </a:lnTo>
                <a:lnTo>
                  <a:pt x="137" y="45"/>
                </a:lnTo>
                <a:lnTo>
                  <a:pt x="120" y="49"/>
                </a:lnTo>
                <a:lnTo>
                  <a:pt x="105" y="54"/>
                </a:lnTo>
                <a:lnTo>
                  <a:pt x="90" y="59"/>
                </a:lnTo>
                <a:lnTo>
                  <a:pt x="76" y="66"/>
                </a:lnTo>
                <a:lnTo>
                  <a:pt x="63" y="70"/>
                </a:lnTo>
                <a:lnTo>
                  <a:pt x="52" y="77"/>
                </a:lnTo>
                <a:lnTo>
                  <a:pt x="42" y="83"/>
                </a:lnTo>
                <a:lnTo>
                  <a:pt x="32" y="90"/>
                </a:lnTo>
                <a:lnTo>
                  <a:pt x="23" y="96"/>
                </a:lnTo>
                <a:lnTo>
                  <a:pt x="17" y="103"/>
                </a:lnTo>
                <a:lnTo>
                  <a:pt x="11" y="109"/>
                </a:lnTo>
                <a:lnTo>
                  <a:pt x="6" y="115"/>
                </a:lnTo>
                <a:lnTo>
                  <a:pt x="2" y="122"/>
                </a:lnTo>
                <a:lnTo>
                  <a:pt x="0" y="130"/>
                </a:lnTo>
                <a:lnTo>
                  <a:pt x="0" y="136"/>
                </a:lnTo>
                <a:lnTo>
                  <a:pt x="0" y="144"/>
                </a:lnTo>
                <a:lnTo>
                  <a:pt x="2" y="151"/>
                </a:lnTo>
                <a:lnTo>
                  <a:pt x="6" y="157"/>
                </a:lnTo>
                <a:lnTo>
                  <a:pt x="11" y="164"/>
                </a:lnTo>
                <a:lnTo>
                  <a:pt x="17" y="170"/>
                </a:lnTo>
                <a:lnTo>
                  <a:pt x="23" y="178"/>
                </a:lnTo>
                <a:lnTo>
                  <a:pt x="32" y="183"/>
                </a:lnTo>
                <a:lnTo>
                  <a:pt x="42" y="189"/>
                </a:lnTo>
                <a:lnTo>
                  <a:pt x="52" y="196"/>
                </a:lnTo>
                <a:lnTo>
                  <a:pt x="63" y="202"/>
                </a:lnTo>
                <a:lnTo>
                  <a:pt x="76" y="207"/>
                </a:lnTo>
                <a:lnTo>
                  <a:pt x="90" y="213"/>
                </a:lnTo>
                <a:lnTo>
                  <a:pt x="105" y="218"/>
                </a:lnTo>
                <a:lnTo>
                  <a:pt x="120" y="223"/>
                </a:lnTo>
                <a:lnTo>
                  <a:pt x="137" y="230"/>
                </a:lnTo>
                <a:lnTo>
                  <a:pt x="155" y="234"/>
                </a:lnTo>
                <a:lnTo>
                  <a:pt x="174" y="238"/>
                </a:lnTo>
                <a:lnTo>
                  <a:pt x="193" y="242"/>
                </a:lnTo>
                <a:lnTo>
                  <a:pt x="212" y="247"/>
                </a:lnTo>
                <a:lnTo>
                  <a:pt x="233" y="250"/>
                </a:lnTo>
                <a:lnTo>
                  <a:pt x="256" y="254"/>
                </a:lnTo>
                <a:lnTo>
                  <a:pt x="277" y="257"/>
                </a:lnTo>
                <a:lnTo>
                  <a:pt x="300" y="260"/>
                </a:lnTo>
                <a:lnTo>
                  <a:pt x="322" y="263"/>
                </a:lnTo>
                <a:lnTo>
                  <a:pt x="347" y="265"/>
                </a:lnTo>
                <a:lnTo>
                  <a:pt x="372" y="268"/>
                </a:lnTo>
                <a:lnTo>
                  <a:pt x="397" y="270"/>
                </a:lnTo>
                <a:lnTo>
                  <a:pt x="424" y="271"/>
                </a:lnTo>
                <a:lnTo>
                  <a:pt x="475" y="273"/>
                </a:lnTo>
                <a:lnTo>
                  <a:pt x="530" y="275"/>
                </a:lnTo>
                <a:lnTo>
                  <a:pt x="584" y="273"/>
                </a:lnTo>
                <a:lnTo>
                  <a:pt x="635" y="271"/>
                </a:lnTo>
                <a:lnTo>
                  <a:pt x="662" y="270"/>
                </a:lnTo>
                <a:lnTo>
                  <a:pt x="687" y="268"/>
                </a:lnTo>
                <a:lnTo>
                  <a:pt x="712" y="265"/>
                </a:lnTo>
                <a:lnTo>
                  <a:pt x="736" y="263"/>
                </a:lnTo>
                <a:lnTo>
                  <a:pt x="759" y="260"/>
                </a:lnTo>
                <a:lnTo>
                  <a:pt x="782" y="257"/>
                </a:lnTo>
                <a:lnTo>
                  <a:pt x="805" y="254"/>
                </a:lnTo>
                <a:lnTo>
                  <a:pt x="826" y="250"/>
                </a:lnTo>
                <a:lnTo>
                  <a:pt x="847" y="247"/>
                </a:lnTo>
                <a:lnTo>
                  <a:pt x="866" y="242"/>
                </a:lnTo>
                <a:lnTo>
                  <a:pt x="885" y="238"/>
                </a:lnTo>
                <a:lnTo>
                  <a:pt x="904" y="234"/>
                </a:lnTo>
                <a:lnTo>
                  <a:pt x="921" y="230"/>
                </a:lnTo>
                <a:lnTo>
                  <a:pt x="939" y="223"/>
                </a:lnTo>
                <a:lnTo>
                  <a:pt x="954" y="218"/>
                </a:lnTo>
                <a:lnTo>
                  <a:pt x="969" y="213"/>
                </a:lnTo>
                <a:lnTo>
                  <a:pt x="982" y="207"/>
                </a:lnTo>
                <a:lnTo>
                  <a:pt x="996" y="202"/>
                </a:lnTo>
                <a:lnTo>
                  <a:pt x="1007" y="196"/>
                </a:lnTo>
                <a:lnTo>
                  <a:pt x="1017" y="189"/>
                </a:lnTo>
                <a:lnTo>
                  <a:pt x="1026" y="183"/>
                </a:lnTo>
                <a:lnTo>
                  <a:pt x="1036" y="178"/>
                </a:lnTo>
                <a:lnTo>
                  <a:pt x="1042" y="170"/>
                </a:lnTo>
                <a:lnTo>
                  <a:pt x="1049" y="164"/>
                </a:lnTo>
                <a:lnTo>
                  <a:pt x="1053" y="157"/>
                </a:lnTo>
                <a:lnTo>
                  <a:pt x="1057" y="151"/>
                </a:lnTo>
                <a:lnTo>
                  <a:pt x="1059" y="144"/>
                </a:lnTo>
                <a:lnTo>
                  <a:pt x="1059" y="136"/>
                </a:lnTo>
                <a:lnTo>
                  <a:pt x="1059" y="130"/>
                </a:lnTo>
                <a:lnTo>
                  <a:pt x="1057" y="122"/>
                </a:lnTo>
                <a:lnTo>
                  <a:pt x="1053" y="115"/>
                </a:lnTo>
                <a:lnTo>
                  <a:pt x="1049" y="109"/>
                </a:lnTo>
                <a:lnTo>
                  <a:pt x="1042" y="103"/>
                </a:lnTo>
                <a:lnTo>
                  <a:pt x="1036" y="96"/>
                </a:lnTo>
                <a:lnTo>
                  <a:pt x="1026" y="90"/>
                </a:lnTo>
                <a:lnTo>
                  <a:pt x="1017" y="83"/>
                </a:lnTo>
                <a:lnTo>
                  <a:pt x="1007" y="77"/>
                </a:lnTo>
                <a:lnTo>
                  <a:pt x="996" y="70"/>
                </a:lnTo>
                <a:lnTo>
                  <a:pt x="982" y="66"/>
                </a:lnTo>
                <a:lnTo>
                  <a:pt x="969" y="59"/>
                </a:lnTo>
                <a:lnTo>
                  <a:pt x="954" y="54"/>
                </a:lnTo>
                <a:lnTo>
                  <a:pt x="939" y="49"/>
                </a:lnTo>
                <a:lnTo>
                  <a:pt x="921" y="45"/>
                </a:lnTo>
                <a:lnTo>
                  <a:pt x="904" y="40"/>
                </a:lnTo>
                <a:lnTo>
                  <a:pt x="885" y="35"/>
                </a:lnTo>
                <a:lnTo>
                  <a:pt x="866" y="30"/>
                </a:lnTo>
                <a:lnTo>
                  <a:pt x="847" y="27"/>
                </a:lnTo>
                <a:lnTo>
                  <a:pt x="826" y="22"/>
                </a:lnTo>
                <a:lnTo>
                  <a:pt x="803" y="19"/>
                </a:lnTo>
                <a:lnTo>
                  <a:pt x="782" y="16"/>
                </a:lnTo>
                <a:lnTo>
                  <a:pt x="759" y="12"/>
                </a:lnTo>
                <a:lnTo>
                  <a:pt x="736" y="9"/>
                </a:lnTo>
                <a:lnTo>
                  <a:pt x="712" y="8"/>
                </a:lnTo>
                <a:lnTo>
                  <a:pt x="687" y="4"/>
                </a:lnTo>
                <a:lnTo>
                  <a:pt x="662" y="3"/>
                </a:lnTo>
                <a:lnTo>
                  <a:pt x="635" y="1"/>
                </a:lnTo>
                <a:lnTo>
                  <a:pt x="584" y="0"/>
                </a:lnTo>
                <a:lnTo>
                  <a:pt x="530" y="0"/>
                </a:lnTo>
              </a:path>
            </a:pathLst>
          </a:custGeom>
          <a:noFill/>
          <a:ln w="190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03" name="Line 151"/>
          <p:cNvSpPr/>
          <p:nvPr/>
        </p:nvSpPr>
        <p:spPr>
          <a:xfrm>
            <a:off x="4713288" y="5175250"/>
            <a:ext cx="955675" cy="219075"/>
          </a:xfrm>
          <a:prstGeom prst="line">
            <a:avLst/>
          </a:prstGeom>
          <a:ln w="38100" cap="flat" cmpd="sng">
            <a:solidFill>
              <a:srgbClr val="FF3300"/>
            </a:solidFill>
            <a:prstDash val="solid"/>
            <a:headEnd type="none" w="med" len="med"/>
            <a:tailEnd type="none" w="med" len="med"/>
          </a:ln>
        </p:spPr>
      </p:sp>
      <p:sp>
        <p:nvSpPr>
          <p:cNvPr id="100504" name="Line 152"/>
          <p:cNvSpPr/>
          <p:nvPr/>
        </p:nvSpPr>
        <p:spPr>
          <a:xfrm flipH="1">
            <a:off x="4713288" y="5175250"/>
            <a:ext cx="955675" cy="219075"/>
          </a:xfrm>
          <a:prstGeom prst="line">
            <a:avLst/>
          </a:prstGeom>
          <a:ln w="38100" cap="flat" cmpd="sng">
            <a:solidFill>
              <a:srgbClr val="FF3300"/>
            </a:solidFill>
            <a:prstDash val="solid"/>
            <a:headEnd type="none" w="med" len="med"/>
            <a:tailEnd type="none" w="med" len="med"/>
          </a:ln>
        </p:spPr>
      </p:sp>
      <p:sp>
        <p:nvSpPr>
          <p:cNvPr id="100505" name="Line 153"/>
          <p:cNvSpPr/>
          <p:nvPr/>
        </p:nvSpPr>
        <p:spPr>
          <a:xfrm>
            <a:off x="4713288" y="5175250"/>
            <a:ext cx="955675" cy="219075"/>
          </a:xfrm>
          <a:prstGeom prst="line">
            <a:avLst/>
          </a:prstGeom>
          <a:ln w="38100" cap="flat" cmpd="sng">
            <a:solidFill>
              <a:srgbClr val="FF3300"/>
            </a:solidFill>
            <a:prstDash val="solid"/>
            <a:headEnd type="none" w="med" len="med"/>
            <a:tailEnd type="none" w="med" len="med"/>
          </a:ln>
        </p:spPr>
      </p:sp>
      <p:sp>
        <p:nvSpPr>
          <p:cNvPr id="100506" name="Line 154"/>
          <p:cNvSpPr/>
          <p:nvPr/>
        </p:nvSpPr>
        <p:spPr>
          <a:xfrm flipH="1">
            <a:off x="4713288" y="5175250"/>
            <a:ext cx="955675" cy="219075"/>
          </a:xfrm>
          <a:prstGeom prst="line">
            <a:avLst/>
          </a:prstGeom>
          <a:ln w="38100" cap="flat" cmpd="sng">
            <a:solidFill>
              <a:srgbClr val="FF3300"/>
            </a:solidFill>
            <a:prstDash val="solid"/>
            <a:headEnd type="none" w="med" len="med"/>
            <a:tailEnd type="none" w="med" len="med"/>
          </a:ln>
        </p:spPr>
      </p:sp>
      <p:pic>
        <p:nvPicPr>
          <p:cNvPr id="100507" name="Picture 155"/>
          <p:cNvPicPr>
            <a:picLocks noChangeAspect="1"/>
          </p:cNvPicPr>
          <p:nvPr/>
        </p:nvPicPr>
        <p:blipFill>
          <a:blip r:embed="rId10"/>
          <a:stretch>
            <a:fillRect/>
          </a:stretch>
        </p:blipFill>
        <p:spPr>
          <a:xfrm>
            <a:off x="5219700" y="4646613"/>
            <a:ext cx="842963" cy="220662"/>
          </a:xfrm>
          <a:prstGeom prst="rect">
            <a:avLst/>
          </a:prstGeom>
          <a:noFill/>
          <a:ln w="9525">
            <a:noFill/>
          </a:ln>
        </p:spPr>
      </p:pic>
      <p:pic>
        <p:nvPicPr>
          <p:cNvPr id="100508" name="Picture 156"/>
          <p:cNvPicPr>
            <a:picLocks noChangeAspect="1"/>
          </p:cNvPicPr>
          <p:nvPr/>
        </p:nvPicPr>
        <p:blipFill>
          <a:blip r:embed="rId11"/>
          <a:stretch>
            <a:fillRect/>
          </a:stretch>
        </p:blipFill>
        <p:spPr>
          <a:xfrm>
            <a:off x="5219700" y="4673600"/>
            <a:ext cx="842963" cy="220663"/>
          </a:xfrm>
          <a:prstGeom prst="rect">
            <a:avLst/>
          </a:prstGeom>
          <a:noFill/>
          <a:ln w="9525">
            <a:noFill/>
          </a:ln>
        </p:spPr>
      </p:pic>
      <p:sp>
        <p:nvSpPr>
          <p:cNvPr id="100509" name="Rectangle 157"/>
          <p:cNvSpPr/>
          <p:nvPr/>
        </p:nvSpPr>
        <p:spPr>
          <a:xfrm>
            <a:off x="5491163" y="4700588"/>
            <a:ext cx="347662" cy="203200"/>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要因</a:t>
            </a:r>
            <a:endParaRPr lang="zh-CN" altLang="en-US" sz="1400" b="1" dirty="0">
              <a:latin typeface="Tahoma" panose="020B0604030504040204" pitchFamily="34" charset="0"/>
              <a:ea typeface="黑体" panose="02010609060101010101" pitchFamily="2" charset="-122"/>
            </a:endParaRPr>
          </a:p>
        </p:txBody>
      </p:sp>
      <p:sp>
        <p:nvSpPr>
          <p:cNvPr id="100510" name="Freeform 158"/>
          <p:cNvSpPr/>
          <p:nvPr/>
        </p:nvSpPr>
        <p:spPr>
          <a:xfrm>
            <a:off x="4267200" y="4459288"/>
            <a:ext cx="839788" cy="220662"/>
          </a:xfrm>
          <a:custGeom>
            <a:avLst/>
            <a:gdLst>
              <a:gd name="txL" fmla="*/ 0 w 1059"/>
              <a:gd name="txT" fmla="*/ 0 h 276"/>
              <a:gd name="txR" fmla="*/ 1059 w 1059"/>
              <a:gd name="txB" fmla="*/ 276 h 276"/>
            </a:gdLst>
            <a:ahLst/>
            <a:cxnLst>
              <a:cxn ang="0">
                <a:pos x="376675" y="800"/>
              </a:cxn>
              <a:cxn ang="0">
                <a:pos x="314821" y="3997"/>
              </a:cxn>
              <a:cxn ang="0">
                <a:pos x="275171" y="6396"/>
              </a:cxn>
              <a:cxn ang="0">
                <a:pos x="237107" y="11193"/>
              </a:cxn>
              <a:cxn ang="0">
                <a:pos x="201422" y="16789"/>
              </a:cxn>
              <a:cxn ang="0">
                <a:pos x="168116" y="21586"/>
              </a:cxn>
              <a:cxn ang="0">
                <a:pos x="137189" y="27982"/>
              </a:cxn>
              <a:cxn ang="0">
                <a:pos x="108641" y="35977"/>
              </a:cxn>
              <a:cxn ang="0">
                <a:pos x="83265" y="44772"/>
              </a:cxn>
              <a:cxn ang="0">
                <a:pos x="60268" y="53567"/>
              </a:cxn>
              <a:cxn ang="0">
                <a:pos x="40443" y="63160"/>
              </a:cxn>
              <a:cxn ang="0">
                <a:pos x="23790" y="73554"/>
              </a:cxn>
              <a:cxn ang="0">
                <a:pos x="11895" y="83148"/>
              </a:cxn>
              <a:cxn ang="0">
                <a:pos x="4758" y="93541"/>
              </a:cxn>
              <a:cxn ang="0">
                <a:pos x="0" y="105534"/>
              </a:cxn>
              <a:cxn ang="0">
                <a:pos x="0" y="116727"/>
              </a:cxn>
              <a:cxn ang="0">
                <a:pos x="4758" y="127120"/>
              </a:cxn>
              <a:cxn ang="0">
                <a:pos x="11895" y="139113"/>
              </a:cxn>
              <a:cxn ang="0">
                <a:pos x="23790" y="148707"/>
              </a:cxn>
              <a:cxn ang="0">
                <a:pos x="40443" y="158301"/>
              </a:cxn>
              <a:cxn ang="0">
                <a:pos x="60268" y="168694"/>
              </a:cxn>
              <a:cxn ang="0">
                <a:pos x="83265" y="177489"/>
              </a:cxn>
              <a:cxn ang="0">
                <a:pos x="108641" y="184684"/>
              </a:cxn>
              <a:cxn ang="0">
                <a:pos x="137189" y="192679"/>
              </a:cxn>
              <a:cxn ang="0">
                <a:pos x="168116" y="199075"/>
              </a:cxn>
              <a:cxn ang="0">
                <a:pos x="201422" y="205472"/>
              </a:cxn>
              <a:cxn ang="0">
                <a:pos x="237107" y="211068"/>
              </a:cxn>
              <a:cxn ang="0">
                <a:pos x="275171" y="214266"/>
              </a:cxn>
              <a:cxn ang="0">
                <a:pos x="314821" y="217464"/>
              </a:cxn>
              <a:cxn ang="0">
                <a:pos x="376675" y="220662"/>
              </a:cxn>
              <a:cxn ang="0">
                <a:pos x="463113" y="220662"/>
              </a:cxn>
              <a:cxn ang="0">
                <a:pos x="524967" y="217464"/>
              </a:cxn>
              <a:cxn ang="0">
                <a:pos x="563824" y="214266"/>
              </a:cxn>
              <a:cxn ang="0">
                <a:pos x="601888" y="211068"/>
              </a:cxn>
              <a:cxn ang="0">
                <a:pos x="636780" y="205472"/>
              </a:cxn>
              <a:cxn ang="0">
                <a:pos x="670086" y="199075"/>
              </a:cxn>
              <a:cxn ang="0">
                <a:pos x="701806" y="192679"/>
              </a:cxn>
              <a:cxn ang="0">
                <a:pos x="730354" y="184684"/>
              </a:cxn>
              <a:cxn ang="0">
                <a:pos x="756523" y="177489"/>
              </a:cxn>
              <a:cxn ang="0">
                <a:pos x="778727" y="168694"/>
              </a:cxn>
              <a:cxn ang="0">
                <a:pos x="796966" y="158301"/>
              </a:cxn>
              <a:cxn ang="0">
                <a:pos x="813619" y="148707"/>
              </a:cxn>
              <a:cxn ang="0">
                <a:pos x="825514" y="139113"/>
              </a:cxn>
              <a:cxn ang="0">
                <a:pos x="835030" y="127120"/>
              </a:cxn>
              <a:cxn ang="0">
                <a:pos x="838202" y="116727"/>
              </a:cxn>
              <a:cxn ang="0">
                <a:pos x="838202" y="105534"/>
              </a:cxn>
              <a:cxn ang="0">
                <a:pos x="835030" y="93541"/>
              </a:cxn>
              <a:cxn ang="0">
                <a:pos x="825514" y="83148"/>
              </a:cxn>
              <a:cxn ang="0">
                <a:pos x="813619" y="73554"/>
              </a:cxn>
              <a:cxn ang="0">
                <a:pos x="796966" y="63160"/>
              </a:cxn>
              <a:cxn ang="0">
                <a:pos x="778727" y="53567"/>
              </a:cxn>
              <a:cxn ang="0">
                <a:pos x="756523" y="44772"/>
              </a:cxn>
              <a:cxn ang="0">
                <a:pos x="730354" y="35977"/>
              </a:cxn>
              <a:cxn ang="0">
                <a:pos x="701806" y="27982"/>
              </a:cxn>
              <a:cxn ang="0">
                <a:pos x="670086" y="21586"/>
              </a:cxn>
              <a:cxn ang="0">
                <a:pos x="636780" y="16789"/>
              </a:cxn>
              <a:cxn ang="0">
                <a:pos x="601888" y="11193"/>
              </a:cxn>
              <a:cxn ang="0">
                <a:pos x="563824" y="6396"/>
              </a:cxn>
              <a:cxn ang="0">
                <a:pos x="524967" y="3997"/>
              </a:cxn>
              <a:cxn ang="0">
                <a:pos x="463113" y="800"/>
              </a:cxn>
            </a:cxnLst>
            <a:rect l="txL" t="txT" r="txR" b="txB"/>
            <a:pathLst>
              <a:path w="1059" h="276">
                <a:moveTo>
                  <a:pt x="528" y="0"/>
                </a:moveTo>
                <a:lnTo>
                  <a:pt x="475" y="1"/>
                </a:lnTo>
                <a:lnTo>
                  <a:pt x="421" y="3"/>
                </a:lnTo>
                <a:lnTo>
                  <a:pt x="397" y="5"/>
                </a:lnTo>
                <a:lnTo>
                  <a:pt x="372" y="6"/>
                </a:lnTo>
                <a:lnTo>
                  <a:pt x="347" y="8"/>
                </a:lnTo>
                <a:lnTo>
                  <a:pt x="322" y="11"/>
                </a:lnTo>
                <a:lnTo>
                  <a:pt x="299" y="14"/>
                </a:lnTo>
                <a:lnTo>
                  <a:pt x="276" y="18"/>
                </a:lnTo>
                <a:lnTo>
                  <a:pt x="254" y="21"/>
                </a:lnTo>
                <a:lnTo>
                  <a:pt x="233" y="24"/>
                </a:lnTo>
                <a:lnTo>
                  <a:pt x="212" y="27"/>
                </a:lnTo>
                <a:lnTo>
                  <a:pt x="193" y="32"/>
                </a:lnTo>
                <a:lnTo>
                  <a:pt x="173" y="35"/>
                </a:lnTo>
                <a:lnTo>
                  <a:pt x="154" y="40"/>
                </a:lnTo>
                <a:lnTo>
                  <a:pt x="137" y="45"/>
                </a:lnTo>
                <a:lnTo>
                  <a:pt x="120" y="50"/>
                </a:lnTo>
                <a:lnTo>
                  <a:pt x="105" y="56"/>
                </a:lnTo>
                <a:lnTo>
                  <a:pt x="90" y="61"/>
                </a:lnTo>
                <a:lnTo>
                  <a:pt x="76" y="67"/>
                </a:lnTo>
                <a:lnTo>
                  <a:pt x="63" y="72"/>
                </a:lnTo>
                <a:lnTo>
                  <a:pt x="51" y="79"/>
                </a:lnTo>
                <a:lnTo>
                  <a:pt x="40" y="85"/>
                </a:lnTo>
                <a:lnTo>
                  <a:pt x="30" y="92"/>
                </a:lnTo>
                <a:lnTo>
                  <a:pt x="23" y="98"/>
                </a:lnTo>
                <a:lnTo>
                  <a:pt x="15" y="104"/>
                </a:lnTo>
                <a:lnTo>
                  <a:pt x="9" y="111"/>
                </a:lnTo>
                <a:lnTo>
                  <a:pt x="6" y="117"/>
                </a:lnTo>
                <a:lnTo>
                  <a:pt x="2" y="124"/>
                </a:lnTo>
                <a:lnTo>
                  <a:pt x="0" y="132"/>
                </a:lnTo>
                <a:lnTo>
                  <a:pt x="0" y="138"/>
                </a:lnTo>
                <a:lnTo>
                  <a:pt x="0" y="146"/>
                </a:lnTo>
                <a:lnTo>
                  <a:pt x="2" y="153"/>
                </a:lnTo>
                <a:lnTo>
                  <a:pt x="6" y="159"/>
                </a:lnTo>
                <a:lnTo>
                  <a:pt x="9" y="165"/>
                </a:lnTo>
                <a:lnTo>
                  <a:pt x="15" y="174"/>
                </a:lnTo>
                <a:lnTo>
                  <a:pt x="23" y="180"/>
                </a:lnTo>
                <a:lnTo>
                  <a:pt x="30" y="186"/>
                </a:lnTo>
                <a:lnTo>
                  <a:pt x="40" y="193"/>
                </a:lnTo>
                <a:lnTo>
                  <a:pt x="51" y="198"/>
                </a:lnTo>
                <a:lnTo>
                  <a:pt x="63" y="204"/>
                </a:lnTo>
                <a:lnTo>
                  <a:pt x="76" y="211"/>
                </a:lnTo>
                <a:lnTo>
                  <a:pt x="90" y="215"/>
                </a:lnTo>
                <a:lnTo>
                  <a:pt x="105" y="222"/>
                </a:lnTo>
                <a:lnTo>
                  <a:pt x="120" y="227"/>
                </a:lnTo>
                <a:lnTo>
                  <a:pt x="137" y="231"/>
                </a:lnTo>
                <a:lnTo>
                  <a:pt x="154" y="236"/>
                </a:lnTo>
                <a:lnTo>
                  <a:pt x="173" y="241"/>
                </a:lnTo>
                <a:lnTo>
                  <a:pt x="193" y="244"/>
                </a:lnTo>
                <a:lnTo>
                  <a:pt x="212" y="249"/>
                </a:lnTo>
                <a:lnTo>
                  <a:pt x="233" y="252"/>
                </a:lnTo>
                <a:lnTo>
                  <a:pt x="254" y="257"/>
                </a:lnTo>
                <a:lnTo>
                  <a:pt x="276" y="260"/>
                </a:lnTo>
                <a:lnTo>
                  <a:pt x="299" y="264"/>
                </a:lnTo>
                <a:lnTo>
                  <a:pt x="322" y="265"/>
                </a:lnTo>
                <a:lnTo>
                  <a:pt x="347" y="268"/>
                </a:lnTo>
                <a:lnTo>
                  <a:pt x="372" y="270"/>
                </a:lnTo>
                <a:lnTo>
                  <a:pt x="397" y="272"/>
                </a:lnTo>
                <a:lnTo>
                  <a:pt x="421" y="273"/>
                </a:lnTo>
                <a:lnTo>
                  <a:pt x="475" y="276"/>
                </a:lnTo>
                <a:lnTo>
                  <a:pt x="528" y="276"/>
                </a:lnTo>
                <a:lnTo>
                  <a:pt x="584" y="276"/>
                </a:lnTo>
                <a:lnTo>
                  <a:pt x="635" y="273"/>
                </a:lnTo>
                <a:lnTo>
                  <a:pt x="662" y="272"/>
                </a:lnTo>
                <a:lnTo>
                  <a:pt x="687" y="270"/>
                </a:lnTo>
                <a:lnTo>
                  <a:pt x="711" y="268"/>
                </a:lnTo>
                <a:lnTo>
                  <a:pt x="734" y="265"/>
                </a:lnTo>
                <a:lnTo>
                  <a:pt x="759" y="264"/>
                </a:lnTo>
                <a:lnTo>
                  <a:pt x="780" y="260"/>
                </a:lnTo>
                <a:lnTo>
                  <a:pt x="803" y="257"/>
                </a:lnTo>
                <a:lnTo>
                  <a:pt x="824" y="252"/>
                </a:lnTo>
                <a:lnTo>
                  <a:pt x="845" y="249"/>
                </a:lnTo>
                <a:lnTo>
                  <a:pt x="866" y="244"/>
                </a:lnTo>
                <a:lnTo>
                  <a:pt x="885" y="241"/>
                </a:lnTo>
                <a:lnTo>
                  <a:pt x="902" y="236"/>
                </a:lnTo>
                <a:lnTo>
                  <a:pt x="921" y="231"/>
                </a:lnTo>
                <a:lnTo>
                  <a:pt x="937" y="227"/>
                </a:lnTo>
                <a:lnTo>
                  <a:pt x="954" y="222"/>
                </a:lnTo>
                <a:lnTo>
                  <a:pt x="967" y="215"/>
                </a:lnTo>
                <a:lnTo>
                  <a:pt x="982" y="211"/>
                </a:lnTo>
                <a:lnTo>
                  <a:pt x="994" y="204"/>
                </a:lnTo>
                <a:lnTo>
                  <a:pt x="1005" y="198"/>
                </a:lnTo>
                <a:lnTo>
                  <a:pt x="1017" y="193"/>
                </a:lnTo>
                <a:lnTo>
                  <a:pt x="1026" y="186"/>
                </a:lnTo>
                <a:lnTo>
                  <a:pt x="1034" y="180"/>
                </a:lnTo>
                <a:lnTo>
                  <a:pt x="1041" y="174"/>
                </a:lnTo>
                <a:lnTo>
                  <a:pt x="1047" y="165"/>
                </a:lnTo>
                <a:lnTo>
                  <a:pt x="1053" y="159"/>
                </a:lnTo>
                <a:lnTo>
                  <a:pt x="1055" y="153"/>
                </a:lnTo>
                <a:lnTo>
                  <a:pt x="1057" y="146"/>
                </a:lnTo>
                <a:lnTo>
                  <a:pt x="1059" y="138"/>
                </a:lnTo>
                <a:lnTo>
                  <a:pt x="1057" y="132"/>
                </a:lnTo>
                <a:lnTo>
                  <a:pt x="1055" y="124"/>
                </a:lnTo>
                <a:lnTo>
                  <a:pt x="1053" y="117"/>
                </a:lnTo>
                <a:lnTo>
                  <a:pt x="1047" y="111"/>
                </a:lnTo>
                <a:lnTo>
                  <a:pt x="1041" y="104"/>
                </a:lnTo>
                <a:lnTo>
                  <a:pt x="1034" y="98"/>
                </a:lnTo>
                <a:lnTo>
                  <a:pt x="1026" y="92"/>
                </a:lnTo>
                <a:lnTo>
                  <a:pt x="1017" y="85"/>
                </a:lnTo>
                <a:lnTo>
                  <a:pt x="1005" y="79"/>
                </a:lnTo>
                <a:lnTo>
                  <a:pt x="994" y="72"/>
                </a:lnTo>
                <a:lnTo>
                  <a:pt x="982" y="67"/>
                </a:lnTo>
                <a:lnTo>
                  <a:pt x="967" y="61"/>
                </a:lnTo>
                <a:lnTo>
                  <a:pt x="954" y="56"/>
                </a:lnTo>
                <a:lnTo>
                  <a:pt x="937" y="50"/>
                </a:lnTo>
                <a:lnTo>
                  <a:pt x="921" y="45"/>
                </a:lnTo>
                <a:lnTo>
                  <a:pt x="902" y="40"/>
                </a:lnTo>
                <a:lnTo>
                  <a:pt x="885" y="35"/>
                </a:lnTo>
                <a:lnTo>
                  <a:pt x="866" y="32"/>
                </a:lnTo>
                <a:lnTo>
                  <a:pt x="845" y="27"/>
                </a:lnTo>
                <a:lnTo>
                  <a:pt x="824" y="24"/>
                </a:lnTo>
                <a:lnTo>
                  <a:pt x="803" y="21"/>
                </a:lnTo>
                <a:lnTo>
                  <a:pt x="780" y="18"/>
                </a:lnTo>
                <a:lnTo>
                  <a:pt x="759" y="14"/>
                </a:lnTo>
                <a:lnTo>
                  <a:pt x="734" y="11"/>
                </a:lnTo>
                <a:lnTo>
                  <a:pt x="711" y="8"/>
                </a:lnTo>
                <a:lnTo>
                  <a:pt x="687" y="6"/>
                </a:lnTo>
                <a:lnTo>
                  <a:pt x="662" y="5"/>
                </a:lnTo>
                <a:lnTo>
                  <a:pt x="635" y="3"/>
                </a:lnTo>
                <a:lnTo>
                  <a:pt x="584" y="1"/>
                </a:lnTo>
                <a:lnTo>
                  <a:pt x="528" y="0"/>
                </a:lnTo>
                <a:close/>
              </a:path>
            </a:pathLst>
          </a:custGeom>
          <a:solidFill>
            <a:srgbClr val="FFFFFF"/>
          </a:solidFill>
          <a:ln w="9525">
            <a:noFill/>
          </a:ln>
        </p:spPr>
        <p:txBody>
          <a:bodyPr/>
          <a:p>
            <a:endParaRPr lang="zh-CN" altLang="en-US" dirty="0">
              <a:latin typeface="Arial" panose="020B0604020202020204" pitchFamily="34" charset="0"/>
              <a:ea typeface="宋体" panose="02010600030101010101" pitchFamily="2" charset="-122"/>
            </a:endParaRPr>
          </a:p>
        </p:txBody>
      </p:sp>
      <p:sp>
        <p:nvSpPr>
          <p:cNvPr id="100511" name="Freeform 159"/>
          <p:cNvSpPr/>
          <p:nvPr/>
        </p:nvSpPr>
        <p:spPr>
          <a:xfrm>
            <a:off x="4267200" y="4646613"/>
            <a:ext cx="839788" cy="220662"/>
          </a:xfrm>
          <a:custGeom>
            <a:avLst/>
            <a:gdLst>
              <a:gd name="txL" fmla="*/ 0 w 1059"/>
              <a:gd name="txT" fmla="*/ 0 h 276"/>
              <a:gd name="txR" fmla="*/ 1059 w 1059"/>
              <a:gd name="txB" fmla="*/ 276 h 276"/>
            </a:gdLst>
            <a:ahLst/>
            <a:cxnLst>
              <a:cxn ang="0">
                <a:pos x="376675" y="800"/>
              </a:cxn>
              <a:cxn ang="0">
                <a:pos x="314821" y="3997"/>
              </a:cxn>
              <a:cxn ang="0">
                <a:pos x="275171" y="6396"/>
              </a:cxn>
              <a:cxn ang="0">
                <a:pos x="237107" y="11193"/>
              </a:cxn>
              <a:cxn ang="0">
                <a:pos x="201422" y="16789"/>
              </a:cxn>
              <a:cxn ang="0">
                <a:pos x="168116" y="21586"/>
              </a:cxn>
              <a:cxn ang="0">
                <a:pos x="137189" y="27982"/>
              </a:cxn>
              <a:cxn ang="0">
                <a:pos x="108641" y="35977"/>
              </a:cxn>
              <a:cxn ang="0">
                <a:pos x="83265" y="44772"/>
              </a:cxn>
              <a:cxn ang="0">
                <a:pos x="60268" y="53567"/>
              </a:cxn>
              <a:cxn ang="0">
                <a:pos x="40443" y="63160"/>
              </a:cxn>
              <a:cxn ang="0">
                <a:pos x="23790" y="73554"/>
              </a:cxn>
              <a:cxn ang="0">
                <a:pos x="11895" y="83148"/>
              </a:cxn>
              <a:cxn ang="0">
                <a:pos x="4758" y="93541"/>
              </a:cxn>
              <a:cxn ang="0">
                <a:pos x="0" y="105534"/>
              </a:cxn>
              <a:cxn ang="0">
                <a:pos x="0" y="116727"/>
              </a:cxn>
              <a:cxn ang="0">
                <a:pos x="4758" y="127120"/>
              </a:cxn>
              <a:cxn ang="0">
                <a:pos x="11895" y="139113"/>
              </a:cxn>
              <a:cxn ang="0">
                <a:pos x="23790" y="148707"/>
              </a:cxn>
              <a:cxn ang="0">
                <a:pos x="40443" y="158301"/>
              </a:cxn>
              <a:cxn ang="0">
                <a:pos x="60268" y="168694"/>
              </a:cxn>
              <a:cxn ang="0">
                <a:pos x="83265" y="177489"/>
              </a:cxn>
              <a:cxn ang="0">
                <a:pos x="108641" y="184684"/>
              </a:cxn>
              <a:cxn ang="0">
                <a:pos x="137189" y="192679"/>
              </a:cxn>
              <a:cxn ang="0">
                <a:pos x="168116" y="199075"/>
              </a:cxn>
              <a:cxn ang="0">
                <a:pos x="201422" y="205472"/>
              </a:cxn>
              <a:cxn ang="0">
                <a:pos x="237107" y="211068"/>
              </a:cxn>
              <a:cxn ang="0">
                <a:pos x="275171" y="214266"/>
              </a:cxn>
              <a:cxn ang="0">
                <a:pos x="314821" y="217464"/>
              </a:cxn>
              <a:cxn ang="0">
                <a:pos x="376675" y="220662"/>
              </a:cxn>
              <a:cxn ang="0">
                <a:pos x="463113" y="220662"/>
              </a:cxn>
              <a:cxn ang="0">
                <a:pos x="524967" y="217464"/>
              </a:cxn>
              <a:cxn ang="0">
                <a:pos x="563824" y="214266"/>
              </a:cxn>
              <a:cxn ang="0">
                <a:pos x="601888" y="211068"/>
              </a:cxn>
              <a:cxn ang="0">
                <a:pos x="636780" y="205472"/>
              </a:cxn>
              <a:cxn ang="0">
                <a:pos x="670086" y="199075"/>
              </a:cxn>
              <a:cxn ang="0">
                <a:pos x="701806" y="192679"/>
              </a:cxn>
              <a:cxn ang="0">
                <a:pos x="730354" y="184684"/>
              </a:cxn>
              <a:cxn ang="0">
                <a:pos x="756523" y="177489"/>
              </a:cxn>
              <a:cxn ang="0">
                <a:pos x="778727" y="168694"/>
              </a:cxn>
              <a:cxn ang="0">
                <a:pos x="796966" y="158301"/>
              </a:cxn>
              <a:cxn ang="0">
                <a:pos x="813619" y="148707"/>
              </a:cxn>
              <a:cxn ang="0">
                <a:pos x="825514" y="139113"/>
              </a:cxn>
              <a:cxn ang="0">
                <a:pos x="835030" y="127120"/>
              </a:cxn>
              <a:cxn ang="0">
                <a:pos x="838202" y="116727"/>
              </a:cxn>
              <a:cxn ang="0">
                <a:pos x="838202" y="105534"/>
              </a:cxn>
              <a:cxn ang="0">
                <a:pos x="835030" y="93541"/>
              </a:cxn>
              <a:cxn ang="0">
                <a:pos x="825514" y="83148"/>
              </a:cxn>
              <a:cxn ang="0">
                <a:pos x="813619" y="73554"/>
              </a:cxn>
              <a:cxn ang="0">
                <a:pos x="796966" y="63160"/>
              </a:cxn>
              <a:cxn ang="0">
                <a:pos x="778727" y="53567"/>
              </a:cxn>
              <a:cxn ang="0">
                <a:pos x="756523" y="44772"/>
              </a:cxn>
              <a:cxn ang="0">
                <a:pos x="730354" y="35977"/>
              </a:cxn>
              <a:cxn ang="0">
                <a:pos x="701806" y="27982"/>
              </a:cxn>
              <a:cxn ang="0">
                <a:pos x="670086" y="21586"/>
              </a:cxn>
              <a:cxn ang="0">
                <a:pos x="636780" y="16789"/>
              </a:cxn>
              <a:cxn ang="0">
                <a:pos x="601888" y="11193"/>
              </a:cxn>
              <a:cxn ang="0">
                <a:pos x="563824" y="6396"/>
              </a:cxn>
              <a:cxn ang="0">
                <a:pos x="524967" y="3997"/>
              </a:cxn>
              <a:cxn ang="0">
                <a:pos x="463113" y="800"/>
              </a:cxn>
            </a:cxnLst>
            <a:rect l="txL" t="txT" r="txR" b="txB"/>
            <a:pathLst>
              <a:path w="1059" h="276">
                <a:moveTo>
                  <a:pt x="528" y="0"/>
                </a:moveTo>
                <a:lnTo>
                  <a:pt x="475" y="1"/>
                </a:lnTo>
                <a:lnTo>
                  <a:pt x="421" y="3"/>
                </a:lnTo>
                <a:lnTo>
                  <a:pt x="397" y="5"/>
                </a:lnTo>
                <a:lnTo>
                  <a:pt x="372" y="6"/>
                </a:lnTo>
                <a:lnTo>
                  <a:pt x="347" y="8"/>
                </a:lnTo>
                <a:lnTo>
                  <a:pt x="322" y="11"/>
                </a:lnTo>
                <a:lnTo>
                  <a:pt x="299" y="14"/>
                </a:lnTo>
                <a:lnTo>
                  <a:pt x="276" y="18"/>
                </a:lnTo>
                <a:lnTo>
                  <a:pt x="254" y="21"/>
                </a:lnTo>
                <a:lnTo>
                  <a:pt x="233" y="24"/>
                </a:lnTo>
                <a:lnTo>
                  <a:pt x="212" y="27"/>
                </a:lnTo>
                <a:lnTo>
                  <a:pt x="193" y="32"/>
                </a:lnTo>
                <a:lnTo>
                  <a:pt x="173" y="35"/>
                </a:lnTo>
                <a:lnTo>
                  <a:pt x="154" y="40"/>
                </a:lnTo>
                <a:lnTo>
                  <a:pt x="137" y="45"/>
                </a:lnTo>
                <a:lnTo>
                  <a:pt x="120" y="50"/>
                </a:lnTo>
                <a:lnTo>
                  <a:pt x="105" y="56"/>
                </a:lnTo>
                <a:lnTo>
                  <a:pt x="90" y="61"/>
                </a:lnTo>
                <a:lnTo>
                  <a:pt x="76" y="67"/>
                </a:lnTo>
                <a:lnTo>
                  <a:pt x="63" y="72"/>
                </a:lnTo>
                <a:lnTo>
                  <a:pt x="51" y="79"/>
                </a:lnTo>
                <a:lnTo>
                  <a:pt x="40" y="85"/>
                </a:lnTo>
                <a:lnTo>
                  <a:pt x="30" y="92"/>
                </a:lnTo>
                <a:lnTo>
                  <a:pt x="23" y="98"/>
                </a:lnTo>
                <a:lnTo>
                  <a:pt x="15" y="104"/>
                </a:lnTo>
                <a:lnTo>
                  <a:pt x="9" y="111"/>
                </a:lnTo>
                <a:lnTo>
                  <a:pt x="6" y="117"/>
                </a:lnTo>
                <a:lnTo>
                  <a:pt x="2" y="124"/>
                </a:lnTo>
                <a:lnTo>
                  <a:pt x="0" y="132"/>
                </a:lnTo>
                <a:lnTo>
                  <a:pt x="0" y="138"/>
                </a:lnTo>
                <a:lnTo>
                  <a:pt x="0" y="146"/>
                </a:lnTo>
                <a:lnTo>
                  <a:pt x="2" y="153"/>
                </a:lnTo>
                <a:lnTo>
                  <a:pt x="6" y="159"/>
                </a:lnTo>
                <a:lnTo>
                  <a:pt x="9" y="165"/>
                </a:lnTo>
                <a:lnTo>
                  <a:pt x="15" y="174"/>
                </a:lnTo>
                <a:lnTo>
                  <a:pt x="23" y="180"/>
                </a:lnTo>
                <a:lnTo>
                  <a:pt x="30" y="186"/>
                </a:lnTo>
                <a:lnTo>
                  <a:pt x="40" y="193"/>
                </a:lnTo>
                <a:lnTo>
                  <a:pt x="51" y="198"/>
                </a:lnTo>
                <a:lnTo>
                  <a:pt x="63" y="204"/>
                </a:lnTo>
                <a:lnTo>
                  <a:pt x="76" y="211"/>
                </a:lnTo>
                <a:lnTo>
                  <a:pt x="90" y="215"/>
                </a:lnTo>
                <a:lnTo>
                  <a:pt x="105" y="222"/>
                </a:lnTo>
                <a:lnTo>
                  <a:pt x="120" y="227"/>
                </a:lnTo>
                <a:lnTo>
                  <a:pt x="137" y="231"/>
                </a:lnTo>
                <a:lnTo>
                  <a:pt x="154" y="236"/>
                </a:lnTo>
                <a:lnTo>
                  <a:pt x="173" y="241"/>
                </a:lnTo>
                <a:lnTo>
                  <a:pt x="193" y="244"/>
                </a:lnTo>
                <a:lnTo>
                  <a:pt x="212" y="249"/>
                </a:lnTo>
                <a:lnTo>
                  <a:pt x="233" y="252"/>
                </a:lnTo>
                <a:lnTo>
                  <a:pt x="254" y="257"/>
                </a:lnTo>
                <a:lnTo>
                  <a:pt x="276" y="260"/>
                </a:lnTo>
                <a:lnTo>
                  <a:pt x="299" y="264"/>
                </a:lnTo>
                <a:lnTo>
                  <a:pt x="322" y="265"/>
                </a:lnTo>
                <a:lnTo>
                  <a:pt x="347" y="268"/>
                </a:lnTo>
                <a:lnTo>
                  <a:pt x="372" y="270"/>
                </a:lnTo>
                <a:lnTo>
                  <a:pt x="397" y="272"/>
                </a:lnTo>
                <a:lnTo>
                  <a:pt x="421" y="273"/>
                </a:lnTo>
                <a:lnTo>
                  <a:pt x="475" y="276"/>
                </a:lnTo>
                <a:lnTo>
                  <a:pt x="528" y="276"/>
                </a:lnTo>
                <a:lnTo>
                  <a:pt x="584" y="276"/>
                </a:lnTo>
                <a:lnTo>
                  <a:pt x="635" y="273"/>
                </a:lnTo>
                <a:lnTo>
                  <a:pt x="662" y="272"/>
                </a:lnTo>
                <a:lnTo>
                  <a:pt x="687" y="270"/>
                </a:lnTo>
                <a:lnTo>
                  <a:pt x="711" y="268"/>
                </a:lnTo>
                <a:lnTo>
                  <a:pt x="734" y="265"/>
                </a:lnTo>
                <a:lnTo>
                  <a:pt x="759" y="264"/>
                </a:lnTo>
                <a:lnTo>
                  <a:pt x="780" y="260"/>
                </a:lnTo>
                <a:lnTo>
                  <a:pt x="803" y="257"/>
                </a:lnTo>
                <a:lnTo>
                  <a:pt x="824" y="252"/>
                </a:lnTo>
                <a:lnTo>
                  <a:pt x="845" y="249"/>
                </a:lnTo>
                <a:lnTo>
                  <a:pt x="866" y="244"/>
                </a:lnTo>
                <a:lnTo>
                  <a:pt x="885" y="241"/>
                </a:lnTo>
                <a:lnTo>
                  <a:pt x="902" y="236"/>
                </a:lnTo>
                <a:lnTo>
                  <a:pt x="921" y="231"/>
                </a:lnTo>
                <a:lnTo>
                  <a:pt x="937" y="227"/>
                </a:lnTo>
                <a:lnTo>
                  <a:pt x="954" y="222"/>
                </a:lnTo>
                <a:lnTo>
                  <a:pt x="967" y="215"/>
                </a:lnTo>
                <a:lnTo>
                  <a:pt x="982" y="211"/>
                </a:lnTo>
                <a:lnTo>
                  <a:pt x="994" y="204"/>
                </a:lnTo>
                <a:lnTo>
                  <a:pt x="1005" y="198"/>
                </a:lnTo>
                <a:lnTo>
                  <a:pt x="1017" y="193"/>
                </a:lnTo>
                <a:lnTo>
                  <a:pt x="1026" y="186"/>
                </a:lnTo>
                <a:lnTo>
                  <a:pt x="1034" y="180"/>
                </a:lnTo>
                <a:lnTo>
                  <a:pt x="1041" y="174"/>
                </a:lnTo>
                <a:lnTo>
                  <a:pt x="1047" y="165"/>
                </a:lnTo>
                <a:lnTo>
                  <a:pt x="1053" y="159"/>
                </a:lnTo>
                <a:lnTo>
                  <a:pt x="1055" y="153"/>
                </a:lnTo>
                <a:lnTo>
                  <a:pt x="1057" y="146"/>
                </a:lnTo>
                <a:lnTo>
                  <a:pt x="1059" y="138"/>
                </a:lnTo>
                <a:lnTo>
                  <a:pt x="1057" y="132"/>
                </a:lnTo>
                <a:lnTo>
                  <a:pt x="1055" y="124"/>
                </a:lnTo>
                <a:lnTo>
                  <a:pt x="1053" y="117"/>
                </a:lnTo>
                <a:lnTo>
                  <a:pt x="1047" y="111"/>
                </a:lnTo>
                <a:lnTo>
                  <a:pt x="1041" y="104"/>
                </a:lnTo>
                <a:lnTo>
                  <a:pt x="1034" y="98"/>
                </a:lnTo>
                <a:lnTo>
                  <a:pt x="1026" y="92"/>
                </a:lnTo>
                <a:lnTo>
                  <a:pt x="1017" y="85"/>
                </a:lnTo>
                <a:lnTo>
                  <a:pt x="1005" y="79"/>
                </a:lnTo>
                <a:lnTo>
                  <a:pt x="994" y="72"/>
                </a:lnTo>
                <a:lnTo>
                  <a:pt x="982" y="67"/>
                </a:lnTo>
                <a:lnTo>
                  <a:pt x="967" y="61"/>
                </a:lnTo>
                <a:lnTo>
                  <a:pt x="954" y="56"/>
                </a:lnTo>
                <a:lnTo>
                  <a:pt x="937" y="50"/>
                </a:lnTo>
                <a:lnTo>
                  <a:pt x="921" y="45"/>
                </a:lnTo>
                <a:lnTo>
                  <a:pt x="902" y="40"/>
                </a:lnTo>
                <a:lnTo>
                  <a:pt x="885" y="35"/>
                </a:lnTo>
                <a:lnTo>
                  <a:pt x="866" y="32"/>
                </a:lnTo>
                <a:lnTo>
                  <a:pt x="845" y="27"/>
                </a:lnTo>
                <a:lnTo>
                  <a:pt x="824" y="24"/>
                </a:lnTo>
                <a:lnTo>
                  <a:pt x="803" y="21"/>
                </a:lnTo>
                <a:lnTo>
                  <a:pt x="780" y="18"/>
                </a:lnTo>
                <a:lnTo>
                  <a:pt x="759" y="14"/>
                </a:lnTo>
                <a:lnTo>
                  <a:pt x="734" y="11"/>
                </a:lnTo>
                <a:lnTo>
                  <a:pt x="711" y="8"/>
                </a:lnTo>
                <a:lnTo>
                  <a:pt x="687" y="6"/>
                </a:lnTo>
                <a:lnTo>
                  <a:pt x="662" y="5"/>
                </a:lnTo>
                <a:lnTo>
                  <a:pt x="635" y="3"/>
                </a:lnTo>
                <a:lnTo>
                  <a:pt x="584" y="1"/>
                </a:lnTo>
                <a:lnTo>
                  <a:pt x="528" y="0"/>
                </a:lnTo>
              </a:path>
            </a:pathLst>
          </a:custGeom>
          <a:noFill/>
          <a:ln w="190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12" name="Line 160"/>
          <p:cNvSpPr/>
          <p:nvPr/>
        </p:nvSpPr>
        <p:spPr>
          <a:xfrm>
            <a:off x="4211638" y="4646613"/>
            <a:ext cx="954087" cy="220662"/>
          </a:xfrm>
          <a:prstGeom prst="line">
            <a:avLst/>
          </a:prstGeom>
          <a:ln w="38100" cap="flat" cmpd="sng">
            <a:solidFill>
              <a:srgbClr val="FF3300"/>
            </a:solidFill>
            <a:prstDash val="solid"/>
            <a:headEnd type="none" w="med" len="med"/>
            <a:tailEnd type="none" w="med" len="med"/>
          </a:ln>
        </p:spPr>
      </p:sp>
      <p:sp>
        <p:nvSpPr>
          <p:cNvPr id="100513" name="Line 161"/>
          <p:cNvSpPr/>
          <p:nvPr/>
        </p:nvSpPr>
        <p:spPr>
          <a:xfrm flipH="1">
            <a:off x="4211638" y="4646613"/>
            <a:ext cx="954087" cy="220662"/>
          </a:xfrm>
          <a:prstGeom prst="line">
            <a:avLst/>
          </a:prstGeom>
          <a:ln w="38100" cap="flat" cmpd="sng">
            <a:solidFill>
              <a:srgbClr val="FF3300"/>
            </a:solidFill>
            <a:prstDash val="solid"/>
            <a:headEnd type="none" w="med" len="med"/>
            <a:tailEnd type="none" w="med" len="med"/>
          </a:ln>
        </p:spPr>
      </p:sp>
      <p:sp>
        <p:nvSpPr>
          <p:cNvPr id="100514" name="Line 162"/>
          <p:cNvSpPr/>
          <p:nvPr/>
        </p:nvSpPr>
        <p:spPr>
          <a:xfrm>
            <a:off x="4211638" y="4646613"/>
            <a:ext cx="954087" cy="220662"/>
          </a:xfrm>
          <a:prstGeom prst="line">
            <a:avLst/>
          </a:prstGeom>
          <a:ln w="38100" cap="flat" cmpd="sng">
            <a:solidFill>
              <a:srgbClr val="FF3300"/>
            </a:solidFill>
            <a:prstDash val="solid"/>
            <a:headEnd type="none" w="med" len="med"/>
            <a:tailEnd type="none" w="med" len="med"/>
          </a:ln>
        </p:spPr>
      </p:sp>
      <p:sp>
        <p:nvSpPr>
          <p:cNvPr id="100515" name="Line 163"/>
          <p:cNvSpPr/>
          <p:nvPr/>
        </p:nvSpPr>
        <p:spPr>
          <a:xfrm flipH="1">
            <a:off x="4211638" y="4646613"/>
            <a:ext cx="954087" cy="220662"/>
          </a:xfrm>
          <a:prstGeom prst="line">
            <a:avLst/>
          </a:prstGeom>
          <a:ln w="38100" cap="flat" cmpd="sng">
            <a:solidFill>
              <a:srgbClr val="FF3300"/>
            </a:solidFill>
            <a:prstDash val="solid"/>
            <a:headEnd type="none" w="med" len="med"/>
            <a:tailEnd type="none" w="med" len="med"/>
          </a:ln>
        </p:spPr>
      </p:sp>
      <p:sp>
        <p:nvSpPr>
          <p:cNvPr id="100516" name="Freeform 164"/>
          <p:cNvSpPr/>
          <p:nvPr/>
        </p:nvSpPr>
        <p:spPr>
          <a:xfrm>
            <a:off x="3309938" y="4646613"/>
            <a:ext cx="842962" cy="220662"/>
          </a:xfrm>
          <a:custGeom>
            <a:avLst/>
            <a:gdLst>
              <a:gd name="txL" fmla="*/ 0 w 1063"/>
              <a:gd name="txT" fmla="*/ 0 h 276"/>
              <a:gd name="txR" fmla="*/ 1063 w 1063"/>
              <a:gd name="txB" fmla="*/ 276 h 276"/>
            </a:gdLst>
            <a:ahLst/>
            <a:cxnLst>
              <a:cxn ang="0">
                <a:pos x="378262" y="800"/>
              </a:cxn>
              <a:cxn ang="0">
                <a:pos x="316408" y="3997"/>
              </a:cxn>
              <a:cxn ang="0">
                <a:pos x="276758" y="6396"/>
              </a:cxn>
              <a:cxn ang="0">
                <a:pos x="239487" y="11193"/>
              </a:cxn>
              <a:cxn ang="0">
                <a:pos x="203009" y="16789"/>
              </a:cxn>
              <a:cxn ang="0">
                <a:pos x="169703" y="21586"/>
              </a:cxn>
              <a:cxn ang="0">
                <a:pos x="137982" y="27982"/>
              </a:cxn>
              <a:cxn ang="0">
                <a:pos x="110227" y="35977"/>
              </a:cxn>
              <a:cxn ang="0">
                <a:pos x="84851" y="44772"/>
              </a:cxn>
              <a:cxn ang="0">
                <a:pos x="61854" y="53567"/>
              </a:cxn>
              <a:cxn ang="0">
                <a:pos x="42822" y="63160"/>
              </a:cxn>
              <a:cxn ang="0">
                <a:pos x="26169" y="73554"/>
              </a:cxn>
              <a:cxn ang="0">
                <a:pos x="13481" y="83148"/>
              </a:cxn>
              <a:cxn ang="0">
                <a:pos x="4758" y="93541"/>
              </a:cxn>
              <a:cxn ang="0">
                <a:pos x="1586" y="105534"/>
              </a:cxn>
              <a:cxn ang="0">
                <a:pos x="1586" y="116727"/>
              </a:cxn>
              <a:cxn ang="0">
                <a:pos x="4758" y="127120"/>
              </a:cxn>
              <a:cxn ang="0">
                <a:pos x="13481" y="139113"/>
              </a:cxn>
              <a:cxn ang="0">
                <a:pos x="26169" y="148707"/>
              </a:cxn>
              <a:cxn ang="0">
                <a:pos x="42822" y="158301"/>
              </a:cxn>
              <a:cxn ang="0">
                <a:pos x="61854" y="168694"/>
              </a:cxn>
              <a:cxn ang="0">
                <a:pos x="84851" y="177489"/>
              </a:cxn>
              <a:cxn ang="0">
                <a:pos x="110227" y="184684"/>
              </a:cxn>
              <a:cxn ang="0">
                <a:pos x="137982" y="192679"/>
              </a:cxn>
              <a:cxn ang="0">
                <a:pos x="169703" y="199075"/>
              </a:cxn>
              <a:cxn ang="0">
                <a:pos x="203009" y="205472"/>
              </a:cxn>
              <a:cxn ang="0">
                <a:pos x="239487" y="211068"/>
              </a:cxn>
              <a:cxn ang="0">
                <a:pos x="276758" y="214266"/>
              </a:cxn>
              <a:cxn ang="0">
                <a:pos x="316408" y="217464"/>
              </a:cxn>
              <a:cxn ang="0">
                <a:pos x="378262" y="220662"/>
              </a:cxn>
              <a:cxn ang="0">
                <a:pos x="464700" y="220662"/>
              </a:cxn>
              <a:cxn ang="0">
                <a:pos x="526554" y="217464"/>
              </a:cxn>
              <a:cxn ang="0">
                <a:pos x="566204" y="214266"/>
              </a:cxn>
              <a:cxn ang="0">
                <a:pos x="603475" y="211068"/>
              </a:cxn>
              <a:cxn ang="0">
                <a:pos x="639953" y="205472"/>
              </a:cxn>
              <a:cxn ang="0">
                <a:pos x="673259" y="199075"/>
              </a:cxn>
              <a:cxn ang="0">
                <a:pos x="703393" y="192679"/>
              </a:cxn>
              <a:cxn ang="0">
                <a:pos x="732734" y="184684"/>
              </a:cxn>
              <a:cxn ang="0">
                <a:pos x="758111" y="177489"/>
              </a:cxn>
              <a:cxn ang="0">
                <a:pos x="781108" y="168694"/>
              </a:cxn>
              <a:cxn ang="0">
                <a:pos x="800140" y="158301"/>
              </a:cxn>
              <a:cxn ang="0">
                <a:pos x="816793" y="148707"/>
              </a:cxn>
              <a:cxn ang="0">
                <a:pos x="829481" y="139113"/>
              </a:cxn>
              <a:cxn ang="0">
                <a:pos x="836618" y="127120"/>
              </a:cxn>
              <a:cxn ang="0">
                <a:pos x="841376" y="116727"/>
              </a:cxn>
              <a:cxn ang="0">
                <a:pos x="841376" y="105534"/>
              </a:cxn>
              <a:cxn ang="0">
                <a:pos x="836618" y="93541"/>
              </a:cxn>
              <a:cxn ang="0">
                <a:pos x="829481" y="83148"/>
              </a:cxn>
              <a:cxn ang="0">
                <a:pos x="816793" y="73554"/>
              </a:cxn>
              <a:cxn ang="0">
                <a:pos x="800140" y="63160"/>
              </a:cxn>
              <a:cxn ang="0">
                <a:pos x="781108" y="53567"/>
              </a:cxn>
              <a:cxn ang="0">
                <a:pos x="758111" y="44772"/>
              </a:cxn>
              <a:cxn ang="0">
                <a:pos x="732734" y="35977"/>
              </a:cxn>
              <a:cxn ang="0">
                <a:pos x="703393" y="27982"/>
              </a:cxn>
              <a:cxn ang="0">
                <a:pos x="673259" y="21586"/>
              </a:cxn>
              <a:cxn ang="0">
                <a:pos x="639953" y="16789"/>
              </a:cxn>
              <a:cxn ang="0">
                <a:pos x="603475" y="11193"/>
              </a:cxn>
              <a:cxn ang="0">
                <a:pos x="566204" y="6396"/>
              </a:cxn>
              <a:cxn ang="0">
                <a:pos x="526554" y="3997"/>
              </a:cxn>
              <a:cxn ang="0">
                <a:pos x="464700" y="800"/>
              </a:cxn>
            </a:cxnLst>
            <a:rect l="txL" t="txT" r="txR" b="txB"/>
            <a:pathLst>
              <a:path w="1063" h="276">
                <a:moveTo>
                  <a:pt x="531" y="0"/>
                </a:moveTo>
                <a:lnTo>
                  <a:pt x="477" y="1"/>
                </a:lnTo>
                <a:lnTo>
                  <a:pt x="424" y="3"/>
                </a:lnTo>
                <a:lnTo>
                  <a:pt x="399" y="5"/>
                </a:lnTo>
                <a:lnTo>
                  <a:pt x="374" y="6"/>
                </a:lnTo>
                <a:lnTo>
                  <a:pt x="349" y="8"/>
                </a:lnTo>
                <a:lnTo>
                  <a:pt x="325" y="11"/>
                </a:lnTo>
                <a:lnTo>
                  <a:pt x="302" y="14"/>
                </a:lnTo>
                <a:lnTo>
                  <a:pt x="279" y="18"/>
                </a:lnTo>
                <a:lnTo>
                  <a:pt x="256" y="21"/>
                </a:lnTo>
                <a:lnTo>
                  <a:pt x="235" y="24"/>
                </a:lnTo>
                <a:lnTo>
                  <a:pt x="214" y="27"/>
                </a:lnTo>
                <a:lnTo>
                  <a:pt x="195" y="32"/>
                </a:lnTo>
                <a:lnTo>
                  <a:pt x="174" y="35"/>
                </a:lnTo>
                <a:lnTo>
                  <a:pt x="157" y="40"/>
                </a:lnTo>
                <a:lnTo>
                  <a:pt x="139" y="45"/>
                </a:lnTo>
                <a:lnTo>
                  <a:pt x="122" y="50"/>
                </a:lnTo>
                <a:lnTo>
                  <a:pt x="107" y="56"/>
                </a:lnTo>
                <a:lnTo>
                  <a:pt x="92" y="61"/>
                </a:lnTo>
                <a:lnTo>
                  <a:pt x="78" y="67"/>
                </a:lnTo>
                <a:lnTo>
                  <a:pt x="65" y="72"/>
                </a:lnTo>
                <a:lnTo>
                  <a:pt x="54" y="79"/>
                </a:lnTo>
                <a:lnTo>
                  <a:pt x="42" y="85"/>
                </a:lnTo>
                <a:lnTo>
                  <a:pt x="33" y="92"/>
                </a:lnTo>
                <a:lnTo>
                  <a:pt x="25" y="98"/>
                </a:lnTo>
                <a:lnTo>
                  <a:pt x="17" y="104"/>
                </a:lnTo>
                <a:lnTo>
                  <a:pt x="12" y="111"/>
                </a:lnTo>
                <a:lnTo>
                  <a:pt x="6" y="117"/>
                </a:lnTo>
                <a:lnTo>
                  <a:pt x="4" y="124"/>
                </a:lnTo>
                <a:lnTo>
                  <a:pt x="2" y="132"/>
                </a:lnTo>
                <a:lnTo>
                  <a:pt x="0" y="138"/>
                </a:lnTo>
                <a:lnTo>
                  <a:pt x="2" y="146"/>
                </a:lnTo>
                <a:lnTo>
                  <a:pt x="4" y="153"/>
                </a:lnTo>
                <a:lnTo>
                  <a:pt x="6" y="159"/>
                </a:lnTo>
                <a:lnTo>
                  <a:pt x="12" y="165"/>
                </a:lnTo>
                <a:lnTo>
                  <a:pt x="17" y="174"/>
                </a:lnTo>
                <a:lnTo>
                  <a:pt x="25" y="180"/>
                </a:lnTo>
                <a:lnTo>
                  <a:pt x="33" y="186"/>
                </a:lnTo>
                <a:lnTo>
                  <a:pt x="42" y="193"/>
                </a:lnTo>
                <a:lnTo>
                  <a:pt x="54" y="198"/>
                </a:lnTo>
                <a:lnTo>
                  <a:pt x="65" y="204"/>
                </a:lnTo>
                <a:lnTo>
                  <a:pt x="78" y="211"/>
                </a:lnTo>
                <a:lnTo>
                  <a:pt x="92" y="215"/>
                </a:lnTo>
                <a:lnTo>
                  <a:pt x="107" y="222"/>
                </a:lnTo>
                <a:lnTo>
                  <a:pt x="122" y="227"/>
                </a:lnTo>
                <a:lnTo>
                  <a:pt x="139" y="231"/>
                </a:lnTo>
                <a:lnTo>
                  <a:pt x="157" y="236"/>
                </a:lnTo>
                <a:lnTo>
                  <a:pt x="174" y="241"/>
                </a:lnTo>
                <a:lnTo>
                  <a:pt x="195" y="244"/>
                </a:lnTo>
                <a:lnTo>
                  <a:pt x="214" y="249"/>
                </a:lnTo>
                <a:lnTo>
                  <a:pt x="235" y="252"/>
                </a:lnTo>
                <a:lnTo>
                  <a:pt x="256" y="257"/>
                </a:lnTo>
                <a:lnTo>
                  <a:pt x="279" y="260"/>
                </a:lnTo>
                <a:lnTo>
                  <a:pt x="302" y="264"/>
                </a:lnTo>
                <a:lnTo>
                  <a:pt x="325" y="265"/>
                </a:lnTo>
                <a:lnTo>
                  <a:pt x="349" y="268"/>
                </a:lnTo>
                <a:lnTo>
                  <a:pt x="374" y="270"/>
                </a:lnTo>
                <a:lnTo>
                  <a:pt x="399" y="272"/>
                </a:lnTo>
                <a:lnTo>
                  <a:pt x="424" y="273"/>
                </a:lnTo>
                <a:lnTo>
                  <a:pt x="477" y="276"/>
                </a:lnTo>
                <a:lnTo>
                  <a:pt x="531" y="276"/>
                </a:lnTo>
                <a:lnTo>
                  <a:pt x="586" y="276"/>
                </a:lnTo>
                <a:lnTo>
                  <a:pt x="637" y="273"/>
                </a:lnTo>
                <a:lnTo>
                  <a:pt x="664" y="272"/>
                </a:lnTo>
                <a:lnTo>
                  <a:pt x="689" y="270"/>
                </a:lnTo>
                <a:lnTo>
                  <a:pt x="714" y="268"/>
                </a:lnTo>
                <a:lnTo>
                  <a:pt x="738" y="265"/>
                </a:lnTo>
                <a:lnTo>
                  <a:pt x="761" y="264"/>
                </a:lnTo>
                <a:lnTo>
                  <a:pt x="784" y="260"/>
                </a:lnTo>
                <a:lnTo>
                  <a:pt x="807" y="257"/>
                </a:lnTo>
                <a:lnTo>
                  <a:pt x="828" y="252"/>
                </a:lnTo>
                <a:lnTo>
                  <a:pt x="849" y="249"/>
                </a:lnTo>
                <a:lnTo>
                  <a:pt x="868" y="244"/>
                </a:lnTo>
                <a:lnTo>
                  <a:pt x="887" y="241"/>
                </a:lnTo>
                <a:lnTo>
                  <a:pt x="906" y="236"/>
                </a:lnTo>
                <a:lnTo>
                  <a:pt x="924" y="231"/>
                </a:lnTo>
                <a:lnTo>
                  <a:pt x="941" y="227"/>
                </a:lnTo>
                <a:lnTo>
                  <a:pt x="956" y="222"/>
                </a:lnTo>
                <a:lnTo>
                  <a:pt x="971" y="215"/>
                </a:lnTo>
                <a:lnTo>
                  <a:pt x="985" y="211"/>
                </a:lnTo>
                <a:lnTo>
                  <a:pt x="998" y="204"/>
                </a:lnTo>
                <a:lnTo>
                  <a:pt x="1009" y="198"/>
                </a:lnTo>
                <a:lnTo>
                  <a:pt x="1021" y="193"/>
                </a:lnTo>
                <a:lnTo>
                  <a:pt x="1030" y="186"/>
                </a:lnTo>
                <a:lnTo>
                  <a:pt x="1038" y="180"/>
                </a:lnTo>
                <a:lnTo>
                  <a:pt x="1046" y="174"/>
                </a:lnTo>
                <a:lnTo>
                  <a:pt x="1051" y="165"/>
                </a:lnTo>
                <a:lnTo>
                  <a:pt x="1055" y="159"/>
                </a:lnTo>
                <a:lnTo>
                  <a:pt x="1059" y="153"/>
                </a:lnTo>
                <a:lnTo>
                  <a:pt x="1061" y="146"/>
                </a:lnTo>
                <a:lnTo>
                  <a:pt x="1063" y="138"/>
                </a:lnTo>
                <a:lnTo>
                  <a:pt x="1061" y="132"/>
                </a:lnTo>
                <a:lnTo>
                  <a:pt x="1059" y="124"/>
                </a:lnTo>
                <a:lnTo>
                  <a:pt x="1055" y="117"/>
                </a:lnTo>
                <a:lnTo>
                  <a:pt x="1051" y="111"/>
                </a:lnTo>
                <a:lnTo>
                  <a:pt x="1046" y="104"/>
                </a:lnTo>
                <a:lnTo>
                  <a:pt x="1038" y="98"/>
                </a:lnTo>
                <a:lnTo>
                  <a:pt x="1030" y="92"/>
                </a:lnTo>
                <a:lnTo>
                  <a:pt x="1021" y="85"/>
                </a:lnTo>
                <a:lnTo>
                  <a:pt x="1009" y="79"/>
                </a:lnTo>
                <a:lnTo>
                  <a:pt x="998" y="72"/>
                </a:lnTo>
                <a:lnTo>
                  <a:pt x="985" y="67"/>
                </a:lnTo>
                <a:lnTo>
                  <a:pt x="971" y="61"/>
                </a:lnTo>
                <a:lnTo>
                  <a:pt x="956" y="56"/>
                </a:lnTo>
                <a:lnTo>
                  <a:pt x="941" y="50"/>
                </a:lnTo>
                <a:lnTo>
                  <a:pt x="924" y="45"/>
                </a:lnTo>
                <a:lnTo>
                  <a:pt x="906" y="40"/>
                </a:lnTo>
                <a:lnTo>
                  <a:pt x="887" y="35"/>
                </a:lnTo>
                <a:lnTo>
                  <a:pt x="868" y="32"/>
                </a:lnTo>
                <a:lnTo>
                  <a:pt x="849" y="27"/>
                </a:lnTo>
                <a:lnTo>
                  <a:pt x="828" y="24"/>
                </a:lnTo>
                <a:lnTo>
                  <a:pt x="807" y="21"/>
                </a:lnTo>
                <a:lnTo>
                  <a:pt x="784" y="18"/>
                </a:lnTo>
                <a:lnTo>
                  <a:pt x="761" y="14"/>
                </a:lnTo>
                <a:lnTo>
                  <a:pt x="738" y="11"/>
                </a:lnTo>
                <a:lnTo>
                  <a:pt x="714" y="8"/>
                </a:lnTo>
                <a:lnTo>
                  <a:pt x="689" y="6"/>
                </a:lnTo>
                <a:lnTo>
                  <a:pt x="664" y="5"/>
                </a:lnTo>
                <a:lnTo>
                  <a:pt x="637" y="3"/>
                </a:lnTo>
                <a:lnTo>
                  <a:pt x="586" y="1"/>
                </a:lnTo>
                <a:lnTo>
                  <a:pt x="531" y="0"/>
                </a:lnTo>
                <a:close/>
              </a:path>
            </a:pathLst>
          </a:custGeom>
          <a:solidFill>
            <a:srgbClr val="FFFFFF"/>
          </a:solidFill>
          <a:ln w="9525">
            <a:noFill/>
          </a:ln>
        </p:spPr>
        <p:txBody>
          <a:bodyPr/>
          <a:p>
            <a:endParaRPr lang="zh-CN" altLang="en-US" dirty="0">
              <a:latin typeface="Arial" panose="020B0604020202020204" pitchFamily="34" charset="0"/>
              <a:ea typeface="宋体" panose="02010600030101010101" pitchFamily="2" charset="-122"/>
            </a:endParaRPr>
          </a:p>
        </p:txBody>
      </p:sp>
      <p:sp>
        <p:nvSpPr>
          <p:cNvPr id="100517" name="Freeform 165"/>
          <p:cNvSpPr/>
          <p:nvPr/>
        </p:nvSpPr>
        <p:spPr>
          <a:xfrm>
            <a:off x="3309938" y="4646613"/>
            <a:ext cx="842962" cy="220662"/>
          </a:xfrm>
          <a:custGeom>
            <a:avLst/>
            <a:gdLst>
              <a:gd name="txL" fmla="*/ 0 w 1063"/>
              <a:gd name="txT" fmla="*/ 0 h 276"/>
              <a:gd name="txR" fmla="*/ 1063 w 1063"/>
              <a:gd name="txB" fmla="*/ 276 h 276"/>
            </a:gdLst>
            <a:ahLst/>
            <a:cxnLst>
              <a:cxn ang="0">
                <a:pos x="378262" y="800"/>
              </a:cxn>
              <a:cxn ang="0">
                <a:pos x="316408" y="3997"/>
              </a:cxn>
              <a:cxn ang="0">
                <a:pos x="276758" y="6396"/>
              </a:cxn>
              <a:cxn ang="0">
                <a:pos x="239487" y="11193"/>
              </a:cxn>
              <a:cxn ang="0">
                <a:pos x="203009" y="16789"/>
              </a:cxn>
              <a:cxn ang="0">
                <a:pos x="169703" y="21586"/>
              </a:cxn>
              <a:cxn ang="0">
                <a:pos x="137982" y="27982"/>
              </a:cxn>
              <a:cxn ang="0">
                <a:pos x="110227" y="35977"/>
              </a:cxn>
              <a:cxn ang="0">
                <a:pos x="84851" y="44772"/>
              </a:cxn>
              <a:cxn ang="0">
                <a:pos x="61854" y="53567"/>
              </a:cxn>
              <a:cxn ang="0">
                <a:pos x="42822" y="63160"/>
              </a:cxn>
              <a:cxn ang="0">
                <a:pos x="26169" y="73554"/>
              </a:cxn>
              <a:cxn ang="0">
                <a:pos x="13481" y="83148"/>
              </a:cxn>
              <a:cxn ang="0">
                <a:pos x="4758" y="93541"/>
              </a:cxn>
              <a:cxn ang="0">
                <a:pos x="1586" y="105534"/>
              </a:cxn>
              <a:cxn ang="0">
                <a:pos x="1586" y="116727"/>
              </a:cxn>
              <a:cxn ang="0">
                <a:pos x="4758" y="127120"/>
              </a:cxn>
              <a:cxn ang="0">
                <a:pos x="13481" y="139113"/>
              </a:cxn>
              <a:cxn ang="0">
                <a:pos x="26169" y="148707"/>
              </a:cxn>
              <a:cxn ang="0">
                <a:pos x="42822" y="158301"/>
              </a:cxn>
              <a:cxn ang="0">
                <a:pos x="61854" y="168694"/>
              </a:cxn>
              <a:cxn ang="0">
                <a:pos x="84851" y="177489"/>
              </a:cxn>
              <a:cxn ang="0">
                <a:pos x="110227" y="184684"/>
              </a:cxn>
              <a:cxn ang="0">
                <a:pos x="137982" y="192679"/>
              </a:cxn>
              <a:cxn ang="0">
                <a:pos x="169703" y="199075"/>
              </a:cxn>
              <a:cxn ang="0">
                <a:pos x="203009" y="205472"/>
              </a:cxn>
              <a:cxn ang="0">
                <a:pos x="239487" y="211068"/>
              </a:cxn>
              <a:cxn ang="0">
                <a:pos x="276758" y="214266"/>
              </a:cxn>
              <a:cxn ang="0">
                <a:pos x="316408" y="217464"/>
              </a:cxn>
              <a:cxn ang="0">
                <a:pos x="378262" y="220662"/>
              </a:cxn>
              <a:cxn ang="0">
                <a:pos x="464700" y="220662"/>
              </a:cxn>
              <a:cxn ang="0">
                <a:pos x="526554" y="217464"/>
              </a:cxn>
              <a:cxn ang="0">
                <a:pos x="566204" y="214266"/>
              </a:cxn>
              <a:cxn ang="0">
                <a:pos x="603475" y="211068"/>
              </a:cxn>
              <a:cxn ang="0">
                <a:pos x="639953" y="205472"/>
              </a:cxn>
              <a:cxn ang="0">
                <a:pos x="673259" y="199075"/>
              </a:cxn>
              <a:cxn ang="0">
                <a:pos x="703393" y="192679"/>
              </a:cxn>
              <a:cxn ang="0">
                <a:pos x="732734" y="184684"/>
              </a:cxn>
              <a:cxn ang="0">
                <a:pos x="758111" y="177489"/>
              </a:cxn>
              <a:cxn ang="0">
                <a:pos x="781108" y="168694"/>
              </a:cxn>
              <a:cxn ang="0">
                <a:pos x="800140" y="158301"/>
              </a:cxn>
              <a:cxn ang="0">
                <a:pos x="816793" y="148707"/>
              </a:cxn>
              <a:cxn ang="0">
                <a:pos x="829481" y="139113"/>
              </a:cxn>
              <a:cxn ang="0">
                <a:pos x="836618" y="127120"/>
              </a:cxn>
              <a:cxn ang="0">
                <a:pos x="841376" y="116727"/>
              </a:cxn>
              <a:cxn ang="0">
                <a:pos x="841376" y="105534"/>
              </a:cxn>
              <a:cxn ang="0">
                <a:pos x="836618" y="93541"/>
              </a:cxn>
              <a:cxn ang="0">
                <a:pos x="829481" y="83148"/>
              </a:cxn>
              <a:cxn ang="0">
                <a:pos x="816793" y="73554"/>
              </a:cxn>
              <a:cxn ang="0">
                <a:pos x="800140" y="63160"/>
              </a:cxn>
              <a:cxn ang="0">
                <a:pos x="781108" y="53567"/>
              </a:cxn>
              <a:cxn ang="0">
                <a:pos x="758111" y="44772"/>
              </a:cxn>
              <a:cxn ang="0">
                <a:pos x="732734" y="35977"/>
              </a:cxn>
              <a:cxn ang="0">
                <a:pos x="703393" y="27982"/>
              </a:cxn>
              <a:cxn ang="0">
                <a:pos x="673259" y="21586"/>
              </a:cxn>
              <a:cxn ang="0">
                <a:pos x="639953" y="16789"/>
              </a:cxn>
              <a:cxn ang="0">
                <a:pos x="603475" y="11193"/>
              </a:cxn>
              <a:cxn ang="0">
                <a:pos x="566204" y="6396"/>
              </a:cxn>
              <a:cxn ang="0">
                <a:pos x="526554" y="3997"/>
              </a:cxn>
              <a:cxn ang="0">
                <a:pos x="464700" y="800"/>
              </a:cxn>
            </a:cxnLst>
            <a:rect l="txL" t="txT" r="txR" b="txB"/>
            <a:pathLst>
              <a:path w="1063" h="276">
                <a:moveTo>
                  <a:pt x="531" y="0"/>
                </a:moveTo>
                <a:lnTo>
                  <a:pt x="477" y="1"/>
                </a:lnTo>
                <a:lnTo>
                  <a:pt x="424" y="3"/>
                </a:lnTo>
                <a:lnTo>
                  <a:pt x="399" y="5"/>
                </a:lnTo>
                <a:lnTo>
                  <a:pt x="374" y="6"/>
                </a:lnTo>
                <a:lnTo>
                  <a:pt x="349" y="8"/>
                </a:lnTo>
                <a:lnTo>
                  <a:pt x="325" y="11"/>
                </a:lnTo>
                <a:lnTo>
                  <a:pt x="302" y="14"/>
                </a:lnTo>
                <a:lnTo>
                  <a:pt x="279" y="18"/>
                </a:lnTo>
                <a:lnTo>
                  <a:pt x="256" y="21"/>
                </a:lnTo>
                <a:lnTo>
                  <a:pt x="235" y="24"/>
                </a:lnTo>
                <a:lnTo>
                  <a:pt x="214" y="27"/>
                </a:lnTo>
                <a:lnTo>
                  <a:pt x="195" y="32"/>
                </a:lnTo>
                <a:lnTo>
                  <a:pt x="174" y="35"/>
                </a:lnTo>
                <a:lnTo>
                  <a:pt x="157" y="40"/>
                </a:lnTo>
                <a:lnTo>
                  <a:pt x="139" y="45"/>
                </a:lnTo>
                <a:lnTo>
                  <a:pt x="122" y="50"/>
                </a:lnTo>
                <a:lnTo>
                  <a:pt x="107" y="56"/>
                </a:lnTo>
                <a:lnTo>
                  <a:pt x="92" y="61"/>
                </a:lnTo>
                <a:lnTo>
                  <a:pt x="78" y="67"/>
                </a:lnTo>
                <a:lnTo>
                  <a:pt x="65" y="72"/>
                </a:lnTo>
                <a:lnTo>
                  <a:pt x="54" y="79"/>
                </a:lnTo>
                <a:lnTo>
                  <a:pt x="42" y="85"/>
                </a:lnTo>
                <a:lnTo>
                  <a:pt x="33" y="92"/>
                </a:lnTo>
                <a:lnTo>
                  <a:pt x="25" y="98"/>
                </a:lnTo>
                <a:lnTo>
                  <a:pt x="17" y="104"/>
                </a:lnTo>
                <a:lnTo>
                  <a:pt x="12" y="111"/>
                </a:lnTo>
                <a:lnTo>
                  <a:pt x="6" y="117"/>
                </a:lnTo>
                <a:lnTo>
                  <a:pt x="4" y="124"/>
                </a:lnTo>
                <a:lnTo>
                  <a:pt x="2" y="132"/>
                </a:lnTo>
                <a:lnTo>
                  <a:pt x="0" y="138"/>
                </a:lnTo>
                <a:lnTo>
                  <a:pt x="2" y="146"/>
                </a:lnTo>
                <a:lnTo>
                  <a:pt x="4" y="153"/>
                </a:lnTo>
                <a:lnTo>
                  <a:pt x="6" y="159"/>
                </a:lnTo>
                <a:lnTo>
                  <a:pt x="12" y="165"/>
                </a:lnTo>
                <a:lnTo>
                  <a:pt x="17" y="174"/>
                </a:lnTo>
                <a:lnTo>
                  <a:pt x="25" y="180"/>
                </a:lnTo>
                <a:lnTo>
                  <a:pt x="33" y="186"/>
                </a:lnTo>
                <a:lnTo>
                  <a:pt x="42" y="193"/>
                </a:lnTo>
                <a:lnTo>
                  <a:pt x="54" y="198"/>
                </a:lnTo>
                <a:lnTo>
                  <a:pt x="65" y="204"/>
                </a:lnTo>
                <a:lnTo>
                  <a:pt x="78" y="211"/>
                </a:lnTo>
                <a:lnTo>
                  <a:pt x="92" y="215"/>
                </a:lnTo>
                <a:lnTo>
                  <a:pt x="107" y="222"/>
                </a:lnTo>
                <a:lnTo>
                  <a:pt x="122" y="227"/>
                </a:lnTo>
                <a:lnTo>
                  <a:pt x="139" y="231"/>
                </a:lnTo>
                <a:lnTo>
                  <a:pt x="157" y="236"/>
                </a:lnTo>
                <a:lnTo>
                  <a:pt x="174" y="241"/>
                </a:lnTo>
                <a:lnTo>
                  <a:pt x="195" y="244"/>
                </a:lnTo>
                <a:lnTo>
                  <a:pt x="214" y="249"/>
                </a:lnTo>
                <a:lnTo>
                  <a:pt x="235" y="252"/>
                </a:lnTo>
                <a:lnTo>
                  <a:pt x="256" y="257"/>
                </a:lnTo>
                <a:lnTo>
                  <a:pt x="279" y="260"/>
                </a:lnTo>
                <a:lnTo>
                  <a:pt x="302" y="264"/>
                </a:lnTo>
                <a:lnTo>
                  <a:pt x="325" y="265"/>
                </a:lnTo>
                <a:lnTo>
                  <a:pt x="349" y="268"/>
                </a:lnTo>
                <a:lnTo>
                  <a:pt x="374" y="270"/>
                </a:lnTo>
                <a:lnTo>
                  <a:pt x="399" y="272"/>
                </a:lnTo>
                <a:lnTo>
                  <a:pt x="424" y="273"/>
                </a:lnTo>
                <a:lnTo>
                  <a:pt x="477" y="276"/>
                </a:lnTo>
                <a:lnTo>
                  <a:pt x="531" y="276"/>
                </a:lnTo>
                <a:lnTo>
                  <a:pt x="586" y="276"/>
                </a:lnTo>
                <a:lnTo>
                  <a:pt x="637" y="273"/>
                </a:lnTo>
                <a:lnTo>
                  <a:pt x="664" y="272"/>
                </a:lnTo>
                <a:lnTo>
                  <a:pt x="689" y="270"/>
                </a:lnTo>
                <a:lnTo>
                  <a:pt x="714" y="268"/>
                </a:lnTo>
                <a:lnTo>
                  <a:pt x="738" y="265"/>
                </a:lnTo>
                <a:lnTo>
                  <a:pt x="761" y="264"/>
                </a:lnTo>
                <a:lnTo>
                  <a:pt x="784" y="260"/>
                </a:lnTo>
                <a:lnTo>
                  <a:pt x="807" y="257"/>
                </a:lnTo>
                <a:lnTo>
                  <a:pt x="828" y="252"/>
                </a:lnTo>
                <a:lnTo>
                  <a:pt x="849" y="249"/>
                </a:lnTo>
                <a:lnTo>
                  <a:pt x="868" y="244"/>
                </a:lnTo>
                <a:lnTo>
                  <a:pt x="887" y="241"/>
                </a:lnTo>
                <a:lnTo>
                  <a:pt x="906" y="236"/>
                </a:lnTo>
                <a:lnTo>
                  <a:pt x="924" y="231"/>
                </a:lnTo>
                <a:lnTo>
                  <a:pt x="941" y="227"/>
                </a:lnTo>
                <a:lnTo>
                  <a:pt x="956" y="222"/>
                </a:lnTo>
                <a:lnTo>
                  <a:pt x="971" y="215"/>
                </a:lnTo>
                <a:lnTo>
                  <a:pt x="985" y="211"/>
                </a:lnTo>
                <a:lnTo>
                  <a:pt x="998" y="204"/>
                </a:lnTo>
                <a:lnTo>
                  <a:pt x="1009" y="198"/>
                </a:lnTo>
                <a:lnTo>
                  <a:pt x="1021" y="193"/>
                </a:lnTo>
                <a:lnTo>
                  <a:pt x="1030" y="186"/>
                </a:lnTo>
                <a:lnTo>
                  <a:pt x="1038" y="180"/>
                </a:lnTo>
                <a:lnTo>
                  <a:pt x="1046" y="174"/>
                </a:lnTo>
                <a:lnTo>
                  <a:pt x="1051" y="165"/>
                </a:lnTo>
                <a:lnTo>
                  <a:pt x="1055" y="159"/>
                </a:lnTo>
                <a:lnTo>
                  <a:pt x="1059" y="153"/>
                </a:lnTo>
                <a:lnTo>
                  <a:pt x="1061" y="146"/>
                </a:lnTo>
                <a:lnTo>
                  <a:pt x="1063" y="138"/>
                </a:lnTo>
                <a:lnTo>
                  <a:pt x="1061" y="132"/>
                </a:lnTo>
                <a:lnTo>
                  <a:pt x="1059" y="124"/>
                </a:lnTo>
                <a:lnTo>
                  <a:pt x="1055" y="117"/>
                </a:lnTo>
                <a:lnTo>
                  <a:pt x="1051" y="111"/>
                </a:lnTo>
                <a:lnTo>
                  <a:pt x="1046" y="104"/>
                </a:lnTo>
                <a:lnTo>
                  <a:pt x="1038" y="98"/>
                </a:lnTo>
                <a:lnTo>
                  <a:pt x="1030" y="92"/>
                </a:lnTo>
                <a:lnTo>
                  <a:pt x="1021" y="85"/>
                </a:lnTo>
                <a:lnTo>
                  <a:pt x="1009" y="79"/>
                </a:lnTo>
                <a:lnTo>
                  <a:pt x="998" y="72"/>
                </a:lnTo>
                <a:lnTo>
                  <a:pt x="985" y="67"/>
                </a:lnTo>
                <a:lnTo>
                  <a:pt x="971" y="61"/>
                </a:lnTo>
                <a:lnTo>
                  <a:pt x="956" y="56"/>
                </a:lnTo>
                <a:lnTo>
                  <a:pt x="941" y="50"/>
                </a:lnTo>
                <a:lnTo>
                  <a:pt x="924" y="45"/>
                </a:lnTo>
                <a:lnTo>
                  <a:pt x="906" y="40"/>
                </a:lnTo>
                <a:lnTo>
                  <a:pt x="887" y="35"/>
                </a:lnTo>
                <a:lnTo>
                  <a:pt x="868" y="32"/>
                </a:lnTo>
                <a:lnTo>
                  <a:pt x="849" y="27"/>
                </a:lnTo>
                <a:lnTo>
                  <a:pt x="828" y="24"/>
                </a:lnTo>
                <a:lnTo>
                  <a:pt x="807" y="21"/>
                </a:lnTo>
                <a:lnTo>
                  <a:pt x="784" y="18"/>
                </a:lnTo>
                <a:lnTo>
                  <a:pt x="761" y="14"/>
                </a:lnTo>
                <a:lnTo>
                  <a:pt x="738" y="11"/>
                </a:lnTo>
                <a:lnTo>
                  <a:pt x="714" y="8"/>
                </a:lnTo>
                <a:lnTo>
                  <a:pt x="689" y="6"/>
                </a:lnTo>
                <a:lnTo>
                  <a:pt x="664" y="5"/>
                </a:lnTo>
                <a:lnTo>
                  <a:pt x="637" y="3"/>
                </a:lnTo>
                <a:lnTo>
                  <a:pt x="586" y="1"/>
                </a:lnTo>
                <a:lnTo>
                  <a:pt x="531" y="0"/>
                </a:lnTo>
              </a:path>
            </a:pathLst>
          </a:custGeom>
          <a:noFill/>
          <a:ln w="190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18" name="Line 166"/>
          <p:cNvSpPr/>
          <p:nvPr/>
        </p:nvSpPr>
        <p:spPr>
          <a:xfrm>
            <a:off x="3255963" y="4646613"/>
            <a:ext cx="955675" cy="220662"/>
          </a:xfrm>
          <a:prstGeom prst="line">
            <a:avLst/>
          </a:prstGeom>
          <a:ln w="38100" cap="flat" cmpd="sng">
            <a:solidFill>
              <a:srgbClr val="FF3300"/>
            </a:solidFill>
            <a:prstDash val="solid"/>
            <a:headEnd type="none" w="med" len="med"/>
            <a:tailEnd type="none" w="med" len="med"/>
          </a:ln>
        </p:spPr>
      </p:sp>
      <p:sp>
        <p:nvSpPr>
          <p:cNvPr id="100519" name="Line 167"/>
          <p:cNvSpPr/>
          <p:nvPr/>
        </p:nvSpPr>
        <p:spPr>
          <a:xfrm flipH="1">
            <a:off x="3255963" y="4646613"/>
            <a:ext cx="955675" cy="220662"/>
          </a:xfrm>
          <a:prstGeom prst="line">
            <a:avLst/>
          </a:prstGeom>
          <a:ln w="38100" cap="flat" cmpd="sng">
            <a:solidFill>
              <a:srgbClr val="FF3300"/>
            </a:solidFill>
            <a:prstDash val="solid"/>
            <a:headEnd type="none" w="med" len="med"/>
            <a:tailEnd type="none" w="med" len="med"/>
          </a:ln>
        </p:spPr>
      </p:sp>
      <p:sp>
        <p:nvSpPr>
          <p:cNvPr id="100520" name="Line 168"/>
          <p:cNvSpPr/>
          <p:nvPr/>
        </p:nvSpPr>
        <p:spPr>
          <a:xfrm>
            <a:off x="3255963" y="4646613"/>
            <a:ext cx="955675" cy="220662"/>
          </a:xfrm>
          <a:prstGeom prst="line">
            <a:avLst/>
          </a:prstGeom>
          <a:ln w="38100" cap="flat" cmpd="sng">
            <a:solidFill>
              <a:srgbClr val="FF3300"/>
            </a:solidFill>
            <a:prstDash val="solid"/>
            <a:headEnd type="none" w="med" len="med"/>
            <a:tailEnd type="none" w="med" len="med"/>
          </a:ln>
        </p:spPr>
      </p:sp>
      <p:sp>
        <p:nvSpPr>
          <p:cNvPr id="100521" name="Line 169"/>
          <p:cNvSpPr/>
          <p:nvPr/>
        </p:nvSpPr>
        <p:spPr>
          <a:xfrm flipH="1">
            <a:off x="3255963" y="4646613"/>
            <a:ext cx="955675" cy="220662"/>
          </a:xfrm>
          <a:prstGeom prst="line">
            <a:avLst/>
          </a:prstGeom>
          <a:ln w="38100" cap="flat" cmpd="sng">
            <a:solidFill>
              <a:srgbClr val="FF3300"/>
            </a:solidFill>
            <a:prstDash val="solid"/>
            <a:headEnd type="none" w="med" len="med"/>
            <a:tailEnd type="none" w="med" len="med"/>
          </a:ln>
        </p:spPr>
      </p:sp>
      <p:sp>
        <p:nvSpPr>
          <p:cNvPr id="100522" name="Freeform 170"/>
          <p:cNvSpPr>
            <a:spLocks noEditPoints="1"/>
          </p:cNvSpPr>
          <p:nvPr/>
        </p:nvSpPr>
        <p:spPr>
          <a:xfrm>
            <a:off x="4676775" y="4318000"/>
            <a:ext cx="1003300" cy="333375"/>
          </a:xfrm>
          <a:custGeom>
            <a:avLst/>
            <a:gdLst>
              <a:gd name="txL" fmla="*/ 0 w 1263"/>
              <a:gd name="txT" fmla="*/ 0 h 421"/>
              <a:gd name="txR" fmla="*/ 1263 w 1263"/>
              <a:gd name="txB" fmla="*/ 421 h 421"/>
            </a:gdLst>
            <a:ahLst/>
            <a:cxnLst>
              <a:cxn ang="0">
                <a:pos x="19859" y="0"/>
              </a:cxn>
              <a:cxn ang="0">
                <a:pos x="19859" y="165500"/>
              </a:cxn>
              <a:cxn ang="0">
                <a:pos x="10327" y="157581"/>
              </a:cxn>
              <a:cxn ang="0">
                <a:pos x="973908" y="157581"/>
              </a:cxn>
              <a:cxn ang="0">
                <a:pos x="973908" y="280320"/>
              </a:cxn>
              <a:cxn ang="0">
                <a:pos x="956432" y="280320"/>
              </a:cxn>
              <a:cxn ang="0">
                <a:pos x="956432" y="165500"/>
              </a:cxn>
              <a:cxn ang="0">
                <a:pos x="965170" y="173418"/>
              </a:cxn>
              <a:cxn ang="0">
                <a:pos x="0" y="173418"/>
              </a:cxn>
              <a:cxn ang="0">
                <a:pos x="0" y="0"/>
              </a:cxn>
              <a:cxn ang="0">
                <a:pos x="19859" y="0"/>
              </a:cxn>
              <a:cxn ang="0">
                <a:pos x="1003300" y="270026"/>
              </a:cxn>
              <a:cxn ang="0">
                <a:pos x="965170" y="333375"/>
              </a:cxn>
              <a:cxn ang="0">
                <a:pos x="927040" y="270026"/>
              </a:cxn>
              <a:cxn ang="0">
                <a:pos x="1003300" y="270026"/>
              </a:cxn>
            </a:cxnLst>
            <a:rect l="txL" t="txT" r="txR" b="txB"/>
            <a:pathLst>
              <a:path w="1263" h="421">
                <a:moveTo>
                  <a:pt x="25" y="0"/>
                </a:moveTo>
                <a:lnTo>
                  <a:pt x="25" y="209"/>
                </a:lnTo>
                <a:lnTo>
                  <a:pt x="13" y="199"/>
                </a:lnTo>
                <a:lnTo>
                  <a:pt x="1226" y="199"/>
                </a:lnTo>
                <a:lnTo>
                  <a:pt x="1226" y="354"/>
                </a:lnTo>
                <a:lnTo>
                  <a:pt x="1204" y="354"/>
                </a:lnTo>
                <a:lnTo>
                  <a:pt x="1204" y="209"/>
                </a:lnTo>
                <a:lnTo>
                  <a:pt x="1215" y="219"/>
                </a:lnTo>
                <a:lnTo>
                  <a:pt x="0" y="219"/>
                </a:lnTo>
                <a:lnTo>
                  <a:pt x="0" y="0"/>
                </a:lnTo>
                <a:lnTo>
                  <a:pt x="25" y="0"/>
                </a:lnTo>
                <a:close/>
                <a:moveTo>
                  <a:pt x="1263" y="341"/>
                </a:moveTo>
                <a:lnTo>
                  <a:pt x="1215" y="421"/>
                </a:lnTo>
                <a:lnTo>
                  <a:pt x="1167" y="341"/>
                </a:lnTo>
                <a:lnTo>
                  <a:pt x="1263" y="341"/>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23" name="Freeform 171"/>
          <p:cNvSpPr>
            <a:spLocks noEditPoints="1"/>
          </p:cNvSpPr>
          <p:nvPr/>
        </p:nvSpPr>
        <p:spPr>
          <a:xfrm>
            <a:off x="4649788" y="4356100"/>
            <a:ext cx="76200" cy="322263"/>
          </a:xfrm>
          <a:custGeom>
            <a:avLst/>
            <a:gdLst>
              <a:gd name="txL" fmla="*/ 0 w 96"/>
              <a:gd name="txT" fmla="*/ 0 h 407"/>
              <a:gd name="txR" fmla="*/ 96 w 96"/>
              <a:gd name="txB" fmla="*/ 407 h 407"/>
            </a:gdLst>
            <a:ahLst/>
            <a:cxnLst>
              <a:cxn ang="0">
                <a:pos x="47625" y="0"/>
              </a:cxn>
              <a:cxn ang="0">
                <a:pos x="47625" y="270004"/>
              </a:cxn>
              <a:cxn ang="0">
                <a:pos x="27781" y="270004"/>
              </a:cxn>
              <a:cxn ang="0">
                <a:pos x="27781" y="0"/>
              </a:cxn>
              <a:cxn ang="0">
                <a:pos x="47625" y="0"/>
              </a:cxn>
              <a:cxn ang="0">
                <a:pos x="76200" y="258127"/>
              </a:cxn>
              <a:cxn ang="0">
                <a:pos x="38100" y="322263"/>
              </a:cxn>
              <a:cxn ang="0">
                <a:pos x="0" y="258127"/>
              </a:cxn>
              <a:cxn ang="0">
                <a:pos x="76200" y="258127"/>
              </a:cxn>
            </a:cxnLst>
            <a:rect l="txL" t="txT" r="txR" b="txB"/>
            <a:pathLst>
              <a:path w="96" h="407">
                <a:moveTo>
                  <a:pt x="60" y="0"/>
                </a:moveTo>
                <a:lnTo>
                  <a:pt x="60" y="341"/>
                </a:lnTo>
                <a:lnTo>
                  <a:pt x="35" y="341"/>
                </a:lnTo>
                <a:lnTo>
                  <a:pt x="35" y="0"/>
                </a:lnTo>
                <a:lnTo>
                  <a:pt x="60" y="0"/>
                </a:lnTo>
                <a:close/>
                <a:moveTo>
                  <a:pt x="96" y="326"/>
                </a:moveTo>
                <a:lnTo>
                  <a:pt x="48" y="407"/>
                </a:lnTo>
                <a:lnTo>
                  <a:pt x="0" y="326"/>
                </a:lnTo>
                <a:lnTo>
                  <a:pt x="96" y="326"/>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24" name="Freeform 172"/>
          <p:cNvSpPr>
            <a:spLocks noEditPoints="1"/>
          </p:cNvSpPr>
          <p:nvPr/>
        </p:nvSpPr>
        <p:spPr>
          <a:xfrm>
            <a:off x="3692525" y="4318000"/>
            <a:ext cx="1004888" cy="322263"/>
          </a:xfrm>
          <a:custGeom>
            <a:avLst/>
            <a:gdLst>
              <a:gd name="txL" fmla="*/ 0 w 1265"/>
              <a:gd name="txT" fmla="*/ 0 h 407"/>
              <a:gd name="txR" fmla="*/ 1265 w 1265"/>
              <a:gd name="txB" fmla="*/ 407 h 407"/>
            </a:gdLst>
            <a:ahLst/>
            <a:cxnLst>
              <a:cxn ang="0">
                <a:pos x="1004888" y="0"/>
              </a:cxn>
              <a:cxn ang="0">
                <a:pos x="1004888" y="173404"/>
              </a:cxn>
              <a:cxn ang="0">
                <a:pos x="38130" y="173404"/>
              </a:cxn>
              <a:cxn ang="0">
                <a:pos x="48457" y="165486"/>
              </a:cxn>
              <a:cxn ang="0">
                <a:pos x="48457" y="270004"/>
              </a:cxn>
              <a:cxn ang="0">
                <a:pos x="28598" y="270004"/>
              </a:cxn>
              <a:cxn ang="0">
                <a:pos x="28598" y="157568"/>
              </a:cxn>
              <a:cxn ang="0">
                <a:pos x="995355" y="157568"/>
              </a:cxn>
              <a:cxn ang="0">
                <a:pos x="985029" y="165486"/>
              </a:cxn>
              <a:cxn ang="0">
                <a:pos x="985029" y="0"/>
              </a:cxn>
              <a:cxn ang="0">
                <a:pos x="1004888" y="0"/>
              </a:cxn>
              <a:cxn ang="0">
                <a:pos x="75466" y="258127"/>
              </a:cxn>
              <a:cxn ang="0">
                <a:pos x="38130" y="322263"/>
              </a:cxn>
              <a:cxn ang="0">
                <a:pos x="0" y="258127"/>
              </a:cxn>
              <a:cxn ang="0">
                <a:pos x="75466" y="258127"/>
              </a:cxn>
            </a:cxnLst>
            <a:rect l="txL" t="txT" r="txR" b="txB"/>
            <a:pathLst>
              <a:path w="1265" h="407">
                <a:moveTo>
                  <a:pt x="1265" y="0"/>
                </a:moveTo>
                <a:lnTo>
                  <a:pt x="1265" y="219"/>
                </a:lnTo>
                <a:lnTo>
                  <a:pt x="48" y="219"/>
                </a:lnTo>
                <a:lnTo>
                  <a:pt x="61" y="209"/>
                </a:lnTo>
                <a:lnTo>
                  <a:pt x="61" y="341"/>
                </a:lnTo>
                <a:lnTo>
                  <a:pt x="36" y="341"/>
                </a:lnTo>
                <a:lnTo>
                  <a:pt x="36" y="199"/>
                </a:lnTo>
                <a:lnTo>
                  <a:pt x="1253" y="199"/>
                </a:lnTo>
                <a:lnTo>
                  <a:pt x="1240" y="209"/>
                </a:lnTo>
                <a:lnTo>
                  <a:pt x="1240" y="0"/>
                </a:lnTo>
                <a:lnTo>
                  <a:pt x="1265" y="0"/>
                </a:lnTo>
                <a:close/>
                <a:moveTo>
                  <a:pt x="95" y="326"/>
                </a:moveTo>
                <a:lnTo>
                  <a:pt x="48" y="407"/>
                </a:lnTo>
                <a:lnTo>
                  <a:pt x="0" y="326"/>
                </a:lnTo>
                <a:lnTo>
                  <a:pt x="95" y="326"/>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25" name="Freeform 173"/>
          <p:cNvSpPr/>
          <p:nvPr/>
        </p:nvSpPr>
        <p:spPr>
          <a:xfrm>
            <a:off x="3309938" y="4122738"/>
            <a:ext cx="842962" cy="219075"/>
          </a:xfrm>
          <a:custGeom>
            <a:avLst/>
            <a:gdLst>
              <a:gd name="txL" fmla="*/ 0 w 1063"/>
              <a:gd name="txT" fmla="*/ 0 h 277"/>
              <a:gd name="txR" fmla="*/ 1063 w 1063"/>
              <a:gd name="txB" fmla="*/ 277 h 277"/>
            </a:gdLst>
            <a:ahLst/>
            <a:cxnLst>
              <a:cxn ang="0">
                <a:pos x="378262" y="0"/>
              </a:cxn>
              <a:cxn ang="0">
                <a:pos x="316408" y="2373"/>
              </a:cxn>
              <a:cxn ang="0">
                <a:pos x="276758" y="6327"/>
              </a:cxn>
              <a:cxn ang="0">
                <a:pos x="239487" y="10281"/>
              </a:cxn>
              <a:cxn ang="0">
                <a:pos x="203009" y="15027"/>
              </a:cxn>
              <a:cxn ang="0">
                <a:pos x="169703" y="21354"/>
              </a:cxn>
              <a:cxn ang="0">
                <a:pos x="137982" y="27681"/>
              </a:cxn>
              <a:cxn ang="0">
                <a:pos x="110227" y="35590"/>
              </a:cxn>
              <a:cxn ang="0">
                <a:pos x="84851" y="43499"/>
              </a:cxn>
              <a:cxn ang="0">
                <a:pos x="61854" y="52198"/>
              </a:cxn>
              <a:cxn ang="0">
                <a:pos x="42822" y="60898"/>
              </a:cxn>
              <a:cxn ang="0">
                <a:pos x="26169" y="71180"/>
              </a:cxn>
              <a:cxn ang="0">
                <a:pos x="13481" y="81461"/>
              </a:cxn>
              <a:cxn ang="0">
                <a:pos x="4758" y="92533"/>
              </a:cxn>
              <a:cxn ang="0">
                <a:pos x="1586" y="102815"/>
              </a:cxn>
              <a:cxn ang="0">
                <a:pos x="1586" y="114678"/>
              </a:cxn>
              <a:cxn ang="0">
                <a:pos x="4758" y="125751"/>
              </a:cxn>
              <a:cxn ang="0">
                <a:pos x="13481" y="136032"/>
              </a:cxn>
              <a:cxn ang="0">
                <a:pos x="26169" y="146314"/>
              </a:cxn>
              <a:cxn ang="0">
                <a:pos x="42822" y="156595"/>
              </a:cxn>
              <a:cxn ang="0">
                <a:pos x="61854" y="165295"/>
              </a:cxn>
              <a:cxn ang="0">
                <a:pos x="84851" y="173995"/>
              </a:cxn>
              <a:cxn ang="0">
                <a:pos x="110227" y="181903"/>
              </a:cxn>
              <a:cxn ang="0">
                <a:pos x="137982" y="189812"/>
              </a:cxn>
              <a:cxn ang="0">
                <a:pos x="169703" y="196139"/>
              </a:cxn>
              <a:cxn ang="0">
                <a:pos x="203009" y="202466"/>
              </a:cxn>
              <a:cxn ang="0">
                <a:pos x="239487" y="207212"/>
              </a:cxn>
              <a:cxn ang="0">
                <a:pos x="276758" y="211166"/>
              </a:cxn>
              <a:cxn ang="0">
                <a:pos x="316408" y="215121"/>
              </a:cxn>
              <a:cxn ang="0">
                <a:pos x="378262" y="217493"/>
              </a:cxn>
              <a:cxn ang="0">
                <a:pos x="464700" y="217493"/>
              </a:cxn>
              <a:cxn ang="0">
                <a:pos x="526554" y="215121"/>
              </a:cxn>
              <a:cxn ang="0">
                <a:pos x="566204" y="211166"/>
              </a:cxn>
              <a:cxn ang="0">
                <a:pos x="603475" y="207212"/>
              </a:cxn>
              <a:cxn ang="0">
                <a:pos x="639953" y="202466"/>
              </a:cxn>
              <a:cxn ang="0">
                <a:pos x="673259" y="196139"/>
              </a:cxn>
              <a:cxn ang="0">
                <a:pos x="703393" y="189812"/>
              </a:cxn>
              <a:cxn ang="0">
                <a:pos x="732734" y="181903"/>
              </a:cxn>
              <a:cxn ang="0">
                <a:pos x="758111" y="173995"/>
              </a:cxn>
              <a:cxn ang="0">
                <a:pos x="781108" y="165295"/>
              </a:cxn>
              <a:cxn ang="0">
                <a:pos x="800140" y="156595"/>
              </a:cxn>
              <a:cxn ang="0">
                <a:pos x="816793" y="146314"/>
              </a:cxn>
              <a:cxn ang="0">
                <a:pos x="829481" y="136032"/>
              </a:cxn>
              <a:cxn ang="0">
                <a:pos x="836618" y="125751"/>
              </a:cxn>
              <a:cxn ang="0">
                <a:pos x="841376" y="114678"/>
              </a:cxn>
              <a:cxn ang="0">
                <a:pos x="841376" y="102815"/>
              </a:cxn>
              <a:cxn ang="0">
                <a:pos x="836618" y="92533"/>
              </a:cxn>
              <a:cxn ang="0">
                <a:pos x="829481" y="81461"/>
              </a:cxn>
              <a:cxn ang="0">
                <a:pos x="816793" y="71180"/>
              </a:cxn>
              <a:cxn ang="0">
                <a:pos x="800140" y="60898"/>
              </a:cxn>
              <a:cxn ang="0">
                <a:pos x="781108" y="52198"/>
              </a:cxn>
              <a:cxn ang="0">
                <a:pos x="758111" y="43499"/>
              </a:cxn>
              <a:cxn ang="0">
                <a:pos x="732734" y="35590"/>
              </a:cxn>
              <a:cxn ang="0">
                <a:pos x="703393" y="27681"/>
              </a:cxn>
              <a:cxn ang="0">
                <a:pos x="673259" y="21354"/>
              </a:cxn>
              <a:cxn ang="0">
                <a:pos x="639953" y="15027"/>
              </a:cxn>
              <a:cxn ang="0">
                <a:pos x="603475" y="10281"/>
              </a:cxn>
              <a:cxn ang="0">
                <a:pos x="566204" y="6327"/>
              </a:cxn>
              <a:cxn ang="0">
                <a:pos x="526554" y="2373"/>
              </a:cxn>
              <a:cxn ang="0">
                <a:pos x="464700" y="0"/>
              </a:cxn>
            </a:cxnLst>
            <a:rect l="txL" t="txT" r="txR" b="txB"/>
            <a:pathLst>
              <a:path w="1063" h="277">
                <a:moveTo>
                  <a:pt x="531" y="0"/>
                </a:moveTo>
                <a:lnTo>
                  <a:pt x="477" y="0"/>
                </a:lnTo>
                <a:lnTo>
                  <a:pt x="424" y="2"/>
                </a:lnTo>
                <a:lnTo>
                  <a:pt x="399" y="3"/>
                </a:lnTo>
                <a:lnTo>
                  <a:pt x="374" y="6"/>
                </a:lnTo>
                <a:lnTo>
                  <a:pt x="349" y="8"/>
                </a:lnTo>
                <a:lnTo>
                  <a:pt x="325" y="10"/>
                </a:lnTo>
                <a:lnTo>
                  <a:pt x="302" y="13"/>
                </a:lnTo>
                <a:lnTo>
                  <a:pt x="279" y="16"/>
                </a:lnTo>
                <a:lnTo>
                  <a:pt x="256" y="19"/>
                </a:lnTo>
                <a:lnTo>
                  <a:pt x="235" y="22"/>
                </a:lnTo>
                <a:lnTo>
                  <a:pt x="214" y="27"/>
                </a:lnTo>
                <a:lnTo>
                  <a:pt x="195" y="30"/>
                </a:lnTo>
                <a:lnTo>
                  <a:pt x="174" y="35"/>
                </a:lnTo>
                <a:lnTo>
                  <a:pt x="157" y="40"/>
                </a:lnTo>
                <a:lnTo>
                  <a:pt x="139" y="45"/>
                </a:lnTo>
                <a:lnTo>
                  <a:pt x="122" y="50"/>
                </a:lnTo>
                <a:lnTo>
                  <a:pt x="107" y="55"/>
                </a:lnTo>
                <a:lnTo>
                  <a:pt x="92" y="61"/>
                </a:lnTo>
                <a:lnTo>
                  <a:pt x="78" y="66"/>
                </a:lnTo>
                <a:lnTo>
                  <a:pt x="65" y="72"/>
                </a:lnTo>
                <a:lnTo>
                  <a:pt x="54" y="77"/>
                </a:lnTo>
                <a:lnTo>
                  <a:pt x="42" y="84"/>
                </a:lnTo>
                <a:lnTo>
                  <a:pt x="33" y="90"/>
                </a:lnTo>
                <a:lnTo>
                  <a:pt x="25" y="96"/>
                </a:lnTo>
                <a:lnTo>
                  <a:pt x="17" y="103"/>
                </a:lnTo>
                <a:lnTo>
                  <a:pt x="12" y="109"/>
                </a:lnTo>
                <a:lnTo>
                  <a:pt x="6" y="117"/>
                </a:lnTo>
                <a:lnTo>
                  <a:pt x="4" y="124"/>
                </a:lnTo>
                <a:lnTo>
                  <a:pt x="2" y="130"/>
                </a:lnTo>
                <a:lnTo>
                  <a:pt x="0" y="138"/>
                </a:lnTo>
                <a:lnTo>
                  <a:pt x="2" y="145"/>
                </a:lnTo>
                <a:lnTo>
                  <a:pt x="4" y="151"/>
                </a:lnTo>
                <a:lnTo>
                  <a:pt x="6" y="159"/>
                </a:lnTo>
                <a:lnTo>
                  <a:pt x="12" y="166"/>
                </a:lnTo>
                <a:lnTo>
                  <a:pt x="17" y="172"/>
                </a:lnTo>
                <a:lnTo>
                  <a:pt x="25" y="178"/>
                </a:lnTo>
                <a:lnTo>
                  <a:pt x="33" y="185"/>
                </a:lnTo>
                <a:lnTo>
                  <a:pt x="42" y="191"/>
                </a:lnTo>
                <a:lnTo>
                  <a:pt x="54" y="198"/>
                </a:lnTo>
                <a:lnTo>
                  <a:pt x="65" y="204"/>
                </a:lnTo>
                <a:lnTo>
                  <a:pt x="78" y="209"/>
                </a:lnTo>
                <a:lnTo>
                  <a:pt x="92" y="215"/>
                </a:lnTo>
                <a:lnTo>
                  <a:pt x="107" y="220"/>
                </a:lnTo>
                <a:lnTo>
                  <a:pt x="122" y="225"/>
                </a:lnTo>
                <a:lnTo>
                  <a:pt x="139" y="230"/>
                </a:lnTo>
                <a:lnTo>
                  <a:pt x="157" y="235"/>
                </a:lnTo>
                <a:lnTo>
                  <a:pt x="174" y="240"/>
                </a:lnTo>
                <a:lnTo>
                  <a:pt x="195" y="244"/>
                </a:lnTo>
                <a:lnTo>
                  <a:pt x="214" y="248"/>
                </a:lnTo>
                <a:lnTo>
                  <a:pt x="235" y="252"/>
                </a:lnTo>
                <a:lnTo>
                  <a:pt x="256" y="256"/>
                </a:lnTo>
                <a:lnTo>
                  <a:pt x="279" y="259"/>
                </a:lnTo>
                <a:lnTo>
                  <a:pt x="302" y="262"/>
                </a:lnTo>
                <a:lnTo>
                  <a:pt x="325" y="265"/>
                </a:lnTo>
                <a:lnTo>
                  <a:pt x="349" y="267"/>
                </a:lnTo>
                <a:lnTo>
                  <a:pt x="374" y="270"/>
                </a:lnTo>
                <a:lnTo>
                  <a:pt x="399" y="272"/>
                </a:lnTo>
                <a:lnTo>
                  <a:pt x="424" y="273"/>
                </a:lnTo>
                <a:lnTo>
                  <a:pt x="477" y="275"/>
                </a:lnTo>
                <a:lnTo>
                  <a:pt x="531" y="277"/>
                </a:lnTo>
                <a:lnTo>
                  <a:pt x="586" y="275"/>
                </a:lnTo>
                <a:lnTo>
                  <a:pt x="637" y="273"/>
                </a:lnTo>
                <a:lnTo>
                  <a:pt x="664" y="272"/>
                </a:lnTo>
                <a:lnTo>
                  <a:pt x="689" y="270"/>
                </a:lnTo>
                <a:lnTo>
                  <a:pt x="714" y="267"/>
                </a:lnTo>
                <a:lnTo>
                  <a:pt x="738" y="265"/>
                </a:lnTo>
                <a:lnTo>
                  <a:pt x="761" y="262"/>
                </a:lnTo>
                <a:lnTo>
                  <a:pt x="784" y="259"/>
                </a:lnTo>
                <a:lnTo>
                  <a:pt x="807" y="256"/>
                </a:lnTo>
                <a:lnTo>
                  <a:pt x="828" y="252"/>
                </a:lnTo>
                <a:lnTo>
                  <a:pt x="849" y="248"/>
                </a:lnTo>
                <a:lnTo>
                  <a:pt x="868" y="244"/>
                </a:lnTo>
                <a:lnTo>
                  <a:pt x="887" y="240"/>
                </a:lnTo>
                <a:lnTo>
                  <a:pt x="906" y="235"/>
                </a:lnTo>
                <a:lnTo>
                  <a:pt x="924" y="230"/>
                </a:lnTo>
                <a:lnTo>
                  <a:pt x="941" y="225"/>
                </a:lnTo>
                <a:lnTo>
                  <a:pt x="956" y="220"/>
                </a:lnTo>
                <a:lnTo>
                  <a:pt x="971" y="215"/>
                </a:lnTo>
                <a:lnTo>
                  <a:pt x="985" y="209"/>
                </a:lnTo>
                <a:lnTo>
                  <a:pt x="998" y="204"/>
                </a:lnTo>
                <a:lnTo>
                  <a:pt x="1009" y="198"/>
                </a:lnTo>
                <a:lnTo>
                  <a:pt x="1021" y="191"/>
                </a:lnTo>
                <a:lnTo>
                  <a:pt x="1030" y="185"/>
                </a:lnTo>
                <a:lnTo>
                  <a:pt x="1038" y="178"/>
                </a:lnTo>
                <a:lnTo>
                  <a:pt x="1046" y="172"/>
                </a:lnTo>
                <a:lnTo>
                  <a:pt x="1051" y="166"/>
                </a:lnTo>
                <a:lnTo>
                  <a:pt x="1055" y="159"/>
                </a:lnTo>
                <a:lnTo>
                  <a:pt x="1059" y="151"/>
                </a:lnTo>
                <a:lnTo>
                  <a:pt x="1061" y="145"/>
                </a:lnTo>
                <a:lnTo>
                  <a:pt x="1063" y="138"/>
                </a:lnTo>
                <a:lnTo>
                  <a:pt x="1061" y="130"/>
                </a:lnTo>
                <a:lnTo>
                  <a:pt x="1059" y="124"/>
                </a:lnTo>
                <a:lnTo>
                  <a:pt x="1055" y="117"/>
                </a:lnTo>
                <a:lnTo>
                  <a:pt x="1051" y="109"/>
                </a:lnTo>
                <a:lnTo>
                  <a:pt x="1046" y="103"/>
                </a:lnTo>
                <a:lnTo>
                  <a:pt x="1038" y="96"/>
                </a:lnTo>
                <a:lnTo>
                  <a:pt x="1030" y="90"/>
                </a:lnTo>
                <a:lnTo>
                  <a:pt x="1021" y="84"/>
                </a:lnTo>
                <a:lnTo>
                  <a:pt x="1009" y="77"/>
                </a:lnTo>
                <a:lnTo>
                  <a:pt x="998" y="72"/>
                </a:lnTo>
                <a:lnTo>
                  <a:pt x="985" y="66"/>
                </a:lnTo>
                <a:lnTo>
                  <a:pt x="971" y="61"/>
                </a:lnTo>
                <a:lnTo>
                  <a:pt x="956" y="55"/>
                </a:lnTo>
                <a:lnTo>
                  <a:pt x="941" y="50"/>
                </a:lnTo>
                <a:lnTo>
                  <a:pt x="924" y="45"/>
                </a:lnTo>
                <a:lnTo>
                  <a:pt x="906" y="40"/>
                </a:lnTo>
                <a:lnTo>
                  <a:pt x="887" y="35"/>
                </a:lnTo>
                <a:lnTo>
                  <a:pt x="868" y="30"/>
                </a:lnTo>
                <a:lnTo>
                  <a:pt x="849" y="27"/>
                </a:lnTo>
                <a:lnTo>
                  <a:pt x="828" y="22"/>
                </a:lnTo>
                <a:lnTo>
                  <a:pt x="807" y="19"/>
                </a:lnTo>
                <a:lnTo>
                  <a:pt x="784" y="16"/>
                </a:lnTo>
                <a:lnTo>
                  <a:pt x="761" y="13"/>
                </a:lnTo>
                <a:lnTo>
                  <a:pt x="738" y="10"/>
                </a:lnTo>
                <a:lnTo>
                  <a:pt x="714" y="8"/>
                </a:lnTo>
                <a:lnTo>
                  <a:pt x="689" y="6"/>
                </a:lnTo>
                <a:lnTo>
                  <a:pt x="664" y="3"/>
                </a:lnTo>
                <a:lnTo>
                  <a:pt x="637" y="2"/>
                </a:lnTo>
                <a:lnTo>
                  <a:pt x="586" y="0"/>
                </a:lnTo>
                <a:lnTo>
                  <a:pt x="531" y="0"/>
                </a:lnTo>
                <a:close/>
              </a:path>
            </a:pathLst>
          </a:custGeom>
          <a:solidFill>
            <a:srgbClr val="FFFFFF"/>
          </a:solidFill>
          <a:ln w="9525">
            <a:noFill/>
          </a:ln>
        </p:spPr>
        <p:txBody>
          <a:bodyPr/>
          <a:p>
            <a:endParaRPr lang="zh-CN" altLang="en-US" dirty="0">
              <a:latin typeface="Arial" panose="020B0604020202020204" pitchFamily="34" charset="0"/>
              <a:ea typeface="宋体" panose="02010600030101010101" pitchFamily="2" charset="-122"/>
            </a:endParaRPr>
          </a:p>
        </p:txBody>
      </p:sp>
      <p:sp>
        <p:nvSpPr>
          <p:cNvPr id="100526" name="Freeform 174"/>
          <p:cNvSpPr/>
          <p:nvPr/>
        </p:nvSpPr>
        <p:spPr>
          <a:xfrm>
            <a:off x="3309938" y="4122738"/>
            <a:ext cx="842962" cy="219075"/>
          </a:xfrm>
          <a:custGeom>
            <a:avLst/>
            <a:gdLst>
              <a:gd name="txL" fmla="*/ 0 w 1063"/>
              <a:gd name="txT" fmla="*/ 0 h 277"/>
              <a:gd name="txR" fmla="*/ 1063 w 1063"/>
              <a:gd name="txB" fmla="*/ 277 h 277"/>
            </a:gdLst>
            <a:ahLst/>
            <a:cxnLst>
              <a:cxn ang="0">
                <a:pos x="378262" y="0"/>
              </a:cxn>
              <a:cxn ang="0">
                <a:pos x="316408" y="2373"/>
              </a:cxn>
              <a:cxn ang="0">
                <a:pos x="276758" y="6327"/>
              </a:cxn>
              <a:cxn ang="0">
                <a:pos x="239487" y="10281"/>
              </a:cxn>
              <a:cxn ang="0">
                <a:pos x="203009" y="15027"/>
              </a:cxn>
              <a:cxn ang="0">
                <a:pos x="169703" y="21354"/>
              </a:cxn>
              <a:cxn ang="0">
                <a:pos x="137982" y="27681"/>
              </a:cxn>
              <a:cxn ang="0">
                <a:pos x="110227" y="35590"/>
              </a:cxn>
              <a:cxn ang="0">
                <a:pos x="84851" y="43499"/>
              </a:cxn>
              <a:cxn ang="0">
                <a:pos x="61854" y="52198"/>
              </a:cxn>
              <a:cxn ang="0">
                <a:pos x="42822" y="60898"/>
              </a:cxn>
              <a:cxn ang="0">
                <a:pos x="26169" y="71180"/>
              </a:cxn>
              <a:cxn ang="0">
                <a:pos x="13481" y="81461"/>
              </a:cxn>
              <a:cxn ang="0">
                <a:pos x="4758" y="92533"/>
              </a:cxn>
              <a:cxn ang="0">
                <a:pos x="1586" y="102815"/>
              </a:cxn>
              <a:cxn ang="0">
                <a:pos x="1586" y="114678"/>
              </a:cxn>
              <a:cxn ang="0">
                <a:pos x="4758" y="125751"/>
              </a:cxn>
              <a:cxn ang="0">
                <a:pos x="13481" y="136032"/>
              </a:cxn>
              <a:cxn ang="0">
                <a:pos x="26169" y="146314"/>
              </a:cxn>
              <a:cxn ang="0">
                <a:pos x="42822" y="156595"/>
              </a:cxn>
              <a:cxn ang="0">
                <a:pos x="61854" y="165295"/>
              </a:cxn>
              <a:cxn ang="0">
                <a:pos x="84851" y="173995"/>
              </a:cxn>
              <a:cxn ang="0">
                <a:pos x="110227" y="181903"/>
              </a:cxn>
              <a:cxn ang="0">
                <a:pos x="137982" y="189812"/>
              </a:cxn>
              <a:cxn ang="0">
                <a:pos x="169703" y="196139"/>
              </a:cxn>
              <a:cxn ang="0">
                <a:pos x="203009" y="202466"/>
              </a:cxn>
              <a:cxn ang="0">
                <a:pos x="239487" y="207212"/>
              </a:cxn>
              <a:cxn ang="0">
                <a:pos x="276758" y="211166"/>
              </a:cxn>
              <a:cxn ang="0">
                <a:pos x="316408" y="215121"/>
              </a:cxn>
              <a:cxn ang="0">
                <a:pos x="378262" y="217493"/>
              </a:cxn>
              <a:cxn ang="0">
                <a:pos x="464700" y="217493"/>
              </a:cxn>
              <a:cxn ang="0">
                <a:pos x="526554" y="215121"/>
              </a:cxn>
              <a:cxn ang="0">
                <a:pos x="566204" y="211166"/>
              </a:cxn>
              <a:cxn ang="0">
                <a:pos x="603475" y="207212"/>
              </a:cxn>
              <a:cxn ang="0">
                <a:pos x="639953" y="202466"/>
              </a:cxn>
              <a:cxn ang="0">
                <a:pos x="673259" y="196139"/>
              </a:cxn>
              <a:cxn ang="0">
                <a:pos x="703393" y="189812"/>
              </a:cxn>
              <a:cxn ang="0">
                <a:pos x="732734" y="181903"/>
              </a:cxn>
              <a:cxn ang="0">
                <a:pos x="758111" y="173995"/>
              </a:cxn>
              <a:cxn ang="0">
                <a:pos x="781108" y="165295"/>
              </a:cxn>
              <a:cxn ang="0">
                <a:pos x="800140" y="156595"/>
              </a:cxn>
              <a:cxn ang="0">
                <a:pos x="816793" y="146314"/>
              </a:cxn>
              <a:cxn ang="0">
                <a:pos x="829481" y="136032"/>
              </a:cxn>
              <a:cxn ang="0">
                <a:pos x="836618" y="125751"/>
              </a:cxn>
              <a:cxn ang="0">
                <a:pos x="841376" y="114678"/>
              </a:cxn>
              <a:cxn ang="0">
                <a:pos x="841376" y="102815"/>
              </a:cxn>
              <a:cxn ang="0">
                <a:pos x="836618" y="92533"/>
              </a:cxn>
              <a:cxn ang="0">
                <a:pos x="829481" y="81461"/>
              </a:cxn>
              <a:cxn ang="0">
                <a:pos x="816793" y="71180"/>
              </a:cxn>
              <a:cxn ang="0">
                <a:pos x="800140" y="60898"/>
              </a:cxn>
              <a:cxn ang="0">
                <a:pos x="781108" y="52198"/>
              </a:cxn>
              <a:cxn ang="0">
                <a:pos x="758111" y="43499"/>
              </a:cxn>
              <a:cxn ang="0">
                <a:pos x="732734" y="35590"/>
              </a:cxn>
              <a:cxn ang="0">
                <a:pos x="703393" y="27681"/>
              </a:cxn>
              <a:cxn ang="0">
                <a:pos x="673259" y="21354"/>
              </a:cxn>
              <a:cxn ang="0">
                <a:pos x="639953" y="15027"/>
              </a:cxn>
              <a:cxn ang="0">
                <a:pos x="603475" y="10281"/>
              </a:cxn>
              <a:cxn ang="0">
                <a:pos x="566204" y="6327"/>
              </a:cxn>
              <a:cxn ang="0">
                <a:pos x="526554" y="2373"/>
              </a:cxn>
              <a:cxn ang="0">
                <a:pos x="464700" y="0"/>
              </a:cxn>
            </a:cxnLst>
            <a:rect l="txL" t="txT" r="txR" b="txB"/>
            <a:pathLst>
              <a:path w="1063" h="277">
                <a:moveTo>
                  <a:pt x="531" y="0"/>
                </a:moveTo>
                <a:lnTo>
                  <a:pt x="477" y="0"/>
                </a:lnTo>
                <a:lnTo>
                  <a:pt x="424" y="2"/>
                </a:lnTo>
                <a:lnTo>
                  <a:pt x="399" y="3"/>
                </a:lnTo>
                <a:lnTo>
                  <a:pt x="374" y="6"/>
                </a:lnTo>
                <a:lnTo>
                  <a:pt x="349" y="8"/>
                </a:lnTo>
                <a:lnTo>
                  <a:pt x="325" y="10"/>
                </a:lnTo>
                <a:lnTo>
                  <a:pt x="302" y="13"/>
                </a:lnTo>
                <a:lnTo>
                  <a:pt x="279" y="16"/>
                </a:lnTo>
                <a:lnTo>
                  <a:pt x="256" y="19"/>
                </a:lnTo>
                <a:lnTo>
                  <a:pt x="235" y="22"/>
                </a:lnTo>
                <a:lnTo>
                  <a:pt x="214" y="27"/>
                </a:lnTo>
                <a:lnTo>
                  <a:pt x="195" y="30"/>
                </a:lnTo>
                <a:lnTo>
                  <a:pt x="174" y="35"/>
                </a:lnTo>
                <a:lnTo>
                  <a:pt x="157" y="40"/>
                </a:lnTo>
                <a:lnTo>
                  <a:pt x="139" y="45"/>
                </a:lnTo>
                <a:lnTo>
                  <a:pt x="122" y="50"/>
                </a:lnTo>
                <a:lnTo>
                  <a:pt x="107" y="55"/>
                </a:lnTo>
                <a:lnTo>
                  <a:pt x="92" y="61"/>
                </a:lnTo>
                <a:lnTo>
                  <a:pt x="78" y="66"/>
                </a:lnTo>
                <a:lnTo>
                  <a:pt x="65" y="72"/>
                </a:lnTo>
                <a:lnTo>
                  <a:pt x="54" y="77"/>
                </a:lnTo>
                <a:lnTo>
                  <a:pt x="42" y="84"/>
                </a:lnTo>
                <a:lnTo>
                  <a:pt x="33" y="90"/>
                </a:lnTo>
                <a:lnTo>
                  <a:pt x="25" y="96"/>
                </a:lnTo>
                <a:lnTo>
                  <a:pt x="17" y="103"/>
                </a:lnTo>
                <a:lnTo>
                  <a:pt x="12" y="109"/>
                </a:lnTo>
                <a:lnTo>
                  <a:pt x="6" y="117"/>
                </a:lnTo>
                <a:lnTo>
                  <a:pt x="4" y="124"/>
                </a:lnTo>
                <a:lnTo>
                  <a:pt x="2" y="130"/>
                </a:lnTo>
                <a:lnTo>
                  <a:pt x="0" y="138"/>
                </a:lnTo>
                <a:lnTo>
                  <a:pt x="2" y="145"/>
                </a:lnTo>
                <a:lnTo>
                  <a:pt x="4" y="151"/>
                </a:lnTo>
                <a:lnTo>
                  <a:pt x="6" y="159"/>
                </a:lnTo>
                <a:lnTo>
                  <a:pt x="12" y="166"/>
                </a:lnTo>
                <a:lnTo>
                  <a:pt x="17" y="172"/>
                </a:lnTo>
                <a:lnTo>
                  <a:pt x="25" y="178"/>
                </a:lnTo>
                <a:lnTo>
                  <a:pt x="33" y="185"/>
                </a:lnTo>
                <a:lnTo>
                  <a:pt x="42" y="191"/>
                </a:lnTo>
                <a:lnTo>
                  <a:pt x="54" y="198"/>
                </a:lnTo>
                <a:lnTo>
                  <a:pt x="65" y="204"/>
                </a:lnTo>
                <a:lnTo>
                  <a:pt x="78" y="209"/>
                </a:lnTo>
                <a:lnTo>
                  <a:pt x="92" y="215"/>
                </a:lnTo>
                <a:lnTo>
                  <a:pt x="107" y="220"/>
                </a:lnTo>
                <a:lnTo>
                  <a:pt x="122" y="225"/>
                </a:lnTo>
                <a:lnTo>
                  <a:pt x="139" y="230"/>
                </a:lnTo>
                <a:lnTo>
                  <a:pt x="157" y="235"/>
                </a:lnTo>
                <a:lnTo>
                  <a:pt x="174" y="240"/>
                </a:lnTo>
                <a:lnTo>
                  <a:pt x="195" y="244"/>
                </a:lnTo>
                <a:lnTo>
                  <a:pt x="214" y="248"/>
                </a:lnTo>
                <a:lnTo>
                  <a:pt x="235" y="252"/>
                </a:lnTo>
                <a:lnTo>
                  <a:pt x="256" y="256"/>
                </a:lnTo>
                <a:lnTo>
                  <a:pt x="279" y="259"/>
                </a:lnTo>
                <a:lnTo>
                  <a:pt x="302" y="262"/>
                </a:lnTo>
                <a:lnTo>
                  <a:pt x="325" y="265"/>
                </a:lnTo>
                <a:lnTo>
                  <a:pt x="349" y="267"/>
                </a:lnTo>
                <a:lnTo>
                  <a:pt x="374" y="270"/>
                </a:lnTo>
                <a:lnTo>
                  <a:pt x="399" y="272"/>
                </a:lnTo>
                <a:lnTo>
                  <a:pt x="424" y="273"/>
                </a:lnTo>
                <a:lnTo>
                  <a:pt x="477" y="275"/>
                </a:lnTo>
                <a:lnTo>
                  <a:pt x="531" y="277"/>
                </a:lnTo>
                <a:lnTo>
                  <a:pt x="586" y="275"/>
                </a:lnTo>
                <a:lnTo>
                  <a:pt x="637" y="273"/>
                </a:lnTo>
                <a:lnTo>
                  <a:pt x="664" y="272"/>
                </a:lnTo>
                <a:lnTo>
                  <a:pt x="689" y="270"/>
                </a:lnTo>
                <a:lnTo>
                  <a:pt x="714" y="267"/>
                </a:lnTo>
                <a:lnTo>
                  <a:pt x="738" y="265"/>
                </a:lnTo>
                <a:lnTo>
                  <a:pt x="761" y="262"/>
                </a:lnTo>
                <a:lnTo>
                  <a:pt x="784" y="259"/>
                </a:lnTo>
                <a:lnTo>
                  <a:pt x="807" y="256"/>
                </a:lnTo>
                <a:lnTo>
                  <a:pt x="828" y="252"/>
                </a:lnTo>
                <a:lnTo>
                  <a:pt x="849" y="248"/>
                </a:lnTo>
                <a:lnTo>
                  <a:pt x="868" y="244"/>
                </a:lnTo>
                <a:lnTo>
                  <a:pt x="887" y="240"/>
                </a:lnTo>
                <a:lnTo>
                  <a:pt x="906" y="235"/>
                </a:lnTo>
                <a:lnTo>
                  <a:pt x="924" y="230"/>
                </a:lnTo>
                <a:lnTo>
                  <a:pt x="941" y="225"/>
                </a:lnTo>
                <a:lnTo>
                  <a:pt x="956" y="220"/>
                </a:lnTo>
                <a:lnTo>
                  <a:pt x="971" y="215"/>
                </a:lnTo>
                <a:lnTo>
                  <a:pt x="985" y="209"/>
                </a:lnTo>
                <a:lnTo>
                  <a:pt x="998" y="204"/>
                </a:lnTo>
                <a:lnTo>
                  <a:pt x="1009" y="198"/>
                </a:lnTo>
                <a:lnTo>
                  <a:pt x="1021" y="191"/>
                </a:lnTo>
                <a:lnTo>
                  <a:pt x="1030" y="185"/>
                </a:lnTo>
                <a:lnTo>
                  <a:pt x="1038" y="178"/>
                </a:lnTo>
                <a:lnTo>
                  <a:pt x="1046" y="172"/>
                </a:lnTo>
                <a:lnTo>
                  <a:pt x="1051" y="166"/>
                </a:lnTo>
                <a:lnTo>
                  <a:pt x="1055" y="159"/>
                </a:lnTo>
                <a:lnTo>
                  <a:pt x="1059" y="151"/>
                </a:lnTo>
                <a:lnTo>
                  <a:pt x="1061" y="145"/>
                </a:lnTo>
                <a:lnTo>
                  <a:pt x="1063" y="138"/>
                </a:lnTo>
                <a:lnTo>
                  <a:pt x="1061" y="130"/>
                </a:lnTo>
                <a:lnTo>
                  <a:pt x="1059" y="124"/>
                </a:lnTo>
                <a:lnTo>
                  <a:pt x="1055" y="117"/>
                </a:lnTo>
                <a:lnTo>
                  <a:pt x="1051" y="109"/>
                </a:lnTo>
                <a:lnTo>
                  <a:pt x="1046" y="103"/>
                </a:lnTo>
                <a:lnTo>
                  <a:pt x="1038" y="96"/>
                </a:lnTo>
                <a:lnTo>
                  <a:pt x="1030" y="90"/>
                </a:lnTo>
                <a:lnTo>
                  <a:pt x="1021" y="84"/>
                </a:lnTo>
                <a:lnTo>
                  <a:pt x="1009" y="77"/>
                </a:lnTo>
                <a:lnTo>
                  <a:pt x="998" y="72"/>
                </a:lnTo>
                <a:lnTo>
                  <a:pt x="985" y="66"/>
                </a:lnTo>
                <a:lnTo>
                  <a:pt x="971" y="61"/>
                </a:lnTo>
                <a:lnTo>
                  <a:pt x="956" y="55"/>
                </a:lnTo>
                <a:lnTo>
                  <a:pt x="941" y="50"/>
                </a:lnTo>
                <a:lnTo>
                  <a:pt x="924" y="45"/>
                </a:lnTo>
                <a:lnTo>
                  <a:pt x="906" y="40"/>
                </a:lnTo>
                <a:lnTo>
                  <a:pt x="887" y="35"/>
                </a:lnTo>
                <a:lnTo>
                  <a:pt x="868" y="30"/>
                </a:lnTo>
                <a:lnTo>
                  <a:pt x="849" y="27"/>
                </a:lnTo>
                <a:lnTo>
                  <a:pt x="828" y="22"/>
                </a:lnTo>
                <a:lnTo>
                  <a:pt x="807" y="19"/>
                </a:lnTo>
                <a:lnTo>
                  <a:pt x="784" y="16"/>
                </a:lnTo>
                <a:lnTo>
                  <a:pt x="761" y="13"/>
                </a:lnTo>
                <a:lnTo>
                  <a:pt x="738" y="10"/>
                </a:lnTo>
                <a:lnTo>
                  <a:pt x="714" y="8"/>
                </a:lnTo>
                <a:lnTo>
                  <a:pt x="689" y="6"/>
                </a:lnTo>
                <a:lnTo>
                  <a:pt x="664" y="3"/>
                </a:lnTo>
                <a:lnTo>
                  <a:pt x="637" y="2"/>
                </a:lnTo>
                <a:lnTo>
                  <a:pt x="586" y="0"/>
                </a:lnTo>
                <a:lnTo>
                  <a:pt x="531" y="0"/>
                </a:lnTo>
              </a:path>
            </a:pathLst>
          </a:custGeom>
          <a:noFill/>
          <a:ln w="190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27" name="Line 175"/>
          <p:cNvSpPr/>
          <p:nvPr/>
        </p:nvSpPr>
        <p:spPr>
          <a:xfrm>
            <a:off x="3255963" y="4122738"/>
            <a:ext cx="955675" cy="219075"/>
          </a:xfrm>
          <a:prstGeom prst="line">
            <a:avLst/>
          </a:prstGeom>
          <a:ln w="38100" cap="flat" cmpd="sng">
            <a:solidFill>
              <a:srgbClr val="FF3300"/>
            </a:solidFill>
            <a:prstDash val="solid"/>
            <a:headEnd type="none" w="med" len="med"/>
            <a:tailEnd type="none" w="med" len="med"/>
          </a:ln>
        </p:spPr>
      </p:sp>
      <p:sp>
        <p:nvSpPr>
          <p:cNvPr id="100528" name="Line 176"/>
          <p:cNvSpPr/>
          <p:nvPr/>
        </p:nvSpPr>
        <p:spPr>
          <a:xfrm flipH="1">
            <a:off x="3255963" y="4122738"/>
            <a:ext cx="955675" cy="219075"/>
          </a:xfrm>
          <a:prstGeom prst="line">
            <a:avLst/>
          </a:prstGeom>
          <a:ln w="38100" cap="flat" cmpd="sng">
            <a:solidFill>
              <a:srgbClr val="FF3300"/>
            </a:solidFill>
            <a:prstDash val="solid"/>
            <a:headEnd type="none" w="med" len="med"/>
            <a:tailEnd type="none" w="med" len="med"/>
          </a:ln>
        </p:spPr>
      </p:sp>
      <p:sp>
        <p:nvSpPr>
          <p:cNvPr id="100529" name="Line 177"/>
          <p:cNvSpPr/>
          <p:nvPr/>
        </p:nvSpPr>
        <p:spPr>
          <a:xfrm>
            <a:off x="3255963" y="4122738"/>
            <a:ext cx="955675" cy="219075"/>
          </a:xfrm>
          <a:prstGeom prst="line">
            <a:avLst/>
          </a:prstGeom>
          <a:ln w="38100" cap="flat" cmpd="sng">
            <a:solidFill>
              <a:srgbClr val="FF3300"/>
            </a:solidFill>
            <a:prstDash val="solid"/>
            <a:headEnd type="none" w="med" len="med"/>
            <a:tailEnd type="none" w="med" len="med"/>
          </a:ln>
        </p:spPr>
      </p:sp>
      <p:sp>
        <p:nvSpPr>
          <p:cNvPr id="100530" name="Line 178"/>
          <p:cNvSpPr/>
          <p:nvPr/>
        </p:nvSpPr>
        <p:spPr>
          <a:xfrm flipH="1">
            <a:off x="3255963" y="4122738"/>
            <a:ext cx="955675" cy="219075"/>
          </a:xfrm>
          <a:prstGeom prst="line">
            <a:avLst/>
          </a:prstGeom>
          <a:ln w="38100" cap="flat" cmpd="sng">
            <a:solidFill>
              <a:srgbClr val="FF3300"/>
            </a:solidFill>
            <a:prstDash val="solid"/>
            <a:headEnd type="none" w="med" len="med"/>
            <a:tailEnd type="none" w="med" len="med"/>
          </a:ln>
        </p:spPr>
      </p:sp>
      <p:pic>
        <p:nvPicPr>
          <p:cNvPr id="100531" name="Picture 179"/>
          <p:cNvPicPr>
            <a:picLocks noChangeAspect="1"/>
          </p:cNvPicPr>
          <p:nvPr/>
        </p:nvPicPr>
        <p:blipFill>
          <a:blip r:embed="rId12"/>
          <a:stretch>
            <a:fillRect/>
          </a:stretch>
        </p:blipFill>
        <p:spPr>
          <a:xfrm>
            <a:off x="2413000" y="4121150"/>
            <a:ext cx="842963" cy="219075"/>
          </a:xfrm>
          <a:prstGeom prst="rect">
            <a:avLst/>
          </a:prstGeom>
          <a:noFill/>
          <a:ln w="9525">
            <a:noFill/>
          </a:ln>
        </p:spPr>
      </p:pic>
      <p:pic>
        <p:nvPicPr>
          <p:cNvPr id="100532" name="Picture 180"/>
          <p:cNvPicPr>
            <a:picLocks noChangeAspect="1"/>
          </p:cNvPicPr>
          <p:nvPr/>
        </p:nvPicPr>
        <p:blipFill>
          <a:blip r:embed="rId13"/>
          <a:stretch>
            <a:fillRect/>
          </a:stretch>
        </p:blipFill>
        <p:spPr>
          <a:xfrm>
            <a:off x="2413000" y="4121150"/>
            <a:ext cx="842963" cy="219075"/>
          </a:xfrm>
          <a:prstGeom prst="rect">
            <a:avLst/>
          </a:prstGeom>
          <a:noFill/>
          <a:ln w="9525">
            <a:noFill/>
          </a:ln>
        </p:spPr>
      </p:pic>
      <p:sp>
        <p:nvSpPr>
          <p:cNvPr id="100533" name="Rectangle 181"/>
          <p:cNvSpPr/>
          <p:nvPr/>
        </p:nvSpPr>
        <p:spPr>
          <a:xfrm>
            <a:off x="2682875" y="4176713"/>
            <a:ext cx="347663" cy="203200"/>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要因</a:t>
            </a:r>
            <a:endParaRPr lang="zh-CN" altLang="en-US" sz="1400" b="1" dirty="0">
              <a:latin typeface="Tahoma" panose="020B0604030504040204" pitchFamily="34" charset="0"/>
              <a:ea typeface="黑体" panose="02010609060101010101" pitchFamily="2" charset="-122"/>
            </a:endParaRPr>
          </a:p>
        </p:txBody>
      </p:sp>
      <p:sp>
        <p:nvSpPr>
          <p:cNvPr id="100534" name="Freeform 182"/>
          <p:cNvSpPr/>
          <p:nvPr/>
        </p:nvSpPr>
        <p:spPr>
          <a:xfrm>
            <a:off x="1458913" y="4122738"/>
            <a:ext cx="842962" cy="219075"/>
          </a:xfrm>
          <a:custGeom>
            <a:avLst/>
            <a:gdLst>
              <a:gd name="txL" fmla="*/ 0 w 1063"/>
              <a:gd name="txT" fmla="*/ 0 h 277"/>
              <a:gd name="txR" fmla="*/ 1063 w 1063"/>
              <a:gd name="txB" fmla="*/ 277 h 277"/>
            </a:gdLst>
            <a:ahLst/>
            <a:cxnLst>
              <a:cxn ang="0">
                <a:pos x="378262" y="0"/>
              </a:cxn>
              <a:cxn ang="0">
                <a:pos x="316408" y="2373"/>
              </a:cxn>
              <a:cxn ang="0">
                <a:pos x="276758" y="6327"/>
              </a:cxn>
              <a:cxn ang="0">
                <a:pos x="239487" y="10281"/>
              </a:cxn>
              <a:cxn ang="0">
                <a:pos x="203009" y="15027"/>
              </a:cxn>
              <a:cxn ang="0">
                <a:pos x="169703" y="21354"/>
              </a:cxn>
              <a:cxn ang="0">
                <a:pos x="139568" y="27681"/>
              </a:cxn>
              <a:cxn ang="0">
                <a:pos x="110227" y="35590"/>
              </a:cxn>
              <a:cxn ang="0">
                <a:pos x="84851" y="43499"/>
              </a:cxn>
              <a:cxn ang="0">
                <a:pos x="61854" y="52198"/>
              </a:cxn>
              <a:cxn ang="0">
                <a:pos x="42822" y="60898"/>
              </a:cxn>
              <a:cxn ang="0">
                <a:pos x="26169" y="71180"/>
              </a:cxn>
              <a:cxn ang="0">
                <a:pos x="13481" y="81461"/>
              </a:cxn>
              <a:cxn ang="0">
                <a:pos x="6344" y="92533"/>
              </a:cxn>
              <a:cxn ang="0">
                <a:pos x="1586" y="102815"/>
              </a:cxn>
              <a:cxn ang="0">
                <a:pos x="1586" y="114678"/>
              </a:cxn>
              <a:cxn ang="0">
                <a:pos x="6344" y="125751"/>
              </a:cxn>
              <a:cxn ang="0">
                <a:pos x="13481" y="136032"/>
              </a:cxn>
              <a:cxn ang="0">
                <a:pos x="26169" y="146314"/>
              </a:cxn>
              <a:cxn ang="0">
                <a:pos x="42822" y="156595"/>
              </a:cxn>
              <a:cxn ang="0">
                <a:pos x="61854" y="165295"/>
              </a:cxn>
              <a:cxn ang="0">
                <a:pos x="84851" y="173995"/>
              </a:cxn>
              <a:cxn ang="0">
                <a:pos x="110227" y="181903"/>
              </a:cxn>
              <a:cxn ang="0">
                <a:pos x="139568" y="189812"/>
              </a:cxn>
              <a:cxn ang="0">
                <a:pos x="169703" y="196139"/>
              </a:cxn>
              <a:cxn ang="0">
                <a:pos x="203009" y="202466"/>
              </a:cxn>
              <a:cxn ang="0">
                <a:pos x="239487" y="207212"/>
              </a:cxn>
              <a:cxn ang="0">
                <a:pos x="276758" y="211166"/>
              </a:cxn>
              <a:cxn ang="0">
                <a:pos x="316408" y="215121"/>
              </a:cxn>
              <a:cxn ang="0">
                <a:pos x="378262" y="217493"/>
              </a:cxn>
              <a:cxn ang="0">
                <a:pos x="464700" y="217493"/>
              </a:cxn>
              <a:cxn ang="0">
                <a:pos x="526554" y="215121"/>
              </a:cxn>
              <a:cxn ang="0">
                <a:pos x="566204" y="211166"/>
              </a:cxn>
              <a:cxn ang="0">
                <a:pos x="603475" y="207212"/>
              </a:cxn>
              <a:cxn ang="0">
                <a:pos x="639953" y="202466"/>
              </a:cxn>
              <a:cxn ang="0">
                <a:pos x="673259" y="196139"/>
              </a:cxn>
              <a:cxn ang="0">
                <a:pos x="704979" y="189812"/>
              </a:cxn>
              <a:cxn ang="0">
                <a:pos x="731941" y="181903"/>
              </a:cxn>
              <a:cxn ang="0">
                <a:pos x="758111" y="173995"/>
              </a:cxn>
              <a:cxn ang="0">
                <a:pos x="780315" y="165295"/>
              </a:cxn>
              <a:cxn ang="0">
                <a:pos x="800140" y="156595"/>
              </a:cxn>
              <a:cxn ang="0">
                <a:pos x="816793" y="146314"/>
              </a:cxn>
              <a:cxn ang="0">
                <a:pos x="829481" y="136032"/>
              </a:cxn>
              <a:cxn ang="0">
                <a:pos x="836618" y="125751"/>
              </a:cxn>
              <a:cxn ang="0">
                <a:pos x="841376" y="114678"/>
              </a:cxn>
              <a:cxn ang="0">
                <a:pos x="841376" y="102815"/>
              </a:cxn>
              <a:cxn ang="0">
                <a:pos x="836618" y="92533"/>
              </a:cxn>
              <a:cxn ang="0">
                <a:pos x="829481" y="81461"/>
              </a:cxn>
              <a:cxn ang="0">
                <a:pos x="816793" y="71180"/>
              </a:cxn>
              <a:cxn ang="0">
                <a:pos x="800140" y="60898"/>
              </a:cxn>
              <a:cxn ang="0">
                <a:pos x="780315" y="52198"/>
              </a:cxn>
              <a:cxn ang="0">
                <a:pos x="758111" y="43499"/>
              </a:cxn>
              <a:cxn ang="0">
                <a:pos x="731941" y="35590"/>
              </a:cxn>
              <a:cxn ang="0">
                <a:pos x="704979" y="27681"/>
              </a:cxn>
              <a:cxn ang="0">
                <a:pos x="673259" y="21354"/>
              </a:cxn>
              <a:cxn ang="0">
                <a:pos x="639953" y="15027"/>
              </a:cxn>
              <a:cxn ang="0">
                <a:pos x="603475" y="10281"/>
              </a:cxn>
              <a:cxn ang="0">
                <a:pos x="566204" y="6327"/>
              </a:cxn>
              <a:cxn ang="0">
                <a:pos x="526554" y="2373"/>
              </a:cxn>
              <a:cxn ang="0">
                <a:pos x="464700" y="0"/>
              </a:cxn>
            </a:cxnLst>
            <a:rect l="txL" t="txT" r="txR" b="txB"/>
            <a:pathLst>
              <a:path w="1063" h="277">
                <a:moveTo>
                  <a:pt x="532" y="0"/>
                </a:moveTo>
                <a:lnTo>
                  <a:pt x="477" y="0"/>
                </a:lnTo>
                <a:lnTo>
                  <a:pt x="424" y="2"/>
                </a:lnTo>
                <a:lnTo>
                  <a:pt x="399" y="3"/>
                </a:lnTo>
                <a:lnTo>
                  <a:pt x="374" y="6"/>
                </a:lnTo>
                <a:lnTo>
                  <a:pt x="349" y="8"/>
                </a:lnTo>
                <a:lnTo>
                  <a:pt x="324" y="10"/>
                </a:lnTo>
                <a:lnTo>
                  <a:pt x="302" y="13"/>
                </a:lnTo>
                <a:lnTo>
                  <a:pt x="279" y="16"/>
                </a:lnTo>
                <a:lnTo>
                  <a:pt x="256" y="19"/>
                </a:lnTo>
                <a:lnTo>
                  <a:pt x="235" y="22"/>
                </a:lnTo>
                <a:lnTo>
                  <a:pt x="214" y="27"/>
                </a:lnTo>
                <a:lnTo>
                  <a:pt x="195" y="30"/>
                </a:lnTo>
                <a:lnTo>
                  <a:pt x="176" y="35"/>
                </a:lnTo>
                <a:lnTo>
                  <a:pt x="157" y="40"/>
                </a:lnTo>
                <a:lnTo>
                  <a:pt x="139" y="45"/>
                </a:lnTo>
                <a:lnTo>
                  <a:pt x="122" y="50"/>
                </a:lnTo>
                <a:lnTo>
                  <a:pt x="107" y="55"/>
                </a:lnTo>
                <a:lnTo>
                  <a:pt x="92" y="61"/>
                </a:lnTo>
                <a:lnTo>
                  <a:pt x="78" y="66"/>
                </a:lnTo>
                <a:lnTo>
                  <a:pt x="65" y="72"/>
                </a:lnTo>
                <a:lnTo>
                  <a:pt x="54" y="77"/>
                </a:lnTo>
                <a:lnTo>
                  <a:pt x="42" y="84"/>
                </a:lnTo>
                <a:lnTo>
                  <a:pt x="33" y="90"/>
                </a:lnTo>
                <a:lnTo>
                  <a:pt x="25" y="96"/>
                </a:lnTo>
                <a:lnTo>
                  <a:pt x="17" y="103"/>
                </a:lnTo>
                <a:lnTo>
                  <a:pt x="12" y="109"/>
                </a:lnTo>
                <a:lnTo>
                  <a:pt x="8" y="117"/>
                </a:lnTo>
                <a:lnTo>
                  <a:pt x="4" y="124"/>
                </a:lnTo>
                <a:lnTo>
                  <a:pt x="2" y="130"/>
                </a:lnTo>
                <a:lnTo>
                  <a:pt x="0" y="138"/>
                </a:lnTo>
                <a:lnTo>
                  <a:pt x="2" y="145"/>
                </a:lnTo>
                <a:lnTo>
                  <a:pt x="4" y="151"/>
                </a:lnTo>
                <a:lnTo>
                  <a:pt x="8" y="159"/>
                </a:lnTo>
                <a:lnTo>
                  <a:pt x="12" y="166"/>
                </a:lnTo>
                <a:lnTo>
                  <a:pt x="17" y="172"/>
                </a:lnTo>
                <a:lnTo>
                  <a:pt x="25" y="178"/>
                </a:lnTo>
                <a:lnTo>
                  <a:pt x="33" y="185"/>
                </a:lnTo>
                <a:lnTo>
                  <a:pt x="42" y="191"/>
                </a:lnTo>
                <a:lnTo>
                  <a:pt x="54" y="198"/>
                </a:lnTo>
                <a:lnTo>
                  <a:pt x="65" y="204"/>
                </a:lnTo>
                <a:lnTo>
                  <a:pt x="78" y="209"/>
                </a:lnTo>
                <a:lnTo>
                  <a:pt x="92" y="215"/>
                </a:lnTo>
                <a:lnTo>
                  <a:pt x="107" y="220"/>
                </a:lnTo>
                <a:lnTo>
                  <a:pt x="122" y="225"/>
                </a:lnTo>
                <a:lnTo>
                  <a:pt x="139" y="230"/>
                </a:lnTo>
                <a:lnTo>
                  <a:pt x="157" y="235"/>
                </a:lnTo>
                <a:lnTo>
                  <a:pt x="176" y="240"/>
                </a:lnTo>
                <a:lnTo>
                  <a:pt x="195" y="244"/>
                </a:lnTo>
                <a:lnTo>
                  <a:pt x="214" y="248"/>
                </a:lnTo>
                <a:lnTo>
                  <a:pt x="235" y="252"/>
                </a:lnTo>
                <a:lnTo>
                  <a:pt x="256" y="256"/>
                </a:lnTo>
                <a:lnTo>
                  <a:pt x="279" y="259"/>
                </a:lnTo>
                <a:lnTo>
                  <a:pt x="302" y="262"/>
                </a:lnTo>
                <a:lnTo>
                  <a:pt x="324" y="265"/>
                </a:lnTo>
                <a:lnTo>
                  <a:pt x="349" y="267"/>
                </a:lnTo>
                <a:lnTo>
                  <a:pt x="374" y="270"/>
                </a:lnTo>
                <a:lnTo>
                  <a:pt x="399" y="272"/>
                </a:lnTo>
                <a:lnTo>
                  <a:pt x="424" y="273"/>
                </a:lnTo>
                <a:lnTo>
                  <a:pt x="477" y="275"/>
                </a:lnTo>
                <a:lnTo>
                  <a:pt x="532" y="277"/>
                </a:lnTo>
                <a:lnTo>
                  <a:pt x="586" y="275"/>
                </a:lnTo>
                <a:lnTo>
                  <a:pt x="639" y="273"/>
                </a:lnTo>
                <a:lnTo>
                  <a:pt x="664" y="272"/>
                </a:lnTo>
                <a:lnTo>
                  <a:pt x="689" y="270"/>
                </a:lnTo>
                <a:lnTo>
                  <a:pt x="714" y="267"/>
                </a:lnTo>
                <a:lnTo>
                  <a:pt x="738" y="265"/>
                </a:lnTo>
                <a:lnTo>
                  <a:pt x="761" y="262"/>
                </a:lnTo>
                <a:lnTo>
                  <a:pt x="784" y="259"/>
                </a:lnTo>
                <a:lnTo>
                  <a:pt x="807" y="256"/>
                </a:lnTo>
                <a:lnTo>
                  <a:pt x="828" y="252"/>
                </a:lnTo>
                <a:lnTo>
                  <a:pt x="849" y="248"/>
                </a:lnTo>
                <a:lnTo>
                  <a:pt x="868" y="244"/>
                </a:lnTo>
                <a:lnTo>
                  <a:pt x="889" y="240"/>
                </a:lnTo>
                <a:lnTo>
                  <a:pt x="906" y="235"/>
                </a:lnTo>
                <a:lnTo>
                  <a:pt x="923" y="230"/>
                </a:lnTo>
                <a:lnTo>
                  <a:pt x="941" y="225"/>
                </a:lnTo>
                <a:lnTo>
                  <a:pt x="956" y="220"/>
                </a:lnTo>
                <a:lnTo>
                  <a:pt x="971" y="215"/>
                </a:lnTo>
                <a:lnTo>
                  <a:pt x="984" y="209"/>
                </a:lnTo>
                <a:lnTo>
                  <a:pt x="998" y="204"/>
                </a:lnTo>
                <a:lnTo>
                  <a:pt x="1009" y="198"/>
                </a:lnTo>
                <a:lnTo>
                  <a:pt x="1021" y="191"/>
                </a:lnTo>
                <a:lnTo>
                  <a:pt x="1030" y="185"/>
                </a:lnTo>
                <a:lnTo>
                  <a:pt x="1038" y="178"/>
                </a:lnTo>
                <a:lnTo>
                  <a:pt x="1046" y="172"/>
                </a:lnTo>
                <a:lnTo>
                  <a:pt x="1051" y="166"/>
                </a:lnTo>
                <a:lnTo>
                  <a:pt x="1055" y="159"/>
                </a:lnTo>
                <a:lnTo>
                  <a:pt x="1059" y="151"/>
                </a:lnTo>
                <a:lnTo>
                  <a:pt x="1061" y="145"/>
                </a:lnTo>
                <a:lnTo>
                  <a:pt x="1063" y="138"/>
                </a:lnTo>
                <a:lnTo>
                  <a:pt x="1061" y="130"/>
                </a:lnTo>
                <a:lnTo>
                  <a:pt x="1059" y="124"/>
                </a:lnTo>
                <a:lnTo>
                  <a:pt x="1055" y="117"/>
                </a:lnTo>
                <a:lnTo>
                  <a:pt x="1051" y="109"/>
                </a:lnTo>
                <a:lnTo>
                  <a:pt x="1046" y="103"/>
                </a:lnTo>
                <a:lnTo>
                  <a:pt x="1038" y="96"/>
                </a:lnTo>
                <a:lnTo>
                  <a:pt x="1030" y="90"/>
                </a:lnTo>
                <a:lnTo>
                  <a:pt x="1021" y="84"/>
                </a:lnTo>
                <a:lnTo>
                  <a:pt x="1009" y="77"/>
                </a:lnTo>
                <a:lnTo>
                  <a:pt x="998" y="72"/>
                </a:lnTo>
                <a:lnTo>
                  <a:pt x="984" y="66"/>
                </a:lnTo>
                <a:lnTo>
                  <a:pt x="971" y="61"/>
                </a:lnTo>
                <a:lnTo>
                  <a:pt x="956" y="55"/>
                </a:lnTo>
                <a:lnTo>
                  <a:pt x="941" y="50"/>
                </a:lnTo>
                <a:lnTo>
                  <a:pt x="923" y="45"/>
                </a:lnTo>
                <a:lnTo>
                  <a:pt x="906" y="40"/>
                </a:lnTo>
                <a:lnTo>
                  <a:pt x="889" y="35"/>
                </a:lnTo>
                <a:lnTo>
                  <a:pt x="868" y="30"/>
                </a:lnTo>
                <a:lnTo>
                  <a:pt x="849" y="27"/>
                </a:lnTo>
                <a:lnTo>
                  <a:pt x="828" y="22"/>
                </a:lnTo>
                <a:lnTo>
                  <a:pt x="807" y="19"/>
                </a:lnTo>
                <a:lnTo>
                  <a:pt x="784" y="16"/>
                </a:lnTo>
                <a:lnTo>
                  <a:pt x="761" y="13"/>
                </a:lnTo>
                <a:lnTo>
                  <a:pt x="738" y="10"/>
                </a:lnTo>
                <a:lnTo>
                  <a:pt x="714" y="8"/>
                </a:lnTo>
                <a:lnTo>
                  <a:pt x="689" y="6"/>
                </a:lnTo>
                <a:lnTo>
                  <a:pt x="664" y="3"/>
                </a:lnTo>
                <a:lnTo>
                  <a:pt x="639" y="2"/>
                </a:lnTo>
                <a:lnTo>
                  <a:pt x="586" y="0"/>
                </a:lnTo>
                <a:lnTo>
                  <a:pt x="532" y="0"/>
                </a:lnTo>
                <a:close/>
              </a:path>
            </a:pathLst>
          </a:custGeom>
          <a:solidFill>
            <a:srgbClr val="FFFFFF"/>
          </a:solidFill>
          <a:ln w="9525">
            <a:noFill/>
          </a:ln>
        </p:spPr>
        <p:txBody>
          <a:bodyPr/>
          <a:p>
            <a:endParaRPr lang="zh-CN" altLang="en-US" dirty="0">
              <a:latin typeface="Arial" panose="020B0604020202020204" pitchFamily="34" charset="0"/>
              <a:ea typeface="宋体" panose="02010600030101010101" pitchFamily="2" charset="-122"/>
            </a:endParaRPr>
          </a:p>
        </p:txBody>
      </p:sp>
      <p:sp>
        <p:nvSpPr>
          <p:cNvPr id="100535" name="Freeform 183"/>
          <p:cNvSpPr/>
          <p:nvPr/>
        </p:nvSpPr>
        <p:spPr>
          <a:xfrm>
            <a:off x="1458913" y="4122738"/>
            <a:ext cx="842962" cy="219075"/>
          </a:xfrm>
          <a:custGeom>
            <a:avLst/>
            <a:gdLst>
              <a:gd name="txL" fmla="*/ 0 w 1063"/>
              <a:gd name="txT" fmla="*/ 0 h 277"/>
              <a:gd name="txR" fmla="*/ 1063 w 1063"/>
              <a:gd name="txB" fmla="*/ 277 h 277"/>
            </a:gdLst>
            <a:ahLst/>
            <a:cxnLst>
              <a:cxn ang="0">
                <a:pos x="378262" y="0"/>
              </a:cxn>
              <a:cxn ang="0">
                <a:pos x="316408" y="2373"/>
              </a:cxn>
              <a:cxn ang="0">
                <a:pos x="276758" y="6327"/>
              </a:cxn>
              <a:cxn ang="0">
                <a:pos x="239487" y="10281"/>
              </a:cxn>
              <a:cxn ang="0">
                <a:pos x="203009" y="15027"/>
              </a:cxn>
              <a:cxn ang="0">
                <a:pos x="169703" y="21354"/>
              </a:cxn>
              <a:cxn ang="0">
                <a:pos x="139568" y="27681"/>
              </a:cxn>
              <a:cxn ang="0">
                <a:pos x="110227" y="35590"/>
              </a:cxn>
              <a:cxn ang="0">
                <a:pos x="84851" y="43499"/>
              </a:cxn>
              <a:cxn ang="0">
                <a:pos x="61854" y="52198"/>
              </a:cxn>
              <a:cxn ang="0">
                <a:pos x="42822" y="60898"/>
              </a:cxn>
              <a:cxn ang="0">
                <a:pos x="26169" y="71180"/>
              </a:cxn>
              <a:cxn ang="0">
                <a:pos x="13481" y="81461"/>
              </a:cxn>
              <a:cxn ang="0">
                <a:pos x="6344" y="92533"/>
              </a:cxn>
              <a:cxn ang="0">
                <a:pos x="1586" y="102815"/>
              </a:cxn>
              <a:cxn ang="0">
                <a:pos x="1586" y="114678"/>
              </a:cxn>
              <a:cxn ang="0">
                <a:pos x="6344" y="125751"/>
              </a:cxn>
              <a:cxn ang="0">
                <a:pos x="13481" y="136032"/>
              </a:cxn>
              <a:cxn ang="0">
                <a:pos x="26169" y="146314"/>
              </a:cxn>
              <a:cxn ang="0">
                <a:pos x="42822" y="156595"/>
              </a:cxn>
              <a:cxn ang="0">
                <a:pos x="61854" y="165295"/>
              </a:cxn>
              <a:cxn ang="0">
                <a:pos x="84851" y="173995"/>
              </a:cxn>
              <a:cxn ang="0">
                <a:pos x="110227" y="181903"/>
              </a:cxn>
              <a:cxn ang="0">
                <a:pos x="139568" y="189812"/>
              </a:cxn>
              <a:cxn ang="0">
                <a:pos x="169703" y="196139"/>
              </a:cxn>
              <a:cxn ang="0">
                <a:pos x="203009" y="202466"/>
              </a:cxn>
              <a:cxn ang="0">
                <a:pos x="239487" y="207212"/>
              </a:cxn>
              <a:cxn ang="0">
                <a:pos x="276758" y="211166"/>
              </a:cxn>
              <a:cxn ang="0">
                <a:pos x="316408" y="215121"/>
              </a:cxn>
              <a:cxn ang="0">
                <a:pos x="378262" y="217493"/>
              </a:cxn>
              <a:cxn ang="0">
                <a:pos x="464700" y="217493"/>
              </a:cxn>
              <a:cxn ang="0">
                <a:pos x="526554" y="215121"/>
              </a:cxn>
              <a:cxn ang="0">
                <a:pos x="566204" y="211166"/>
              </a:cxn>
              <a:cxn ang="0">
                <a:pos x="603475" y="207212"/>
              </a:cxn>
              <a:cxn ang="0">
                <a:pos x="639953" y="202466"/>
              </a:cxn>
              <a:cxn ang="0">
                <a:pos x="673259" y="196139"/>
              </a:cxn>
              <a:cxn ang="0">
                <a:pos x="704979" y="189812"/>
              </a:cxn>
              <a:cxn ang="0">
                <a:pos x="731941" y="181903"/>
              </a:cxn>
              <a:cxn ang="0">
                <a:pos x="758111" y="173995"/>
              </a:cxn>
              <a:cxn ang="0">
                <a:pos x="780315" y="165295"/>
              </a:cxn>
              <a:cxn ang="0">
                <a:pos x="800140" y="156595"/>
              </a:cxn>
              <a:cxn ang="0">
                <a:pos x="816793" y="146314"/>
              </a:cxn>
              <a:cxn ang="0">
                <a:pos x="829481" y="136032"/>
              </a:cxn>
              <a:cxn ang="0">
                <a:pos x="836618" y="125751"/>
              </a:cxn>
              <a:cxn ang="0">
                <a:pos x="841376" y="114678"/>
              </a:cxn>
              <a:cxn ang="0">
                <a:pos x="841376" y="102815"/>
              </a:cxn>
              <a:cxn ang="0">
                <a:pos x="836618" y="92533"/>
              </a:cxn>
              <a:cxn ang="0">
                <a:pos x="829481" y="81461"/>
              </a:cxn>
              <a:cxn ang="0">
                <a:pos x="816793" y="71180"/>
              </a:cxn>
              <a:cxn ang="0">
                <a:pos x="800140" y="60898"/>
              </a:cxn>
              <a:cxn ang="0">
                <a:pos x="780315" y="52198"/>
              </a:cxn>
              <a:cxn ang="0">
                <a:pos x="758111" y="43499"/>
              </a:cxn>
              <a:cxn ang="0">
                <a:pos x="731941" y="35590"/>
              </a:cxn>
              <a:cxn ang="0">
                <a:pos x="704979" y="27681"/>
              </a:cxn>
              <a:cxn ang="0">
                <a:pos x="673259" y="21354"/>
              </a:cxn>
              <a:cxn ang="0">
                <a:pos x="639953" y="15027"/>
              </a:cxn>
              <a:cxn ang="0">
                <a:pos x="603475" y="10281"/>
              </a:cxn>
              <a:cxn ang="0">
                <a:pos x="566204" y="6327"/>
              </a:cxn>
              <a:cxn ang="0">
                <a:pos x="526554" y="2373"/>
              </a:cxn>
              <a:cxn ang="0">
                <a:pos x="464700" y="0"/>
              </a:cxn>
            </a:cxnLst>
            <a:rect l="txL" t="txT" r="txR" b="txB"/>
            <a:pathLst>
              <a:path w="1063" h="277">
                <a:moveTo>
                  <a:pt x="532" y="0"/>
                </a:moveTo>
                <a:lnTo>
                  <a:pt x="477" y="0"/>
                </a:lnTo>
                <a:lnTo>
                  <a:pt x="424" y="2"/>
                </a:lnTo>
                <a:lnTo>
                  <a:pt x="399" y="3"/>
                </a:lnTo>
                <a:lnTo>
                  <a:pt x="374" y="6"/>
                </a:lnTo>
                <a:lnTo>
                  <a:pt x="349" y="8"/>
                </a:lnTo>
                <a:lnTo>
                  <a:pt x="324" y="10"/>
                </a:lnTo>
                <a:lnTo>
                  <a:pt x="302" y="13"/>
                </a:lnTo>
                <a:lnTo>
                  <a:pt x="279" y="16"/>
                </a:lnTo>
                <a:lnTo>
                  <a:pt x="256" y="19"/>
                </a:lnTo>
                <a:lnTo>
                  <a:pt x="235" y="22"/>
                </a:lnTo>
                <a:lnTo>
                  <a:pt x="214" y="27"/>
                </a:lnTo>
                <a:lnTo>
                  <a:pt x="195" y="30"/>
                </a:lnTo>
                <a:lnTo>
                  <a:pt x="176" y="35"/>
                </a:lnTo>
                <a:lnTo>
                  <a:pt x="157" y="40"/>
                </a:lnTo>
                <a:lnTo>
                  <a:pt x="139" y="45"/>
                </a:lnTo>
                <a:lnTo>
                  <a:pt x="122" y="50"/>
                </a:lnTo>
                <a:lnTo>
                  <a:pt x="107" y="55"/>
                </a:lnTo>
                <a:lnTo>
                  <a:pt x="92" y="61"/>
                </a:lnTo>
                <a:lnTo>
                  <a:pt x="78" y="66"/>
                </a:lnTo>
                <a:lnTo>
                  <a:pt x="65" y="72"/>
                </a:lnTo>
                <a:lnTo>
                  <a:pt x="54" y="77"/>
                </a:lnTo>
                <a:lnTo>
                  <a:pt x="42" y="84"/>
                </a:lnTo>
                <a:lnTo>
                  <a:pt x="33" y="90"/>
                </a:lnTo>
                <a:lnTo>
                  <a:pt x="25" y="96"/>
                </a:lnTo>
                <a:lnTo>
                  <a:pt x="17" y="103"/>
                </a:lnTo>
                <a:lnTo>
                  <a:pt x="12" y="109"/>
                </a:lnTo>
                <a:lnTo>
                  <a:pt x="8" y="117"/>
                </a:lnTo>
                <a:lnTo>
                  <a:pt x="4" y="124"/>
                </a:lnTo>
                <a:lnTo>
                  <a:pt x="2" y="130"/>
                </a:lnTo>
                <a:lnTo>
                  <a:pt x="0" y="138"/>
                </a:lnTo>
                <a:lnTo>
                  <a:pt x="2" y="145"/>
                </a:lnTo>
                <a:lnTo>
                  <a:pt x="4" y="151"/>
                </a:lnTo>
                <a:lnTo>
                  <a:pt x="8" y="159"/>
                </a:lnTo>
                <a:lnTo>
                  <a:pt x="12" y="166"/>
                </a:lnTo>
                <a:lnTo>
                  <a:pt x="17" y="172"/>
                </a:lnTo>
                <a:lnTo>
                  <a:pt x="25" y="178"/>
                </a:lnTo>
                <a:lnTo>
                  <a:pt x="33" y="185"/>
                </a:lnTo>
                <a:lnTo>
                  <a:pt x="42" y="191"/>
                </a:lnTo>
                <a:lnTo>
                  <a:pt x="54" y="198"/>
                </a:lnTo>
                <a:lnTo>
                  <a:pt x="65" y="204"/>
                </a:lnTo>
                <a:lnTo>
                  <a:pt x="78" y="209"/>
                </a:lnTo>
                <a:lnTo>
                  <a:pt x="92" y="215"/>
                </a:lnTo>
                <a:lnTo>
                  <a:pt x="107" y="220"/>
                </a:lnTo>
                <a:lnTo>
                  <a:pt x="122" y="225"/>
                </a:lnTo>
                <a:lnTo>
                  <a:pt x="139" y="230"/>
                </a:lnTo>
                <a:lnTo>
                  <a:pt x="157" y="235"/>
                </a:lnTo>
                <a:lnTo>
                  <a:pt x="176" y="240"/>
                </a:lnTo>
                <a:lnTo>
                  <a:pt x="195" y="244"/>
                </a:lnTo>
                <a:lnTo>
                  <a:pt x="214" y="248"/>
                </a:lnTo>
                <a:lnTo>
                  <a:pt x="235" y="252"/>
                </a:lnTo>
                <a:lnTo>
                  <a:pt x="256" y="256"/>
                </a:lnTo>
                <a:lnTo>
                  <a:pt x="279" y="259"/>
                </a:lnTo>
                <a:lnTo>
                  <a:pt x="302" y="262"/>
                </a:lnTo>
                <a:lnTo>
                  <a:pt x="324" y="265"/>
                </a:lnTo>
                <a:lnTo>
                  <a:pt x="349" y="267"/>
                </a:lnTo>
                <a:lnTo>
                  <a:pt x="374" y="270"/>
                </a:lnTo>
                <a:lnTo>
                  <a:pt x="399" y="272"/>
                </a:lnTo>
                <a:lnTo>
                  <a:pt x="424" y="273"/>
                </a:lnTo>
                <a:lnTo>
                  <a:pt x="477" y="275"/>
                </a:lnTo>
                <a:lnTo>
                  <a:pt x="532" y="277"/>
                </a:lnTo>
                <a:lnTo>
                  <a:pt x="586" y="275"/>
                </a:lnTo>
                <a:lnTo>
                  <a:pt x="639" y="273"/>
                </a:lnTo>
                <a:lnTo>
                  <a:pt x="664" y="272"/>
                </a:lnTo>
                <a:lnTo>
                  <a:pt x="689" y="270"/>
                </a:lnTo>
                <a:lnTo>
                  <a:pt x="714" y="267"/>
                </a:lnTo>
                <a:lnTo>
                  <a:pt x="738" y="265"/>
                </a:lnTo>
                <a:lnTo>
                  <a:pt x="761" y="262"/>
                </a:lnTo>
                <a:lnTo>
                  <a:pt x="784" y="259"/>
                </a:lnTo>
                <a:lnTo>
                  <a:pt x="807" y="256"/>
                </a:lnTo>
                <a:lnTo>
                  <a:pt x="828" y="252"/>
                </a:lnTo>
                <a:lnTo>
                  <a:pt x="849" y="248"/>
                </a:lnTo>
                <a:lnTo>
                  <a:pt x="868" y="244"/>
                </a:lnTo>
                <a:lnTo>
                  <a:pt x="889" y="240"/>
                </a:lnTo>
                <a:lnTo>
                  <a:pt x="906" y="235"/>
                </a:lnTo>
                <a:lnTo>
                  <a:pt x="923" y="230"/>
                </a:lnTo>
                <a:lnTo>
                  <a:pt x="941" y="225"/>
                </a:lnTo>
                <a:lnTo>
                  <a:pt x="956" y="220"/>
                </a:lnTo>
                <a:lnTo>
                  <a:pt x="971" y="215"/>
                </a:lnTo>
                <a:lnTo>
                  <a:pt x="984" y="209"/>
                </a:lnTo>
                <a:lnTo>
                  <a:pt x="998" y="204"/>
                </a:lnTo>
                <a:lnTo>
                  <a:pt x="1009" y="198"/>
                </a:lnTo>
                <a:lnTo>
                  <a:pt x="1021" y="191"/>
                </a:lnTo>
                <a:lnTo>
                  <a:pt x="1030" y="185"/>
                </a:lnTo>
                <a:lnTo>
                  <a:pt x="1038" y="178"/>
                </a:lnTo>
                <a:lnTo>
                  <a:pt x="1046" y="172"/>
                </a:lnTo>
                <a:lnTo>
                  <a:pt x="1051" y="166"/>
                </a:lnTo>
                <a:lnTo>
                  <a:pt x="1055" y="159"/>
                </a:lnTo>
                <a:lnTo>
                  <a:pt x="1059" y="151"/>
                </a:lnTo>
                <a:lnTo>
                  <a:pt x="1061" y="145"/>
                </a:lnTo>
                <a:lnTo>
                  <a:pt x="1063" y="138"/>
                </a:lnTo>
                <a:lnTo>
                  <a:pt x="1061" y="130"/>
                </a:lnTo>
                <a:lnTo>
                  <a:pt x="1059" y="124"/>
                </a:lnTo>
                <a:lnTo>
                  <a:pt x="1055" y="117"/>
                </a:lnTo>
                <a:lnTo>
                  <a:pt x="1051" y="109"/>
                </a:lnTo>
                <a:lnTo>
                  <a:pt x="1046" y="103"/>
                </a:lnTo>
                <a:lnTo>
                  <a:pt x="1038" y="96"/>
                </a:lnTo>
                <a:lnTo>
                  <a:pt x="1030" y="90"/>
                </a:lnTo>
                <a:lnTo>
                  <a:pt x="1021" y="84"/>
                </a:lnTo>
                <a:lnTo>
                  <a:pt x="1009" y="77"/>
                </a:lnTo>
                <a:lnTo>
                  <a:pt x="998" y="72"/>
                </a:lnTo>
                <a:lnTo>
                  <a:pt x="984" y="66"/>
                </a:lnTo>
                <a:lnTo>
                  <a:pt x="971" y="61"/>
                </a:lnTo>
                <a:lnTo>
                  <a:pt x="956" y="55"/>
                </a:lnTo>
                <a:lnTo>
                  <a:pt x="941" y="50"/>
                </a:lnTo>
                <a:lnTo>
                  <a:pt x="923" y="45"/>
                </a:lnTo>
                <a:lnTo>
                  <a:pt x="906" y="40"/>
                </a:lnTo>
                <a:lnTo>
                  <a:pt x="889" y="35"/>
                </a:lnTo>
                <a:lnTo>
                  <a:pt x="868" y="30"/>
                </a:lnTo>
                <a:lnTo>
                  <a:pt x="849" y="27"/>
                </a:lnTo>
                <a:lnTo>
                  <a:pt x="828" y="22"/>
                </a:lnTo>
                <a:lnTo>
                  <a:pt x="807" y="19"/>
                </a:lnTo>
                <a:lnTo>
                  <a:pt x="784" y="16"/>
                </a:lnTo>
                <a:lnTo>
                  <a:pt x="761" y="13"/>
                </a:lnTo>
                <a:lnTo>
                  <a:pt x="738" y="10"/>
                </a:lnTo>
                <a:lnTo>
                  <a:pt x="714" y="8"/>
                </a:lnTo>
                <a:lnTo>
                  <a:pt x="689" y="6"/>
                </a:lnTo>
                <a:lnTo>
                  <a:pt x="664" y="3"/>
                </a:lnTo>
                <a:lnTo>
                  <a:pt x="639" y="2"/>
                </a:lnTo>
                <a:lnTo>
                  <a:pt x="586" y="0"/>
                </a:lnTo>
                <a:lnTo>
                  <a:pt x="532" y="0"/>
                </a:lnTo>
              </a:path>
            </a:pathLst>
          </a:custGeom>
          <a:noFill/>
          <a:ln w="190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36" name="Line 184"/>
          <p:cNvSpPr/>
          <p:nvPr/>
        </p:nvSpPr>
        <p:spPr>
          <a:xfrm>
            <a:off x="1401763" y="4122738"/>
            <a:ext cx="954087" cy="219075"/>
          </a:xfrm>
          <a:prstGeom prst="line">
            <a:avLst/>
          </a:prstGeom>
          <a:ln w="38100" cap="flat" cmpd="sng">
            <a:solidFill>
              <a:srgbClr val="FF3300"/>
            </a:solidFill>
            <a:prstDash val="solid"/>
            <a:headEnd type="none" w="med" len="med"/>
            <a:tailEnd type="none" w="med" len="med"/>
          </a:ln>
        </p:spPr>
      </p:sp>
      <p:sp>
        <p:nvSpPr>
          <p:cNvPr id="100537" name="Line 185"/>
          <p:cNvSpPr/>
          <p:nvPr/>
        </p:nvSpPr>
        <p:spPr>
          <a:xfrm flipH="1">
            <a:off x="1401763" y="4122738"/>
            <a:ext cx="954087" cy="219075"/>
          </a:xfrm>
          <a:prstGeom prst="line">
            <a:avLst/>
          </a:prstGeom>
          <a:ln w="38100" cap="flat" cmpd="sng">
            <a:solidFill>
              <a:srgbClr val="FF3300"/>
            </a:solidFill>
            <a:prstDash val="solid"/>
            <a:headEnd type="none" w="med" len="med"/>
            <a:tailEnd type="none" w="med" len="med"/>
          </a:ln>
        </p:spPr>
      </p:sp>
      <p:sp>
        <p:nvSpPr>
          <p:cNvPr id="100538" name="Line 186"/>
          <p:cNvSpPr/>
          <p:nvPr/>
        </p:nvSpPr>
        <p:spPr>
          <a:xfrm>
            <a:off x="1401763" y="4122738"/>
            <a:ext cx="954087" cy="219075"/>
          </a:xfrm>
          <a:prstGeom prst="line">
            <a:avLst/>
          </a:prstGeom>
          <a:ln w="38100" cap="flat" cmpd="sng">
            <a:solidFill>
              <a:srgbClr val="FF3300"/>
            </a:solidFill>
            <a:prstDash val="solid"/>
            <a:headEnd type="none" w="med" len="med"/>
            <a:tailEnd type="none" w="med" len="med"/>
          </a:ln>
        </p:spPr>
      </p:sp>
      <p:sp>
        <p:nvSpPr>
          <p:cNvPr id="100539" name="Line 187"/>
          <p:cNvSpPr/>
          <p:nvPr/>
        </p:nvSpPr>
        <p:spPr>
          <a:xfrm flipH="1">
            <a:off x="1401763" y="4122738"/>
            <a:ext cx="954087" cy="219075"/>
          </a:xfrm>
          <a:prstGeom prst="line">
            <a:avLst/>
          </a:prstGeom>
          <a:ln w="38100" cap="flat" cmpd="sng">
            <a:solidFill>
              <a:srgbClr val="FF3300"/>
            </a:solidFill>
            <a:prstDash val="solid"/>
            <a:headEnd type="none" w="med" len="med"/>
            <a:tailEnd type="none" w="med" len="med"/>
          </a:ln>
        </p:spPr>
      </p:sp>
      <p:sp>
        <p:nvSpPr>
          <p:cNvPr id="100540" name="Freeform 188"/>
          <p:cNvSpPr>
            <a:spLocks noEditPoints="1"/>
          </p:cNvSpPr>
          <p:nvPr/>
        </p:nvSpPr>
        <p:spPr>
          <a:xfrm>
            <a:off x="1852613" y="3754438"/>
            <a:ext cx="1420812" cy="417512"/>
          </a:xfrm>
          <a:custGeom>
            <a:avLst/>
            <a:gdLst>
              <a:gd name="txL" fmla="*/ 0 w 1791"/>
              <a:gd name="txT" fmla="*/ 0 h 524"/>
              <a:gd name="txR" fmla="*/ 1791 w 1791"/>
              <a:gd name="txB" fmla="*/ 524 h 524"/>
            </a:gdLst>
            <a:ahLst/>
            <a:cxnLst>
              <a:cxn ang="0">
                <a:pos x="1420812" y="0"/>
              </a:cxn>
              <a:cxn ang="0">
                <a:pos x="1420812" y="221504"/>
              </a:cxn>
              <a:cxn ang="0">
                <a:pos x="38079" y="221504"/>
              </a:cxn>
              <a:cxn ang="0">
                <a:pos x="46805" y="213537"/>
              </a:cxn>
              <a:cxn ang="0">
                <a:pos x="46805" y="364925"/>
              </a:cxn>
              <a:cxn ang="0">
                <a:pos x="28559" y="364925"/>
              </a:cxn>
              <a:cxn ang="0">
                <a:pos x="28559" y="204772"/>
              </a:cxn>
              <a:cxn ang="0">
                <a:pos x="1412086" y="204772"/>
              </a:cxn>
              <a:cxn ang="0">
                <a:pos x="1403359" y="213537"/>
              </a:cxn>
              <a:cxn ang="0">
                <a:pos x="1403359" y="0"/>
              </a:cxn>
              <a:cxn ang="0">
                <a:pos x="1420812" y="0"/>
              </a:cxn>
              <a:cxn ang="0">
                <a:pos x="76157" y="353770"/>
              </a:cxn>
              <a:cxn ang="0">
                <a:pos x="38079" y="417512"/>
              </a:cxn>
              <a:cxn ang="0">
                <a:pos x="0" y="353770"/>
              </a:cxn>
              <a:cxn ang="0">
                <a:pos x="76157" y="353770"/>
              </a:cxn>
            </a:cxnLst>
            <a:rect l="txL" t="txT" r="txR" b="txB"/>
            <a:pathLst>
              <a:path w="1791" h="524">
                <a:moveTo>
                  <a:pt x="1791" y="0"/>
                </a:moveTo>
                <a:lnTo>
                  <a:pt x="1791" y="278"/>
                </a:lnTo>
                <a:lnTo>
                  <a:pt x="48" y="278"/>
                </a:lnTo>
                <a:lnTo>
                  <a:pt x="59" y="268"/>
                </a:lnTo>
                <a:lnTo>
                  <a:pt x="59" y="458"/>
                </a:lnTo>
                <a:lnTo>
                  <a:pt x="36" y="458"/>
                </a:lnTo>
                <a:lnTo>
                  <a:pt x="36" y="257"/>
                </a:lnTo>
                <a:lnTo>
                  <a:pt x="1780" y="257"/>
                </a:lnTo>
                <a:lnTo>
                  <a:pt x="1769" y="268"/>
                </a:lnTo>
                <a:lnTo>
                  <a:pt x="1769" y="0"/>
                </a:lnTo>
                <a:lnTo>
                  <a:pt x="1791" y="0"/>
                </a:lnTo>
                <a:close/>
                <a:moveTo>
                  <a:pt x="96" y="444"/>
                </a:moveTo>
                <a:lnTo>
                  <a:pt x="48" y="524"/>
                </a:lnTo>
                <a:lnTo>
                  <a:pt x="0" y="444"/>
                </a:lnTo>
                <a:lnTo>
                  <a:pt x="96" y="444"/>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41" name="Freeform 189"/>
          <p:cNvSpPr>
            <a:spLocks noEditPoints="1"/>
          </p:cNvSpPr>
          <p:nvPr/>
        </p:nvSpPr>
        <p:spPr>
          <a:xfrm>
            <a:off x="2809875" y="3744913"/>
            <a:ext cx="466725" cy="428625"/>
          </a:xfrm>
          <a:custGeom>
            <a:avLst/>
            <a:gdLst>
              <a:gd name="txL" fmla="*/ 0 w 589"/>
              <a:gd name="txT" fmla="*/ 0 h 539"/>
              <a:gd name="txR" fmla="*/ 589 w 589"/>
              <a:gd name="txB" fmla="*/ 539 h 539"/>
            </a:gdLst>
            <a:ahLst/>
            <a:cxnLst>
              <a:cxn ang="0">
                <a:pos x="466725" y="0"/>
              </a:cxn>
              <a:cxn ang="0">
                <a:pos x="466725" y="221072"/>
              </a:cxn>
              <a:cxn ang="0">
                <a:pos x="37243" y="221072"/>
              </a:cxn>
              <a:cxn ang="0">
                <a:pos x="46752" y="213120"/>
              </a:cxn>
              <a:cxn ang="0">
                <a:pos x="46752" y="374550"/>
              </a:cxn>
              <a:cxn ang="0">
                <a:pos x="28526" y="374550"/>
              </a:cxn>
              <a:cxn ang="0">
                <a:pos x="28526" y="205963"/>
              </a:cxn>
              <a:cxn ang="0">
                <a:pos x="458009" y="205963"/>
              </a:cxn>
              <a:cxn ang="0">
                <a:pos x="448500" y="213120"/>
              </a:cxn>
              <a:cxn ang="0">
                <a:pos x="448500" y="0"/>
              </a:cxn>
              <a:cxn ang="0">
                <a:pos x="466725" y="0"/>
              </a:cxn>
              <a:cxn ang="0">
                <a:pos x="75278" y="364212"/>
              </a:cxn>
              <a:cxn ang="0">
                <a:pos x="37243" y="428625"/>
              </a:cxn>
              <a:cxn ang="0">
                <a:pos x="0" y="364212"/>
              </a:cxn>
              <a:cxn ang="0">
                <a:pos x="75278" y="364212"/>
              </a:cxn>
            </a:cxnLst>
            <a:rect l="txL" t="txT" r="txR" b="txB"/>
            <a:pathLst>
              <a:path w="589" h="539">
                <a:moveTo>
                  <a:pt x="589" y="0"/>
                </a:moveTo>
                <a:lnTo>
                  <a:pt x="589" y="278"/>
                </a:lnTo>
                <a:lnTo>
                  <a:pt x="47" y="278"/>
                </a:lnTo>
                <a:lnTo>
                  <a:pt x="59" y="268"/>
                </a:lnTo>
                <a:lnTo>
                  <a:pt x="59" y="471"/>
                </a:lnTo>
                <a:lnTo>
                  <a:pt x="36" y="471"/>
                </a:lnTo>
                <a:lnTo>
                  <a:pt x="36" y="259"/>
                </a:lnTo>
                <a:lnTo>
                  <a:pt x="578" y="259"/>
                </a:lnTo>
                <a:lnTo>
                  <a:pt x="566" y="268"/>
                </a:lnTo>
                <a:lnTo>
                  <a:pt x="566" y="0"/>
                </a:lnTo>
                <a:lnTo>
                  <a:pt x="589" y="0"/>
                </a:lnTo>
                <a:close/>
                <a:moveTo>
                  <a:pt x="95" y="458"/>
                </a:moveTo>
                <a:lnTo>
                  <a:pt x="47" y="539"/>
                </a:lnTo>
                <a:lnTo>
                  <a:pt x="0" y="458"/>
                </a:lnTo>
                <a:lnTo>
                  <a:pt x="95" y="458"/>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42" name="Freeform 190"/>
          <p:cNvSpPr>
            <a:spLocks noEditPoints="1"/>
          </p:cNvSpPr>
          <p:nvPr/>
        </p:nvSpPr>
        <p:spPr>
          <a:xfrm>
            <a:off x="3246438" y="3741738"/>
            <a:ext cx="522287" cy="417512"/>
          </a:xfrm>
          <a:custGeom>
            <a:avLst/>
            <a:gdLst>
              <a:gd name="txL" fmla="*/ 0 w 658"/>
              <a:gd name="txT" fmla="*/ 0 h 524"/>
              <a:gd name="txR" fmla="*/ 658 w 658"/>
              <a:gd name="txB" fmla="*/ 524 h 524"/>
            </a:gdLst>
            <a:ahLst/>
            <a:cxnLst>
              <a:cxn ang="0">
                <a:pos x="18256" y="0"/>
              </a:cxn>
              <a:cxn ang="0">
                <a:pos x="18256" y="213537"/>
              </a:cxn>
              <a:cxn ang="0">
                <a:pos x="9525" y="204772"/>
              </a:cxn>
              <a:cxn ang="0">
                <a:pos x="495300" y="204772"/>
              </a:cxn>
              <a:cxn ang="0">
                <a:pos x="495300" y="364925"/>
              </a:cxn>
              <a:cxn ang="0">
                <a:pos x="475456" y="364925"/>
              </a:cxn>
              <a:cxn ang="0">
                <a:pos x="475456" y="213537"/>
              </a:cxn>
              <a:cxn ang="0">
                <a:pos x="484981" y="221504"/>
              </a:cxn>
              <a:cxn ang="0">
                <a:pos x="0" y="221504"/>
              </a:cxn>
              <a:cxn ang="0">
                <a:pos x="0" y="0"/>
              </a:cxn>
              <a:cxn ang="0">
                <a:pos x="18256" y="0"/>
              </a:cxn>
              <a:cxn ang="0">
                <a:pos x="522287" y="353770"/>
              </a:cxn>
              <a:cxn ang="0">
                <a:pos x="484981" y="417512"/>
              </a:cxn>
              <a:cxn ang="0">
                <a:pos x="446881" y="353770"/>
              </a:cxn>
              <a:cxn ang="0">
                <a:pos x="522287" y="353770"/>
              </a:cxn>
            </a:cxnLst>
            <a:rect l="txL" t="txT" r="txR" b="txB"/>
            <a:pathLst>
              <a:path w="658" h="524">
                <a:moveTo>
                  <a:pt x="23" y="0"/>
                </a:moveTo>
                <a:lnTo>
                  <a:pt x="23" y="268"/>
                </a:lnTo>
                <a:lnTo>
                  <a:pt x="12" y="257"/>
                </a:lnTo>
                <a:lnTo>
                  <a:pt x="624" y="257"/>
                </a:lnTo>
                <a:lnTo>
                  <a:pt x="624" y="458"/>
                </a:lnTo>
                <a:lnTo>
                  <a:pt x="599" y="458"/>
                </a:lnTo>
                <a:lnTo>
                  <a:pt x="599" y="268"/>
                </a:lnTo>
                <a:lnTo>
                  <a:pt x="611" y="278"/>
                </a:lnTo>
                <a:lnTo>
                  <a:pt x="0" y="278"/>
                </a:lnTo>
                <a:lnTo>
                  <a:pt x="0" y="0"/>
                </a:lnTo>
                <a:lnTo>
                  <a:pt x="23" y="0"/>
                </a:lnTo>
                <a:close/>
                <a:moveTo>
                  <a:pt x="658" y="444"/>
                </a:moveTo>
                <a:lnTo>
                  <a:pt x="611" y="524"/>
                </a:lnTo>
                <a:lnTo>
                  <a:pt x="563" y="444"/>
                </a:lnTo>
                <a:lnTo>
                  <a:pt x="658" y="444"/>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43" name="Freeform 191"/>
          <p:cNvSpPr>
            <a:spLocks noEditPoints="1"/>
          </p:cNvSpPr>
          <p:nvPr/>
        </p:nvSpPr>
        <p:spPr>
          <a:xfrm>
            <a:off x="3236913" y="3741738"/>
            <a:ext cx="1479550" cy="428625"/>
          </a:xfrm>
          <a:custGeom>
            <a:avLst/>
            <a:gdLst>
              <a:gd name="txL" fmla="*/ 0 w 1864"/>
              <a:gd name="txT" fmla="*/ 0 h 539"/>
              <a:gd name="txR" fmla="*/ 1864 w 1864"/>
              <a:gd name="txB" fmla="*/ 539 h 539"/>
            </a:gdLst>
            <a:ahLst/>
            <a:cxnLst>
              <a:cxn ang="0">
                <a:pos x="18256" y="0"/>
              </a:cxn>
              <a:cxn ang="0">
                <a:pos x="18256" y="213120"/>
              </a:cxn>
              <a:cxn ang="0">
                <a:pos x="9525" y="205963"/>
              </a:cxn>
              <a:cxn ang="0">
                <a:pos x="1450975" y="205963"/>
              </a:cxn>
              <a:cxn ang="0">
                <a:pos x="1450975" y="374550"/>
              </a:cxn>
              <a:cxn ang="0">
                <a:pos x="1431131" y="374550"/>
              </a:cxn>
              <a:cxn ang="0">
                <a:pos x="1431131" y="213120"/>
              </a:cxn>
              <a:cxn ang="0">
                <a:pos x="1441450" y="221072"/>
              </a:cxn>
              <a:cxn ang="0">
                <a:pos x="0" y="221072"/>
              </a:cxn>
              <a:cxn ang="0">
                <a:pos x="0" y="0"/>
              </a:cxn>
              <a:cxn ang="0">
                <a:pos x="18256" y="0"/>
              </a:cxn>
              <a:cxn ang="0">
                <a:pos x="1479550" y="364212"/>
              </a:cxn>
              <a:cxn ang="0">
                <a:pos x="1441450" y="428625"/>
              </a:cxn>
              <a:cxn ang="0">
                <a:pos x="1403350" y="364212"/>
              </a:cxn>
              <a:cxn ang="0">
                <a:pos x="1479550" y="364212"/>
              </a:cxn>
            </a:cxnLst>
            <a:rect l="txL" t="txT" r="txR" b="txB"/>
            <a:pathLst>
              <a:path w="1864" h="539">
                <a:moveTo>
                  <a:pt x="23" y="0"/>
                </a:moveTo>
                <a:lnTo>
                  <a:pt x="23" y="268"/>
                </a:lnTo>
                <a:lnTo>
                  <a:pt x="12" y="259"/>
                </a:lnTo>
                <a:lnTo>
                  <a:pt x="1828" y="259"/>
                </a:lnTo>
                <a:lnTo>
                  <a:pt x="1828" y="471"/>
                </a:lnTo>
                <a:lnTo>
                  <a:pt x="1803" y="471"/>
                </a:lnTo>
                <a:lnTo>
                  <a:pt x="1803" y="268"/>
                </a:lnTo>
                <a:lnTo>
                  <a:pt x="1816" y="278"/>
                </a:lnTo>
                <a:lnTo>
                  <a:pt x="0" y="278"/>
                </a:lnTo>
                <a:lnTo>
                  <a:pt x="0" y="0"/>
                </a:lnTo>
                <a:lnTo>
                  <a:pt x="23" y="0"/>
                </a:lnTo>
                <a:close/>
                <a:moveTo>
                  <a:pt x="1864" y="458"/>
                </a:moveTo>
                <a:lnTo>
                  <a:pt x="1816" y="539"/>
                </a:lnTo>
                <a:lnTo>
                  <a:pt x="1768" y="458"/>
                </a:lnTo>
                <a:lnTo>
                  <a:pt x="1864" y="458"/>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00544" name="Rectangle 192"/>
          <p:cNvSpPr/>
          <p:nvPr/>
        </p:nvSpPr>
        <p:spPr>
          <a:xfrm>
            <a:off x="4827588" y="3357563"/>
            <a:ext cx="1587" cy="458787"/>
          </a:xfrm>
          <a:prstGeom prst="rect">
            <a:avLst/>
          </a:prstGeom>
          <a:solidFill>
            <a:srgbClr val="FF660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45" name="Rectangle 193"/>
          <p:cNvSpPr/>
          <p:nvPr/>
        </p:nvSpPr>
        <p:spPr>
          <a:xfrm>
            <a:off x="4829175" y="3357563"/>
            <a:ext cx="1588" cy="458787"/>
          </a:xfrm>
          <a:prstGeom prst="rect">
            <a:avLst/>
          </a:prstGeom>
          <a:solidFill>
            <a:srgbClr val="FF660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46" name="Rectangle 194"/>
          <p:cNvSpPr/>
          <p:nvPr/>
        </p:nvSpPr>
        <p:spPr>
          <a:xfrm>
            <a:off x="4830763" y="3357563"/>
            <a:ext cx="1587" cy="458787"/>
          </a:xfrm>
          <a:prstGeom prst="rect">
            <a:avLst/>
          </a:prstGeom>
          <a:solidFill>
            <a:srgbClr val="FF660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47" name="Rectangle 195"/>
          <p:cNvSpPr/>
          <p:nvPr/>
        </p:nvSpPr>
        <p:spPr>
          <a:xfrm>
            <a:off x="4832350" y="3357563"/>
            <a:ext cx="3175" cy="458787"/>
          </a:xfrm>
          <a:prstGeom prst="rect">
            <a:avLst/>
          </a:prstGeom>
          <a:solidFill>
            <a:srgbClr val="FF660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48" name="Rectangle 196"/>
          <p:cNvSpPr/>
          <p:nvPr/>
        </p:nvSpPr>
        <p:spPr>
          <a:xfrm>
            <a:off x="4835525" y="3357563"/>
            <a:ext cx="1588" cy="458787"/>
          </a:xfrm>
          <a:prstGeom prst="rect">
            <a:avLst/>
          </a:prstGeom>
          <a:solidFill>
            <a:srgbClr val="FF670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49" name="Rectangle 197"/>
          <p:cNvSpPr/>
          <p:nvPr/>
        </p:nvSpPr>
        <p:spPr>
          <a:xfrm>
            <a:off x="4837113" y="3357563"/>
            <a:ext cx="1587" cy="458787"/>
          </a:xfrm>
          <a:prstGeom prst="rect">
            <a:avLst/>
          </a:prstGeom>
          <a:solidFill>
            <a:srgbClr val="FF670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0" name="Rectangle 198"/>
          <p:cNvSpPr/>
          <p:nvPr/>
        </p:nvSpPr>
        <p:spPr>
          <a:xfrm>
            <a:off x="4838700" y="3357563"/>
            <a:ext cx="3175" cy="458787"/>
          </a:xfrm>
          <a:prstGeom prst="rect">
            <a:avLst/>
          </a:prstGeom>
          <a:solidFill>
            <a:srgbClr val="FF671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1" name="Rectangle 199"/>
          <p:cNvSpPr/>
          <p:nvPr/>
        </p:nvSpPr>
        <p:spPr>
          <a:xfrm>
            <a:off x="4841875" y="3357563"/>
            <a:ext cx="4763" cy="458787"/>
          </a:xfrm>
          <a:prstGeom prst="rect">
            <a:avLst/>
          </a:prstGeom>
          <a:solidFill>
            <a:srgbClr val="FF671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2" name="Rectangle 200"/>
          <p:cNvSpPr/>
          <p:nvPr/>
        </p:nvSpPr>
        <p:spPr>
          <a:xfrm>
            <a:off x="4846638" y="3357563"/>
            <a:ext cx="3175" cy="458787"/>
          </a:xfrm>
          <a:prstGeom prst="rect">
            <a:avLst/>
          </a:prstGeom>
          <a:solidFill>
            <a:srgbClr val="FF671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3" name="Rectangle 201"/>
          <p:cNvSpPr/>
          <p:nvPr/>
        </p:nvSpPr>
        <p:spPr>
          <a:xfrm>
            <a:off x="4849813" y="3357563"/>
            <a:ext cx="6350" cy="458787"/>
          </a:xfrm>
          <a:prstGeom prst="rect">
            <a:avLst/>
          </a:prstGeom>
          <a:solidFill>
            <a:srgbClr val="FF681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4" name="Rectangle 202"/>
          <p:cNvSpPr/>
          <p:nvPr/>
        </p:nvSpPr>
        <p:spPr>
          <a:xfrm>
            <a:off x="4856163" y="3357563"/>
            <a:ext cx="6350" cy="458787"/>
          </a:xfrm>
          <a:prstGeom prst="rect">
            <a:avLst/>
          </a:prstGeom>
          <a:solidFill>
            <a:srgbClr val="FF681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5" name="Rectangle 203"/>
          <p:cNvSpPr/>
          <p:nvPr/>
        </p:nvSpPr>
        <p:spPr>
          <a:xfrm>
            <a:off x="4862513" y="3357563"/>
            <a:ext cx="6350" cy="458787"/>
          </a:xfrm>
          <a:prstGeom prst="rect">
            <a:avLst/>
          </a:prstGeom>
          <a:solidFill>
            <a:srgbClr val="FF681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6" name="Rectangle 204"/>
          <p:cNvSpPr/>
          <p:nvPr/>
        </p:nvSpPr>
        <p:spPr>
          <a:xfrm>
            <a:off x="4868863" y="3357563"/>
            <a:ext cx="3175" cy="458787"/>
          </a:xfrm>
          <a:prstGeom prst="rect">
            <a:avLst/>
          </a:prstGeom>
          <a:solidFill>
            <a:srgbClr val="FF691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7" name="Rectangle 205"/>
          <p:cNvSpPr/>
          <p:nvPr/>
        </p:nvSpPr>
        <p:spPr>
          <a:xfrm>
            <a:off x="4872038" y="3357563"/>
            <a:ext cx="4762" cy="458787"/>
          </a:xfrm>
          <a:prstGeom prst="rect">
            <a:avLst/>
          </a:prstGeom>
          <a:solidFill>
            <a:srgbClr val="FF691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8" name="Rectangle 206"/>
          <p:cNvSpPr/>
          <p:nvPr/>
        </p:nvSpPr>
        <p:spPr>
          <a:xfrm>
            <a:off x="4876800" y="3357563"/>
            <a:ext cx="6350" cy="458787"/>
          </a:xfrm>
          <a:prstGeom prst="rect">
            <a:avLst/>
          </a:prstGeom>
          <a:solidFill>
            <a:srgbClr val="FF692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59" name="Rectangle 207"/>
          <p:cNvSpPr/>
          <p:nvPr/>
        </p:nvSpPr>
        <p:spPr>
          <a:xfrm>
            <a:off x="4883150" y="3357563"/>
            <a:ext cx="7938" cy="458787"/>
          </a:xfrm>
          <a:prstGeom prst="rect">
            <a:avLst/>
          </a:prstGeom>
          <a:solidFill>
            <a:srgbClr val="FF6A2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0" name="Rectangle 208"/>
          <p:cNvSpPr/>
          <p:nvPr/>
        </p:nvSpPr>
        <p:spPr>
          <a:xfrm>
            <a:off x="4891088" y="3357563"/>
            <a:ext cx="3175" cy="458787"/>
          </a:xfrm>
          <a:prstGeom prst="rect">
            <a:avLst/>
          </a:prstGeom>
          <a:solidFill>
            <a:srgbClr val="FF6A2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1" name="Rectangle 209"/>
          <p:cNvSpPr/>
          <p:nvPr/>
        </p:nvSpPr>
        <p:spPr>
          <a:xfrm>
            <a:off x="4894263" y="3357563"/>
            <a:ext cx="7937" cy="458787"/>
          </a:xfrm>
          <a:prstGeom prst="rect">
            <a:avLst/>
          </a:prstGeom>
          <a:solidFill>
            <a:srgbClr val="FF6B2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2" name="Rectangle 210"/>
          <p:cNvSpPr/>
          <p:nvPr/>
        </p:nvSpPr>
        <p:spPr>
          <a:xfrm>
            <a:off x="4902200" y="3357563"/>
            <a:ext cx="4763" cy="458787"/>
          </a:xfrm>
          <a:prstGeom prst="rect">
            <a:avLst/>
          </a:prstGeom>
          <a:solidFill>
            <a:srgbClr val="FF6B2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3" name="Rectangle 211"/>
          <p:cNvSpPr/>
          <p:nvPr/>
        </p:nvSpPr>
        <p:spPr>
          <a:xfrm>
            <a:off x="4906963" y="3357563"/>
            <a:ext cx="6350" cy="458787"/>
          </a:xfrm>
          <a:prstGeom prst="rect">
            <a:avLst/>
          </a:prstGeom>
          <a:solidFill>
            <a:srgbClr val="FF6C2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4" name="Rectangle 212"/>
          <p:cNvSpPr/>
          <p:nvPr/>
        </p:nvSpPr>
        <p:spPr>
          <a:xfrm>
            <a:off x="4913313" y="3357563"/>
            <a:ext cx="9525" cy="458787"/>
          </a:xfrm>
          <a:prstGeom prst="rect">
            <a:avLst/>
          </a:prstGeom>
          <a:solidFill>
            <a:srgbClr val="FF6C2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5" name="Rectangle 213"/>
          <p:cNvSpPr/>
          <p:nvPr/>
        </p:nvSpPr>
        <p:spPr>
          <a:xfrm>
            <a:off x="4922838" y="3357563"/>
            <a:ext cx="7937" cy="458787"/>
          </a:xfrm>
          <a:prstGeom prst="rect">
            <a:avLst/>
          </a:prstGeom>
          <a:solidFill>
            <a:srgbClr val="FF6D2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6" name="Rectangle 214"/>
          <p:cNvSpPr/>
          <p:nvPr/>
        </p:nvSpPr>
        <p:spPr>
          <a:xfrm>
            <a:off x="4930775" y="3357563"/>
            <a:ext cx="6350" cy="458787"/>
          </a:xfrm>
          <a:prstGeom prst="rect">
            <a:avLst/>
          </a:prstGeom>
          <a:solidFill>
            <a:srgbClr val="FF6D3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7" name="Rectangle 215"/>
          <p:cNvSpPr/>
          <p:nvPr/>
        </p:nvSpPr>
        <p:spPr>
          <a:xfrm>
            <a:off x="4937125" y="3357563"/>
            <a:ext cx="7938" cy="458787"/>
          </a:xfrm>
          <a:prstGeom prst="rect">
            <a:avLst/>
          </a:prstGeom>
          <a:solidFill>
            <a:srgbClr val="FF6E3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8" name="Rectangle 216"/>
          <p:cNvSpPr/>
          <p:nvPr/>
        </p:nvSpPr>
        <p:spPr>
          <a:xfrm>
            <a:off x="4945063" y="3357563"/>
            <a:ext cx="6350" cy="458787"/>
          </a:xfrm>
          <a:prstGeom prst="rect">
            <a:avLst/>
          </a:prstGeom>
          <a:solidFill>
            <a:srgbClr val="FF6F3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69" name="Rectangle 217"/>
          <p:cNvSpPr/>
          <p:nvPr/>
        </p:nvSpPr>
        <p:spPr>
          <a:xfrm>
            <a:off x="4951413" y="3357563"/>
            <a:ext cx="7937" cy="458787"/>
          </a:xfrm>
          <a:prstGeom prst="rect">
            <a:avLst/>
          </a:prstGeom>
          <a:solidFill>
            <a:srgbClr val="FF703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0" name="Rectangle 218"/>
          <p:cNvSpPr/>
          <p:nvPr/>
        </p:nvSpPr>
        <p:spPr>
          <a:xfrm>
            <a:off x="4959350" y="3357563"/>
            <a:ext cx="6350" cy="458787"/>
          </a:xfrm>
          <a:prstGeom prst="rect">
            <a:avLst/>
          </a:prstGeom>
          <a:solidFill>
            <a:srgbClr val="FF703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1" name="Rectangle 219"/>
          <p:cNvSpPr/>
          <p:nvPr/>
        </p:nvSpPr>
        <p:spPr>
          <a:xfrm>
            <a:off x="4965700" y="3357563"/>
            <a:ext cx="7938" cy="458787"/>
          </a:xfrm>
          <a:prstGeom prst="rect">
            <a:avLst/>
          </a:prstGeom>
          <a:solidFill>
            <a:srgbClr val="FF713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2" name="Rectangle 220"/>
          <p:cNvSpPr/>
          <p:nvPr/>
        </p:nvSpPr>
        <p:spPr>
          <a:xfrm>
            <a:off x="4973638" y="3357563"/>
            <a:ext cx="6350" cy="458787"/>
          </a:xfrm>
          <a:prstGeom prst="rect">
            <a:avLst/>
          </a:prstGeom>
          <a:solidFill>
            <a:srgbClr val="FF723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3" name="Rectangle 221"/>
          <p:cNvSpPr/>
          <p:nvPr/>
        </p:nvSpPr>
        <p:spPr>
          <a:xfrm>
            <a:off x="4979988" y="3357563"/>
            <a:ext cx="7937" cy="458787"/>
          </a:xfrm>
          <a:prstGeom prst="rect">
            <a:avLst/>
          </a:prstGeom>
          <a:solidFill>
            <a:srgbClr val="FF733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4" name="Rectangle 222"/>
          <p:cNvSpPr/>
          <p:nvPr/>
        </p:nvSpPr>
        <p:spPr>
          <a:xfrm>
            <a:off x="4987925" y="3357563"/>
            <a:ext cx="6350" cy="458787"/>
          </a:xfrm>
          <a:prstGeom prst="rect">
            <a:avLst/>
          </a:prstGeom>
          <a:solidFill>
            <a:srgbClr val="FF734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5" name="Rectangle 223"/>
          <p:cNvSpPr/>
          <p:nvPr/>
        </p:nvSpPr>
        <p:spPr>
          <a:xfrm>
            <a:off x="4994275" y="3357563"/>
            <a:ext cx="7938" cy="458787"/>
          </a:xfrm>
          <a:prstGeom prst="rect">
            <a:avLst/>
          </a:prstGeom>
          <a:solidFill>
            <a:srgbClr val="FF754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6" name="Rectangle 224"/>
          <p:cNvSpPr/>
          <p:nvPr/>
        </p:nvSpPr>
        <p:spPr>
          <a:xfrm>
            <a:off x="5002213" y="3357563"/>
            <a:ext cx="6350" cy="458787"/>
          </a:xfrm>
          <a:prstGeom prst="rect">
            <a:avLst/>
          </a:prstGeom>
          <a:solidFill>
            <a:srgbClr val="FF754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7" name="Rectangle 225"/>
          <p:cNvSpPr/>
          <p:nvPr/>
        </p:nvSpPr>
        <p:spPr>
          <a:xfrm>
            <a:off x="5008563" y="3357563"/>
            <a:ext cx="9525" cy="458787"/>
          </a:xfrm>
          <a:prstGeom prst="rect">
            <a:avLst/>
          </a:prstGeom>
          <a:solidFill>
            <a:srgbClr val="FF764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8" name="Rectangle 226"/>
          <p:cNvSpPr/>
          <p:nvPr/>
        </p:nvSpPr>
        <p:spPr>
          <a:xfrm>
            <a:off x="5018088" y="3357563"/>
            <a:ext cx="6350" cy="458787"/>
          </a:xfrm>
          <a:prstGeom prst="rect">
            <a:avLst/>
          </a:prstGeom>
          <a:solidFill>
            <a:srgbClr val="FF784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79" name="Rectangle 227"/>
          <p:cNvSpPr/>
          <p:nvPr/>
        </p:nvSpPr>
        <p:spPr>
          <a:xfrm>
            <a:off x="5024438" y="3357563"/>
            <a:ext cx="9525" cy="458787"/>
          </a:xfrm>
          <a:prstGeom prst="rect">
            <a:avLst/>
          </a:prstGeom>
          <a:solidFill>
            <a:srgbClr val="FF784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0" name="Rectangle 228"/>
          <p:cNvSpPr/>
          <p:nvPr/>
        </p:nvSpPr>
        <p:spPr>
          <a:xfrm>
            <a:off x="5033963" y="3357563"/>
            <a:ext cx="4762" cy="458787"/>
          </a:xfrm>
          <a:prstGeom prst="rect">
            <a:avLst/>
          </a:prstGeom>
          <a:solidFill>
            <a:srgbClr val="FF7A4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1" name="Rectangle 229"/>
          <p:cNvSpPr/>
          <p:nvPr/>
        </p:nvSpPr>
        <p:spPr>
          <a:xfrm>
            <a:off x="5038725" y="3357563"/>
            <a:ext cx="7938" cy="458787"/>
          </a:xfrm>
          <a:prstGeom prst="rect">
            <a:avLst/>
          </a:prstGeom>
          <a:solidFill>
            <a:srgbClr val="FF7A4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2" name="Rectangle 230"/>
          <p:cNvSpPr/>
          <p:nvPr/>
        </p:nvSpPr>
        <p:spPr>
          <a:xfrm>
            <a:off x="5046663" y="3357563"/>
            <a:ext cx="6350" cy="458787"/>
          </a:xfrm>
          <a:prstGeom prst="rect">
            <a:avLst/>
          </a:prstGeom>
          <a:solidFill>
            <a:srgbClr val="FF7C5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3" name="Rectangle 231"/>
          <p:cNvSpPr/>
          <p:nvPr/>
        </p:nvSpPr>
        <p:spPr>
          <a:xfrm>
            <a:off x="5053013" y="3357563"/>
            <a:ext cx="9525" cy="458787"/>
          </a:xfrm>
          <a:prstGeom prst="rect">
            <a:avLst/>
          </a:prstGeom>
          <a:solidFill>
            <a:srgbClr val="FF7C5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4" name="Rectangle 232"/>
          <p:cNvSpPr/>
          <p:nvPr/>
        </p:nvSpPr>
        <p:spPr>
          <a:xfrm>
            <a:off x="5062538" y="3357563"/>
            <a:ext cx="4762" cy="458787"/>
          </a:xfrm>
          <a:prstGeom prst="rect">
            <a:avLst/>
          </a:prstGeom>
          <a:solidFill>
            <a:srgbClr val="FF7E5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5" name="Rectangle 233"/>
          <p:cNvSpPr/>
          <p:nvPr/>
        </p:nvSpPr>
        <p:spPr>
          <a:xfrm>
            <a:off x="5067300" y="3357563"/>
            <a:ext cx="7938" cy="458787"/>
          </a:xfrm>
          <a:prstGeom prst="rect">
            <a:avLst/>
          </a:prstGeom>
          <a:solidFill>
            <a:srgbClr val="FF7F5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6" name="Rectangle 234"/>
          <p:cNvSpPr/>
          <p:nvPr/>
        </p:nvSpPr>
        <p:spPr>
          <a:xfrm>
            <a:off x="5075238" y="3357563"/>
            <a:ext cx="6350" cy="458787"/>
          </a:xfrm>
          <a:prstGeom prst="rect">
            <a:avLst/>
          </a:prstGeom>
          <a:solidFill>
            <a:srgbClr val="FF805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7" name="Rectangle 235"/>
          <p:cNvSpPr/>
          <p:nvPr/>
        </p:nvSpPr>
        <p:spPr>
          <a:xfrm>
            <a:off x="5081588" y="3357563"/>
            <a:ext cx="9525" cy="458787"/>
          </a:xfrm>
          <a:prstGeom prst="rect">
            <a:avLst/>
          </a:prstGeom>
          <a:solidFill>
            <a:srgbClr val="FF815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8" name="Rectangle 236"/>
          <p:cNvSpPr/>
          <p:nvPr/>
        </p:nvSpPr>
        <p:spPr>
          <a:xfrm>
            <a:off x="5091113" y="3357563"/>
            <a:ext cx="9525" cy="458787"/>
          </a:xfrm>
          <a:prstGeom prst="rect">
            <a:avLst/>
          </a:prstGeom>
          <a:solidFill>
            <a:srgbClr val="FF825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89" name="Rectangle 237"/>
          <p:cNvSpPr/>
          <p:nvPr/>
        </p:nvSpPr>
        <p:spPr>
          <a:xfrm>
            <a:off x="5100638" y="3357563"/>
            <a:ext cx="4762" cy="458787"/>
          </a:xfrm>
          <a:prstGeom prst="rect">
            <a:avLst/>
          </a:prstGeom>
          <a:solidFill>
            <a:srgbClr val="FF845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0" name="Rectangle 238"/>
          <p:cNvSpPr/>
          <p:nvPr/>
        </p:nvSpPr>
        <p:spPr>
          <a:xfrm>
            <a:off x="5105400" y="3357563"/>
            <a:ext cx="7938" cy="458787"/>
          </a:xfrm>
          <a:prstGeom prst="rect">
            <a:avLst/>
          </a:prstGeom>
          <a:solidFill>
            <a:srgbClr val="FF846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1" name="Rectangle 239"/>
          <p:cNvSpPr/>
          <p:nvPr/>
        </p:nvSpPr>
        <p:spPr>
          <a:xfrm>
            <a:off x="5119688" y="3357563"/>
            <a:ext cx="6350" cy="458787"/>
          </a:xfrm>
          <a:prstGeom prst="rect">
            <a:avLst/>
          </a:prstGeom>
          <a:solidFill>
            <a:srgbClr val="FF876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2" name="Rectangle 240"/>
          <p:cNvSpPr/>
          <p:nvPr/>
        </p:nvSpPr>
        <p:spPr>
          <a:xfrm>
            <a:off x="5126038" y="3357563"/>
            <a:ext cx="7937" cy="458787"/>
          </a:xfrm>
          <a:prstGeom prst="rect">
            <a:avLst/>
          </a:prstGeom>
          <a:solidFill>
            <a:srgbClr val="FF886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3" name="Rectangle 241"/>
          <p:cNvSpPr/>
          <p:nvPr/>
        </p:nvSpPr>
        <p:spPr>
          <a:xfrm>
            <a:off x="5133975" y="3357563"/>
            <a:ext cx="6350" cy="458787"/>
          </a:xfrm>
          <a:prstGeom prst="rect">
            <a:avLst/>
          </a:prstGeom>
          <a:solidFill>
            <a:srgbClr val="FF8A6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4" name="Rectangle 242"/>
          <p:cNvSpPr/>
          <p:nvPr/>
        </p:nvSpPr>
        <p:spPr>
          <a:xfrm>
            <a:off x="5064125" y="3290888"/>
            <a:ext cx="9525" cy="458787"/>
          </a:xfrm>
          <a:prstGeom prst="rect">
            <a:avLst/>
          </a:prstGeom>
          <a:solidFill>
            <a:srgbClr val="FF8C6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5" name="Rectangle 243"/>
          <p:cNvSpPr/>
          <p:nvPr/>
        </p:nvSpPr>
        <p:spPr>
          <a:xfrm>
            <a:off x="5157788" y="3357563"/>
            <a:ext cx="6350" cy="458787"/>
          </a:xfrm>
          <a:prstGeom prst="rect">
            <a:avLst/>
          </a:prstGeom>
          <a:solidFill>
            <a:srgbClr val="FF8D6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6" name="Rectangle 244"/>
          <p:cNvSpPr/>
          <p:nvPr/>
        </p:nvSpPr>
        <p:spPr>
          <a:xfrm>
            <a:off x="5164138" y="3357563"/>
            <a:ext cx="4762" cy="458787"/>
          </a:xfrm>
          <a:prstGeom prst="rect">
            <a:avLst/>
          </a:prstGeom>
          <a:solidFill>
            <a:srgbClr val="FF8F7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7" name="Rectangle 245"/>
          <p:cNvSpPr/>
          <p:nvPr/>
        </p:nvSpPr>
        <p:spPr>
          <a:xfrm>
            <a:off x="5168900" y="3357563"/>
            <a:ext cx="7938" cy="458787"/>
          </a:xfrm>
          <a:prstGeom prst="rect">
            <a:avLst/>
          </a:prstGeom>
          <a:solidFill>
            <a:srgbClr val="FF8F7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8" name="Rectangle 246"/>
          <p:cNvSpPr/>
          <p:nvPr/>
        </p:nvSpPr>
        <p:spPr>
          <a:xfrm>
            <a:off x="5176838" y="3357563"/>
            <a:ext cx="9525" cy="458787"/>
          </a:xfrm>
          <a:prstGeom prst="rect">
            <a:avLst/>
          </a:prstGeom>
          <a:solidFill>
            <a:srgbClr val="FF917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599" name="Rectangle 247"/>
          <p:cNvSpPr/>
          <p:nvPr/>
        </p:nvSpPr>
        <p:spPr>
          <a:xfrm>
            <a:off x="5186363" y="3357563"/>
            <a:ext cx="6350" cy="458787"/>
          </a:xfrm>
          <a:prstGeom prst="rect">
            <a:avLst/>
          </a:prstGeom>
          <a:solidFill>
            <a:srgbClr val="FF927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0" name="Rectangle 248"/>
          <p:cNvSpPr/>
          <p:nvPr/>
        </p:nvSpPr>
        <p:spPr>
          <a:xfrm>
            <a:off x="5192713" y="3357563"/>
            <a:ext cx="6350" cy="458787"/>
          </a:xfrm>
          <a:prstGeom prst="rect">
            <a:avLst/>
          </a:prstGeom>
          <a:solidFill>
            <a:srgbClr val="FF947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1" name="Rectangle 249"/>
          <p:cNvSpPr/>
          <p:nvPr/>
        </p:nvSpPr>
        <p:spPr>
          <a:xfrm>
            <a:off x="5199063" y="3357563"/>
            <a:ext cx="6350" cy="458787"/>
          </a:xfrm>
          <a:prstGeom prst="rect">
            <a:avLst/>
          </a:prstGeom>
          <a:solidFill>
            <a:srgbClr val="FF957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2" name="Rectangle 250"/>
          <p:cNvSpPr/>
          <p:nvPr/>
        </p:nvSpPr>
        <p:spPr>
          <a:xfrm>
            <a:off x="5205413" y="3357563"/>
            <a:ext cx="6350" cy="458787"/>
          </a:xfrm>
          <a:prstGeom prst="rect">
            <a:avLst/>
          </a:prstGeom>
          <a:solidFill>
            <a:srgbClr val="FF977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3" name="Rectangle 251"/>
          <p:cNvSpPr/>
          <p:nvPr/>
        </p:nvSpPr>
        <p:spPr>
          <a:xfrm>
            <a:off x="5211763" y="3357563"/>
            <a:ext cx="9525" cy="458787"/>
          </a:xfrm>
          <a:prstGeom prst="rect">
            <a:avLst/>
          </a:prstGeom>
          <a:solidFill>
            <a:srgbClr val="FF987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4" name="Rectangle 252"/>
          <p:cNvSpPr/>
          <p:nvPr/>
        </p:nvSpPr>
        <p:spPr>
          <a:xfrm>
            <a:off x="5221288" y="3357563"/>
            <a:ext cx="9525" cy="458787"/>
          </a:xfrm>
          <a:prstGeom prst="rect">
            <a:avLst/>
          </a:prstGeom>
          <a:solidFill>
            <a:srgbClr val="FF998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5" name="Rectangle 253"/>
          <p:cNvSpPr/>
          <p:nvPr/>
        </p:nvSpPr>
        <p:spPr>
          <a:xfrm>
            <a:off x="5230813" y="3357563"/>
            <a:ext cx="4762" cy="458787"/>
          </a:xfrm>
          <a:prstGeom prst="rect">
            <a:avLst/>
          </a:prstGeom>
          <a:solidFill>
            <a:srgbClr val="FF9B8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6" name="Rectangle 254"/>
          <p:cNvSpPr/>
          <p:nvPr/>
        </p:nvSpPr>
        <p:spPr>
          <a:xfrm>
            <a:off x="5235575" y="3357563"/>
            <a:ext cx="7938" cy="458787"/>
          </a:xfrm>
          <a:prstGeom prst="rect">
            <a:avLst/>
          </a:prstGeom>
          <a:solidFill>
            <a:srgbClr val="FF9C8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7" name="Rectangle 255"/>
          <p:cNvSpPr/>
          <p:nvPr/>
        </p:nvSpPr>
        <p:spPr>
          <a:xfrm>
            <a:off x="5243513" y="3357563"/>
            <a:ext cx="6350" cy="458787"/>
          </a:xfrm>
          <a:prstGeom prst="rect">
            <a:avLst/>
          </a:prstGeom>
          <a:solidFill>
            <a:srgbClr val="FF9D8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8" name="Rectangle 256"/>
          <p:cNvSpPr/>
          <p:nvPr/>
        </p:nvSpPr>
        <p:spPr>
          <a:xfrm>
            <a:off x="5249863" y="3357563"/>
            <a:ext cx="9525" cy="458787"/>
          </a:xfrm>
          <a:prstGeom prst="rect">
            <a:avLst/>
          </a:prstGeom>
          <a:solidFill>
            <a:srgbClr val="FF9F8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09" name="Rectangle 257"/>
          <p:cNvSpPr/>
          <p:nvPr/>
        </p:nvSpPr>
        <p:spPr>
          <a:xfrm>
            <a:off x="5259388" y="3357563"/>
            <a:ext cx="4762" cy="458787"/>
          </a:xfrm>
          <a:prstGeom prst="rect">
            <a:avLst/>
          </a:prstGeom>
          <a:solidFill>
            <a:srgbClr val="FFA18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0" name="Rectangle 258"/>
          <p:cNvSpPr/>
          <p:nvPr/>
        </p:nvSpPr>
        <p:spPr>
          <a:xfrm>
            <a:off x="5264150" y="3357563"/>
            <a:ext cx="7938" cy="458787"/>
          </a:xfrm>
          <a:prstGeom prst="rect">
            <a:avLst/>
          </a:prstGeom>
          <a:solidFill>
            <a:srgbClr val="FFA28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1" name="Rectangle 259"/>
          <p:cNvSpPr/>
          <p:nvPr/>
        </p:nvSpPr>
        <p:spPr>
          <a:xfrm>
            <a:off x="5272088" y="3357563"/>
            <a:ext cx="6350" cy="458787"/>
          </a:xfrm>
          <a:prstGeom prst="rect">
            <a:avLst/>
          </a:prstGeom>
          <a:solidFill>
            <a:srgbClr val="FFA38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2" name="Rectangle 260"/>
          <p:cNvSpPr/>
          <p:nvPr/>
        </p:nvSpPr>
        <p:spPr>
          <a:xfrm>
            <a:off x="5278438" y="3357563"/>
            <a:ext cx="11112" cy="458787"/>
          </a:xfrm>
          <a:prstGeom prst="rect">
            <a:avLst/>
          </a:prstGeom>
          <a:solidFill>
            <a:srgbClr val="FFA59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3" name="Rectangle 261"/>
          <p:cNvSpPr/>
          <p:nvPr/>
        </p:nvSpPr>
        <p:spPr>
          <a:xfrm>
            <a:off x="5289550" y="3357563"/>
            <a:ext cx="6350" cy="458787"/>
          </a:xfrm>
          <a:prstGeom prst="rect">
            <a:avLst/>
          </a:prstGeom>
          <a:solidFill>
            <a:srgbClr val="FFA79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4" name="Rectangle 262"/>
          <p:cNvSpPr/>
          <p:nvPr/>
        </p:nvSpPr>
        <p:spPr>
          <a:xfrm>
            <a:off x="5295900" y="3357563"/>
            <a:ext cx="6350" cy="458787"/>
          </a:xfrm>
          <a:prstGeom prst="rect">
            <a:avLst/>
          </a:prstGeom>
          <a:solidFill>
            <a:srgbClr val="FFA89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5" name="Rectangle 263"/>
          <p:cNvSpPr/>
          <p:nvPr/>
        </p:nvSpPr>
        <p:spPr>
          <a:xfrm>
            <a:off x="5302250" y="3357563"/>
            <a:ext cx="9525" cy="458787"/>
          </a:xfrm>
          <a:prstGeom prst="rect">
            <a:avLst/>
          </a:prstGeom>
          <a:solidFill>
            <a:srgbClr val="FFAA9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6" name="Rectangle 264"/>
          <p:cNvSpPr/>
          <p:nvPr/>
        </p:nvSpPr>
        <p:spPr>
          <a:xfrm>
            <a:off x="5311775" y="3357563"/>
            <a:ext cx="6350" cy="458787"/>
          </a:xfrm>
          <a:prstGeom prst="rect">
            <a:avLst/>
          </a:prstGeom>
          <a:solidFill>
            <a:srgbClr val="FFAB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7" name="Rectangle 265"/>
          <p:cNvSpPr/>
          <p:nvPr/>
        </p:nvSpPr>
        <p:spPr>
          <a:xfrm>
            <a:off x="5318125" y="3357563"/>
            <a:ext cx="7938" cy="458787"/>
          </a:xfrm>
          <a:prstGeom prst="rect">
            <a:avLst/>
          </a:prstGeom>
          <a:solidFill>
            <a:srgbClr val="FFAD9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8" name="Rectangle 266"/>
          <p:cNvSpPr/>
          <p:nvPr/>
        </p:nvSpPr>
        <p:spPr>
          <a:xfrm>
            <a:off x="5326063" y="3357563"/>
            <a:ext cx="4762" cy="458787"/>
          </a:xfrm>
          <a:prstGeom prst="rect">
            <a:avLst/>
          </a:prstGeom>
          <a:solidFill>
            <a:srgbClr val="FFAD9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19" name="Rectangle 267"/>
          <p:cNvSpPr/>
          <p:nvPr/>
        </p:nvSpPr>
        <p:spPr>
          <a:xfrm>
            <a:off x="5330825" y="3357563"/>
            <a:ext cx="11113" cy="458787"/>
          </a:xfrm>
          <a:prstGeom prst="rect">
            <a:avLst/>
          </a:prstGeom>
          <a:solidFill>
            <a:srgbClr val="FFAF9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0" name="Rectangle 268"/>
          <p:cNvSpPr/>
          <p:nvPr/>
        </p:nvSpPr>
        <p:spPr>
          <a:xfrm>
            <a:off x="5341938" y="3357563"/>
            <a:ext cx="6350" cy="458787"/>
          </a:xfrm>
          <a:prstGeom prst="rect">
            <a:avLst/>
          </a:prstGeom>
          <a:solidFill>
            <a:srgbClr val="FFB1A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1" name="Rectangle 269"/>
          <p:cNvSpPr/>
          <p:nvPr/>
        </p:nvSpPr>
        <p:spPr>
          <a:xfrm>
            <a:off x="5348288" y="3357563"/>
            <a:ext cx="7937" cy="458787"/>
          </a:xfrm>
          <a:prstGeom prst="rect">
            <a:avLst/>
          </a:prstGeom>
          <a:solidFill>
            <a:srgbClr val="FFB2A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2" name="Rectangle 270"/>
          <p:cNvSpPr/>
          <p:nvPr/>
        </p:nvSpPr>
        <p:spPr>
          <a:xfrm>
            <a:off x="5356225" y="3357563"/>
            <a:ext cx="7938" cy="458787"/>
          </a:xfrm>
          <a:prstGeom prst="rect">
            <a:avLst/>
          </a:prstGeom>
          <a:solidFill>
            <a:srgbClr val="FFB4A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3" name="Rectangle 271"/>
          <p:cNvSpPr/>
          <p:nvPr/>
        </p:nvSpPr>
        <p:spPr>
          <a:xfrm>
            <a:off x="5364163" y="3357563"/>
            <a:ext cx="6350" cy="458787"/>
          </a:xfrm>
          <a:prstGeom prst="rect">
            <a:avLst/>
          </a:prstGeom>
          <a:solidFill>
            <a:srgbClr val="FFB5A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4" name="Rectangle 272"/>
          <p:cNvSpPr/>
          <p:nvPr/>
        </p:nvSpPr>
        <p:spPr>
          <a:xfrm>
            <a:off x="5370513" y="3357563"/>
            <a:ext cx="9525" cy="458787"/>
          </a:xfrm>
          <a:prstGeom prst="rect">
            <a:avLst/>
          </a:prstGeom>
          <a:solidFill>
            <a:srgbClr val="FFB7A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5" name="Rectangle 273"/>
          <p:cNvSpPr/>
          <p:nvPr/>
        </p:nvSpPr>
        <p:spPr>
          <a:xfrm>
            <a:off x="5380038" y="3357563"/>
            <a:ext cx="9525" cy="458787"/>
          </a:xfrm>
          <a:prstGeom prst="rect">
            <a:avLst/>
          </a:prstGeom>
          <a:solidFill>
            <a:srgbClr val="FFB9A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6" name="Rectangle 274"/>
          <p:cNvSpPr/>
          <p:nvPr/>
        </p:nvSpPr>
        <p:spPr>
          <a:xfrm>
            <a:off x="5389563" y="3357563"/>
            <a:ext cx="6350" cy="458787"/>
          </a:xfrm>
          <a:prstGeom prst="rect">
            <a:avLst/>
          </a:prstGeom>
          <a:solidFill>
            <a:srgbClr val="FFBBA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7" name="Rectangle 275"/>
          <p:cNvSpPr/>
          <p:nvPr/>
        </p:nvSpPr>
        <p:spPr>
          <a:xfrm>
            <a:off x="5395913" y="3357563"/>
            <a:ext cx="7937" cy="458787"/>
          </a:xfrm>
          <a:prstGeom prst="rect">
            <a:avLst/>
          </a:prstGeom>
          <a:solidFill>
            <a:srgbClr val="FFBCA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8" name="Rectangle 276"/>
          <p:cNvSpPr/>
          <p:nvPr/>
        </p:nvSpPr>
        <p:spPr>
          <a:xfrm>
            <a:off x="5403850" y="3357563"/>
            <a:ext cx="9525" cy="458787"/>
          </a:xfrm>
          <a:prstGeom prst="rect">
            <a:avLst/>
          </a:prstGeom>
          <a:solidFill>
            <a:srgbClr val="FFBEB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29" name="Rectangle 277"/>
          <p:cNvSpPr/>
          <p:nvPr/>
        </p:nvSpPr>
        <p:spPr>
          <a:xfrm>
            <a:off x="5413375" y="3357563"/>
            <a:ext cx="9525" cy="458787"/>
          </a:xfrm>
          <a:prstGeom prst="rect">
            <a:avLst/>
          </a:prstGeom>
          <a:solidFill>
            <a:srgbClr val="FFC0B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0" name="Rectangle 278"/>
          <p:cNvSpPr/>
          <p:nvPr/>
        </p:nvSpPr>
        <p:spPr>
          <a:xfrm>
            <a:off x="5422900" y="3357563"/>
            <a:ext cx="6350" cy="458787"/>
          </a:xfrm>
          <a:prstGeom prst="rect">
            <a:avLst/>
          </a:prstGeom>
          <a:solidFill>
            <a:srgbClr val="FFC0B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1" name="Rectangle 279"/>
          <p:cNvSpPr/>
          <p:nvPr/>
        </p:nvSpPr>
        <p:spPr>
          <a:xfrm>
            <a:off x="5429250" y="3357563"/>
            <a:ext cx="7938" cy="458787"/>
          </a:xfrm>
          <a:prstGeom prst="rect">
            <a:avLst/>
          </a:prstGeom>
          <a:solidFill>
            <a:srgbClr val="FFC2B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2" name="Rectangle 280"/>
          <p:cNvSpPr/>
          <p:nvPr/>
        </p:nvSpPr>
        <p:spPr>
          <a:xfrm>
            <a:off x="5437188" y="3357563"/>
            <a:ext cx="11112" cy="458787"/>
          </a:xfrm>
          <a:prstGeom prst="rect">
            <a:avLst/>
          </a:prstGeom>
          <a:solidFill>
            <a:srgbClr val="FFC4B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3" name="Rectangle 281"/>
          <p:cNvSpPr/>
          <p:nvPr/>
        </p:nvSpPr>
        <p:spPr>
          <a:xfrm>
            <a:off x="5448300" y="3357563"/>
            <a:ext cx="9525" cy="458787"/>
          </a:xfrm>
          <a:prstGeom prst="rect">
            <a:avLst/>
          </a:prstGeom>
          <a:solidFill>
            <a:srgbClr val="FFC6B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4" name="Rectangle 282"/>
          <p:cNvSpPr/>
          <p:nvPr/>
        </p:nvSpPr>
        <p:spPr>
          <a:xfrm>
            <a:off x="5457825" y="3357563"/>
            <a:ext cx="7938" cy="458787"/>
          </a:xfrm>
          <a:prstGeom prst="rect">
            <a:avLst/>
          </a:prstGeom>
          <a:solidFill>
            <a:srgbClr val="FFC8B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5" name="Rectangle 283"/>
          <p:cNvSpPr/>
          <p:nvPr/>
        </p:nvSpPr>
        <p:spPr>
          <a:xfrm>
            <a:off x="5465763" y="3357563"/>
            <a:ext cx="6350" cy="458787"/>
          </a:xfrm>
          <a:prstGeom prst="rect">
            <a:avLst/>
          </a:prstGeom>
          <a:solidFill>
            <a:srgbClr val="FFC9B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6" name="Rectangle 284"/>
          <p:cNvSpPr/>
          <p:nvPr/>
        </p:nvSpPr>
        <p:spPr>
          <a:xfrm>
            <a:off x="5472113" y="3357563"/>
            <a:ext cx="9525" cy="458787"/>
          </a:xfrm>
          <a:prstGeom prst="rect">
            <a:avLst/>
          </a:prstGeom>
          <a:solidFill>
            <a:srgbClr val="FFCAC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7" name="Rectangle 285"/>
          <p:cNvSpPr/>
          <p:nvPr/>
        </p:nvSpPr>
        <p:spPr>
          <a:xfrm>
            <a:off x="5481638" y="3357563"/>
            <a:ext cx="9525" cy="458787"/>
          </a:xfrm>
          <a:prstGeom prst="rect">
            <a:avLst/>
          </a:prstGeom>
          <a:solidFill>
            <a:srgbClr val="FFCCC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8" name="Rectangle 286"/>
          <p:cNvSpPr/>
          <p:nvPr/>
        </p:nvSpPr>
        <p:spPr>
          <a:xfrm>
            <a:off x="5491163" y="3357563"/>
            <a:ext cx="9525" cy="458787"/>
          </a:xfrm>
          <a:prstGeom prst="rect">
            <a:avLst/>
          </a:prstGeom>
          <a:solidFill>
            <a:srgbClr val="FFCEC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39" name="Rectangle 287"/>
          <p:cNvSpPr/>
          <p:nvPr/>
        </p:nvSpPr>
        <p:spPr>
          <a:xfrm>
            <a:off x="5500688" y="3357563"/>
            <a:ext cx="9525" cy="458787"/>
          </a:xfrm>
          <a:prstGeom prst="rect">
            <a:avLst/>
          </a:prstGeom>
          <a:solidFill>
            <a:srgbClr val="FFCFC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0" name="Rectangle 288"/>
          <p:cNvSpPr/>
          <p:nvPr/>
        </p:nvSpPr>
        <p:spPr>
          <a:xfrm>
            <a:off x="5510213" y="3357563"/>
            <a:ext cx="11112" cy="458787"/>
          </a:xfrm>
          <a:prstGeom prst="rect">
            <a:avLst/>
          </a:prstGeom>
          <a:solidFill>
            <a:srgbClr val="FFD1C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1" name="Rectangle 289"/>
          <p:cNvSpPr/>
          <p:nvPr/>
        </p:nvSpPr>
        <p:spPr>
          <a:xfrm>
            <a:off x="5521325" y="3357563"/>
            <a:ext cx="7938" cy="458787"/>
          </a:xfrm>
          <a:prstGeom prst="rect">
            <a:avLst/>
          </a:prstGeom>
          <a:solidFill>
            <a:srgbClr val="FFD3C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2" name="Rectangle 290"/>
          <p:cNvSpPr/>
          <p:nvPr/>
        </p:nvSpPr>
        <p:spPr>
          <a:xfrm>
            <a:off x="5529263" y="3357563"/>
            <a:ext cx="9525" cy="458787"/>
          </a:xfrm>
          <a:prstGeom prst="rect">
            <a:avLst/>
          </a:prstGeom>
          <a:solidFill>
            <a:srgbClr val="FFD4C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3" name="Rectangle 291"/>
          <p:cNvSpPr/>
          <p:nvPr/>
        </p:nvSpPr>
        <p:spPr>
          <a:xfrm>
            <a:off x="5538788" y="3357563"/>
            <a:ext cx="11112" cy="458787"/>
          </a:xfrm>
          <a:prstGeom prst="rect">
            <a:avLst/>
          </a:prstGeom>
          <a:solidFill>
            <a:srgbClr val="FFD6C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4" name="Rectangle 292"/>
          <p:cNvSpPr/>
          <p:nvPr/>
        </p:nvSpPr>
        <p:spPr>
          <a:xfrm>
            <a:off x="5549900" y="3357563"/>
            <a:ext cx="9525" cy="458787"/>
          </a:xfrm>
          <a:prstGeom prst="rect">
            <a:avLst/>
          </a:prstGeom>
          <a:solidFill>
            <a:srgbClr val="FFD7D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5" name="Rectangle 293"/>
          <p:cNvSpPr/>
          <p:nvPr/>
        </p:nvSpPr>
        <p:spPr>
          <a:xfrm>
            <a:off x="5559425" y="3357563"/>
            <a:ext cx="7938" cy="458787"/>
          </a:xfrm>
          <a:prstGeom prst="rect">
            <a:avLst/>
          </a:prstGeom>
          <a:solidFill>
            <a:srgbClr val="FFD9D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6" name="Rectangle 294"/>
          <p:cNvSpPr/>
          <p:nvPr/>
        </p:nvSpPr>
        <p:spPr>
          <a:xfrm>
            <a:off x="5567363" y="3357563"/>
            <a:ext cx="11112" cy="458787"/>
          </a:xfrm>
          <a:prstGeom prst="rect">
            <a:avLst/>
          </a:prstGeom>
          <a:solidFill>
            <a:srgbClr val="FFDAD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7" name="Rectangle 295"/>
          <p:cNvSpPr/>
          <p:nvPr/>
        </p:nvSpPr>
        <p:spPr>
          <a:xfrm>
            <a:off x="5578475" y="3357563"/>
            <a:ext cx="14288" cy="458787"/>
          </a:xfrm>
          <a:prstGeom prst="rect">
            <a:avLst/>
          </a:prstGeom>
          <a:solidFill>
            <a:srgbClr val="FFDCD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8" name="Rectangle 296"/>
          <p:cNvSpPr/>
          <p:nvPr/>
        </p:nvSpPr>
        <p:spPr>
          <a:xfrm>
            <a:off x="5592763" y="3357563"/>
            <a:ext cx="9525" cy="458787"/>
          </a:xfrm>
          <a:prstGeom prst="rect">
            <a:avLst/>
          </a:prstGeom>
          <a:solidFill>
            <a:srgbClr val="FFDED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49" name="Rectangle 297"/>
          <p:cNvSpPr/>
          <p:nvPr/>
        </p:nvSpPr>
        <p:spPr>
          <a:xfrm>
            <a:off x="5602288" y="3357563"/>
            <a:ext cx="9525" cy="458787"/>
          </a:xfrm>
          <a:prstGeom prst="rect">
            <a:avLst/>
          </a:prstGeom>
          <a:solidFill>
            <a:srgbClr val="FFDFD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0" name="Rectangle 298"/>
          <p:cNvSpPr/>
          <p:nvPr/>
        </p:nvSpPr>
        <p:spPr>
          <a:xfrm>
            <a:off x="5611813" y="3357563"/>
            <a:ext cx="9525" cy="458787"/>
          </a:xfrm>
          <a:prstGeom prst="rect">
            <a:avLst/>
          </a:prstGeom>
          <a:solidFill>
            <a:srgbClr val="FFE1D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1" name="Rectangle 299"/>
          <p:cNvSpPr/>
          <p:nvPr/>
        </p:nvSpPr>
        <p:spPr>
          <a:xfrm>
            <a:off x="5621338" y="3357563"/>
            <a:ext cx="14287" cy="458787"/>
          </a:xfrm>
          <a:prstGeom prst="rect">
            <a:avLst/>
          </a:prstGeom>
          <a:solidFill>
            <a:srgbClr val="FFE2D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2" name="Rectangle 300"/>
          <p:cNvSpPr/>
          <p:nvPr/>
        </p:nvSpPr>
        <p:spPr>
          <a:xfrm>
            <a:off x="5635625" y="3357563"/>
            <a:ext cx="9525" cy="458787"/>
          </a:xfrm>
          <a:prstGeom prst="rect">
            <a:avLst/>
          </a:prstGeom>
          <a:solidFill>
            <a:srgbClr val="FFE4D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3" name="Rectangle 301"/>
          <p:cNvSpPr/>
          <p:nvPr/>
        </p:nvSpPr>
        <p:spPr>
          <a:xfrm>
            <a:off x="5645150" y="3357563"/>
            <a:ext cx="14288" cy="458787"/>
          </a:xfrm>
          <a:prstGeom prst="rect">
            <a:avLst/>
          </a:prstGeom>
          <a:solidFill>
            <a:srgbClr val="FFE5E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4" name="Rectangle 302"/>
          <p:cNvSpPr/>
          <p:nvPr/>
        </p:nvSpPr>
        <p:spPr>
          <a:xfrm>
            <a:off x="5659438" y="3357563"/>
            <a:ext cx="14287" cy="458787"/>
          </a:xfrm>
          <a:prstGeom prst="rect">
            <a:avLst/>
          </a:prstGeom>
          <a:solidFill>
            <a:srgbClr val="FFE7E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5" name="Rectangle 303"/>
          <p:cNvSpPr/>
          <p:nvPr/>
        </p:nvSpPr>
        <p:spPr>
          <a:xfrm>
            <a:off x="5673725" y="3357563"/>
            <a:ext cx="15875" cy="458787"/>
          </a:xfrm>
          <a:prstGeom prst="rect">
            <a:avLst/>
          </a:prstGeom>
          <a:solidFill>
            <a:srgbClr val="FFE8E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6" name="Rectangle 304"/>
          <p:cNvSpPr/>
          <p:nvPr/>
        </p:nvSpPr>
        <p:spPr>
          <a:xfrm>
            <a:off x="5689600" y="3357563"/>
            <a:ext cx="7938" cy="458787"/>
          </a:xfrm>
          <a:prstGeom prst="rect">
            <a:avLst/>
          </a:prstGeom>
          <a:solidFill>
            <a:srgbClr val="FFEAE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7" name="Rectangle 305"/>
          <p:cNvSpPr/>
          <p:nvPr/>
        </p:nvSpPr>
        <p:spPr>
          <a:xfrm>
            <a:off x="5697538" y="3357563"/>
            <a:ext cx="15875" cy="458787"/>
          </a:xfrm>
          <a:prstGeom prst="rect">
            <a:avLst/>
          </a:prstGeom>
          <a:solidFill>
            <a:srgbClr val="FFEBE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8" name="Rectangle 306"/>
          <p:cNvSpPr/>
          <p:nvPr/>
        </p:nvSpPr>
        <p:spPr>
          <a:xfrm>
            <a:off x="5713413" y="3357563"/>
            <a:ext cx="19050" cy="458787"/>
          </a:xfrm>
          <a:prstGeom prst="rect">
            <a:avLst/>
          </a:prstGeom>
          <a:solidFill>
            <a:srgbClr val="FFEDE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59" name="Rectangle 307"/>
          <p:cNvSpPr/>
          <p:nvPr/>
        </p:nvSpPr>
        <p:spPr>
          <a:xfrm>
            <a:off x="5732463" y="3357563"/>
            <a:ext cx="14287" cy="458787"/>
          </a:xfrm>
          <a:prstGeom prst="rect">
            <a:avLst/>
          </a:prstGeom>
          <a:solidFill>
            <a:srgbClr val="FFEEE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0" name="Rectangle 308"/>
          <p:cNvSpPr/>
          <p:nvPr/>
        </p:nvSpPr>
        <p:spPr>
          <a:xfrm>
            <a:off x="5746750" y="3357563"/>
            <a:ext cx="14288" cy="458787"/>
          </a:xfrm>
          <a:prstGeom prst="rect">
            <a:avLst/>
          </a:prstGeom>
          <a:solidFill>
            <a:srgbClr val="FFF0E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1" name="Rectangle 309"/>
          <p:cNvSpPr/>
          <p:nvPr/>
        </p:nvSpPr>
        <p:spPr>
          <a:xfrm>
            <a:off x="5761038" y="3357563"/>
            <a:ext cx="20637" cy="458787"/>
          </a:xfrm>
          <a:prstGeom prst="rect">
            <a:avLst/>
          </a:prstGeom>
          <a:solidFill>
            <a:srgbClr val="FFF1E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2" name="Rectangle 310"/>
          <p:cNvSpPr/>
          <p:nvPr/>
        </p:nvSpPr>
        <p:spPr>
          <a:xfrm>
            <a:off x="5781675" y="3357563"/>
            <a:ext cx="22225" cy="458787"/>
          </a:xfrm>
          <a:prstGeom prst="rect">
            <a:avLst/>
          </a:prstGeom>
          <a:solidFill>
            <a:srgbClr val="FFF3F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3" name="Rectangle 311"/>
          <p:cNvSpPr/>
          <p:nvPr/>
        </p:nvSpPr>
        <p:spPr>
          <a:xfrm>
            <a:off x="5803900" y="3357563"/>
            <a:ext cx="19050" cy="458787"/>
          </a:xfrm>
          <a:prstGeom prst="rect">
            <a:avLst/>
          </a:prstGeom>
          <a:solidFill>
            <a:srgbClr val="FFF4F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4" name="Rectangle 312"/>
          <p:cNvSpPr/>
          <p:nvPr/>
        </p:nvSpPr>
        <p:spPr>
          <a:xfrm>
            <a:off x="5822950" y="3357563"/>
            <a:ext cx="20638" cy="458787"/>
          </a:xfrm>
          <a:prstGeom prst="rect">
            <a:avLst/>
          </a:prstGeom>
          <a:solidFill>
            <a:srgbClr val="FFF6F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5" name="Rectangle 313"/>
          <p:cNvSpPr/>
          <p:nvPr/>
        </p:nvSpPr>
        <p:spPr>
          <a:xfrm>
            <a:off x="5843588" y="3357563"/>
            <a:ext cx="28575" cy="458787"/>
          </a:xfrm>
          <a:prstGeom prst="rect">
            <a:avLst/>
          </a:prstGeom>
          <a:solidFill>
            <a:srgbClr val="FFF7F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6" name="Rectangle 314"/>
          <p:cNvSpPr/>
          <p:nvPr/>
        </p:nvSpPr>
        <p:spPr>
          <a:xfrm>
            <a:off x="5872163" y="3357563"/>
            <a:ext cx="33337" cy="458787"/>
          </a:xfrm>
          <a:prstGeom prst="rect">
            <a:avLst/>
          </a:prstGeom>
          <a:solidFill>
            <a:srgbClr val="FFF9F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7" name="Rectangle 315"/>
          <p:cNvSpPr/>
          <p:nvPr/>
        </p:nvSpPr>
        <p:spPr>
          <a:xfrm>
            <a:off x="5905500" y="3357563"/>
            <a:ext cx="30163" cy="458787"/>
          </a:xfrm>
          <a:prstGeom prst="rect">
            <a:avLst/>
          </a:prstGeom>
          <a:solidFill>
            <a:srgbClr val="FFFAF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8" name="Rectangle 316"/>
          <p:cNvSpPr/>
          <p:nvPr/>
        </p:nvSpPr>
        <p:spPr>
          <a:xfrm>
            <a:off x="5935663" y="3357563"/>
            <a:ext cx="42862" cy="458787"/>
          </a:xfrm>
          <a:prstGeom prst="rect">
            <a:avLst/>
          </a:prstGeom>
          <a:solidFill>
            <a:srgbClr val="FFFCF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69" name="Rectangle 317"/>
          <p:cNvSpPr/>
          <p:nvPr/>
        </p:nvSpPr>
        <p:spPr>
          <a:xfrm>
            <a:off x="5978525" y="3357563"/>
            <a:ext cx="57150" cy="458787"/>
          </a:xfrm>
          <a:prstGeom prst="rect">
            <a:avLst/>
          </a:prstGeom>
          <a:solidFill>
            <a:srgbClr val="FFFDF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70" name="Rectangle 318"/>
          <p:cNvSpPr/>
          <p:nvPr/>
        </p:nvSpPr>
        <p:spPr>
          <a:xfrm>
            <a:off x="6035675" y="3357563"/>
            <a:ext cx="26988" cy="458787"/>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71" name="Rectangle 319"/>
          <p:cNvSpPr/>
          <p:nvPr/>
        </p:nvSpPr>
        <p:spPr>
          <a:xfrm>
            <a:off x="5380038" y="3498850"/>
            <a:ext cx="447675" cy="173038"/>
          </a:xfrm>
          <a:prstGeom prst="rect">
            <a:avLst/>
          </a:prstGeom>
          <a:noFill/>
          <a:ln w="9525">
            <a:noFill/>
          </a:ln>
        </p:spPr>
        <p:txBody>
          <a:bodyPr wrap="none" lIns="0" tIns="0" rIns="0" bIns="0">
            <a:spAutoFit/>
          </a:bodyPr>
          <a:p>
            <a:r>
              <a:rPr lang="zh-CN" altLang="en-US" sz="1200" b="1" dirty="0">
                <a:solidFill>
                  <a:srgbClr val="000000"/>
                </a:solidFill>
                <a:latin typeface="黑体" panose="02010609060101010101" pitchFamily="2" charset="-122"/>
                <a:ea typeface="黑体" panose="02010609060101010101" pitchFamily="2" charset="-122"/>
              </a:rPr>
              <a:t>为什么</a:t>
            </a:r>
            <a:endParaRPr lang="zh-CN" altLang="en-US" sz="1200" b="1" dirty="0">
              <a:latin typeface="Tahoma" panose="020B0604030504040204" pitchFamily="34" charset="0"/>
              <a:ea typeface="黑体" panose="02010609060101010101" pitchFamily="2" charset="-122"/>
            </a:endParaRPr>
          </a:p>
        </p:txBody>
      </p:sp>
      <p:sp>
        <p:nvSpPr>
          <p:cNvPr id="100672" name="Rectangle 320"/>
          <p:cNvSpPr/>
          <p:nvPr/>
        </p:nvSpPr>
        <p:spPr>
          <a:xfrm>
            <a:off x="5834063" y="3498850"/>
            <a:ext cx="147637" cy="173038"/>
          </a:xfrm>
          <a:prstGeom prst="rect">
            <a:avLst/>
          </a:prstGeom>
          <a:noFill/>
          <a:ln w="9525">
            <a:noFill/>
          </a:ln>
        </p:spPr>
        <p:txBody>
          <a:bodyPr wrap="none" lIns="0" tIns="0" rIns="0" bIns="0">
            <a:spAutoFit/>
          </a:bodyPr>
          <a:p>
            <a:r>
              <a:rPr lang="zh-CN" altLang="en-US" sz="1200" b="1" dirty="0">
                <a:solidFill>
                  <a:srgbClr val="000000"/>
                </a:solidFill>
                <a:latin typeface="黑体" panose="02010609060101010101" pitchFamily="2" charset="-122"/>
                <a:ea typeface="黑体" panose="02010609060101010101" pitchFamily="2" charset="-122"/>
              </a:rPr>
              <a:t>？</a:t>
            </a:r>
            <a:endParaRPr lang="zh-CN" altLang="en-US" sz="1200" b="1" dirty="0">
              <a:latin typeface="Tahoma" panose="020B0604030504040204" pitchFamily="34" charset="0"/>
              <a:ea typeface="黑体" panose="02010609060101010101" pitchFamily="2" charset="-122"/>
            </a:endParaRPr>
          </a:p>
        </p:txBody>
      </p:sp>
      <p:sp>
        <p:nvSpPr>
          <p:cNvPr id="100673" name="Rectangle 321"/>
          <p:cNvSpPr/>
          <p:nvPr/>
        </p:nvSpPr>
        <p:spPr>
          <a:xfrm>
            <a:off x="5986463" y="3498850"/>
            <a:ext cx="149225" cy="173038"/>
          </a:xfrm>
          <a:prstGeom prst="rect">
            <a:avLst/>
          </a:prstGeom>
          <a:noFill/>
          <a:ln w="9525">
            <a:noFill/>
          </a:ln>
        </p:spPr>
        <p:txBody>
          <a:bodyPr wrap="none" lIns="0" tIns="0" rIns="0" bIns="0">
            <a:spAutoFit/>
          </a:bodyPr>
          <a:p>
            <a:r>
              <a:rPr lang="zh-CN" altLang="en-US" sz="1200" b="1" dirty="0">
                <a:solidFill>
                  <a:srgbClr val="000000"/>
                </a:solidFill>
                <a:latin typeface="黑体" panose="02010609060101010101" pitchFamily="2" charset="-122"/>
                <a:ea typeface="黑体" panose="02010609060101010101" pitchFamily="2" charset="-122"/>
              </a:rPr>
              <a:t>（</a:t>
            </a:r>
            <a:endParaRPr lang="zh-CN" altLang="en-US" sz="1200" b="1" dirty="0">
              <a:latin typeface="Tahoma" panose="020B0604030504040204" pitchFamily="34" charset="0"/>
              <a:ea typeface="黑体" panose="02010609060101010101" pitchFamily="2" charset="-122"/>
            </a:endParaRPr>
          </a:p>
        </p:txBody>
      </p:sp>
      <p:sp>
        <p:nvSpPr>
          <p:cNvPr id="100674" name="Rectangle 322"/>
          <p:cNvSpPr/>
          <p:nvPr/>
        </p:nvSpPr>
        <p:spPr>
          <a:xfrm>
            <a:off x="6137275" y="3498850"/>
            <a:ext cx="595313" cy="173038"/>
          </a:xfrm>
          <a:prstGeom prst="rect">
            <a:avLst/>
          </a:prstGeom>
          <a:noFill/>
          <a:ln w="9525">
            <a:noFill/>
          </a:ln>
        </p:spPr>
        <p:txBody>
          <a:bodyPr wrap="none" lIns="0" tIns="0" rIns="0" bIns="0">
            <a:spAutoFit/>
          </a:bodyPr>
          <a:p>
            <a:r>
              <a:rPr lang="zh-CN" altLang="en-US" sz="1200" b="1" dirty="0">
                <a:solidFill>
                  <a:srgbClr val="000000"/>
                </a:solidFill>
                <a:latin typeface="黑体" panose="02010609060101010101" pitchFamily="2" charset="-122"/>
                <a:ea typeface="黑体" panose="02010609060101010101" pitchFamily="2" charset="-122"/>
              </a:rPr>
              <a:t>假设原因</a:t>
            </a:r>
            <a:endParaRPr lang="zh-CN" altLang="en-US" sz="1200" b="1" dirty="0">
              <a:latin typeface="Tahoma" panose="020B0604030504040204" pitchFamily="34" charset="0"/>
              <a:ea typeface="黑体" panose="02010609060101010101" pitchFamily="2" charset="-122"/>
            </a:endParaRPr>
          </a:p>
        </p:txBody>
      </p:sp>
      <p:sp>
        <p:nvSpPr>
          <p:cNvPr id="100675" name="Rectangle 323"/>
          <p:cNvSpPr/>
          <p:nvPr/>
        </p:nvSpPr>
        <p:spPr>
          <a:xfrm>
            <a:off x="6742113" y="3498850"/>
            <a:ext cx="149225" cy="173038"/>
          </a:xfrm>
          <a:prstGeom prst="rect">
            <a:avLst/>
          </a:prstGeom>
          <a:noFill/>
          <a:ln w="9525">
            <a:noFill/>
          </a:ln>
        </p:spPr>
        <p:txBody>
          <a:bodyPr wrap="none" lIns="0" tIns="0" rIns="0" bIns="0">
            <a:spAutoFit/>
          </a:bodyPr>
          <a:p>
            <a:r>
              <a:rPr lang="zh-CN" altLang="en-US" sz="1200" b="1" dirty="0">
                <a:solidFill>
                  <a:srgbClr val="000000"/>
                </a:solidFill>
                <a:latin typeface="黑体" panose="02010609060101010101" pitchFamily="2" charset="-122"/>
                <a:ea typeface="黑体" panose="02010609060101010101" pitchFamily="2" charset="-122"/>
              </a:rPr>
              <a:t>）</a:t>
            </a:r>
            <a:endParaRPr lang="zh-CN" altLang="en-US" sz="1200" b="1" dirty="0">
              <a:latin typeface="Tahoma" panose="020B0604030504040204" pitchFamily="34" charset="0"/>
              <a:ea typeface="黑体" panose="02010609060101010101" pitchFamily="2" charset="-122"/>
            </a:endParaRPr>
          </a:p>
        </p:txBody>
      </p:sp>
      <p:sp>
        <p:nvSpPr>
          <p:cNvPr id="100676" name="Rectangle 324"/>
          <p:cNvSpPr/>
          <p:nvPr/>
        </p:nvSpPr>
        <p:spPr>
          <a:xfrm>
            <a:off x="5165725" y="3989388"/>
            <a:ext cx="1588" cy="458787"/>
          </a:xfrm>
          <a:prstGeom prst="rect">
            <a:avLst/>
          </a:prstGeom>
          <a:solidFill>
            <a:srgbClr val="FF660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77" name="Rectangle 325"/>
          <p:cNvSpPr/>
          <p:nvPr/>
        </p:nvSpPr>
        <p:spPr>
          <a:xfrm>
            <a:off x="5165725" y="3989388"/>
            <a:ext cx="1588" cy="458787"/>
          </a:xfrm>
          <a:prstGeom prst="rect">
            <a:avLst/>
          </a:prstGeom>
          <a:solidFill>
            <a:srgbClr val="FF660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78" name="Rectangle 326"/>
          <p:cNvSpPr/>
          <p:nvPr/>
        </p:nvSpPr>
        <p:spPr>
          <a:xfrm>
            <a:off x="5167313" y="3989388"/>
            <a:ext cx="1587" cy="458787"/>
          </a:xfrm>
          <a:prstGeom prst="rect">
            <a:avLst/>
          </a:prstGeom>
          <a:solidFill>
            <a:srgbClr val="FF660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79" name="Rectangle 327"/>
          <p:cNvSpPr/>
          <p:nvPr/>
        </p:nvSpPr>
        <p:spPr>
          <a:xfrm>
            <a:off x="5168900" y="3989388"/>
            <a:ext cx="3175" cy="458787"/>
          </a:xfrm>
          <a:prstGeom prst="rect">
            <a:avLst/>
          </a:prstGeom>
          <a:solidFill>
            <a:srgbClr val="FF660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0" name="Rectangle 328"/>
          <p:cNvSpPr/>
          <p:nvPr/>
        </p:nvSpPr>
        <p:spPr>
          <a:xfrm>
            <a:off x="5172075" y="3989388"/>
            <a:ext cx="3175" cy="458787"/>
          </a:xfrm>
          <a:prstGeom prst="rect">
            <a:avLst/>
          </a:prstGeom>
          <a:solidFill>
            <a:srgbClr val="FF670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1" name="Rectangle 329"/>
          <p:cNvSpPr/>
          <p:nvPr/>
        </p:nvSpPr>
        <p:spPr>
          <a:xfrm>
            <a:off x="5175250" y="3989388"/>
            <a:ext cx="3175" cy="458787"/>
          </a:xfrm>
          <a:prstGeom prst="rect">
            <a:avLst/>
          </a:prstGeom>
          <a:solidFill>
            <a:srgbClr val="FF671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2" name="Rectangle 330"/>
          <p:cNvSpPr/>
          <p:nvPr/>
        </p:nvSpPr>
        <p:spPr>
          <a:xfrm>
            <a:off x="5178425" y="3989388"/>
            <a:ext cx="3175" cy="458787"/>
          </a:xfrm>
          <a:prstGeom prst="rect">
            <a:avLst/>
          </a:prstGeom>
          <a:solidFill>
            <a:srgbClr val="FF671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3" name="Rectangle 331"/>
          <p:cNvSpPr/>
          <p:nvPr/>
        </p:nvSpPr>
        <p:spPr>
          <a:xfrm>
            <a:off x="5181600" y="3989388"/>
            <a:ext cx="4763" cy="458787"/>
          </a:xfrm>
          <a:prstGeom prst="rect">
            <a:avLst/>
          </a:prstGeom>
          <a:solidFill>
            <a:srgbClr val="FF671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4" name="Rectangle 332"/>
          <p:cNvSpPr/>
          <p:nvPr/>
        </p:nvSpPr>
        <p:spPr>
          <a:xfrm>
            <a:off x="5186363" y="3989388"/>
            <a:ext cx="4762" cy="458787"/>
          </a:xfrm>
          <a:prstGeom prst="rect">
            <a:avLst/>
          </a:prstGeom>
          <a:solidFill>
            <a:srgbClr val="FF671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5" name="Rectangle 333"/>
          <p:cNvSpPr/>
          <p:nvPr/>
        </p:nvSpPr>
        <p:spPr>
          <a:xfrm>
            <a:off x="5191125" y="3989388"/>
            <a:ext cx="6350" cy="458787"/>
          </a:xfrm>
          <a:prstGeom prst="rect">
            <a:avLst/>
          </a:prstGeom>
          <a:solidFill>
            <a:srgbClr val="FF681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6" name="Rectangle 334"/>
          <p:cNvSpPr/>
          <p:nvPr/>
        </p:nvSpPr>
        <p:spPr>
          <a:xfrm>
            <a:off x="5197475" y="3989388"/>
            <a:ext cx="4763" cy="458787"/>
          </a:xfrm>
          <a:prstGeom prst="rect">
            <a:avLst/>
          </a:prstGeom>
          <a:solidFill>
            <a:srgbClr val="FF681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7" name="Rectangle 335"/>
          <p:cNvSpPr/>
          <p:nvPr/>
        </p:nvSpPr>
        <p:spPr>
          <a:xfrm>
            <a:off x="5202238" y="3989388"/>
            <a:ext cx="4762" cy="458787"/>
          </a:xfrm>
          <a:prstGeom prst="rect">
            <a:avLst/>
          </a:prstGeom>
          <a:solidFill>
            <a:srgbClr val="FF681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8" name="Rectangle 336"/>
          <p:cNvSpPr/>
          <p:nvPr/>
        </p:nvSpPr>
        <p:spPr>
          <a:xfrm>
            <a:off x="5207000" y="3989388"/>
            <a:ext cx="4763" cy="458787"/>
          </a:xfrm>
          <a:prstGeom prst="rect">
            <a:avLst/>
          </a:prstGeom>
          <a:solidFill>
            <a:srgbClr val="FF691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89" name="Rectangle 337"/>
          <p:cNvSpPr/>
          <p:nvPr/>
        </p:nvSpPr>
        <p:spPr>
          <a:xfrm>
            <a:off x="5211763" y="3989388"/>
            <a:ext cx="4762" cy="458787"/>
          </a:xfrm>
          <a:prstGeom prst="rect">
            <a:avLst/>
          </a:prstGeom>
          <a:solidFill>
            <a:srgbClr val="FF692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0" name="Rectangle 338"/>
          <p:cNvSpPr/>
          <p:nvPr/>
        </p:nvSpPr>
        <p:spPr>
          <a:xfrm>
            <a:off x="5216525" y="3989388"/>
            <a:ext cx="9525" cy="458787"/>
          </a:xfrm>
          <a:prstGeom prst="rect">
            <a:avLst/>
          </a:prstGeom>
          <a:solidFill>
            <a:srgbClr val="FF692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1" name="Rectangle 339"/>
          <p:cNvSpPr/>
          <p:nvPr/>
        </p:nvSpPr>
        <p:spPr>
          <a:xfrm>
            <a:off x="5226050" y="3989388"/>
            <a:ext cx="4763" cy="458787"/>
          </a:xfrm>
          <a:prstGeom prst="rect">
            <a:avLst/>
          </a:prstGeom>
          <a:solidFill>
            <a:srgbClr val="FF6A2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2" name="Rectangle 340"/>
          <p:cNvSpPr/>
          <p:nvPr/>
        </p:nvSpPr>
        <p:spPr>
          <a:xfrm>
            <a:off x="5230813" y="3989388"/>
            <a:ext cx="3175" cy="458787"/>
          </a:xfrm>
          <a:prstGeom prst="rect">
            <a:avLst/>
          </a:prstGeom>
          <a:solidFill>
            <a:srgbClr val="FF6B2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3" name="Rectangle 341"/>
          <p:cNvSpPr/>
          <p:nvPr/>
        </p:nvSpPr>
        <p:spPr>
          <a:xfrm>
            <a:off x="5233988" y="3989388"/>
            <a:ext cx="6350" cy="458787"/>
          </a:xfrm>
          <a:prstGeom prst="rect">
            <a:avLst/>
          </a:prstGeom>
          <a:solidFill>
            <a:srgbClr val="FF6B2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4" name="Rectangle 342"/>
          <p:cNvSpPr/>
          <p:nvPr/>
        </p:nvSpPr>
        <p:spPr>
          <a:xfrm>
            <a:off x="5240338" y="3989388"/>
            <a:ext cx="7937" cy="458787"/>
          </a:xfrm>
          <a:prstGeom prst="rect">
            <a:avLst/>
          </a:prstGeom>
          <a:solidFill>
            <a:srgbClr val="FF6B2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5" name="Rectangle 343"/>
          <p:cNvSpPr/>
          <p:nvPr/>
        </p:nvSpPr>
        <p:spPr>
          <a:xfrm>
            <a:off x="5248275" y="3989388"/>
            <a:ext cx="9525" cy="458787"/>
          </a:xfrm>
          <a:prstGeom prst="rect">
            <a:avLst/>
          </a:prstGeom>
          <a:solidFill>
            <a:srgbClr val="FF6C2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6" name="Rectangle 344"/>
          <p:cNvSpPr/>
          <p:nvPr/>
        </p:nvSpPr>
        <p:spPr>
          <a:xfrm>
            <a:off x="5257800" y="3989388"/>
            <a:ext cx="6350" cy="458787"/>
          </a:xfrm>
          <a:prstGeom prst="rect">
            <a:avLst/>
          </a:prstGeom>
          <a:solidFill>
            <a:srgbClr val="FF6C2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7" name="Rectangle 345"/>
          <p:cNvSpPr/>
          <p:nvPr/>
        </p:nvSpPr>
        <p:spPr>
          <a:xfrm>
            <a:off x="5264150" y="3989388"/>
            <a:ext cx="4763" cy="458787"/>
          </a:xfrm>
          <a:prstGeom prst="rect">
            <a:avLst/>
          </a:prstGeom>
          <a:solidFill>
            <a:srgbClr val="FF6D3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8" name="Rectangle 346"/>
          <p:cNvSpPr/>
          <p:nvPr/>
        </p:nvSpPr>
        <p:spPr>
          <a:xfrm>
            <a:off x="5268913" y="3989388"/>
            <a:ext cx="9525" cy="458787"/>
          </a:xfrm>
          <a:prstGeom prst="rect">
            <a:avLst/>
          </a:prstGeom>
          <a:solidFill>
            <a:srgbClr val="FF6E3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699" name="Rectangle 347"/>
          <p:cNvSpPr/>
          <p:nvPr/>
        </p:nvSpPr>
        <p:spPr>
          <a:xfrm>
            <a:off x="5278438" y="3989388"/>
            <a:ext cx="6350" cy="458787"/>
          </a:xfrm>
          <a:prstGeom prst="rect">
            <a:avLst/>
          </a:prstGeom>
          <a:solidFill>
            <a:srgbClr val="FF6F3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0" name="Rectangle 348"/>
          <p:cNvSpPr/>
          <p:nvPr/>
        </p:nvSpPr>
        <p:spPr>
          <a:xfrm>
            <a:off x="5284788" y="3989388"/>
            <a:ext cx="9525" cy="458787"/>
          </a:xfrm>
          <a:prstGeom prst="rect">
            <a:avLst/>
          </a:prstGeom>
          <a:solidFill>
            <a:srgbClr val="FF6F3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1" name="Rectangle 349"/>
          <p:cNvSpPr/>
          <p:nvPr/>
        </p:nvSpPr>
        <p:spPr>
          <a:xfrm>
            <a:off x="5294313" y="3989388"/>
            <a:ext cx="4762" cy="458787"/>
          </a:xfrm>
          <a:prstGeom prst="rect">
            <a:avLst/>
          </a:prstGeom>
          <a:solidFill>
            <a:srgbClr val="FF703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2" name="Rectangle 350"/>
          <p:cNvSpPr/>
          <p:nvPr/>
        </p:nvSpPr>
        <p:spPr>
          <a:xfrm>
            <a:off x="5299075" y="3989388"/>
            <a:ext cx="7938" cy="458787"/>
          </a:xfrm>
          <a:prstGeom prst="rect">
            <a:avLst/>
          </a:prstGeom>
          <a:solidFill>
            <a:srgbClr val="FF713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3" name="Rectangle 351"/>
          <p:cNvSpPr/>
          <p:nvPr/>
        </p:nvSpPr>
        <p:spPr>
          <a:xfrm>
            <a:off x="5307013" y="3989388"/>
            <a:ext cx="6350" cy="458787"/>
          </a:xfrm>
          <a:prstGeom prst="rect">
            <a:avLst/>
          </a:prstGeom>
          <a:solidFill>
            <a:srgbClr val="FF723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4" name="Rectangle 352"/>
          <p:cNvSpPr/>
          <p:nvPr/>
        </p:nvSpPr>
        <p:spPr>
          <a:xfrm>
            <a:off x="5313363" y="3989388"/>
            <a:ext cx="9525" cy="458787"/>
          </a:xfrm>
          <a:prstGeom prst="rect">
            <a:avLst/>
          </a:prstGeom>
          <a:solidFill>
            <a:srgbClr val="FF723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5" name="Rectangle 353"/>
          <p:cNvSpPr/>
          <p:nvPr/>
        </p:nvSpPr>
        <p:spPr>
          <a:xfrm>
            <a:off x="5322888" y="3989388"/>
            <a:ext cx="6350" cy="458787"/>
          </a:xfrm>
          <a:prstGeom prst="rect">
            <a:avLst/>
          </a:prstGeom>
          <a:solidFill>
            <a:srgbClr val="FF734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6" name="Rectangle 354"/>
          <p:cNvSpPr/>
          <p:nvPr/>
        </p:nvSpPr>
        <p:spPr>
          <a:xfrm>
            <a:off x="5329238" y="3989388"/>
            <a:ext cx="6350" cy="458787"/>
          </a:xfrm>
          <a:prstGeom prst="rect">
            <a:avLst/>
          </a:prstGeom>
          <a:solidFill>
            <a:srgbClr val="FF744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7" name="Rectangle 355"/>
          <p:cNvSpPr/>
          <p:nvPr/>
        </p:nvSpPr>
        <p:spPr>
          <a:xfrm>
            <a:off x="5335588" y="3989388"/>
            <a:ext cx="6350" cy="458787"/>
          </a:xfrm>
          <a:prstGeom prst="rect">
            <a:avLst/>
          </a:prstGeom>
          <a:solidFill>
            <a:srgbClr val="FF754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8" name="Rectangle 356"/>
          <p:cNvSpPr/>
          <p:nvPr/>
        </p:nvSpPr>
        <p:spPr>
          <a:xfrm>
            <a:off x="5341938" y="3989388"/>
            <a:ext cx="9525" cy="458787"/>
          </a:xfrm>
          <a:prstGeom prst="rect">
            <a:avLst/>
          </a:prstGeom>
          <a:solidFill>
            <a:srgbClr val="FF764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09" name="Rectangle 357"/>
          <p:cNvSpPr/>
          <p:nvPr/>
        </p:nvSpPr>
        <p:spPr>
          <a:xfrm>
            <a:off x="5351463" y="3989388"/>
            <a:ext cx="7937" cy="458787"/>
          </a:xfrm>
          <a:prstGeom prst="rect">
            <a:avLst/>
          </a:prstGeom>
          <a:solidFill>
            <a:srgbClr val="FF774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0" name="Rectangle 358"/>
          <p:cNvSpPr/>
          <p:nvPr/>
        </p:nvSpPr>
        <p:spPr>
          <a:xfrm>
            <a:off x="5359400" y="3989388"/>
            <a:ext cx="4763" cy="458787"/>
          </a:xfrm>
          <a:prstGeom prst="rect">
            <a:avLst/>
          </a:prstGeom>
          <a:solidFill>
            <a:srgbClr val="FF784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1" name="Rectangle 359"/>
          <p:cNvSpPr/>
          <p:nvPr/>
        </p:nvSpPr>
        <p:spPr>
          <a:xfrm>
            <a:off x="5364163" y="3989388"/>
            <a:ext cx="9525" cy="458787"/>
          </a:xfrm>
          <a:prstGeom prst="rect">
            <a:avLst/>
          </a:prstGeom>
          <a:solidFill>
            <a:srgbClr val="FF794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2" name="Rectangle 360"/>
          <p:cNvSpPr/>
          <p:nvPr/>
        </p:nvSpPr>
        <p:spPr>
          <a:xfrm>
            <a:off x="5373688" y="3989388"/>
            <a:ext cx="6350" cy="458787"/>
          </a:xfrm>
          <a:prstGeom prst="rect">
            <a:avLst/>
          </a:prstGeom>
          <a:solidFill>
            <a:srgbClr val="FF7A4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3" name="Rectangle 361"/>
          <p:cNvSpPr/>
          <p:nvPr/>
        </p:nvSpPr>
        <p:spPr>
          <a:xfrm>
            <a:off x="5380038" y="3989388"/>
            <a:ext cx="7937" cy="458787"/>
          </a:xfrm>
          <a:prstGeom prst="rect">
            <a:avLst/>
          </a:prstGeom>
          <a:solidFill>
            <a:srgbClr val="FF7B5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4" name="Rectangle 362"/>
          <p:cNvSpPr/>
          <p:nvPr/>
        </p:nvSpPr>
        <p:spPr>
          <a:xfrm>
            <a:off x="5387975" y="3989388"/>
            <a:ext cx="6350" cy="458787"/>
          </a:xfrm>
          <a:prstGeom prst="rect">
            <a:avLst/>
          </a:prstGeom>
          <a:solidFill>
            <a:srgbClr val="FF7C5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5" name="Rectangle 363"/>
          <p:cNvSpPr/>
          <p:nvPr/>
        </p:nvSpPr>
        <p:spPr>
          <a:xfrm>
            <a:off x="5394325" y="3989388"/>
            <a:ext cx="7938" cy="458787"/>
          </a:xfrm>
          <a:prstGeom prst="rect">
            <a:avLst/>
          </a:prstGeom>
          <a:solidFill>
            <a:srgbClr val="FF7D5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6" name="Rectangle 364"/>
          <p:cNvSpPr/>
          <p:nvPr/>
        </p:nvSpPr>
        <p:spPr>
          <a:xfrm>
            <a:off x="5402263" y="3989388"/>
            <a:ext cx="6350" cy="458787"/>
          </a:xfrm>
          <a:prstGeom prst="rect">
            <a:avLst/>
          </a:prstGeom>
          <a:solidFill>
            <a:srgbClr val="FF7E5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7" name="Rectangle 365"/>
          <p:cNvSpPr/>
          <p:nvPr/>
        </p:nvSpPr>
        <p:spPr>
          <a:xfrm>
            <a:off x="5408613" y="3989388"/>
            <a:ext cx="9525" cy="458787"/>
          </a:xfrm>
          <a:prstGeom prst="rect">
            <a:avLst/>
          </a:prstGeom>
          <a:solidFill>
            <a:srgbClr val="FF7F5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8" name="Rectangle 366"/>
          <p:cNvSpPr/>
          <p:nvPr/>
        </p:nvSpPr>
        <p:spPr>
          <a:xfrm>
            <a:off x="5418138" y="3989388"/>
            <a:ext cx="4762" cy="458787"/>
          </a:xfrm>
          <a:prstGeom prst="rect">
            <a:avLst/>
          </a:prstGeom>
          <a:solidFill>
            <a:srgbClr val="FF815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19" name="Rectangle 367"/>
          <p:cNvSpPr/>
          <p:nvPr/>
        </p:nvSpPr>
        <p:spPr>
          <a:xfrm>
            <a:off x="5422900" y="3989388"/>
            <a:ext cx="9525" cy="458787"/>
          </a:xfrm>
          <a:prstGeom prst="rect">
            <a:avLst/>
          </a:prstGeom>
          <a:solidFill>
            <a:srgbClr val="FF815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0" name="Rectangle 368"/>
          <p:cNvSpPr/>
          <p:nvPr/>
        </p:nvSpPr>
        <p:spPr>
          <a:xfrm>
            <a:off x="5432425" y="3989388"/>
            <a:ext cx="6350" cy="458787"/>
          </a:xfrm>
          <a:prstGeom prst="rect">
            <a:avLst/>
          </a:prstGeom>
          <a:solidFill>
            <a:srgbClr val="FF835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1" name="Rectangle 369"/>
          <p:cNvSpPr/>
          <p:nvPr/>
        </p:nvSpPr>
        <p:spPr>
          <a:xfrm>
            <a:off x="5438775" y="3989388"/>
            <a:ext cx="7938" cy="458787"/>
          </a:xfrm>
          <a:prstGeom prst="rect">
            <a:avLst/>
          </a:prstGeom>
          <a:solidFill>
            <a:srgbClr val="FF846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2" name="Rectangle 370"/>
          <p:cNvSpPr/>
          <p:nvPr/>
        </p:nvSpPr>
        <p:spPr>
          <a:xfrm>
            <a:off x="5446713" y="3989388"/>
            <a:ext cx="6350" cy="458787"/>
          </a:xfrm>
          <a:prstGeom prst="rect">
            <a:avLst/>
          </a:prstGeom>
          <a:solidFill>
            <a:srgbClr val="FF856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3" name="Rectangle 371"/>
          <p:cNvSpPr/>
          <p:nvPr/>
        </p:nvSpPr>
        <p:spPr>
          <a:xfrm>
            <a:off x="5453063" y="3989388"/>
            <a:ext cx="7937" cy="458787"/>
          </a:xfrm>
          <a:prstGeom prst="rect">
            <a:avLst/>
          </a:prstGeom>
          <a:solidFill>
            <a:srgbClr val="FF866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4" name="Rectangle 372"/>
          <p:cNvSpPr/>
          <p:nvPr/>
        </p:nvSpPr>
        <p:spPr>
          <a:xfrm>
            <a:off x="5461000" y="3989388"/>
            <a:ext cx="4763" cy="458787"/>
          </a:xfrm>
          <a:prstGeom prst="rect">
            <a:avLst/>
          </a:prstGeom>
          <a:solidFill>
            <a:srgbClr val="FF876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5" name="Rectangle 373"/>
          <p:cNvSpPr/>
          <p:nvPr/>
        </p:nvSpPr>
        <p:spPr>
          <a:xfrm>
            <a:off x="5465763" y="3989388"/>
            <a:ext cx="9525" cy="458787"/>
          </a:xfrm>
          <a:prstGeom prst="rect">
            <a:avLst/>
          </a:prstGeom>
          <a:solidFill>
            <a:srgbClr val="FF896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6" name="Rectangle 374"/>
          <p:cNvSpPr/>
          <p:nvPr/>
        </p:nvSpPr>
        <p:spPr>
          <a:xfrm>
            <a:off x="5475288" y="3989388"/>
            <a:ext cx="6350" cy="458787"/>
          </a:xfrm>
          <a:prstGeom prst="rect">
            <a:avLst/>
          </a:prstGeom>
          <a:solidFill>
            <a:srgbClr val="FF8A6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7" name="Rectangle 375"/>
          <p:cNvSpPr/>
          <p:nvPr/>
        </p:nvSpPr>
        <p:spPr>
          <a:xfrm>
            <a:off x="5481638" y="3989388"/>
            <a:ext cx="9525" cy="458787"/>
          </a:xfrm>
          <a:prstGeom prst="rect">
            <a:avLst/>
          </a:prstGeom>
          <a:solidFill>
            <a:srgbClr val="FF8B6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8" name="Rectangle 376"/>
          <p:cNvSpPr/>
          <p:nvPr/>
        </p:nvSpPr>
        <p:spPr>
          <a:xfrm>
            <a:off x="5491163" y="3989388"/>
            <a:ext cx="4762" cy="458787"/>
          </a:xfrm>
          <a:prstGeom prst="rect">
            <a:avLst/>
          </a:prstGeom>
          <a:solidFill>
            <a:srgbClr val="FF8D6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29" name="Rectangle 377"/>
          <p:cNvSpPr/>
          <p:nvPr/>
        </p:nvSpPr>
        <p:spPr>
          <a:xfrm>
            <a:off x="5495925" y="3989388"/>
            <a:ext cx="7938" cy="458787"/>
          </a:xfrm>
          <a:prstGeom prst="rect">
            <a:avLst/>
          </a:prstGeom>
          <a:solidFill>
            <a:srgbClr val="FF8E7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0" name="Rectangle 378"/>
          <p:cNvSpPr/>
          <p:nvPr/>
        </p:nvSpPr>
        <p:spPr>
          <a:xfrm>
            <a:off x="5503863" y="3989388"/>
            <a:ext cx="6350" cy="458787"/>
          </a:xfrm>
          <a:prstGeom prst="rect">
            <a:avLst/>
          </a:prstGeom>
          <a:solidFill>
            <a:srgbClr val="FF8F7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1" name="Rectangle 379"/>
          <p:cNvSpPr/>
          <p:nvPr/>
        </p:nvSpPr>
        <p:spPr>
          <a:xfrm>
            <a:off x="5510213" y="3989388"/>
            <a:ext cx="9525" cy="458787"/>
          </a:xfrm>
          <a:prstGeom prst="rect">
            <a:avLst/>
          </a:prstGeom>
          <a:solidFill>
            <a:srgbClr val="FF907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2" name="Rectangle 380"/>
          <p:cNvSpPr/>
          <p:nvPr/>
        </p:nvSpPr>
        <p:spPr>
          <a:xfrm>
            <a:off x="5519738" y="3989388"/>
            <a:ext cx="6350" cy="458787"/>
          </a:xfrm>
          <a:prstGeom prst="rect">
            <a:avLst/>
          </a:prstGeom>
          <a:solidFill>
            <a:srgbClr val="FF927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3" name="Rectangle 381"/>
          <p:cNvSpPr/>
          <p:nvPr/>
        </p:nvSpPr>
        <p:spPr>
          <a:xfrm>
            <a:off x="5526088" y="3989388"/>
            <a:ext cx="6350" cy="458787"/>
          </a:xfrm>
          <a:prstGeom prst="rect">
            <a:avLst/>
          </a:prstGeom>
          <a:solidFill>
            <a:srgbClr val="FF937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4" name="Rectangle 382"/>
          <p:cNvSpPr/>
          <p:nvPr/>
        </p:nvSpPr>
        <p:spPr>
          <a:xfrm>
            <a:off x="5532438" y="3989388"/>
            <a:ext cx="6350" cy="458787"/>
          </a:xfrm>
          <a:prstGeom prst="rect">
            <a:avLst/>
          </a:prstGeom>
          <a:solidFill>
            <a:srgbClr val="FF947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5" name="Rectangle 383"/>
          <p:cNvSpPr/>
          <p:nvPr/>
        </p:nvSpPr>
        <p:spPr>
          <a:xfrm>
            <a:off x="5538788" y="3989388"/>
            <a:ext cx="7937" cy="458787"/>
          </a:xfrm>
          <a:prstGeom prst="rect">
            <a:avLst/>
          </a:prstGeom>
          <a:solidFill>
            <a:srgbClr val="FF967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6" name="Rectangle 384"/>
          <p:cNvSpPr/>
          <p:nvPr/>
        </p:nvSpPr>
        <p:spPr>
          <a:xfrm>
            <a:off x="5546725" y="3989388"/>
            <a:ext cx="6350" cy="458787"/>
          </a:xfrm>
          <a:prstGeom prst="rect">
            <a:avLst/>
          </a:prstGeom>
          <a:solidFill>
            <a:srgbClr val="FF977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7" name="Rectangle 385"/>
          <p:cNvSpPr/>
          <p:nvPr/>
        </p:nvSpPr>
        <p:spPr>
          <a:xfrm>
            <a:off x="5553075" y="3989388"/>
            <a:ext cx="6350" cy="458787"/>
          </a:xfrm>
          <a:prstGeom prst="rect">
            <a:avLst/>
          </a:prstGeom>
          <a:solidFill>
            <a:srgbClr val="FF988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8" name="Rectangle 386"/>
          <p:cNvSpPr/>
          <p:nvPr/>
        </p:nvSpPr>
        <p:spPr>
          <a:xfrm>
            <a:off x="5559425" y="3989388"/>
            <a:ext cx="6350" cy="458787"/>
          </a:xfrm>
          <a:prstGeom prst="rect">
            <a:avLst/>
          </a:prstGeom>
          <a:solidFill>
            <a:srgbClr val="FF9A8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39" name="Rectangle 387"/>
          <p:cNvSpPr/>
          <p:nvPr/>
        </p:nvSpPr>
        <p:spPr>
          <a:xfrm>
            <a:off x="5565775" y="3989388"/>
            <a:ext cx="6350" cy="458787"/>
          </a:xfrm>
          <a:prstGeom prst="rect">
            <a:avLst/>
          </a:prstGeom>
          <a:solidFill>
            <a:srgbClr val="FF9A8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0" name="Rectangle 388"/>
          <p:cNvSpPr/>
          <p:nvPr/>
        </p:nvSpPr>
        <p:spPr>
          <a:xfrm>
            <a:off x="5572125" y="3989388"/>
            <a:ext cx="9525" cy="458787"/>
          </a:xfrm>
          <a:prstGeom prst="rect">
            <a:avLst/>
          </a:prstGeom>
          <a:solidFill>
            <a:srgbClr val="FF9C8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1" name="Rectangle 389"/>
          <p:cNvSpPr/>
          <p:nvPr/>
        </p:nvSpPr>
        <p:spPr>
          <a:xfrm>
            <a:off x="5581650" y="3989388"/>
            <a:ext cx="6350" cy="458787"/>
          </a:xfrm>
          <a:prstGeom prst="rect">
            <a:avLst/>
          </a:prstGeom>
          <a:solidFill>
            <a:srgbClr val="FF9E8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2" name="Rectangle 390"/>
          <p:cNvSpPr/>
          <p:nvPr/>
        </p:nvSpPr>
        <p:spPr>
          <a:xfrm>
            <a:off x="5588000" y="3989388"/>
            <a:ext cx="6350" cy="458787"/>
          </a:xfrm>
          <a:prstGeom prst="rect">
            <a:avLst/>
          </a:prstGeom>
          <a:solidFill>
            <a:srgbClr val="FF9F8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3" name="Rectangle 391"/>
          <p:cNvSpPr/>
          <p:nvPr/>
        </p:nvSpPr>
        <p:spPr>
          <a:xfrm>
            <a:off x="5594350" y="3989388"/>
            <a:ext cx="6350" cy="458787"/>
          </a:xfrm>
          <a:prstGeom prst="rect">
            <a:avLst/>
          </a:prstGeom>
          <a:solidFill>
            <a:srgbClr val="FFA08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4" name="Rectangle 392"/>
          <p:cNvSpPr/>
          <p:nvPr/>
        </p:nvSpPr>
        <p:spPr>
          <a:xfrm>
            <a:off x="5600700" y="3989388"/>
            <a:ext cx="9525" cy="458787"/>
          </a:xfrm>
          <a:prstGeom prst="rect">
            <a:avLst/>
          </a:prstGeom>
          <a:solidFill>
            <a:srgbClr val="FFA28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5" name="Rectangle 393"/>
          <p:cNvSpPr/>
          <p:nvPr/>
        </p:nvSpPr>
        <p:spPr>
          <a:xfrm>
            <a:off x="5610225" y="3989388"/>
            <a:ext cx="6350" cy="458787"/>
          </a:xfrm>
          <a:prstGeom prst="rect">
            <a:avLst/>
          </a:prstGeom>
          <a:solidFill>
            <a:srgbClr val="FFA38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6" name="Rectangle 394"/>
          <p:cNvSpPr/>
          <p:nvPr/>
        </p:nvSpPr>
        <p:spPr>
          <a:xfrm>
            <a:off x="5616575" y="3989388"/>
            <a:ext cx="9525" cy="458787"/>
          </a:xfrm>
          <a:prstGeom prst="rect">
            <a:avLst/>
          </a:prstGeom>
          <a:solidFill>
            <a:srgbClr val="FFA59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7" name="Rectangle 395"/>
          <p:cNvSpPr/>
          <p:nvPr/>
        </p:nvSpPr>
        <p:spPr>
          <a:xfrm>
            <a:off x="5626100" y="3989388"/>
            <a:ext cx="4763" cy="458787"/>
          </a:xfrm>
          <a:prstGeom prst="rect">
            <a:avLst/>
          </a:prstGeom>
          <a:solidFill>
            <a:srgbClr val="FFA79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8" name="Rectangle 396"/>
          <p:cNvSpPr/>
          <p:nvPr/>
        </p:nvSpPr>
        <p:spPr>
          <a:xfrm>
            <a:off x="5630863" y="3989388"/>
            <a:ext cx="9525" cy="458787"/>
          </a:xfrm>
          <a:prstGeom prst="rect">
            <a:avLst/>
          </a:prstGeom>
          <a:solidFill>
            <a:srgbClr val="FFA89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49" name="Rectangle 397"/>
          <p:cNvSpPr/>
          <p:nvPr/>
        </p:nvSpPr>
        <p:spPr>
          <a:xfrm>
            <a:off x="5640388" y="3989388"/>
            <a:ext cx="7937" cy="458787"/>
          </a:xfrm>
          <a:prstGeom prst="rect">
            <a:avLst/>
          </a:prstGeom>
          <a:solidFill>
            <a:srgbClr val="FFAA9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0" name="Rectangle 398"/>
          <p:cNvSpPr/>
          <p:nvPr/>
        </p:nvSpPr>
        <p:spPr>
          <a:xfrm>
            <a:off x="5648325" y="3989388"/>
            <a:ext cx="6350" cy="458787"/>
          </a:xfrm>
          <a:prstGeom prst="rect">
            <a:avLst/>
          </a:prstGeom>
          <a:solidFill>
            <a:srgbClr val="FFAB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1" name="Rectangle 399"/>
          <p:cNvSpPr/>
          <p:nvPr/>
        </p:nvSpPr>
        <p:spPr>
          <a:xfrm>
            <a:off x="5654675" y="3989388"/>
            <a:ext cx="7938" cy="458787"/>
          </a:xfrm>
          <a:prstGeom prst="rect">
            <a:avLst/>
          </a:prstGeom>
          <a:solidFill>
            <a:srgbClr val="FFAD9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2" name="Rectangle 400"/>
          <p:cNvSpPr/>
          <p:nvPr/>
        </p:nvSpPr>
        <p:spPr>
          <a:xfrm>
            <a:off x="5662613" y="3989388"/>
            <a:ext cx="6350" cy="458787"/>
          </a:xfrm>
          <a:prstGeom prst="rect">
            <a:avLst/>
          </a:prstGeom>
          <a:solidFill>
            <a:srgbClr val="FFAD9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3" name="Rectangle 401"/>
          <p:cNvSpPr/>
          <p:nvPr/>
        </p:nvSpPr>
        <p:spPr>
          <a:xfrm>
            <a:off x="5668963" y="3989388"/>
            <a:ext cx="9525" cy="458787"/>
          </a:xfrm>
          <a:prstGeom prst="rect">
            <a:avLst/>
          </a:prstGeom>
          <a:solidFill>
            <a:srgbClr val="FFAF9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4" name="Rectangle 402"/>
          <p:cNvSpPr/>
          <p:nvPr/>
        </p:nvSpPr>
        <p:spPr>
          <a:xfrm>
            <a:off x="5678488" y="3989388"/>
            <a:ext cx="6350" cy="458787"/>
          </a:xfrm>
          <a:prstGeom prst="rect">
            <a:avLst/>
          </a:prstGeom>
          <a:solidFill>
            <a:srgbClr val="FFB1A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5" name="Rectangle 403"/>
          <p:cNvSpPr/>
          <p:nvPr/>
        </p:nvSpPr>
        <p:spPr>
          <a:xfrm>
            <a:off x="5684838" y="3989388"/>
            <a:ext cx="7937" cy="458787"/>
          </a:xfrm>
          <a:prstGeom prst="rect">
            <a:avLst/>
          </a:prstGeom>
          <a:solidFill>
            <a:srgbClr val="FFB2A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6" name="Rectangle 404"/>
          <p:cNvSpPr/>
          <p:nvPr/>
        </p:nvSpPr>
        <p:spPr>
          <a:xfrm>
            <a:off x="5692775" y="3989388"/>
            <a:ext cx="7938" cy="458787"/>
          </a:xfrm>
          <a:prstGeom prst="rect">
            <a:avLst/>
          </a:prstGeom>
          <a:solidFill>
            <a:srgbClr val="FFB4A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7" name="Rectangle 405"/>
          <p:cNvSpPr/>
          <p:nvPr/>
        </p:nvSpPr>
        <p:spPr>
          <a:xfrm>
            <a:off x="5700713" y="3989388"/>
            <a:ext cx="6350" cy="458787"/>
          </a:xfrm>
          <a:prstGeom prst="rect">
            <a:avLst/>
          </a:prstGeom>
          <a:solidFill>
            <a:srgbClr val="FFB5A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8" name="Rectangle 406"/>
          <p:cNvSpPr/>
          <p:nvPr/>
        </p:nvSpPr>
        <p:spPr>
          <a:xfrm>
            <a:off x="5707063" y="3989388"/>
            <a:ext cx="11112" cy="458787"/>
          </a:xfrm>
          <a:prstGeom prst="rect">
            <a:avLst/>
          </a:prstGeom>
          <a:solidFill>
            <a:srgbClr val="FFB7A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59" name="Rectangle 407"/>
          <p:cNvSpPr/>
          <p:nvPr/>
        </p:nvSpPr>
        <p:spPr>
          <a:xfrm>
            <a:off x="5718175" y="3989388"/>
            <a:ext cx="7938" cy="458787"/>
          </a:xfrm>
          <a:prstGeom prst="rect">
            <a:avLst/>
          </a:prstGeom>
          <a:solidFill>
            <a:srgbClr val="FFB9A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0" name="Rectangle 408"/>
          <p:cNvSpPr/>
          <p:nvPr/>
        </p:nvSpPr>
        <p:spPr>
          <a:xfrm>
            <a:off x="5726113" y="3989388"/>
            <a:ext cx="6350" cy="458787"/>
          </a:xfrm>
          <a:prstGeom prst="rect">
            <a:avLst/>
          </a:prstGeom>
          <a:solidFill>
            <a:srgbClr val="FFBBA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1" name="Rectangle 409"/>
          <p:cNvSpPr/>
          <p:nvPr/>
        </p:nvSpPr>
        <p:spPr>
          <a:xfrm>
            <a:off x="5732463" y="3989388"/>
            <a:ext cx="7937" cy="458787"/>
          </a:xfrm>
          <a:prstGeom prst="rect">
            <a:avLst/>
          </a:prstGeom>
          <a:solidFill>
            <a:srgbClr val="FFBCA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2" name="Rectangle 410"/>
          <p:cNvSpPr/>
          <p:nvPr/>
        </p:nvSpPr>
        <p:spPr>
          <a:xfrm>
            <a:off x="5740400" y="3989388"/>
            <a:ext cx="11113" cy="458787"/>
          </a:xfrm>
          <a:prstGeom prst="rect">
            <a:avLst/>
          </a:prstGeom>
          <a:solidFill>
            <a:srgbClr val="FFBEB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3" name="Rectangle 411"/>
          <p:cNvSpPr/>
          <p:nvPr/>
        </p:nvSpPr>
        <p:spPr>
          <a:xfrm>
            <a:off x="5751513" y="3989388"/>
            <a:ext cx="6350" cy="458787"/>
          </a:xfrm>
          <a:prstGeom prst="rect">
            <a:avLst/>
          </a:prstGeom>
          <a:solidFill>
            <a:srgbClr val="FFC0B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4" name="Rectangle 412"/>
          <p:cNvSpPr/>
          <p:nvPr/>
        </p:nvSpPr>
        <p:spPr>
          <a:xfrm>
            <a:off x="5757863" y="3989388"/>
            <a:ext cx="6350" cy="458787"/>
          </a:xfrm>
          <a:prstGeom prst="rect">
            <a:avLst/>
          </a:prstGeom>
          <a:solidFill>
            <a:srgbClr val="FFC0B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5" name="Rectangle 413"/>
          <p:cNvSpPr/>
          <p:nvPr/>
        </p:nvSpPr>
        <p:spPr>
          <a:xfrm>
            <a:off x="5764213" y="3989388"/>
            <a:ext cx="11112" cy="458787"/>
          </a:xfrm>
          <a:prstGeom prst="rect">
            <a:avLst/>
          </a:prstGeom>
          <a:solidFill>
            <a:srgbClr val="FFC2B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6" name="Rectangle 414"/>
          <p:cNvSpPr/>
          <p:nvPr/>
        </p:nvSpPr>
        <p:spPr>
          <a:xfrm>
            <a:off x="5775325" y="3989388"/>
            <a:ext cx="9525" cy="458787"/>
          </a:xfrm>
          <a:prstGeom prst="rect">
            <a:avLst/>
          </a:prstGeom>
          <a:solidFill>
            <a:srgbClr val="FFC4B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7" name="Rectangle 415"/>
          <p:cNvSpPr/>
          <p:nvPr/>
        </p:nvSpPr>
        <p:spPr>
          <a:xfrm>
            <a:off x="5784850" y="3989388"/>
            <a:ext cx="7938" cy="458787"/>
          </a:xfrm>
          <a:prstGeom prst="rect">
            <a:avLst/>
          </a:prstGeom>
          <a:solidFill>
            <a:srgbClr val="FFC6B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8" name="Rectangle 416"/>
          <p:cNvSpPr/>
          <p:nvPr/>
        </p:nvSpPr>
        <p:spPr>
          <a:xfrm>
            <a:off x="5792788" y="3989388"/>
            <a:ext cx="9525" cy="458787"/>
          </a:xfrm>
          <a:prstGeom prst="rect">
            <a:avLst/>
          </a:prstGeom>
          <a:solidFill>
            <a:srgbClr val="FFC8B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69" name="Rectangle 417"/>
          <p:cNvSpPr/>
          <p:nvPr/>
        </p:nvSpPr>
        <p:spPr>
          <a:xfrm>
            <a:off x="5802313" y="3989388"/>
            <a:ext cx="6350" cy="458787"/>
          </a:xfrm>
          <a:prstGeom prst="rect">
            <a:avLst/>
          </a:prstGeom>
          <a:solidFill>
            <a:srgbClr val="FFC9B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0" name="Rectangle 418"/>
          <p:cNvSpPr/>
          <p:nvPr/>
        </p:nvSpPr>
        <p:spPr>
          <a:xfrm>
            <a:off x="5808663" y="3989388"/>
            <a:ext cx="9525" cy="458787"/>
          </a:xfrm>
          <a:prstGeom prst="rect">
            <a:avLst/>
          </a:prstGeom>
          <a:solidFill>
            <a:srgbClr val="FFCAC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1" name="Rectangle 419"/>
          <p:cNvSpPr/>
          <p:nvPr/>
        </p:nvSpPr>
        <p:spPr>
          <a:xfrm>
            <a:off x="5818188" y="3989388"/>
            <a:ext cx="9525" cy="458787"/>
          </a:xfrm>
          <a:prstGeom prst="rect">
            <a:avLst/>
          </a:prstGeom>
          <a:solidFill>
            <a:srgbClr val="FFCCC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2" name="Rectangle 420"/>
          <p:cNvSpPr/>
          <p:nvPr/>
        </p:nvSpPr>
        <p:spPr>
          <a:xfrm>
            <a:off x="5827713" y="3989388"/>
            <a:ext cx="9525" cy="458787"/>
          </a:xfrm>
          <a:prstGeom prst="rect">
            <a:avLst/>
          </a:prstGeom>
          <a:solidFill>
            <a:srgbClr val="FFCEC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3" name="Rectangle 421"/>
          <p:cNvSpPr/>
          <p:nvPr/>
        </p:nvSpPr>
        <p:spPr>
          <a:xfrm>
            <a:off x="5837238" y="3989388"/>
            <a:ext cx="9525" cy="458787"/>
          </a:xfrm>
          <a:prstGeom prst="rect">
            <a:avLst/>
          </a:prstGeom>
          <a:solidFill>
            <a:srgbClr val="FFCFC7"/>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4" name="Rectangle 422"/>
          <p:cNvSpPr/>
          <p:nvPr/>
        </p:nvSpPr>
        <p:spPr>
          <a:xfrm>
            <a:off x="5846763" y="3989388"/>
            <a:ext cx="9525" cy="458787"/>
          </a:xfrm>
          <a:prstGeom prst="rect">
            <a:avLst/>
          </a:prstGeom>
          <a:solidFill>
            <a:srgbClr val="FFD1C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5" name="Rectangle 423"/>
          <p:cNvSpPr/>
          <p:nvPr/>
        </p:nvSpPr>
        <p:spPr>
          <a:xfrm>
            <a:off x="5856288" y="3989388"/>
            <a:ext cx="9525" cy="458787"/>
          </a:xfrm>
          <a:prstGeom prst="rect">
            <a:avLst/>
          </a:prstGeom>
          <a:solidFill>
            <a:srgbClr val="FFD3C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6" name="Rectangle 424"/>
          <p:cNvSpPr/>
          <p:nvPr/>
        </p:nvSpPr>
        <p:spPr>
          <a:xfrm>
            <a:off x="5865813" y="3989388"/>
            <a:ext cx="11112" cy="458787"/>
          </a:xfrm>
          <a:prstGeom prst="rect">
            <a:avLst/>
          </a:prstGeom>
          <a:solidFill>
            <a:srgbClr val="FFD4C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7" name="Rectangle 425"/>
          <p:cNvSpPr/>
          <p:nvPr/>
        </p:nvSpPr>
        <p:spPr>
          <a:xfrm>
            <a:off x="5876925" y="3989388"/>
            <a:ext cx="9525" cy="458787"/>
          </a:xfrm>
          <a:prstGeom prst="rect">
            <a:avLst/>
          </a:prstGeom>
          <a:solidFill>
            <a:srgbClr val="FFD6CE"/>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8" name="Rectangle 426"/>
          <p:cNvSpPr/>
          <p:nvPr/>
        </p:nvSpPr>
        <p:spPr>
          <a:xfrm>
            <a:off x="5886450" y="3989388"/>
            <a:ext cx="7938" cy="458787"/>
          </a:xfrm>
          <a:prstGeom prst="rect">
            <a:avLst/>
          </a:prstGeom>
          <a:solidFill>
            <a:srgbClr val="FFD7D0"/>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79" name="Rectangle 427"/>
          <p:cNvSpPr/>
          <p:nvPr/>
        </p:nvSpPr>
        <p:spPr>
          <a:xfrm>
            <a:off x="5894388" y="3989388"/>
            <a:ext cx="11112" cy="458787"/>
          </a:xfrm>
          <a:prstGeom prst="rect">
            <a:avLst/>
          </a:prstGeom>
          <a:solidFill>
            <a:srgbClr val="FFD9D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0" name="Rectangle 428"/>
          <p:cNvSpPr/>
          <p:nvPr/>
        </p:nvSpPr>
        <p:spPr>
          <a:xfrm>
            <a:off x="5905500" y="3989388"/>
            <a:ext cx="9525" cy="458787"/>
          </a:xfrm>
          <a:prstGeom prst="rect">
            <a:avLst/>
          </a:prstGeom>
          <a:solidFill>
            <a:srgbClr val="FFDAD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1" name="Rectangle 429"/>
          <p:cNvSpPr/>
          <p:nvPr/>
        </p:nvSpPr>
        <p:spPr>
          <a:xfrm>
            <a:off x="5915025" y="3989388"/>
            <a:ext cx="14288" cy="458787"/>
          </a:xfrm>
          <a:prstGeom prst="rect">
            <a:avLst/>
          </a:prstGeom>
          <a:solidFill>
            <a:srgbClr val="FFDCD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2" name="Rectangle 430"/>
          <p:cNvSpPr/>
          <p:nvPr/>
        </p:nvSpPr>
        <p:spPr>
          <a:xfrm>
            <a:off x="5929313" y="3989388"/>
            <a:ext cx="9525" cy="458787"/>
          </a:xfrm>
          <a:prstGeom prst="rect">
            <a:avLst/>
          </a:prstGeom>
          <a:solidFill>
            <a:srgbClr val="FFDED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3" name="Rectangle 431"/>
          <p:cNvSpPr/>
          <p:nvPr/>
        </p:nvSpPr>
        <p:spPr>
          <a:xfrm>
            <a:off x="5938838" y="3989388"/>
            <a:ext cx="9525" cy="458787"/>
          </a:xfrm>
          <a:prstGeom prst="rect">
            <a:avLst/>
          </a:prstGeom>
          <a:solidFill>
            <a:srgbClr val="FFDFD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4" name="Rectangle 432"/>
          <p:cNvSpPr/>
          <p:nvPr/>
        </p:nvSpPr>
        <p:spPr>
          <a:xfrm>
            <a:off x="5948363" y="3989388"/>
            <a:ext cx="9525" cy="458787"/>
          </a:xfrm>
          <a:prstGeom prst="rect">
            <a:avLst/>
          </a:prstGeom>
          <a:solidFill>
            <a:srgbClr val="FFE1D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5" name="Rectangle 433"/>
          <p:cNvSpPr/>
          <p:nvPr/>
        </p:nvSpPr>
        <p:spPr>
          <a:xfrm>
            <a:off x="5957888" y="3989388"/>
            <a:ext cx="14287" cy="458787"/>
          </a:xfrm>
          <a:prstGeom prst="rect">
            <a:avLst/>
          </a:prstGeom>
          <a:solidFill>
            <a:srgbClr val="FFE2D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6" name="Rectangle 434"/>
          <p:cNvSpPr/>
          <p:nvPr/>
        </p:nvSpPr>
        <p:spPr>
          <a:xfrm>
            <a:off x="5972175" y="3989388"/>
            <a:ext cx="11113" cy="458787"/>
          </a:xfrm>
          <a:prstGeom prst="rect">
            <a:avLst/>
          </a:prstGeom>
          <a:solidFill>
            <a:srgbClr val="FFE4D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7" name="Rectangle 435"/>
          <p:cNvSpPr/>
          <p:nvPr/>
        </p:nvSpPr>
        <p:spPr>
          <a:xfrm>
            <a:off x="5983288" y="3989388"/>
            <a:ext cx="12700" cy="458787"/>
          </a:xfrm>
          <a:prstGeom prst="rect">
            <a:avLst/>
          </a:prstGeom>
          <a:solidFill>
            <a:srgbClr val="FFE5E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8" name="Rectangle 436"/>
          <p:cNvSpPr/>
          <p:nvPr/>
        </p:nvSpPr>
        <p:spPr>
          <a:xfrm>
            <a:off x="5995988" y="3989388"/>
            <a:ext cx="15875" cy="458787"/>
          </a:xfrm>
          <a:prstGeom prst="rect">
            <a:avLst/>
          </a:prstGeom>
          <a:solidFill>
            <a:srgbClr val="FFE7E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89" name="Rectangle 437"/>
          <p:cNvSpPr/>
          <p:nvPr/>
        </p:nvSpPr>
        <p:spPr>
          <a:xfrm>
            <a:off x="6011863" y="3989388"/>
            <a:ext cx="12700" cy="458787"/>
          </a:xfrm>
          <a:prstGeom prst="rect">
            <a:avLst/>
          </a:prstGeom>
          <a:solidFill>
            <a:srgbClr val="FFE8E5"/>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0" name="Rectangle 438"/>
          <p:cNvSpPr/>
          <p:nvPr/>
        </p:nvSpPr>
        <p:spPr>
          <a:xfrm>
            <a:off x="6024563" y="3989388"/>
            <a:ext cx="11112" cy="458787"/>
          </a:xfrm>
          <a:prstGeom prst="rect">
            <a:avLst/>
          </a:prstGeom>
          <a:solidFill>
            <a:srgbClr val="FFEAE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1" name="Rectangle 439"/>
          <p:cNvSpPr/>
          <p:nvPr/>
        </p:nvSpPr>
        <p:spPr>
          <a:xfrm>
            <a:off x="6035675" y="3989388"/>
            <a:ext cx="14288" cy="458787"/>
          </a:xfrm>
          <a:prstGeom prst="rect">
            <a:avLst/>
          </a:prstGeom>
          <a:solidFill>
            <a:srgbClr val="FFEBE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2" name="Rectangle 440"/>
          <p:cNvSpPr/>
          <p:nvPr/>
        </p:nvSpPr>
        <p:spPr>
          <a:xfrm>
            <a:off x="6049963" y="3989388"/>
            <a:ext cx="19050" cy="458787"/>
          </a:xfrm>
          <a:prstGeom prst="rect">
            <a:avLst/>
          </a:prstGeom>
          <a:solidFill>
            <a:srgbClr val="FFEDE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3" name="Rectangle 441"/>
          <p:cNvSpPr/>
          <p:nvPr/>
        </p:nvSpPr>
        <p:spPr>
          <a:xfrm>
            <a:off x="6069013" y="3989388"/>
            <a:ext cx="14287" cy="458787"/>
          </a:xfrm>
          <a:prstGeom prst="rect">
            <a:avLst/>
          </a:prstGeom>
          <a:solidFill>
            <a:srgbClr val="FFEEEC"/>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4" name="Rectangle 442"/>
          <p:cNvSpPr/>
          <p:nvPr/>
        </p:nvSpPr>
        <p:spPr>
          <a:xfrm>
            <a:off x="6083300" y="3989388"/>
            <a:ext cx="14288" cy="458787"/>
          </a:xfrm>
          <a:prstGeom prst="rect">
            <a:avLst/>
          </a:prstGeom>
          <a:solidFill>
            <a:srgbClr val="FFF0E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5" name="Rectangle 443"/>
          <p:cNvSpPr/>
          <p:nvPr/>
        </p:nvSpPr>
        <p:spPr>
          <a:xfrm>
            <a:off x="6097588" y="3989388"/>
            <a:ext cx="19050" cy="458787"/>
          </a:xfrm>
          <a:prstGeom prst="rect">
            <a:avLst/>
          </a:prstGeom>
          <a:solidFill>
            <a:srgbClr val="FFF1E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6" name="Rectangle 444"/>
          <p:cNvSpPr/>
          <p:nvPr/>
        </p:nvSpPr>
        <p:spPr>
          <a:xfrm>
            <a:off x="6116638" y="3989388"/>
            <a:ext cx="25400" cy="458787"/>
          </a:xfrm>
          <a:prstGeom prst="rect">
            <a:avLst/>
          </a:prstGeom>
          <a:solidFill>
            <a:srgbClr val="FFF3F1"/>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7" name="Rectangle 445"/>
          <p:cNvSpPr/>
          <p:nvPr/>
        </p:nvSpPr>
        <p:spPr>
          <a:xfrm>
            <a:off x="6142038" y="3989388"/>
            <a:ext cx="17462" cy="458787"/>
          </a:xfrm>
          <a:prstGeom prst="rect">
            <a:avLst/>
          </a:prstGeom>
          <a:solidFill>
            <a:srgbClr val="FFF4F3"/>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8" name="Rectangle 446"/>
          <p:cNvSpPr/>
          <p:nvPr/>
        </p:nvSpPr>
        <p:spPr>
          <a:xfrm>
            <a:off x="6159500" y="3989388"/>
            <a:ext cx="20638" cy="458787"/>
          </a:xfrm>
          <a:prstGeom prst="rect">
            <a:avLst/>
          </a:prstGeom>
          <a:solidFill>
            <a:srgbClr val="FFF6F4"/>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799" name="Rectangle 447"/>
          <p:cNvSpPr/>
          <p:nvPr/>
        </p:nvSpPr>
        <p:spPr>
          <a:xfrm>
            <a:off x="6180138" y="3989388"/>
            <a:ext cx="28575" cy="458787"/>
          </a:xfrm>
          <a:prstGeom prst="rect">
            <a:avLst/>
          </a:prstGeom>
          <a:solidFill>
            <a:srgbClr val="FFF7F6"/>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800" name="Rectangle 448"/>
          <p:cNvSpPr/>
          <p:nvPr/>
        </p:nvSpPr>
        <p:spPr>
          <a:xfrm>
            <a:off x="6208713" y="3989388"/>
            <a:ext cx="33337" cy="458787"/>
          </a:xfrm>
          <a:prstGeom prst="rect">
            <a:avLst/>
          </a:prstGeom>
          <a:solidFill>
            <a:srgbClr val="FFF9F8"/>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801" name="Rectangle 449"/>
          <p:cNvSpPr/>
          <p:nvPr/>
        </p:nvSpPr>
        <p:spPr>
          <a:xfrm>
            <a:off x="6242050" y="3989388"/>
            <a:ext cx="30163" cy="458787"/>
          </a:xfrm>
          <a:prstGeom prst="rect">
            <a:avLst/>
          </a:prstGeom>
          <a:solidFill>
            <a:srgbClr val="FFFAFA"/>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802" name="Rectangle 450"/>
          <p:cNvSpPr/>
          <p:nvPr/>
        </p:nvSpPr>
        <p:spPr>
          <a:xfrm>
            <a:off x="6272213" y="3989388"/>
            <a:ext cx="41275" cy="458787"/>
          </a:xfrm>
          <a:prstGeom prst="rect">
            <a:avLst/>
          </a:prstGeom>
          <a:solidFill>
            <a:srgbClr val="FFFCFB"/>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803" name="Rectangle 451"/>
          <p:cNvSpPr/>
          <p:nvPr/>
        </p:nvSpPr>
        <p:spPr>
          <a:xfrm>
            <a:off x="6313488" y="3989388"/>
            <a:ext cx="58737" cy="458787"/>
          </a:xfrm>
          <a:prstGeom prst="rect">
            <a:avLst/>
          </a:prstGeom>
          <a:solidFill>
            <a:srgbClr val="FFFDFD"/>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804" name="Rectangle 452"/>
          <p:cNvSpPr/>
          <p:nvPr/>
        </p:nvSpPr>
        <p:spPr>
          <a:xfrm>
            <a:off x="6372225" y="3989388"/>
            <a:ext cx="26988" cy="458787"/>
          </a:xfrm>
          <a:prstGeom prst="rect">
            <a:avLst/>
          </a:prstGeom>
          <a:solidFill>
            <a:srgbClr val="FFFFFF"/>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00805" name="Rectangle 453"/>
          <p:cNvSpPr/>
          <p:nvPr/>
        </p:nvSpPr>
        <p:spPr>
          <a:xfrm>
            <a:off x="5838825" y="3910013"/>
            <a:ext cx="1562100" cy="201612"/>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当事实明确因果关系</a:t>
            </a:r>
            <a:endParaRPr lang="zh-CN" altLang="en-US" sz="1400" b="1" dirty="0">
              <a:latin typeface="Tahoma" panose="020B0604030504040204" pitchFamily="34" charset="0"/>
              <a:ea typeface="黑体" panose="02010609060101010101" pitchFamily="2" charset="-122"/>
            </a:endParaRPr>
          </a:p>
        </p:txBody>
      </p:sp>
      <p:sp>
        <p:nvSpPr>
          <p:cNvPr id="100806" name="Rectangle 454"/>
          <p:cNvSpPr/>
          <p:nvPr/>
        </p:nvSpPr>
        <p:spPr>
          <a:xfrm>
            <a:off x="5768975" y="4114800"/>
            <a:ext cx="1736725" cy="203200"/>
          </a:xfrm>
          <a:prstGeom prst="rect">
            <a:avLst/>
          </a:prstGeom>
          <a:noFill/>
          <a:ln w="9525">
            <a:noFill/>
          </a:ln>
        </p:spPr>
        <p:txBody>
          <a:bodyPr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不存在时，就放弃继续</a:t>
            </a:r>
            <a:endParaRPr lang="zh-CN" altLang="en-US" sz="1400" b="1" dirty="0">
              <a:latin typeface="Tahoma" panose="020B0604030504040204" pitchFamily="34" charset="0"/>
              <a:ea typeface="黑体" panose="02010609060101010101" pitchFamily="2" charset="-122"/>
            </a:endParaRPr>
          </a:p>
        </p:txBody>
      </p:sp>
      <p:sp>
        <p:nvSpPr>
          <p:cNvPr id="100807" name="Rectangle 455"/>
          <p:cNvSpPr/>
          <p:nvPr/>
        </p:nvSpPr>
        <p:spPr>
          <a:xfrm>
            <a:off x="5818188" y="4348163"/>
            <a:ext cx="347662" cy="203200"/>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询问</a:t>
            </a:r>
            <a:endParaRPr lang="zh-CN" altLang="en-US" sz="1400" b="1" dirty="0">
              <a:latin typeface="Tahoma" panose="020B0604030504040204" pitchFamily="34" charset="0"/>
              <a:ea typeface="黑体" panose="02010609060101010101" pitchFamily="2" charset="-122"/>
            </a:endParaRPr>
          </a:p>
        </p:txBody>
      </p:sp>
      <p:sp>
        <p:nvSpPr>
          <p:cNvPr id="100808" name="Rectangle 456"/>
          <p:cNvSpPr/>
          <p:nvPr/>
        </p:nvSpPr>
        <p:spPr>
          <a:xfrm>
            <a:off x="6273800" y="4340225"/>
            <a:ext cx="87313" cy="203200"/>
          </a:xfrm>
          <a:prstGeom prst="rect">
            <a:avLst/>
          </a:prstGeom>
          <a:noFill/>
          <a:ln w="9525">
            <a:noFill/>
          </a:ln>
        </p:spPr>
        <p:txBody>
          <a:bodyPr wrap="none" lIns="0" tIns="0" rIns="0" bIns="0">
            <a:spAutoFit/>
          </a:bodyPr>
          <a:p>
            <a:r>
              <a:rPr lang="en-US" altLang="zh-CN" sz="1400" b="1">
                <a:solidFill>
                  <a:srgbClr val="000000"/>
                </a:solidFill>
                <a:latin typeface="Times New Roman" panose="02020603050405020304" pitchFamily="18" charset="0"/>
                <a:ea typeface="黑体" panose="02010609060101010101" pitchFamily="2" charset="-122"/>
              </a:rPr>
              <a:t>“</a:t>
            </a:r>
            <a:endParaRPr lang="en-US" altLang="zh-CN" sz="1400" b="1">
              <a:latin typeface="Tahoma" panose="020B0604030504040204" pitchFamily="34" charset="0"/>
              <a:ea typeface="黑体" panose="02010609060101010101" pitchFamily="2" charset="-122"/>
            </a:endParaRPr>
          </a:p>
        </p:txBody>
      </p:sp>
      <p:sp>
        <p:nvSpPr>
          <p:cNvPr id="100809" name="Rectangle 457"/>
          <p:cNvSpPr/>
          <p:nvPr/>
        </p:nvSpPr>
        <p:spPr>
          <a:xfrm>
            <a:off x="6346825" y="4348163"/>
            <a:ext cx="520700" cy="203200"/>
          </a:xfrm>
          <a:prstGeom prst="rect">
            <a:avLst/>
          </a:prstGeom>
          <a:noFill/>
          <a:ln w="9525">
            <a:noFill/>
          </a:ln>
        </p:spPr>
        <p:txBody>
          <a:bodyPr wrap="none" lIns="0" tIns="0" rIns="0" bIns="0">
            <a:spAutoFit/>
          </a:bodyPr>
          <a:p>
            <a:r>
              <a:rPr lang="zh-CN" altLang="en-US" sz="1400" b="1" dirty="0">
                <a:solidFill>
                  <a:srgbClr val="000000"/>
                </a:solidFill>
                <a:latin typeface="黑体" panose="02010609060101010101" pitchFamily="2" charset="-122"/>
                <a:ea typeface="黑体" panose="02010609060101010101" pitchFamily="2" charset="-122"/>
              </a:rPr>
              <a:t>为什么</a:t>
            </a:r>
            <a:endParaRPr lang="zh-CN" altLang="en-US" sz="1400" b="1" dirty="0">
              <a:latin typeface="Tahoma" panose="020B0604030504040204" pitchFamily="34" charset="0"/>
              <a:ea typeface="黑体" panose="02010609060101010101" pitchFamily="2" charset="-122"/>
            </a:endParaRPr>
          </a:p>
        </p:txBody>
      </p:sp>
      <p:sp>
        <p:nvSpPr>
          <p:cNvPr id="100810" name="Rectangle 458"/>
          <p:cNvSpPr/>
          <p:nvPr/>
        </p:nvSpPr>
        <p:spPr>
          <a:xfrm>
            <a:off x="6804025" y="4340225"/>
            <a:ext cx="87313" cy="203200"/>
          </a:xfrm>
          <a:prstGeom prst="rect">
            <a:avLst/>
          </a:prstGeom>
          <a:noFill/>
          <a:ln w="9525">
            <a:noFill/>
          </a:ln>
        </p:spPr>
        <p:txBody>
          <a:bodyPr wrap="none" lIns="0" tIns="0" rIns="0" bIns="0">
            <a:spAutoFit/>
          </a:bodyPr>
          <a:p>
            <a:r>
              <a:rPr lang="en-US" altLang="zh-CN" sz="1400" b="1">
                <a:solidFill>
                  <a:srgbClr val="000000"/>
                </a:solidFill>
                <a:latin typeface="Times New Roman" panose="02020603050405020304" pitchFamily="18" charset="0"/>
                <a:ea typeface="黑体" panose="02010609060101010101" pitchFamily="2" charset="-122"/>
              </a:rPr>
              <a:t>”</a:t>
            </a:r>
            <a:endParaRPr lang="en-US" altLang="zh-CN" sz="1400" b="1">
              <a:latin typeface="Tahoma" panose="020B0604030504040204" pitchFamily="34" charset="0"/>
              <a:ea typeface="黑体" panose="02010609060101010101" pitchFamily="2" charset="-122"/>
            </a:endParaRPr>
          </a:p>
        </p:txBody>
      </p:sp>
      <p:sp>
        <p:nvSpPr>
          <p:cNvPr id="100811" name="Freeform 459"/>
          <p:cNvSpPr>
            <a:spLocks noEditPoints="1"/>
          </p:cNvSpPr>
          <p:nvPr/>
        </p:nvSpPr>
        <p:spPr>
          <a:xfrm>
            <a:off x="2789238" y="4341813"/>
            <a:ext cx="38100" cy="263525"/>
          </a:xfrm>
          <a:custGeom>
            <a:avLst/>
            <a:gdLst>
              <a:gd name="txL" fmla="*/ 0 w 48"/>
              <a:gd name="txT" fmla="*/ 0 h 331"/>
              <a:gd name="txR" fmla="*/ 48 w 48"/>
              <a:gd name="txB" fmla="*/ 331 h 331"/>
            </a:gdLst>
            <a:ahLst/>
            <a:cxnLst>
              <a:cxn ang="0">
                <a:pos x="38100" y="0"/>
              </a:cxn>
              <a:cxn ang="0">
                <a:pos x="38100" y="31846"/>
              </a:cxn>
              <a:cxn ang="0">
                <a:pos x="0" y="31846"/>
              </a:cxn>
              <a:cxn ang="0">
                <a:pos x="0" y="0"/>
              </a:cxn>
              <a:cxn ang="0">
                <a:pos x="38100" y="0"/>
              </a:cxn>
              <a:cxn ang="0">
                <a:pos x="38100" y="63692"/>
              </a:cxn>
              <a:cxn ang="0">
                <a:pos x="38100" y="95538"/>
              </a:cxn>
              <a:cxn ang="0">
                <a:pos x="0" y="95538"/>
              </a:cxn>
              <a:cxn ang="0">
                <a:pos x="0" y="63692"/>
              </a:cxn>
              <a:cxn ang="0">
                <a:pos x="38100" y="63692"/>
              </a:cxn>
              <a:cxn ang="0">
                <a:pos x="38100" y="127384"/>
              </a:cxn>
              <a:cxn ang="0">
                <a:pos x="38100" y="160026"/>
              </a:cxn>
              <a:cxn ang="0">
                <a:pos x="0" y="160026"/>
              </a:cxn>
              <a:cxn ang="0">
                <a:pos x="0" y="127384"/>
              </a:cxn>
              <a:cxn ang="0">
                <a:pos x="38100" y="127384"/>
              </a:cxn>
              <a:cxn ang="0">
                <a:pos x="38100" y="191872"/>
              </a:cxn>
              <a:cxn ang="0">
                <a:pos x="38100" y="223718"/>
              </a:cxn>
              <a:cxn ang="0">
                <a:pos x="0" y="223718"/>
              </a:cxn>
              <a:cxn ang="0">
                <a:pos x="0" y="191872"/>
              </a:cxn>
              <a:cxn ang="0">
                <a:pos x="38100" y="191872"/>
              </a:cxn>
              <a:cxn ang="0">
                <a:pos x="38100" y="255564"/>
              </a:cxn>
              <a:cxn ang="0">
                <a:pos x="38100" y="263525"/>
              </a:cxn>
              <a:cxn ang="0">
                <a:pos x="0" y="263525"/>
              </a:cxn>
              <a:cxn ang="0">
                <a:pos x="0" y="255564"/>
              </a:cxn>
              <a:cxn ang="0">
                <a:pos x="38100" y="255564"/>
              </a:cxn>
            </a:cxnLst>
            <a:rect l="txL" t="txT" r="txR" b="txB"/>
            <a:pathLst>
              <a:path w="48" h="331">
                <a:moveTo>
                  <a:pt x="48" y="0"/>
                </a:moveTo>
                <a:lnTo>
                  <a:pt x="48" y="40"/>
                </a:lnTo>
                <a:lnTo>
                  <a:pt x="0" y="40"/>
                </a:lnTo>
                <a:lnTo>
                  <a:pt x="0" y="0"/>
                </a:lnTo>
                <a:lnTo>
                  <a:pt x="48" y="0"/>
                </a:lnTo>
                <a:close/>
                <a:moveTo>
                  <a:pt x="48" y="80"/>
                </a:moveTo>
                <a:lnTo>
                  <a:pt x="48" y="120"/>
                </a:lnTo>
                <a:lnTo>
                  <a:pt x="0" y="120"/>
                </a:lnTo>
                <a:lnTo>
                  <a:pt x="0" y="80"/>
                </a:lnTo>
                <a:lnTo>
                  <a:pt x="48" y="80"/>
                </a:lnTo>
                <a:close/>
                <a:moveTo>
                  <a:pt x="48" y="160"/>
                </a:moveTo>
                <a:lnTo>
                  <a:pt x="48" y="201"/>
                </a:lnTo>
                <a:lnTo>
                  <a:pt x="0" y="201"/>
                </a:lnTo>
                <a:lnTo>
                  <a:pt x="0" y="160"/>
                </a:lnTo>
                <a:lnTo>
                  <a:pt x="48" y="160"/>
                </a:lnTo>
                <a:close/>
                <a:moveTo>
                  <a:pt x="48" y="241"/>
                </a:moveTo>
                <a:lnTo>
                  <a:pt x="48" y="281"/>
                </a:lnTo>
                <a:lnTo>
                  <a:pt x="0" y="281"/>
                </a:lnTo>
                <a:lnTo>
                  <a:pt x="0" y="241"/>
                </a:lnTo>
                <a:lnTo>
                  <a:pt x="48" y="241"/>
                </a:lnTo>
                <a:close/>
                <a:moveTo>
                  <a:pt x="48" y="321"/>
                </a:moveTo>
                <a:lnTo>
                  <a:pt x="48" y="331"/>
                </a:lnTo>
                <a:lnTo>
                  <a:pt x="0" y="331"/>
                </a:lnTo>
                <a:lnTo>
                  <a:pt x="0" y="321"/>
                </a:lnTo>
                <a:lnTo>
                  <a:pt x="48" y="321"/>
                </a:lnTo>
                <a:close/>
              </a:path>
            </a:pathLst>
          </a:custGeom>
          <a:solidFill>
            <a:srgbClr val="000000"/>
          </a:solidFill>
          <a:ln w="1588"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p:nvPr/>
        </p:nvSpPr>
        <p:spPr>
          <a:xfrm>
            <a:off x="1116013" y="-309562"/>
            <a:ext cx="8116887" cy="1455737"/>
          </a:xfrm>
          <a:prstGeom prst="rect">
            <a:avLst/>
          </a:prstGeom>
          <a:noFill/>
          <a:ln w="9525">
            <a:noFill/>
          </a:ln>
        </p:spPr>
        <p:txBody>
          <a:bodyPr lIns="91432" tIns="45716" rIns="91432" bIns="45716" anchor="b" anchorCtr="0"/>
          <a:p>
            <a:pPr algn="ctr"/>
            <a:r>
              <a:rPr lang="ja-JP" altLang="en-US" sz="2800" b="1" dirty="0">
                <a:solidFill>
                  <a:schemeClr val="tx2"/>
                </a:solidFill>
                <a:latin typeface="黑体" panose="02010609060101010101" pitchFamily="2" charset="-122"/>
                <a:ea typeface="黑体" panose="02010609060101010101" pitchFamily="2" charset="-122"/>
              </a:rPr>
              <a:t>（１）</a:t>
            </a:r>
            <a:r>
              <a:rPr lang="zh-CN" altLang="en-US" sz="2800" b="1" dirty="0">
                <a:solidFill>
                  <a:schemeClr val="tx2"/>
                </a:solidFill>
                <a:latin typeface="黑体" panose="02010609060101010101" pitchFamily="2" charset="-122"/>
                <a:ea typeface="黑体" panose="02010609060101010101" pitchFamily="2" charset="-122"/>
              </a:rPr>
              <a:t>摒弃先入为主的观念</a:t>
            </a:r>
            <a:r>
              <a:rPr lang="en-US" altLang="zh-CN" sz="2800" b="1">
                <a:solidFill>
                  <a:schemeClr val="tx2"/>
                </a:solidFill>
                <a:latin typeface="黑体" panose="02010609060101010101" pitchFamily="2" charset="-122"/>
                <a:ea typeface="黑体" panose="02010609060101010101" pitchFamily="2" charset="-122"/>
              </a:rPr>
              <a:t>,</a:t>
            </a:r>
            <a:r>
              <a:rPr lang="zh-CN" altLang="en-US" sz="2800" b="1" dirty="0">
                <a:solidFill>
                  <a:schemeClr val="tx2"/>
                </a:solidFill>
                <a:latin typeface="黑体" panose="02010609060101010101" pitchFamily="2" charset="-122"/>
                <a:ea typeface="黑体" panose="02010609060101010101" pitchFamily="2" charset="-122"/>
              </a:rPr>
              <a:t>多方面思考原因</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102403" name="Rectangle 3"/>
          <p:cNvSpPr/>
          <p:nvPr/>
        </p:nvSpPr>
        <p:spPr>
          <a:xfrm>
            <a:off x="842963" y="1576388"/>
            <a:ext cx="7527925" cy="3744912"/>
          </a:xfrm>
          <a:prstGeom prst="rect">
            <a:avLst/>
          </a:prstGeom>
          <a:noFill/>
          <a:ln w="9525">
            <a:noFill/>
          </a:ln>
        </p:spPr>
        <p:txBody>
          <a:bodyPr wrap="none" lIns="91432" tIns="45716" rIns="91432" bIns="45716" anchor="ctr" anchorCtr="0"/>
          <a:p>
            <a:r>
              <a:rPr lang="en-US" altLang="zh-CN" sz="2400" b="1">
                <a:latin typeface="Tahoma" panose="020B0604030504040204" pitchFamily="34" charset="0"/>
                <a:ea typeface="黑体" panose="02010609060101010101" pitchFamily="2" charset="-122"/>
              </a:rPr>
              <a:t>▼</a:t>
            </a:r>
            <a:r>
              <a:rPr lang="ja-JP" altLang="en-US" sz="2400" b="1" dirty="0">
                <a:latin typeface="Tahoma" panose="020B0604030504040204" pitchFamily="34" charset="0"/>
                <a:ea typeface="黑体" panose="02010609060101010101" pitchFamily="2" charset="-122"/>
              </a:rPr>
              <a:t>　</a:t>
            </a:r>
            <a:r>
              <a:rPr lang="zh-CN" altLang="en-US" sz="2400" b="1" dirty="0">
                <a:latin typeface="Tahoma" panose="020B0604030504040204" pitchFamily="34" charset="0"/>
                <a:ea typeface="黑体" panose="02010609060101010101" pitchFamily="2" charset="-122"/>
              </a:rPr>
              <a:t>不能因为上司或者有经验的人是这样说的，</a:t>
            </a:r>
            <a:endParaRPr lang="zh-CN" altLang="en-US" sz="2400" b="1" dirty="0">
              <a:latin typeface="Tahoma" panose="020B0604030504040204" pitchFamily="34" charset="0"/>
              <a:ea typeface="黑体" panose="02010609060101010101" pitchFamily="2" charset="-122"/>
            </a:endParaRPr>
          </a:p>
          <a:p>
            <a:r>
              <a:rPr lang="zh-CN" altLang="en-US" sz="2400" b="1" dirty="0">
                <a:latin typeface="Tahoma" panose="020B0604030504040204" pitchFamily="34" charset="0"/>
                <a:ea typeface="黑体" panose="02010609060101010101" pitchFamily="2" charset="-122"/>
              </a:rPr>
              <a:t>       或者过去一直以来都是这样做的，就不去</a:t>
            </a:r>
            <a:endParaRPr lang="zh-CN" altLang="en-US" sz="2400" b="1" dirty="0">
              <a:latin typeface="Tahoma" panose="020B0604030504040204" pitchFamily="34" charset="0"/>
              <a:ea typeface="黑体" panose="02010609060101010101" pitchFamily="2" charset="-122"/>
            </a:endParaRPr>
          </a:p>
          <a:p>
            <a:r>
              <a:rPr lang="zh-CN" altLang="en-US" sz="2400" b="1" dirty="0">
                <a:latin typeface="Tahoma" panose="020B0604030504040204" pitchFamily="34" charset="0"/>
                <a:ea typeface="黑体" panose="02010609060101010101" pitchFamily="2" charset="-122"/>
              </a:rPr>
              <a:t>       寻求真因</a:t>
            </a:r>
            <a:endParaRPr lang="zh-CN" altLang="en-US" sz="2400" b="1" dirty="0">
              <a:solidFill>
                <a:srgbClr val="CC3300"/>
              </a:solidFill>
              <a:latin typeface="Tahoma" panose="020B0604030504040204" pitchFamily="34" charset="0"/>
              <a:ea typeface="黑体" panose="02010609060101010101" pitchFamily="2" charset="-122"/>
            </a:endParaRPr>
          </a:p>
          <a:p>
            <a:endParaRPr lang="zh-CN" altLang="en-US" sz="2400" b="1" dirty="0">
              <a:latin typeface="Tahoma" panose="020B0604030504040204" pitchFamily="34" charset="0"/>
              <a:ea typeface="黑体" panose="02010609060101010101" pitchFamily="2" charset="-122"/>
            </a:endParaRPr>
          </a:p>
          <a:p>
            <a:r>
              <a:rPr lang="en-US" altLang="zh-CN" sz="2400" b="1">
                <a:latin typeface="黑体" panose="02010609060101010101" pitchFamily="2" charset="-122"/>
                <a:ea typeface="黑体" panose="02010609060101010101" pitchFamily="2" charset="-122"/>
              </a:rPr>
              <a:t>▼</a:t>
            </a:r>
            <a:r>
              <a:rPr lang="ja-JP" altLang="en-US"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在思考原因的时候，</a:t>
            </a:r>
            <a:r>
              <a:rPr lang="zh-CN" altLang="en-US" sz="2400" b="1" dirty="0">
                <a:solidFill>
                  <a:srgbClr val="CC3300"/>
                </a:solidFill>
                <a:latin typeface="黑体" panose="02010609060101010101" pitchFamily="2" charset="-122"/>
                <a:ea typeface="黑体" panose="02010609060101010101" pitchFamily="2" charset="-122"/>
              </a:rPr>
              <a:t>首先从自己工作的责任</a:t>
            </a:r>
            <a:endParaRPr lang="zh-CN" altLang="en-US" sz="2400" b="1" dirty="0">
              <a:solidFill>
                <a:srgbClr val="CC3300"/>
              </a:solidFill>
              <a:latin typeface="黑体" panose="02010609060101010101" pitchFamily="2" charset="-122"/>
              <a:ea typeface="黑体" panose="02010609060101010101" pitchFamily="2" charset="-122"/>
            </a:endParaRPr>
          </a:p>
          <a:p>
            <a:r>
              <a:rPr lang="zh-CN" altLang="en-US" sz="2400" b="1" dirty="0">
                <a:solidFill>
                  <a:srgbClr val="CC3300"/>
                </a:solidFill>
                <a:latin typeface="黑体" panose="02010609060101010101" pitchFamily="2" charset="-122"/>
                <a:ea typeface="黑体" panose="02010609060101010101" pitchFamily="2" charset="-122"/>
              </a:rPr>
              <a:t>    范围内寻找原因，而不要武断地将原因推卸到</a:t>
            </a:r>
            <a:endParaRPr lang="zh-CN" altLang="en-US" sz="2400" b="1" dirty="0">
              <a:solidFill>
                <a:srgbClr val="CC3300"/>
              </a:solidFill>
              <a:latin typeface="黑体" panose="02010609060101010101" pitchFamily="2" charset="-122"/>
              <a:ea typeface="黑体" panose="02010609060101010101" pitchFamily="2" charset="-122"/>
            </a:endParaRPr>
          </a:p>
          <a:p>
            <a:r>
              <a:rPr lang="zh-CN" altLang="en-US" sz="2400" b="1" dirty="0">
                <a:solidFill>
                  <a:srgbClr val="CC3300"/>
                </a:solidFill>
                <a:latin typeface="黑体" panose="02010609060101010101" pitchFamily="2" charset="-122"/>
                <a:ea typeface="黑体" panose="02010609060101010101" pitchFamily="2" charset="-122"/>
              </a:rPr>
              <a:t>    他处。</a:t>
            </a:r>
            <a:endParaRPr lang="ja-JP" altLang="en-US" sz="2400" b="1" dirty="0">
              <a:solidFill>
                <a:srgbClr val="CC3300"/>
              </a:solidFill>
              <a:latin typeface="黑体" panose="02010609060101010101" pitchFamily="2" charset="-122"/>
              <a:ea typeface="黑体" panose="02010609060101010101" pitchFamily="2" charset="-122"/>
            </a:endParaRPr>
          </a:p>
        </p:txBody>
      </p:sp>
      <p:sp>
        <p:nvSpPr>
          <p:cNvPr id="102404" name="Text Box 4"/>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STEP4.</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把握真因</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
        <p:nvSpPr>
          <p:cNvPr id="102405" name="AutoShape 5"/>
          <p:cNvSpPr/>
          <p:nvPr/>
        </p:nvSpPr>
        <p:spPr>
          <a:xfrm>
            <a:off x="1055688" y="5211763"/>
            <a:ext cx="7173912" cy="10287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88340" tIns="44170" rIns="88340" bIns="44170" anchor="ctr" anchorCtr="0"/>
          <a:p>
            <a:pPr algn="ctr"/>
            <a:r>
              <a:rPr lang="zh-CN" altLang="en-US" sz="3100" dirty="0">
                <a:latin typeface="Tahoma" panose="020B0604030504040204" pitchFamily="34" charset="0"/>
                <a:ea typeface="黑体" panose="02010609060101010101" pitchFamily="2" charset="-122"/>
              </a:rPr>
              <a:t>不能主观臆断，应依据事实，客观分析</a:t>
            </a:r>
            <a:endParaRPr lang="zh-CN" altLang="en-US" sz="3100" dirty="0">
              <a:latin typeface="Tahoma" panose="020B0604030504040204" pitchFamily="34" charset="0"/>
              <a:ea typeface="黑体" panose="0201060906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4"/>
          <p:cNvSpPr/>
          <p:nvPr/>
        </p:nvSpPr>
        <p:spPr>
          <a:xfrm>
            <a:off x="1279525" y="-309562"/>
            <a:ext cx="8116888" cy="1455737"/>
          </a:xfrm>
          <a:prstGeom prst="rect">
            <a:avLst/>
          </a:prstGeom>
          <a:noFill/>
          <a:ln w="9525">
            <a:noFill/>
          </a:ln>
        </p:spPr>
        <p:txBody>
          <a:bodyPr lIns="91432" tIns="45716" rIns="91432" bIns="45716" anchor="b" anchorCtr="0"/>
          <a:p>
            <a:pPr algn="ctr"/>
            <a:endParaRPr lang="ja-JP" altLang="en-US" sz="3500" b="1" dirty="0">
              <a:solidFill>
                <a:schemeClr val="tx2"/>
              </a:solidFill>
              <a:latin typeface="Arial" panose="020B0604020202020204" pitchFamily="34" charset="0"/>
              <a:ea typeface="MS PGothic" panose="020B0600070205080204" pitchFamily="34" charset="-128"/>
            </a:endParaRPr>
          </a:p>
        </p:txBody>
      </p:sp>
      <p:sp>
        <p:nvSpPr>
          <p:cNvPr id="103427" name="Rectangle 5"/>
          <p:cNvSpPr/>
          <p:nvPr/>
        </p:nvSpPr>
        <p:spPr>
          <a:xfrm>
            <a:off x="1116013" y="-309562"/>
            <a:ext cx="8116887" cy="1455737"/>
          </a:xfrm>
          <a:prstGeom prst="rect">
            <a:avLst/>
          </a:prstGeom>
          <a:noFill/>
          <a:ln w="9525">
            <a:noFill/>
          </a:ln>
        </p:spPr>
        <p:txBody>
          <a:bodyPr lIns="91432" tIns="45716" rIns="91432" bIns="45716" anchor="b" anchorCtr="0"/>
          <a:p>
            <a:pPr algn="ctr"/>
            <a:r>
              <a:rPr lang="zh-CN" altLang="en-US" sz="2800" b="1" dirty="0">
                <a:solidFill>
                  <a:schemeClr val="tx2"/>
                </a:solidFill>
                <a:latin typeface="黑体" panose="02010609060101010101" pitchFamily="2" charset="-122"/>
                <a:ea typeface="黑体" panose="02010609060101010101" pitchFamily="2" charset="-122"/>
              </a:rPr>
              <a:t>（２）现地现物确认事实，反复追问</a:t>
            </a:r>
            <a:r>
              <a:rPr lang="zh-CN" altLang="en-US" sz="2800" b="1" dirty="0">
                <a:solidFill>
                  <a:schemeClr val="tx2"/>
                </a:solidFill>
                <a:latin typeface="Arial" panose="020B0604020202020204" pitchFamily="34" charset="0"/>
                <a:ea typeface="黑体" panose="02010609060101010101" pitchFamily="2" charset="-122"/>
              </a:rPr>
              <a:t>“</a:t>
            </a:r>
            <a:r>
              <a:rPr lang="zh-CN" altLang="en-US" sz="2800" b="1" dirty="0">
                <a:solidFill>
                  <a:schemeClr val="tx2"/>
                </a:solidFill>
                <a:latin typeface="黑体" panose="02010609060101010101" pitchFamily="2" charset="-122"/>
                <a:ea typeface="黑体" panose="02010609060101010101" pitchFamily="2" charset="-122"/>
              </a:rPr>
              <a:t>为什么</a:t>
            </a:r>
            <a:r>
              <a:rPr lang="zh-CN" altLang="en-US" sz="2800" b="1" dirty="0">
                <a:solidFill>
                  <a:schemeClr val="tx2"/>
                </a:solidFill>
                <a:latin typeface="Arial" panose="020B0604020202020204" pitchFamily="34" charset="0"/>
                <a:ea typeface="黑体" panose="02010609060101010101" pitchFamily="2" charset="-122"/>
              </a:rPr>
              <a:t>”</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103428" name="Text Box 6"/>
          <p:cNvSpPr txBox="1"/>
          <p:nvPr/>
        </p:nvSpPr>
        <p:spPr>
          <a:xfrm>
            <a:off x="468313" y="1360488"/>
            <a:ext cx="4113212" cy="519112"/>
          </a:xfrm>
          <a:prstGeom prst="rect">
            <a:avLst/>
          </a:prstGeom>
          <a:noFill/>
          <a:ln w="9525">
            <a:noFill/>
          </a:ln>
        </p:spPr>
        <p:txBody>
          <a:bodyPr wrap="none" lIns="91432" tIns="45716" rIns="91432" bIns="45716">
            <a:spAutoFit/>
          </a:bodyPr>
          <a:p>
            <a:r>
              <a:rPr lang="en-US" altLang="zh-CN" sz="2800" b="1">
                <a:latin typeface="Tahoma" panose="020B0604030504040204" pitchFamily="34" charset="0"/>
                <a:ea typeface="黑体" panose="02010609060101010101" pitchFamily="2" charset="-122"/>
              </a:rPr>
              <a:t>①</a:t>
            </a:r>
            <a:r>
              <a:rPr lang="zh-CN" altLang="en-US" sz="2800" b="1" dirty="0">
                <a:latin typeface="Tahoma" panose="020B0604030504040204" pitchFamily="34" charset="0"/>
                <a:ea typeface="黑体" panose="02010609060101010101" pitchFamily="2" charset="-122"/>
              </a:rPr>
              <a:t>寻找要因分析的切入点</a:t>
            </a:r>
            <a:endParaRPr lang="zh-CN" altLang="en-US" sz="2800" b="1" dirty="0">
              <a:latin typeface="Tahoma" panose="020B0604030504040204" pitchFamily="34" charset="0"/>
              <a:ea typeface="黑体" panose="02010609060101010101" pitchFamily="2" charset="-122"/>
            </a:endParaRPr>
          </a:p>
        </p:txBody>
      </p:sp>
      <p:sp>
        <p:nvSpPr>
          <p:cNvPr id="103429" name="Text Box 7"/>
          <p:cNvSpPr txBox="1"/>
          <p:nvPr/>
        </p:nvSpPr>
        <p:spPr>
          <a:xfrm>
            <a:off x="395288" y="2852738"/>
            <a:ext cx="8423275" cy="2284412"/>
          </a:xfrm>
          <a:prstGeom prst="rect">
            <a:avLst/>
          </a:prstGeom>
          <a:noFill/>
          <a:ln w="9525">
            <a:noFill/>
          </a:ln>
        </p:spPr>
        <p:txBody>
          <a:bodyPr lIns="91432" tIns="45716" rIns="91432" bIns="45716">
            <a:spAutoFit/>
          </a:bodyPr>
          <a:p>
            <a:pPr>
              <a:spcBef>
                <a:spcPct val="50000"/>
              </a:spcBef>
            </a:pPr>
            <a:r>
              <a:rPr lang="zh-CN" altLang="en-US" sz="3600" b="1" dirty="0">
                <a:solidFill>
                  <a:srgbClr val="006600"/>
                </a:solidFill>
                <a:latin typeface="Arial" panose="020B0604020202020204" pitchFamily="34" charset="0"/>
                <a:ea typeface="黑体" panose="02010609060101010101" pitchFamily="2" charset="-122"/>
              </a:rPr>
              <a:t>避免“不经过慎重思考就立刻下结论”，</a:t>
            </a:r>
            <a:endParaRPr lang="zh-CN" altLang="en-US" sz="3600" b="1" dirty="0">
              <a:solidFill>
                <a:srgbClr val="006600"/>
              </a:solidFill>
              <a:latin typeface="Arial" panose="020B0604020202020204" pitchFamily="34" charset="0"/>
              <a:ea typeface="黑体" panose="02010609060101010101" pitchFamily="2" charset="-122"/>
            </a:endParaRPr>
          </a:p>
          <a:p>
            <a:pPr>
              <a:spcBef>
                <a:spcPct val="50000"/>
              </a:spcBef>
            </a:pPr>
            <a:endParaRPr lang="zh-CN" altLang="en-US" sz="3600" b="1" dirty="0">
              <a:solidFill>
                <a:srgbClr val="006600"/>
              </a:solidFill>
              <a:latin typeface="Arial" panose="020B0604020202020204" pitchFamily="34" charset="0"/>
              <a:ea typeface="黑体" panose="02010609060101010101" pitchFamily="2" charset="-122"/>
            </a:endParaRPr>
          </a:p>
          <a:p>
            <a:pPr>
              <a:spcBef>
                <a:spcPct val="50000"/>
              </a:spcBef>
            </a:pPr>
            <a:r>
              <a:rPr lang="zh-CN" altLang="en-US" sz="3600" b="1" dirty="0">
                <a:solidFill>
                  <a:srgbClr val="006600"/>
                </a:solidFill>
                <a:latin typeface="Arial" panose="020B0604020202020204" pitchFamily="34" charset="0"/>
                <a:ea typeface="黑体" panose="02010609060101010101" pitchFamily="2" charset="-122"/>
              </a:rPr>
              <a:t>不断思考“还有没有其他原因”？</a:t>
            </a:r>
            <a:endParaRPr lang="zh-CN" altLang="en-US" sz="3600" b="1" dirty="0">
              <a:solidFill>
                <a:srgbClr val="006600"/>
              </a:solidFill>
              <a:latin typeface="Arial" panose="020B0604020202020204" pitchFamily="34" charset="0"/>
              <a:ea typeface="黑体" panose="02010609060101010101" pitchFamily="2" charset="-122"/>
            </a:endParaRPr>
          </a:p>
        </p:txBody>
      </p:sp>
      <p:sp>
        <p:nvSpPr>
          <p:cNvPr id="103430" name="Text Box 8"/>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STEP4.</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把握真因</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05474" name="Rectangle 2"/>
          <p:cNvSpPr/>
          <p:nvPr/>
        </p:nvSpPr>
        <p:spPr>
          <a:xfrm>
            <a:off x="152400" y="3678238"/>
            <a:ext cx="1366838" cy="15113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algn="ctr" defTabSz="762000">
              <a:spcBef>
                <a:spcPct val="50000"/>
              </a:spcBef>
            </a:pPr>
            <a:r>
              <a:rPr lang="zh-CN" altLang="en-US" b="1" dirty="0">
                <a:latin typeface="幼圆" panose="02010509060101010101" pitchFamily="49" charset="-122"/>
                <a:ea typeface="黑体" panose="02010609060101010101" pitchFamily="2" charset="-122"/>
              </a:rPr>
              <a:t>没有找到</a:t>
            </a:r>
            <a:endParaRPr lang="zh-CN" altLang="en-US" b="1" dirty="0">
              <a:latin typeface="幼圆" panose="02010509060101010101" pitchFamily="49" charset="-122"/>
              <a:ea typeface="黑体" panose="02010609060101010101" pitchFamily="2" charset="-122"/>
            </a:endParaRPr>
          </a:p>
          <a:p>
            <a:pPr algn="ctr" defTabSz="762000">
              <a:spcBef>
                <a:spcPct val="50000"/>
              </a:spcBef>
            </a:pPr>
            <a:r>
              <a:rPr lang="zh-CN" altLang="en-US" b="1" dirty="0">
                <a:latin typeface="幼圆" panose="02010509060101010101" pitchFamily="49" charset="-122"/>
                <a:ea typeface="黑体" panose="02010609060101010101" pitchFamily="2" charset="-122"/>
              </a:rPr>
              <a:t>中意的手机</a:t>
            </a:r>
            <a:endParaRPr lang="zh-CN" altLang="en-US" b="1" dirty="0">
              <a:latin typeface="幼圆" panose="02010509060101010101" pitchFamily="49" charset="-122"/>
              <a:ea typeface="黑体" panose="02010609060101010101" pitchFamily="2" charset="-122"/>
            </a:endParaRPr>
          </a:p>
        </p:txBody>
      </p:sp>
      <p:sp>
        <p:nvSpPr>
          <p:cNvPr id="105475" name="Rectangle 3"/>
          <p:cNvSpPr/>
          <p:nvPr/>
        </p:nvSpPr>
        <p:spPr>
          <a:xfrm>
            <a:off x="1835150" y="1946275"/>
            <a:ext cx="1079500" cy="9144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algn="ctr" defTabSz="762000">
              <a:spcBef>
                <a:spcPct val="50000"/>
              </a:spcBef>
            </a:pPr>
            <a:r>
              <a:rPr lang="zh-CN" altLang="en-US" sz="1600" b="1" dirty="0">
                <a:latin typeface="幼圆" panose="02010509060101010101" pitchFamily="49" charset="-122"/>
                <a:ea typeface="黑体" panose="02010609060101010101" pitchFamily="2" charset="-122"/>
              </a:rPr>
              <a:t>商品</a:t>
            </a:r>
            <a:endParaRPr lang="zh-CN" altLang="en-US" sz="1600" b="1" dirty="0">
              <a:latin typeface="幼圆" panose="02010509060101010101" pitchFamily="49" charset="-122"/>
              <a:ea typeface="黑体" panose="02010609060101010101" pitchFamily="2" charset="-122"/>
            </a:endParaRPr>
          </a:p>
          <a:p>
            <a:pPr algn="ctr" defTabSz="762000">
              <a:spcBef>
                <a:spcPct val="50000"/>
              </a:spcBef>
            </a:pPr>
            <a:r>
              <a:rPr lang="zh-CN" altLang="en-US" sz="1600" b="1" dirty="0">
                <a:latin typeface="幼圆" panose="02010509060101010101" pitchFamily="49" charset="-122"/>
                <a:ea typeface="黑体" panose="02010609060101010101" pitchFamily="2" charset="-122"/>
              </a:rPr>
              <a:t>不适合</a:t>
            </a:r>
            <a:endParaRPr lang="zh-CN" altLang="en-US" sz="1600" b="1" dirty="0">
              <a:latin typeface="幼圆" panose="02010509060101010101" pitchFamily="49" charset="-122"/>
              <a:ea typeface="黑体" panose="02010609060101010101" pitchFamily="2" charset="-122"/>
            </a:endParaRPr>
          </a:p>
        </p:txBody>
      </p:sp>
      <p:sp>
        <p:nvSpPr>
          <p:cNvPr id="105476" name="Rectangle 4"/>
          <p:cNvSpPr/>
          <p:nvPr/>
        </p:nvSpPr>
        <p:spPr>
          <a:xfrm>
            <a:off x="1752600" y="5734050"/>
            <a:ext cx="1143000" cy="6858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algn="ctr" defTabSz="762000">
              <a:spcBef>
                <a:spcPct val="50000"/>
              </a:spcBef>
            </a:pPr>
            <a:r>
              <a:rPr lang="zh-CN" altLang="en-US" sz="1600" b="1" dirty="0">
                <a:latin typeface="幼圆" panose="02010509060101010101" pitchFamily="49" charset="-122"/>
                <a:ea typeface="黑体" panose="02010609060101010101" pitchFamily="2" charset="-122"/>
              </a:rPr>
              <a:t>价格设定不合理</a:t>
            </a:r>
            <a:endParaRPr lang="zh-CN" altLang="en-US" sz="1600" b="1" dirty="0">
              <a:latin typeface="幼圆" panose="02010509060101010101" pitchFamily="49" charset="-122"/>
              <a:ea typeface="黑体" panose="02010609060101010101" pitchFamily="2" charset="-122"/>
            </a:endParaRPr>
          </a:p>
        </p:txBody>
      </p:sp>
      <p:cxnSp>
        <p:nvCxnSpPr>
          <p:cNvPr id="105477" name="AutoShape 5"/>
          <p:cNvCxnSpPr>
            <a:stCxn id="105474" idx="3"/>
            <a:endCxn id="105475" idx="1"/>
          </p:cNvCxnSpPr>
          <p:nvPr/>
        </p:nvCxnSpPr>
        <p:spPr>
          <a:xfrm flipV="1">
            <a:off x="1555750" y="2524125"/>
            <a:ext cx="322263" cy="2132013"/>
          </a:xfrm>
          <a:prstGeom prst="straightConnector1">
            <a:avLst/>
          </a:prstGeom>
          <a:ln w="12700" cap="flat" cmpd="sng">
            <a:solidFill>
              <a:schemeClr val="tx1"/>
            </a:solidFill>
            <a:prstDash val="solid"/>
            <a:headEnd type="none" w="med" len="med"/>
            <a:tailEnd type="none" w="med" len="med"/>
          </a:ln>
        </p:spPr>
      </p:cxnSp>
      <p:cxnSp>
        <p:nvCxnSpPr>
          <p:cNvPr id="105478" name="AutoShape 6"/>
          <p:cNvCxnSpPr>
            <a:stCxn id="105474" idx="3"/>
            <a:endCxn id="105505" idx="1"/>
          </p:cNvCxnSpPr>
          <p:nvPr/>
        </p:nvCxnSpPr>
        <p:spPr>
          <a:xfrm>
            <a:off x="1555750" y="4656138"/>
            <a:ext cx="238125" cy="893762"/>
          </a:xfrm>
          <a:prstGeom prst="straightConnector1">
            <a:avLst/>
          </a:prstGeom>
          <a:ln w="12700" cap="flat" cmpd="sng">
            <a:solidFill>
              <a:schemeClr val="tx1"/>
            </a:solidFill>
            <a:prstDash val="solid"/>
            <a:headEnd type="none" w="med" len="med"/>
            <a:tailEnd type="none" w="med" len="med"/>
          </a:ln>
        </p:spPr>
      </p:cxnSp>
      <p:cxnSp>
        <p:nvCxnSpPr>
          <p:cNvPr id="105479" name="AutoShape 7"/>
          <p:cNvCxnSpPr>
            <a:stCxn id="105474" idx="3"/>
            <a:endCxn id="105476" idx="1"/>
          </p:cNvCxnSpPr>
          <p:nvPr/>
        </p:nvCxnSpPr>
        <p:spPr>
          <a:xfrm>
            <a:off x="1555750" y="4656138"/>
            <a:ext cx="238125" cy="1725612"/>
          </a:xfrm>
          <a:prstGeom prst="straightConnector1">
            <a:avLst/>
          </a:prstGeom>
          <a:ln w="12700" cap="flat" cmpd="sng">
            <a:solidFill>
              <a:schemeClr val="tx1"/>
            </a:solidFill>
            <a:prstDash val="solid"/>
            <a:headEnd type="none" w="med" len="med"/>
            <a:tailEnd type="none" w="med" len="med"/>
          </a:ln>
        </p:spPr>
      </p:cxnSp>
      <p:cxnSp>
        <p:nvCxnSpPr>
          <p:cNvPr id="105480" name="AutoShape 8"/>
          <p:cNvCxnSpPr>
            <a:stCxn id="105475" idx="3"/>
            <a:endCxn id="105481" idx="1"/>
          </p:cNvCxnSpPr>
          <p:nvPr/>
        </p:nvCxnSpPr>
        <p:spPr>
          <a:xfrm flipV="1">
            <a:off x="2984500" y="1784350"/>
            <a:ext cx="292100" cy="739775"/>
          </a:xfrm>
          <a:prstGeom prst="straightConnector1">
            <a:avLst/>
          </a:prstGeom>
          <a:ln w="12700" cap="flat" cmpd="sng">
            <a:solidFill>
              <a:schemeClr val="tx1"/>
            </a:solidFill>
            <a:prstDash val="solid"/>
            <a:headEnd type="none" w="med" len="med"/>
            <a:tailEnd type="none" w="med" len="med"/>
          </a:ln>
        </p:spPr>
      </p:cxnSp>
      <p:sp>
        <p:nvSpPr>
          <p:cNvPr id="105481" name="Rectangle 9"/>
          <p:cNvSpPr/>
          <p:nvPr/>
        </p:nvSpPr>
        <p:spPr>
          <a:xfrm>
            <a:off x="3200400" y="1447800"/>
            <a:ext cx="2303463" cy="503238"/>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600" b="1" dirty="0">
                <a:latin typeface="幼圆" panose="02010509060101010101" pitchFamily="49" charset="-122"/>
                <a:ea typeface="黑体" panose="02010609060101010101" pitchFamily="2" charset="-122"/>
              </a:rPr>
              <a:t>机型少</a:t>
            </a:r>
            <a:endParaRPr lang="zh-CN" altLang="en-US" sz="1600" b="1" dirty="0">
              <a:latin typeface="幼圆" panose="02010509060101010101" pitchFamily="49" charset="-122"/>
              <a:ea typeface="黑体" panose="02010609060101010101" pitchFamily="2" charset="-122"/>
            </a:endParaRPr>
          </a:p>
        </p:txBody>
      </p:sp>
      <p:sp>
        <p:nvSpPr>
          <p:cNvPr id="105482" name="Rectangle 10"/>
          <p:cNvSpPr/>
          <p:nvPr/>
        </p:nvSpPr>
        <p:spPr>
          <a:xfrm>
            <a:off x="5795963" y="1074738"/>
            <a:ext cx="2819400" cy="458787"/>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受店铺空间的影响</a:t>
            </a:r>
            <a:endParaRPr lang="zh-CN" altLang="en-US" sz="1400" b="1" dirty="0">
              <a:latin typeface="幼圆" panose="02010509060101010101" pitchFamily="49" charset="-122"/>
              <a:ea typeface="黑体" panose="02010609060101010101" pitchFamily="2" charset="-122"/>
            </a:endParaRPr>
          </a:p>
        </p:txBody>
      </p:sp>
      <p:sp>
        <p:nvSpPr>
          <p:cNvPr id="105483" name="Rectangle 11"/>
          <p:cNvSpPr/>
          <p:nvPr/>
        </p:nvSpPr>
        <p:spPr>
          <a:xfrm>
            <a:off x="5795963" y="1609725"/>
            <a:ext cx="2819400" cy="4572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进货以大品牌为中心</a:t>
            </a:r>
            <a:endParaRPr lang="zh-CN" altLang="en-US" sz="1400" b="1" dirty="0">
              <a:latin typeface="幼圆" panose="02010509060101010101" pitchFamily="49" charset="-122"/>
              <a:ea typeface="黑体" panose="02010609060101010101" pitchFamily="2" charset="-122"/>
            </a:endParaRPr>
          </a:p>
        </p:txBody>
      </p:sp>
      <p:sp>
        <p:nvSpPr>
          <p:cNvPr id="105484" name="Rectangle 12"/>
          <p:cNvSpPr/>
          <p:nvPr/>
        </p:nvSpPr>
        <p:spPr>
          <a:xfrm>
            <a:off x="3200400" y="3665538"/>
            <a:ext cx="2303463" cy="503237"/>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600" b="1" dirty="0">
                <a:latin typeface="幼圆" panose="02010509060101010101" pitchFamily="49" charset="-122"/>
                <a:ea typeface="黑体" panose="02010609060101010101" pitchFamily="2" charset="-122"/>
              </a:rPr>
              <a:t>销售员的销售方法不好</a:t>
            </a:r>
            <a:endParaRPr lang="zh-CN" altLang="en-US" sz="1600" b="1" dirty="0">
              <a:latin typeface="幼圆" panose="02010509060101010101" pitchFamily="49" charset="-122"/>
              <a:ea typeface="黑体" panose="02010609060101010101" pitchFamily="2" charset="-122"/>
            </a:endParaRPr>
          </a:p>
        </p:txBody>
      </p:sp>
      <p:sp>
        <p:nvSpPr>
          <p:cNvPr id="105485" name="Rectangle 13"/>
          <p:cNvSpPr/>
          <p:nvPr/>
        </p:nvSpPr>
        <p:spPr>
          <a:xfrm>
            <a:off x="3200400" y="4473575"/>
            <a:ext cx="2303463" cy="4572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600" b="1" dirty="0">
                <a:latin typeface="幼圆" panose="02010509060101010101" pitchFamily="49" charset="-122"/>
                <a:ea typeface="黑体" panose="02010609060101010101" pitchFamily="2" charset="-122"/>
              </a:rPr>
              <a:t>促销活动不好</a:t>
            </a:r>
            <a:endParaRPr lang="zh-CN" altLang="en-US" sz="1600" b="1" dirty="0">
              <a:latin typeface="幼圆" panose="02010509060101010101" pitchFamily="49" charset="-122"/>
              <a:ea typeface="黑体" panose="02010609060101010101" pitchFamily="2" charset="-122"/>
            </a:endParaRPr>
          </a:p>
        </p:txBody>
      </p:sp>
      <p:cxnSp>
        <p:nvCxnSpPr>
          <p:cNvPr id="105486" name="AutoShape 14"/>
          <p:cNvCxnSpPr>
            <a:stCxn id="105503" idx="3"/>
            <a:endCxn id="105484" idx="1"/>
          </p:cNvCxnSpPr>
          <p:nvPr/>
        </p:nvCxnSpPr>
        <p:spPr>
          <a:xfrm flipV="1">
            <a:off x="2963863" y="4113213"/>
            <a:ext cx="312737" cy="55562"/>
          </a:xfrm>
          <a:prstGeom prst="straightConnector1">
            <a:avLst/>
          </a:prstGeom>
          <a:ln w="12700" cap="flat" cmpd="sng">
            <a:solidFill>
              <a:schemeClr val="tx1"/>
            </a:solidFill>
            <a:prstDash val="solid"/>
            <a:headEnd type="none" w="med" len="med"/>
            <a:tailEnd type="none" w="med" len="med"/>
          </a:ln>
        </p:spPr>
      </p:cxnSp>
      <p:cxnSp>
        <p:nvCxnSpPr>
          <p:cNvPr id="105487" name="AutoShape 15"/>
          <p:cNvCxnSpPr>
            <a:stCxn id="105503" idx="3"/>
            <a:endCxn id="105485" idx="1"/>
          </p:cNvCxnSpPr>
          <p:nvPr/>
        </p:nvCxnSpPr>
        <p:spPr>
          <a:xfrm>
            <a:off x="2963863" y="4168775"/>
            <a:ext cx="312737" cy="768350"/>
          </a:xfrm>
          <a:prstGeom prst="straightConnector1">
            <a:avLst/>
          </a:prstGeom>
          <a:ln w="12700" cap="flat" cmpd="sng">
            <a:solidFill>
              <a:schemeClr val="tx1"/>
            </a:solidFill>
            <a:prstDash val="solid"/>
            <a:headEnd type="none" w="med" len="med"/>
            <a:tailEnd type="none" w="med" len="med"/>
          </a:ln>
        </p:spPr>
      </p:cxnSp>
      <p:sp>
        <p:nvSpPr>
          <p:cNvPr id="105488" name="Rectangle 16"/>
          <p:cNvSpPr/>
          <p:nvPr/>
        </p:nvSpPr>
        <p:spPr>
          <a:xfrm>
            <a:off x="3276600" y="5876925"/>
            <a:ext cx="2305050" cy="4318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600" b="1" dirty="0">
                <a:latin typeface="幼圆" panose="02010509060101010101" pitchFamily="49" charset="-122"/>
                <a:ea typeface="黑体" panose="02010609060101010101" pitchFamily="2" charset="-122"/>
              </a:rPr>
              <a:t>价格高</a:t>
            </a:r>
            <a:endParaRPr lang="zh-CN" altLang="en-US" sz="1600" b="1" dirty="0">
              <a:latin typeface="幼圆" panose="02010509060101010101" pitchFamily="49" charset="-122"/>
              <a:ea typeface="黑体" panose="02010609060101010101" pitchFamily="2" charset="-122"/>
            </a:endParaRPr>
          </a:p>
        </p:txBody>
      </p:sp>
      <p:cxnSp>
        <p:nvCxnSpPr>
          <p:cNvPr id="105489" name="AutoShape 17"/>
          <p:cNvCxnSpPr>
            <a:stCxn id="105476" idx="3"/>
            <a:endCxn id="105488" idx="1"/>
          </p:cNvCxnSpPr>
          <p:nvPr/>
        </p:nvCxnSpPr>
        <p:spPr>
          <a:xfrm>
            <a:off x="2963863" y="6381750"/>
            <a:ext cx="390525" cy="15875"/>
          </a:xfrm>
          <a:prstGeom prst="straightConnector1">
            <a:avLst/>
          </a:prstGeom>
          <a:ln w="12700" cap="flat" cmpd="sng">
            <a:solidFill>
              <a:schemeClr val="tx1"/>
            </a:solidFill>
            <a:prstDash val="solid"/>
            <a:headEnd type="none" w="med" len="med"/>
            <a:tailEnd type="none" w="med" len="med"/>
          </a:ln>
        </p:spPr>
      </p:cxnSp>
      <p:sp>
        <p:nvSpPr>
          <p:cNvPr id="105490" name="Rectangle 18"/>
          <p:cNvSpPr/>
          <p:nvPr/>
        </p:nvSpPr>
        <p:spPr>
          <a:xfrm>
            <a:off x="5791200" y="5980113"/>
            <a:ext cx="2819400" cy="504825"/>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没有了解竞争对手的定价政策</a:t>
            </a:r>
            <a:endParaRPr lang="zh-CN" altLang="en-US" sz="1400" b="1" dirty="0">
              <a:latin typeface="幼圆" panose="02010509060101010101" pitchFamily="49" charset="-122"/>
              <a:ea typeface="黑体" panose="02010609060101010101" pitchFamily="2" charset="-122"/>
            </a:endParaRPr>
          </a:p>
        </p:txBody>
      </p:sp>
      <p:cxnSp>
        <p:nvCxnSpPr>
          <p:cNvPr id="105491" name="AutoShape 19"/>
          <p:cNvCxnSpPr>
            <a:stCxn id="105481" idx="3"/>
            <a:endCxn id="105482" idx="1"/>
          </p:cNvCxnSpPr>
          <p:nvPr/>
        </p:nvCxnSpPr>
        <p:spPr>
          <a:xfrm flipV="1">
            <a:off x="5634038" y="1370013"/>
            <a:ext cx="300037" cy="414337"/>
          </a:xfrm>
          <a:prstGeom prst="straightConnector1">
            <a:avLst/>
          </a:prstGeom>
          <a:ln w="12700" cap="flat" cmpd="sng">
            <a:solidFill>
              <a:schemeClr val="tx1"/>
            </a:solidFill>
            <a:prstDash val="solid"/>
            <a:headEnd type="none" w="med" len="med"/>
            <a:tailEnd type="none" w="med" len="med"/>
          </a:ln>
        </p:spPr>
      </p:cxnSp>
      <p:cxnSp>
        <p:nvCxnSpPr>
          <p:cNvPr id="105492" name="AutoShape 20"/>
          <p:cNvCxnSpPr>
            <a:stCxn id="105481" idx="3"/>
            <a:endCxn id="105483" idx="1"/>
          </p:cNvCxnSpPr>
          <p:nvPr/>
        </p:nvCxnSpPr>
        <p:spPr>
          <a:xfrm>
            <a:off x="5634038" y="1784350"/>
            <a:ext cx="300037" cy="146050"/>
          </a:xfrm>
          <a:prstGeom prst="straightConnector1">
            <a:avLst/>
          </a:prstGeom>
          <a:ln w="12700" cap="flat" cmpd="sng">
            <a:solidFill>
              <a:schemeClr val="tx1"/>
            </a:solidFill>
            <a:prstDash val="solid"/>
            <a:headEnd type="none" w="med" len="med"/>
            <a:tailEnd type="none" w="med" len="med"/>
          </a:ln>
        </p:spPr>
      </p:cxnSp>
      <p:cxnSp>
        <p:nvCxnSpPr>
          <p:cNvPr id="105493" name="AutoShape 21"/>
          <p:cNvCxnSpPr>
            <a:stCxn id="105488" idx="3"/>
            <a:endCxn id="105490" idx="1"/>
          </p:cNvCxnSpPr>
          <p:nvPr/>
        </p:nvCxnSpPr>
        <p:spPr>
          <a:xfrm>
            <a:off x="5715000" y="6397625"/>
            <a:ext cx="214313" cy="146050"/>
          </a:xfrm>
          <a:prstGeom prst="straightConnector1">
            <a:avLst/>
          </a:prstGeom>
          <a:ln w="12700" cap="flat" cmpd="sng">
            <a:solidFill>
              <a:schemeClr val="tx1"/>
            </a:solidFill>
            <a:prstDash val="solid"/>
            <a:headEnd type="none" w="med" len="med"/>
            <a:tailEnd type="none" w="med" len="med"/>
          </a:ln>
        </p:spPr>
      </p:cxnSp>
      <p:sp>
        <p:nvSpPr>
          <p:cNvPr id="105494" name="Rectangle 22"/>
          <p:cNvSpPr/>
          <p:nvPr/>
        </p:nvSpPr>
        <p:spPr>
          <a:xfrm>
            <a:off x="1266825" y="549275"/>
            <a:ext cx="3235325" cy="569913"/>
          </a:xfrm>
          <a:prstGeom prst="rect">
            <a:avLst/>
          </a:prstGeom>
          <a:noFill/>
          <a:ln w="9525">
            <a:noFill/>
          </a:ln>
        </p:spPr>
        <p:txBody>
          <a:bodyPr lIns="91432" tIns="45716" rIns="91432" bIns="45716" anchor="b" anchorCtr="0"/>
          <a:p>
            <a:pPr algn="ctr"/>
            <a:r>
              <a:rPr lang="zh-CN" altLang="en-US" sz="35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rPr>
              <a:t>解说</a:t>
            </a:r>
            <a:r>
              <a:rPr lang="zh-CN" altLang="en-US" sz="24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rPr>
              <a:t>（解答例）</a:t>
            </a:r>
            <a:endParaRPr lang="zh-CN" altLang="en-US" sz="24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105495" name="Rectangle 23"/>
          <p:cNvSpPr/>
          <p:nvPr/>
        </p:nvSpPr>
        <p:spPr>
          <a:xfrm>
            <a:off x="5791200" y="2136775"/>
            <a:ext cx="2819400" cy="4572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黑体" panose="02010609060101010101" pitchFamily="2" charset="-122"/>
                <a:ea typeface="黑体" panose="02010609060101010101" pitchFamily="2" charset="-122"/>
              </a:rPr>
              <a:t>新品上货慢</a:t>
            </a:r>
            <a:r>
              <a:rPr lang="en-US" altLang="zh-CN" sz="1400" b="1">
                <a:latin typeface="黑体" panose="02010609060101010101" pitchFamily="2" charset="-122"/>
                <a:ea typeface="黑体" panose="02010609060101010101" pitchFamily="2" charset="-122"/>
              </a:rPr>
              <a:t>,</a:t>
            </a:r>
            <a:r>
              <a:rPr lang="zh-CN" altLang="en-US" sz="1400" b="1" dirty="0">
                <a:latin typeface="黑体" panose="02010609060101010101" pitchFamily="2" charset="-122"/>
                <a:ea typeface="黑体" panose="02010609060101010101" pitchFamily="2" charset="-122"/>
              </a:rPr>
              <a:t>跟不上潮流</a:t>
            </a:r>
            <a:endParaRPr lang="zh-CN" altLang="en-US" sz="1400" b="1" dirty="0">
              <a:latin typeface="黑体" panose="02010609060101010101" pitchFamily="2" charset="-122"/>
              <a:ea typeface="黑体" panose="02010609060101010101" pitchFamily="2" charset="-122"/>
            </a:endParaRPr>
          </a:p>
        </p:txBody>
      </p:sp>
      <p:cxnSp>
        <p:nvCxnSpPr>
          <p:cNvPr id="105496" name="AutoShape 24"/>
          <p:cNvCxnSpPr>
            <a:stCxn id="105500" idx="3"/>
            <a:endCxn id="105495" idx="1"/>
          </p:cNvCxnSpPr>
          <p:nvPr/>
        </p:nvCxnSpPr>
        <p:spPr>
          <a:xfrm flipV="1">
            <a:off x="5616575" y="2484438"/>
            <a:ext cx="312738" cy="268287"/>
          </a:xfrm>
          <a:prstGeom prst="straightConnector1">
            <a:avLst/>
          </a:prstGeom>
          <a:ln w="12700" cap="flat" cmpd="sng">
            <a:solidFill>
              <a:schemeClr val="tx1"/>
            </a:solidFill>
            <a:prstDash val="solid"/>
            <a:headEnd type="none" w="med" len="med"/>
            <a:tailEnd type="none" w="med" len="med"/>
          </a:ln>
        </p:spPr>
      </p:cxnSp>
      <p:sp>
        <p:nvSpPr>
          <p:cNvPr id="105497" name="Rectangle 25"/>
          <p:cNvSpPr/>
          <p:nvPr/>
        </p:nvSpPr>
        <p:spPr>
          <a:xfrm>
            <a:off x="5795963" y="3708400"/>
            <a:ext cx="2819400" cy="4318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宣传的要点不符合顾客需求</a:t>
            </a:r>
            <a:endParaRPr lang="zh-CN" altLang="en-US" sz="1400" b="1" dirty="0">
              <a:latin typeface="幼圆" panose="02010509060101010101" pitchFamily="49" charset="-122"/>
              <a:ea typeface="黑体" panose="02010609060101010101" pitchFamily="2" charset="-122"/>
            </a:endParaRPr>
          </a:p>
        </p:txBody>
      </p:sp>
      <p:cxnSp>
        <p:nvCxnSpPr>
          <p:cNvPr id="105498" name="AutoShape 26"/>
          <p:cNvCxnSpPr>
            <a:stCxn id="105484" idx="3"/>
            <a:endCxn id="105497" idx="1"/>
          </p:cNvCxnSpPr>
          <p:nvPr/>
        </p:nvCxnSpPr>
        <p:spPr>
          <a:xfrm>
            <a:off x="5634038" y="4113213"/>
            <a:ext cx="300037" cy="7937"/>
          </a:xfrm>
          <a:prstGeom prst="straightConnector1">
            <a:avLst/>
          </a:prstGeom>
          <a:ln w="12700" cap="flat" cmpd="sng">
            <a:solidFill>
              <a:schemeClr val="tx1"/>
            </a:solidFill>
            <a:prstDash val="solid"/>
            <a:headEnd type="none" w="med" len="med"/>
            <a:tailEnd type="none" w="med" len="med"/>
          </a:ln>
        </p:spPr>
      </p:cxnSp>
      <p:cxnSp>
        <p:nvCxnSpPr>
          <p:cNvPr id="105499" name="AutoShape 27"/>
          <p:cNvCxnSpPr>
            <a:stCxn id="105475" idx="3"/>
            <a:endCxn id="105500" idx="1"/>
          </p:cNvCxnSpPr>
          <p:nvPr/>
        </p:nvCxnSpPr>
        <p:spPr>
          <a:xfrm>
            <a:off x="2984500" y="2524125"/>
            <a:ext cx="277813" cy="228600"/>
          </a:xfrm>
          <a:prstGeom prst="straightConnector1">
            <a:avLst/>
          </a:prstGeom>
          <a:ln w="12700" cap="flat" cmpd="sng">
            <a:solidFill>
              <a:schemeClr val="tx1"/>
            </a:solidFill>
            <a:prstDash val="solid"/>
            <a:headEnd type="none" w="med" len="med"/>
            <a:tailEnd type="none" w="med" len="med"/>
          </a:ln>
        </p:spPr>
      </p:cxnSp>
      <p:sp>
        <p:nvSpPr>
          <p:cNvPr id="105500" name="Rectangle 28"/>
          <p:cNvSpPr/>
          <p:nvPr/>
        </p:nvSpPr>
        <p:spPr>
          <a:xfrm>
            <a:off x="3186113" y="2370138"/>
            <a:ext cx="2300287" cy="503237"/>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600" b="1" dirty="0">
                <a:latin typeface="Tahoma" panose="020B0604030504040204" pitchFamily="34" charset="0"/>
                <a:ea typeface="黑体" panose="02010609060101010101" pitchFamily="2" charset="-122"/>
              </a:rPr>
              <a:t>市场上畅销的机型没有在柜台里摆着</a:t>
            </a:r>
            <a:endParaRPr lang="zh-CN" altLang="en-US" sz="1600" b="1" dirty="0">
              <a:latin typeface="Tahoma" panose="020B0604030504040204" pitchFamily="34" charset="0"/>
              <a:ea typeface="黑体" panose="02010609060101010101" pitchFamily="2" charset="-122"/>
            </a:endParaRPr>
          </a:p>
        </p:txBody>
      </p:sp>
      <p:cxnSp>
        <p:nvCxnSpPr>
          <p:cNvPr id="105501" name="AutoShape 29"/>
          <p:cNvCxnSpPr>
            <a:stCxn id="105500" idx="3"/>
            <a:endCxn id="105502" idx="1"/>
          </p:cNvCxnSpPr>
          <p:nvPr/>
        </p:nvCxnSpPr>
        <p:spPr>
          <a:xfrm>
            <a:off x="5616575" y="2752725"/>
            <a:ext cx="312738" cy="311150"/>
          </a:xfrm>
          <a:prstGeom prst="straightConnector1">
            <a:avLst/>
          </a:prstGeom>
          <a:ln w="12700" cap="flat" cmpd="sng">
            <a:solidFill>
              <a:schemeClr val="tx1"/>
            </a:solidFill>
            <a:prstDash val="solid"/>
            <a:headEnd type="none" w="med" len="med"/>
            <a:tailEnd type="none" w="med" len="med"/>
          </a:ln>
        </p:spPr>
      </p:cxnSp>
      <p:sp>
        <p:nvSpPr>
          <p:cNvPr id="105502" name="Rectangle 30"/>
          <p:cNvSpPr/>
          <p:nvPr/>
        </p:nvSpPr>
        <p:spPr>
          <a:xfrm>
            <a:off x="5791200" y="2689225"/>
            <a:ext cx="2819400" cy="4572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畅销机型断货</a:t>
            </a:r>
            <a:endParaRPr lang="zh-CN" altLang="en-US" sz="1400" b="1" dirty="0">
              <a:latin typeface="幼圆" panose="02010509060101010101" pitchFamily="49" charset="-122"/>
              <a:ea typeface="黑体" panose="02010609060101010101" pitchFamily="2" charset="-122"/>
            </a:endParaRPr>
          </a:p>
        </p:txBody>
      </p:sp>
      <p:sp>
        <p:nvSpPr>
          <p:cNvPr id="105503" name="Rectangle 31"/>
          <p:cNvSpPr/>
          <p:nvPr/>
        </p:nvSpPr>
        <p:spPr>
          <a:xfrm>
            <a:off x="1752600" y="3513138"/>
            <a:ext cx="1143000" cy="9144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algn="ctr" defTabSz="762000">
              <a:spcBef>
                <a:spcPct val="50000"/>
              </a:spcBef>
            </a:pPr>
            <a:r>
              <a:rPr lang="zh-CN" altLang="en-US" sz="1600" b="1" dirty="0">
                <a:latin typeface="幼圆" panose="02010509060101010101" pitchFamily="49" charset="-122"/>
                <a:ea typeface="黑体" panose="02010609060101010101" pitchFamily="2" charset="-122"/>
              </a:rPr>
              <a:t>销售</a:t>
            </a:r>
            <a:endParaRPr lang="zh-CN" altLang="en-US" sz="1600" b="1" dirty="0">
              <a:latin typeface="幼圆" panose="02010509060101010101" pitchFamily="49" charset="-122"/>
              <a:ea typeface="黑体" panose="02010609060101010101" pitchFamily="2" charset="-122"/>
            </a:endParaRPr>
          </a:p>
          <a:p>
            <a:pPr algn="ctr" defTabSz="762000">
              <a:spcBef>
                <a:spcPct val="50000"/>
              </a:spcBef>
            </a:pPr>
            <a:r>
              <a:rPr lang="zh-CN" altLang="en-US" sz="1600" b="1" dirty="0">
                <a:latin typeface="幼圆" panose="02010509060101010101" pitchFamily="49" charset="-122"/>
                <a:ea typeface="黑体" panose="02010609060101010101" pitchFamily="2" charset="-122"/>
              </a:rPr>
              <a:t>不恰当</a:t>
            </a:r>
            <a:endParaRPr lang="zh-CN" altLang="en-US" sz="1600" b="1" dirty="0">
              <a:latin typeface="幼圆" panose="02010509060101010101" pitchFamily="49" charset="-122"/>
              <a:ea typeface="黑体" panose="02010609060101010101" pitchFamily="2" charset="-122"/>
            </a:endParaRPr>
          </a:p>
        </p:txBody>
      </p:sp>
      <p:cxnSp>
        <p:nvCxnSpPr>
          <p:cNvPr id="105504" name="AutoShape 32"/>
          <p:cNvCxnSpPr>
            <a:stCxn id="105474" idx="3"/>
            <a:endCxn id="105503" idx="1"/>
          </p:cNvCxnSpPr>
          <p:nvPr/>
        </p:nvCxnSpPr>
        <p:spPr>
          <a:xfrm flipV="1">
            <a:off x="1555750" y="4168775"/>
            <a:ext cx="238125" cy="487363"/>
          </a:xfrm>
          <a:prstGeom prst="straightConnector1">
            <a:avLst/>
          </a:prstGeom>
          <a:ln w="12700" cap="flat" cmpd="sng">
            <a:solidFill>
              <a:schemeClr val="tx1"/>
            </a:solidFill>
            <a:prstDash val="solid"/>
            <a:headEnd type="none" w="med" len="med"/>
            <a:tailEnd type="none" w="med" len="med"/>
          </a:ln>
        </p:spPr>
      </p:cxnSp>
      <p:sp>
        <p:nvSpPr>
          <p:cNvPr id="105505" name="Rectangle 33"/>
          <p:cNvSpPr/>
          <p:nvPr/>
        </p:nvSpPr>
        <p:spPr>
          <a:xfrm>
            <a:off x="1752600" y="4941888"/>
            <a:ext cx="1143000" cy="6858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algn="ctr" defTabSz="762000">
              <a:spcBef>
                <a:spcPct val="50000"/>
              </a:spcBef>
            </a:pPr>
            <a:r>
              <a:rPr lang="zh-CN" altLang="en-US" sz="1600" b="1" dirty="0">
                <a:latin typeface="幼圆" panose="02010509060101010101" pitchFamily="49" charset="-122"/>
                <a:ea typeface="黑体" panose="02010609060101010101" pitchFamily="2" charset="-122"/>
              </a:rPr>
              <a:t>店铺不好</a:t>
            </a:r>
            <a:endParaRPr lang="zh-CN" altLang="en-US" sz="1600" b="1" dirty="0">
              <a:latin typeface="幼圆" panose="02010509060101010101" pitchFamily="49" charset="-122"/>
              <a:ea typeface="黑体" panose="02010609060101010101" pitchFamily="2" charset="-122"/>
            </a:endParaRPr>
          </a:p>
        </p:txBody>
      </p:sp>
      <p:cxnSp>
        <p:nvCxnSpPr>
          <p:cNvPr id="105506" name="AutoShape 34"/>
          <p:cNvCxnSpPr>
            <a:stCxn id="105485" idx="3"/>
            <a:endCxn id="105509" idx="1"/>
          </p:cNvCxnSpPr>
          <p:nvPr/>
        </p:nvCxnSpPr>
        <p:spPr>
          <a:xfrm>
            <a:off x="5634038" y="4937125"/>
            <a:ext cx="295275" cy="373063"/>
          </a:xfrm>
          <a:prstGeom prst="straightConnector1">
            <a:avLst/>
          </a:prstGeom>
          <a:ln w="12700" cap="flat" cmpd="sng">
            <a:solidFill>
              <a:schemeClr val="tx1"/>
            </a:solidFill>
            <a:prstDash val="solid"/>
            <a:headEnd type="none" w="med" len="med"/>
            <a:tailEnd type="none" w="med" len="med"/>
          </a:ln>
        </p:spPr>
      </p:cxnSp>
      <p:sp>
        <p:nvSpPr>
          <p:cNvPr id="105507" name="Rectangle 35"/>
          <p:cNvSpPr/>
          <p:nvPr/>
        </p:nvSpPr>
        <p:spPr>
          <a:xfrm>
            <a:off x="5791200" y="4318000"/>
            <a:ext cx="2819400" cy="4318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次数少</a:t>
            </a:r>
            <a:endParaRPr lang="zh-CN" altLang="en-US" sz="1400" b="1" dirty="0">
              <a:latin typeface="幼圆" panose="02010509060101010101" pitchFamily="49" charset="-122"/>
              <a:ea typeface="黑体" panose="02010609060101010101" pitchFamily="2" charset="-122"/>
            </a:endParaRPr>
          </a:p>
        </p:txBody>
      </p:sp>
      <p:cxnSp>
        <p:nvCxnSpPr>
          <p:cNvPr id="105508" name="AutoShape 36"/>
          <p:cNvCxnSpPr>
            <a:stCxn id="105485" idx="3"/>
            <a:endCxn id="105507" idx="1"/>
          </p:cNvCxnSpPr>
          <p:nvPr/>
        </p:nvCxnSpPr>
        <p:spPr>
          <a:xfrm flipV="1">
            <a:off x="5634038" y="4760913"/>
            <a:ext cx="295275" cy="176212"/>
          </a:xfrm>
          <a:prstGeom prst="straightConnector1">
            <a:avLst/>
          </a:prstGeom>
          <a:ln w="12700" cap="flat" cmpd="sng">
            <a:solidFill>
              <a:schemeClr val="tx1"/>
            </a:solidFill>
            <a:prstDash val="solid"/>
            <a:headEnd type="none" w="med" len="med"/>
            <a:tailEnd type="none" w="med" len="med"/>
          </a:ln>
        </p:spPr>
      </p:cxnSp>
      <p:sp>
        <p:nvSpPr>
          <p:cNvPr id="105509" name="Rectangle 37"/>
          <p:cNvSpPr/>
          <p:nvPr/>
        </p:nvSpPr>
        <p:spPr>
          <a:xfrm>
            <a:off x="5791200" y="4818063"/>
            <a:ext cx="2819400" cy="47625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内容不合顾客需求</a:t>
            </a:r>
            <a:endParaRPr lang="zh-CN" altLang="en-US" sz="1400" b="1" dirty="0">
              <a:latin typeface="幼圆" panose="02010509060101010101" pitchFamily="49" charset="-122"/>
              <a:ea typeface="黑体" panose="02010609060101010101" pitchFamily="2" charset="-122"/>
            </a:endParaRPr>
          </a:p>
        </p:txBody>
      </p:sp>
      <p:sp>
        <p:nvSpPr>
          <p:cNvPr id="105510" name="Rectangle 38"/>
          <p:cNvSpPr/>
          <p:nvPr/>
        </p:nvSpPr>
        <p:spPr>
          <a:xfrm>
            <a:off x="5791200" y="3208338"/>
            <a:ext cx="2819400" cy="45720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接待礼仪不好</a:t>
            </a:r>
            <a:endParaRPr lang="zh-CN" altLang="en-US" sz="1400" b="1" dirty="0">
              <a:latin typeface="幼圆" panose="02010509060101010101" pitchFamily="49" charset="-122"/>
              <a:ea typeface="黑体" panose="02010609060101010101" pitchFamily="2" charset="-122"/>
            </a:endParaRPr>
          </a:p>
        </p:txBody>
      </p:sp>
      <p:cxnSp>
        <p:nvCxnSpPr>
          <p:cNvPr id="105511" name="AutoShape 39"/>
          <p:cNvCxnSpPr>
            <a:stCxn id="105484" idx="3"/>
            <a:endCxn id="105510" idx="1"/>
          </p:cNvCxnSpPr>
          <p:nvPr/>
        </p:nvCxnSpPr>
        <p:spPr>
          <a:xfrm flipV="1">
            <a:off x="5634038" y="3608388"/>
            <a:ext cx="295275" cy="504825"/>
          </a:xfrm>
          <a:prstGeom prst="straightConnector1">
            <a:avLst/>
          </a:prstGeom>
          <a:ln w="12700" cap="flat" cmpd="sng">
            <a:solidFill>
              <a:schemeClr val="tx1"/>
            </a:solidFill>
            <a:prstDash val="solid"/>
            <a:headEnd type="none" w="med" len="med"/>
            <a:tailEnd type="none" w="med" len="med"/>
          </a:ln>
        </p:spPr>
      </p:cxnSp>
      <p:sp>
        <p:nvSpPr>
          <p:cNvPr id="105512" name="Rectangle 40"/>
          <p:cNvSpPr/>
          <p:nvPr/>
        </p:nvSpPr>
        <p:spPr>
          <a:xfrm>
            <a:off x="5795963" y="5445125"/>
            <a:ext cx="2819400" cy="476250"/>
          </a:xfrm>
          <a:prstGeom prst="rect">
            <a:avLst/>
          </a:prstGeom>
          <a:noFill/>
          <a:ln w="12700" cap="flat" cmpd="sng">
            <a:solidFill>
              <a:schemeClr val="tx1"/>
            </a:solidFill>
            <a:prstDash val="solid"/>
            <a:miter/>
            <a:headEnd type="none" w="med" len="med"/>
            <a:tailEnd type="none" w="med" len="med"/>
          </a:ln>
        </p:spPr>
        <p:txBody>
          <a:bodyPr lIns="89992" tIns="46796" rIns="89992" bIns="46796" anchor="ctr" anchorCtr="0"/>
          <a:p>
            <a:pPr defTabSz="762000">
              <a:spcBef>
                <a:spcPct val="50000"/>
              </a:spcBef>
            </a:pPr>
            <a:r>
              <a:rPr lang="zh-CN" altLang="en-US" sz="1400" b="1" dirty="0">
                <a:latin typeface="幼圆" panose="02010509060101010101" pitchFamily="49" charset="-122"/>
                <a:ea typeface="黑体" panose="02010609060101010101" pitchFamily="2" charset="-122"/>
              </a:rPr>
              <a:t>进价高</a:t>
            </a:r>
            <a:endParaRPr lang="zh-CN" altLang="en-US" sz="1400" b="1" dirty="0">
              <a:latin typeface="幼圆" panose="02010509060101010101" pitchFamily="49" charset="-122"/>
              <a:ea typeface="黑体" panose="02010609060101010101" pitchFamily="2" charset="-122"/>
            </a:endParaRPr>
          </a:p>
        </p:txBody>
      </p:sp>
      <p:cxnSp>
        <p:nvCxnSpPr>
          <p:cNvPr id="105513" name="AutoShape 41"/>
          <p:cNvCxnSpPr>
            <a:stCxn id="105488" idx="3"/>
            <a:endCxn id="105512" idx="1"/>
          </p:cNvCxnSpPr>
          <p:nvPr/>
        </p:nvCxnSpPr>
        <p:spPr>
          <a:xfrm flipV="1">
            <a:off x="5715000" y="5967413"/>
            <a:ext cx="219075" cy="430212"/>
          </a:xfrm>
          <a:prstGeom prst="straightConnector1">
            <a:avLst/>
          </a:prstGeom>
          <a:ln w="9525" cap="flat" cmpd="sng">
            <a:solidFill>
              <a:schemeClr val="tx1"/>
            </a:solidFill>
            <a:prstDash val="solid"/>
            <a:headEnd type="none" w="med" len="med"/>
            <a:tailEnd type="none" w="med" len="med"/>
          </a:ln>
        </p:spPr>
      </p:cxnSp>
      <p:sp>
        <p:nvSpPr>
          <p:cNvPr id="105514" name="Line 42"/>
          <p:cNvSpPr/>
          <p:nvPr/>
        </p:nvSpPr>
        <p:spPr>
          <a:xfrm flipV="1">
            <a:off x="5795963" y="1052513"/>
            <a:ext cx="2819400" cy="457200"/>
          </a:xfrm>
          <a:prstGeom prst="line">
            <a:avLst/>
          </a:prstGeom>
          <a:ln w="28575" cap="flat" cmpd="sng">
            <a:solidFill>
              <a:schemeClr val="hlink"/>
            </a:solidFill>
            <a:prstDash val="solid"/>
            <a:headEnd type="none" w="med" len="med"/>
            <a:tailEnd type="none" w="med" len="med"/>
          </a:ln>
        </p:spPr>
      </p:sp>
      <p:sp>
        <p:nvSpPr>
          <p:cNvPr id="105515" name="Line 43"/>
          <p:cNvSpPr/>
          <p:nvPr/>
        </p:nvSpPr>
        <p:spPr>
          <a:xfrm flipV="1">
            <a:off x="5795963" y="1628775"/>
            <a:ext cx="2819400" cy="457200"/>
          </a:xfrm>
          <a:prstGeom prst="line">
            <a:avLst/>
          </a:prstGeom>
          <a:ln w="28575" cap="flat" cmpd="sng">
            <a:solidFill>
              <a:schemeClr val="hlink"/>
            </a:solidFill>
            <a:prstDash val="solid"/>
            <a:headEnd type="none" w="med" len="med"/>
            <a:tailEnd type="none" w="med" len="med"/>
          </a:ln>
        </p:spPr>
      </p:sp>
      <p:sp>
        <p:nvSpPr>
          <p:cNvPr id="105516" name="Line 44"/>
          <p:cNvSpPr/>
          <p:nvPr/>
        </p:nvSpPr>
        <p:spPr>
          <a:xfrm flipV="1">
            <a:off x="5795963" y="3213100"/>
            <a:ext cx="2819400" cy="457200"/>
          </a:xfrm>
          <a:prstGeom prst="line">
            <a:avLst/>
          </a:prstGeom>
          <a:ln w="28575" cap="flat" cmpd="sng">
            <a:solidFill>
              <a:schemeClr val="hlink"/>
            </a:solidFill>
            <a:prstDash val="solid"/>
            <a:headEnd type="none" w="med" len="med"/>
            <a:tailEnd type="none" w="med" len="med"/>
          </a:ln>
        </p:spPr>
      </p:sp>
      <p:sp>
        <p:nvSpPr>
          <p:cNvPr id="105517" name="Line 45"/>
          <p:cNvSpPr/>
          <p:nvPr/>
        </p:nvSpPr>
        <p:spPr>
          <a:xfrm flipV="1">
            <a:off x="5795963" y="3716338"/>
            <a:ext cx="2819400" cy="457200"/>
          </a:xfrm>
          <a:prstGeom prst="line">
            <a:avLst/>
          </a:prstGeom>
          <a:ln w="28575" cap="flat" cmpd="sng">
            <a:solidFill>
              <a:schemeClr val="hlink"/>
            </a:solidFill>
            <a:prstDash val="solid"/>
            <a:headEnd type="none" w="med" len="med"/>
            <a:tailEnd type="none" w="med" len="med"/>
          </a:ln>
        </p:spPr>
      </p:sp>
      <p:sp>
        <p:nvSpPr>
          <p:cNvPr id="105518" name="Line 46"/>
          <p:cNvSpPr/>
          <p:nvPr/>
        </p:nvSpPr>
        <p:spPr>
          <a:xfrm flipV="1">
            <a:off x="5795963" y="4292600"/>
            <a:ext cx="2819400" cy="457200"/>
          </a:xfrm>
          <a:prstGeom prst="line">
            <a:avLst/>
          </a:prstGeom>
          <a:ln w="28575" cap="flat" cmpd="sng">
            <a:solidFill>
              <a:schemeClr val="hlink"/>
            </a:solidFill>
            <a:prstDash val="solid"/>
            <a:headEnd type="none" w="med" len="med"/>
            <a:tailEnd type="none" w="med" len="med"/>
          </a:ln>
        </p:spPr>
      </p:sp>
      <p:sp>
        <p:nvSpPr>
          <p:cNvPr id="105519" name="Line 47"/>
          <p:cNvSpPr/>
          <p:nvPr/>
        </p:nvSpPr>
        <p:spPr>
          <a:xfrm flipV="1">
            <a:off x="5795963" y="4797425"/>
            <a:ext cx="2819400" cy="457200"/>
          </a:xfrm>
          <a:prstGeom prst="line">
            <a:avLst/>
          </a:prstGeom>
          <a:ln w="28575" cap="flat" cmpd="sng">
            <a:solidFill>
              <a:schemeClr val="hlink"/>
            </a:solidFill>
            <a:prstDash val="solid"/>
            <a:headEnd type="none" w="med" len="med"/>
            <a:tailEnd type="none" w="med" len="med"/>
          </a:ln>
        </p:spPr>
      </p:sp>
      <p:sp>
        <p:nvSpPr>
          <p:cNvPr id="105520" name="Line 48"/>
          <p:cNvSpPr/>
          <p:nvPr/>
        </p:nvSpPr>
        <p:spPr>
          <a:xfrm flipV="1">
            <a:off x="5795963" y="5445125"/>
            <a:ext cx="2819400" cy="457200"/>
          </a:xfrm>
          <a:prstGeom prst="line">
            <a:avLst/>
          </a:prstGeom>
          <a:ln w="28575" cap="flat" cmpd="sng">
            <a:solidFill>
              <a:schemeClr val="hlink"/>
            </a:solidFill>
            <a:prstDash val="solid"/>
            <a:headEnd type="none" w="med" len="med"/>
            <a:tailEnd type="none" w="med" len="med"/>
          </a:ln>
        </p:spPr>
      </p:sp>
      <p:sp>
        <p:nvSpPr>
          <p:cNvPr id="105521" name="Line 49"/>
          <p:cNvSpPr/>
          <p:nvPr/>
        </p:nvSpPr>
        <p:spPr>
          <a:xfrm flipV="1">
            <a:off x="5795963" y="6021388"/>
            <a:ext cx="2819400" cy="457200"/>
          </a:xfrm>
          <a:prstGeom prst="line">
            <a:avLst/>
          </a:prstGeom>
          <a:ln w="28575" cap="flat" cmpd="sng">
            <a:solidFill>
              <a:schemeClr val="hlink"/>
            </a:solidFill>
            <a:prstDash val="solid"/>
            <a:headEnd type="none" w="med" len="med"/>
            <a:tailEnd type="none" w="med" len="med"/>
          </a:ln>
        </p:spPr>
      </p:sp>
      <p:sp>
        <p:nvSpPr>
          <p:cNvPr id="105522" name="Text Box 50"/>
          <p:cNvSpPr txBox="1"/>
          <p:nvPr/>
        </p:nvSpPr>
        <p:spPr>
          <a:xfrm>
            <a:off x="0" y="0"/>
            <a:ext cx="1254125" cy="365125"/>
          </a:xfrm>
          <a:prstGeom prst="rect">
            <a:avLst/>
          </a:prstGeom>
          <a:noFill/>
          <a:ln w="9525">
            <a:noFill/>
          </a:ln>
        </p:spPr>
        <p:txBody>
          <a:bodyPr wrap="none" lIns="91432" tIns="45716" rIns="91432" bIns="45716">
            <a:spAutoFit/>
          </a:bodyPr>
          <a:p>
            <a:r>
              <a:rPr lang="zh-CN" altLang="en-US" b="1" dirty="0">
                <a:latin typeface="黑体" panose="02010609060101010101" pitchFamily="2" charset="-122"/>
                <a:ea typeface="黑体" panose="02010609060101010101" pitchFamily="2" charset="-122"/>
              </a:rPr>
              <a:t>追加练习</a:t>
            </a:r>
            <a:r>
              <a:rPr lang="en-US" altLang="zh-CN" b="1">
                <a:latin typeface="黑体" panose="02010609060101010101" pitchFamily="2" charset="-122"/>
                <a:ea typeface="黑体" panose="02010609060101010101" pitchFamily="2" charset="-122"/>
              </a:rPr>
              <a:t>4</a:t>
            </a:r>
            <a:endParaRPr lang="en-US" altLang="zh-CN" b="1">
              <a:latin typeface="黑体" panose="02010609060101010101" pitchFamily="2" charset="-122"/>
              <a:ea typeface="黑体" panose="02010609060101010101" pitchFamily="2"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06498" name="Rectangle 2"/>
          <p:cNvSpPr/>
          <p:nvPr/>
        </p:nvSpPr>
        <p:spPr>
          <a:xfrm>
            <a:off x="1254125" y="-296862"/>
            <a:ext cx="8116888" cy="1455737"/>
          </a:xfrm>
          <a:prstGeom prst="rect">
            <a:avLst/>
          </a:prstGeom>
          <a:noFill/>
          <a:ln w="9525">
            <a:noFill/>
          </a:ln>
        </p:spPr>
        <p:txBody>
          <a:bodyPr lIns="91432" tIns="45716" rIns="91432" bIns="45716" anchor="b" anchorCtr="0"/>
          <a:p>
            <a:pPr algn="ctr"/>
            <a:r>
              <a:rPr lang="zh-CN" altLang="en-US" sz="3200" b="1" dirty="0">
                <a:solidFill>
                  <a:schemeClr val="tx2"/>
                </a:solidFill>
                <a:latin typeface="Arial" panose="020B0604020202020204" pitchFamily="34" charset="0"/>
                <a:ea typeface="黑体" panose="02010609060101010101" pitchFamily="2" charset="-122"/>
              </a:rPr>
              <a:t>解说</a:t>
            </a:r>
            <a:r>
              <a:rPr lang="ja-JP" altLang="en-US" sz="2400" b="1" dirty="0">
                <a:solidFill>
                  <a:schemeClr val="tx2"/>
                </a:solidFill>
                <a:latin typeface="Arial" panose="020B0604020202020204" pitchFamily="34" charset="0"/>
                <a:ea typeface="黑体" panose="02010609060101010101" pitchFamily="2" charset="-122"/>
              </a:rPr>
              <a:t>（</a:t>
            </a:r>
            <a:r>
              <a:rPr lang="zh-CN" altLang="en-US" sz="2400" b="1" dirty="0">
                <a:solidFill>
                  <a:schemeClr val="tx2"/>
                </a:solidFill>
                <a:latin typeface="Arial" panose="020B0604020202020204" pitchFamily="34" charset="0"/>
                <a:ea typeface="黑体" panose="02010609060101010101" pitchFamily="2" charset="-122"/>
              </a:rPr>
              <a:t>反复追问“为什么”</a:t>
            </a:r>
            <a:r>
              <a:rPr lang="ja-JP" altLang="en-US" sz="2400" b="1" dirty="0">
                <a:solidFill>
                  <a:schemeClr val="tx2"/>
                </a:solidFill>
                <a:latin typeface="Arial" panose="020B0604020202020204" pitchFamily="34" charset="0"/>
                <a:ea typeface="黑体" panose="02010609060101010101" pitchFamily="2" charset="-122"/>
              </a:rPr>
              <a:t>）</a:t>
            </a:r>
            <a:endParaRPr lang="ja-JP" altLang="en-US" sz="2400" b="1" dirty="0">
              <a:solidFill>
                <a:schemeClr val="tx2"/>
              </a:solidFill>
              <a:latin typeface="Arial" panose="020B0604020202020204" pitchFamily="34" charset="0"/>
              <a:ea typeface="黑体" panose="02010609060101010101" pitchFamily="2" charset="-122"/>
            </a:endParaRPr>
          </a:p>
        </p:txBody>
      </p:sp>
      <p:sp>
        <p:nvSpPr>
          <p:cNvPr id="106499" name="Text Box 3"/>
          <p:cNvSpPr txBox="1"/>
          <p:nvPr/>
        </p:nvSpPr>
        <p:spPr>
          <a:xfrm>
            <a:off x="0" y="0"/>
            <a:ext cx="1371600" cy="365125"/>
          </a:xfrm>
          <a:prstGeom prst="rect">
            <a:avLst/>
          </a:prstGeom>
          <a:noFill/>
          <a:ln w="9525">
            <a:noFill/>
          </a:ln>
        </p:spPr>
        <p:txBody>
          <a:bodyPr wrap="none" lIns="91432" tIns="45716" rIns="91432" bIns="45716">
            <a:spAutoFit/>
          </a:bodyPr>
          <a:p>
            <a:r>
              <a:rPr lang="zh-CN" altLang="en-US" b="1" dirty="0">
                <a:latin typeface="Tahoma" panose="020B0604030504040204" pitchFamily="34" charset="0"/>
                <a:ea typeface="黑体" panose="02010609060101010101" pitchFamily="2" charset="-122"/>
              </a:rPr>
              <a:t>追加练习</a:t>
            </a:r>
            <a:r>
              <a:rPr lang="ja-JP" altLang="en-US" b="1" dirty="0">
                <a:latin typeface="Tahoma" panose="020B0604030504040204" pitchFamily="34" charset="0"/>
                <a:ea typeface="黑体" panose="02010609060101010101" pitchFamily="2" charset="-122"/>
              </a:rPr>
              <a:t>４</a:t>
            </a:r>
            <a:endParaRPr lang="ja-JP" altLang="en-US" b="1" dirty="0">
              <a:latin typeface="Tahoma" panose="020B0604030504040204" pitchFamily="34" charset="0"/>
              <a:ea typeface="黑体" panose="02010609060101010101" pitchFamily="2" charset="-122"/>
            </a:endParaRPr>
          </a:p>
        </p:txBody>
      </p:sp>
      <p:sp>
        <p:nvSpPr>
          <p:cNvPr id="106500" name="Text Box 4"/>
          <p:cNvSpPr txBox="1"/>
          <p:nvPr/>
        </p:nvSpPr>
        <p:spPr>
          <a:xfrm>
            <a:off x="765175" y="5788025"/>
            <a:ext cx="3662363" cy="598488"/>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zh-CN" altLang="en-US" sz="1600" dirty="0">
                <a:latin typeface="幼圆" panose="02010509060101010101" pitchFamily="49" charset="-122"/>
                <a:ea typeface="黑体" panose="02010609060101010101" pitchFamily="2" charset="-122"/>
              </a:rPr>
              <a:t>没有就销售的基础知识对包括店长在内的全体员工进行过培训</a:t>
            </a:r>
            <a:endParaRPr lang="zh-CN" altLang="en-US" sz="1600" dirty="0">
              <a:latin typeface="幼圆" panose="02010509060101010101" pitchFamily="49" charset="-122"/>
              <a:ea typeface="黑体" panose="02010609060101010101" pitchFamily="2" charset="-122"/>
            </a:endParaRPr>
          </a:p>
        </p:txBody>
      </p:sp>
      <p:grpSp>
        <p:nvGrpSpPr>
          <p:cNvPr id="106501" name="组合 106500"/>
          <p:cNvGrpSpPr/>
          <p:nvPr/>
        </p:nvGrpSpPr>
        <p:grpSpPr>
          <a:xfrm>
            <a:off x="765175" y="1268413"/>
            <a:ext cx="3509963" cy="792162"/>
            <a:chOff x="0" y="0"/>
            <a:chExt cx="2211" cy="499"/>
          </a:xfrm>
        </p:grpSpPr>
        <p:sp>
          <p:nvSpPr>
            <p:cNvPr id="106502" name="Text Box 6"/>
            <p:cNvSpPr txBox="1"/>
            <p:nvPr/>
          </p:nvSpPr>
          <p:spPr>
            <a:xfrm>
              <a:off x="0" y="0"/>
              <a:ext cx="2211" cy="222"/>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ja-JP" altLang="en-US" sz="1600" dirty="0">
                  <a:latin typeface="幼圆" panose="02010509060101010101" pitchFamily="49" charset="-122"/>
                  <a:ea typeface="黑体" panose="02010609060101010101" pitchFamily="2" charset="-122"/>
                </a:rPr>
                <a:t>（</a:t>
              </a:r>
              <a:r>
                <a:rPr lang="zh-CN" altLang="en-US" sz="1600" dirty="0">
                  <a:latin typeface="幼圆" panose="02010509060101010101" pitchFamily="49" charset="-122"/>
                  <a:ea typeface="黑体" panose="02010609060101010101" pitchFamily="2" charset="-122"/>
                </a:rPr>
                <a:t>不买的理由</a:t>
              </a:r>
              <a:r>
                <a:rPr lang="ja-JP" altLang="en-US" sz="1600" dirty="0">
                  <a:latin typeface="幼圆" panose="02010509060101010101" pitchFamily="49" charset="-122"/>
                  <a:ea typeface="黑体" panose="02010609060101010101" pitchFamily="2" charset="-122"/>
                </a:rPr>
                <a:t>）</a:t>
              </a:r>
              <a:r>
                <a:rPr lang="zh-CN" altLang="en-US" sz="1600" dirty="0">
                  <a:latin typeface="幼圆" panose="02010509060101010101" pitchFamily="49" charset="-122"/>
                  <a:ea typeface="黑体" panose="02010609060101010101" pitchFamily="2" charset="-122"/>
                </a:rPr>
                <a:t>畅销机型断货</a:t>
              </a:r>
              <a:endParaRPr lang="zh-CN" altLang="en-US" sz="1600" dirty="0">
                <a:latin typeface="幼圆" panose="02010509060101010101" pitchFamily="49" charset="-122"/>
                <a:ea typeface="黑体" panose="02010609060101010101" pitchFamily="2" charset="-122"/>
              </a:endParaRPr>
            </a:p>
          </p:txBody>
        </p:sp>
        <p:sp>
          <p:nvSpPr>
            <p:cNvPr id="106503" name="Text Box 7"/>
            <p:cNvSpPr txBox="1"/>
            <p:nvPr/>
          </p:nvSpPr>
          <p:spPr>
            <a:xfrm>
              <a:off x="448" y="272"/>
              <a:ext cx="615" cy="187"/>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04" name="Line 8"/>
            <p:cNvSpPr/>
            <p:nvPr/>
          </p:nvSpPr>
          <p:spPr>
            <a:xfrm>
              <a:off x="1037" y="227"/>
              <a:ext cx="0" cy="272"/>
            </a:xfrm>
            <a:prstGeom prst="line">
              <a:avLst/>
            </a:prstGeom>
            <a:ln w="9525" cap="flat" cmpd="sng">
              <a:solidFill>
                <a:schemeClr val="tx1"/>
              </a:solidFill>
              <a:prstDash val="solid"/>
              <a:headEnd type="none" w="med" len="med"/>
              <a:tailEnd type="triangle" w="med" len="med"/>
            </a:ln>
          </p:spPr>
        </p:sp>
      </p:grpSp>
      <p:grpSp>
        <p:nvGrpSpPr>
          <p:cNvPr id="106505" name="组合 106504"/>
          <p:cNvGrpSpPr/>
          <p:nvPr/>
        </p:nvGrpSpPr>
        <p:grpSpPr>
          <a:xfrm>
            <a:off x="765175" y="2060575"/>
            <a:ext cx="3433763" cy="792163"/>
            <a:chOff x="0" y="0"/>
            <a:chExt cx="2163" cy="499"/>
          </a:xfrm>
        </p:grpSpPr>
        <p:sp>
          <p:nvSpPr>
            <p:cNvPr id="106506" name="Text Box 10"/>
            <p:cNvSpPr txBox="1"/>
            <p:nvPr/>
          </p:nvSpPr>
          <p:spPr>
            <a:xfrm>
              <a:off x="0" y="0"/>
              <a:ext cx="2163" cy="222"/>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zh-CN" altLang="en-US" sz="1600" dirty="0">
                  <a:latin typeface="幼圆" panose="02010509060101010101" pitchFamily="49" charset="-122"/>
                  <a:ea typeface="黑体" panose="02010609060101010101" pitchFamily="2" charset="-122"/>
                </a:rPr>
                <a:t>对畅销机型没有及时补充库存</a:t>
              </a:r>
              <a:endParaRPr lang="zh-CN" altLang="en-US" sz="1600" dirty="0">
                <a:latin typeface="幼圆" panose="02010509060101010101" pitchFamily="49" charset="-122"/>
                <a:ea typeface="黑体" panose="02010609060101010101" pitchFamily="2" charset="-122"/>
              </a:endParaRPr>
            </a:p>
          </p:txBody>
        </p:sp>
        <p:sp>
          <p:nvSpPr>
            <p:cNvPr id="106507" name="Text Box 11"/>
            <p:cNvSpPr txBox="1"/>
            <p:nvPr/>
          </p:nvSpPr>
          <p:spPr>
            <a:xfrm>
              <a:off x="448" y="227"/>
              <a:ext cx="605" cy="186"/>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08" name="Line 12"/>
            <p:cNvSpPr/>
            <p:nvPr/>
          </p:nvSpPr>
          <p:spPr>
            <a:xfrm>
              <a:off x="1037" y="227"/>
              <a:ext cx="0" cy="272"/>
            </a:xfrm>
            <a:prstGeom prst="line">
              <a:avLst/>
            </a:prstGeom>
            <a:ln w="9525" cap="flat" cmpd="sng">
              <a:solidFill>
                <a:schemeClr val="tx1"/>
              </a:solidFill>
              <a:prstDash val="solid"/>
              <a:headEnd type="none" w="med" len="med"/>
              <a:tailEnd type="triangle" w="med" len="med"/>
            </a:ln>
          </p:spPr>
        </p:sp>
      </p:grpSp>
      <p:grpSp>
        <p:nvGrpSpPr>
          <p:cNvPr id="106509" name="组合 106508"/>
          <p:cNvGrpSpPr/>
          <p:nvPr/>
        </p:nvGrpSpPr>
        <p:grpSpPr>
          <a:xfrm>
            <a:off x="765175" y="2843213"/>
            <a:ext cx="3614738" cy="1233487"/>
            <a:chOff x="0" y="0"/>
            <a:chExt cx="2277" cy="777"/>
          </a:xfrm>
        </p:grpSpPr>
        <p:sp>
          <p:nvSpPr>
            <p:cNvPr id="106510" name="Text Box 14"/>
            <p:cNvSpPr txBox="1"/>
            <p:nvPr/>
          </p:nvSpPr>
          <p:spPr>
            <a:xfrm>
              <a:off x="448" y="550"/>
              <a:ext cx="586" cy="187"/>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11" name="Text Box 15"/>
            <p:cNvSpPr txBox="1"/>
            <p:nvPr/>
          </p:nvSpPr>
          <p:spPr>
            <a:xfrm>
              <a:off x="0" y="0"/>
              <a:ext cx="2277" cy="533"/>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zh-CN" altLang="en-US" sz="1600" dirty="0">
                  <a:latin typeface="幼圆" panose="02010509060101010101" pitchFamily="49" charset="-122"/>
                  <a:ea typeface="黑体" panose="02010609060101010101" pitchFamily="2" charset="-122"/>
                </a:rPr>
                <a:t>没有把握好，什么样的外观，什么样的颜色，具有什么样的性能的手机受顾客们欢迎的趋势</a:t>
              </a:r>
              <a:endParaRPr lang="zh-CN" altLang="en-US" sz="1600" dirty="0">
                <a:latin typeface="幼圆" panose="02010509060101010101" pitchFamily="49" charset="-122"/>
                <a:ea typeface="黑体" panose="02010609060101010101" pitchFamily="2" charset="-122"/>
              </a:endParaRPr>
            </a:p>
          </p:txBody>
        </p:sp>
        <p:sp>
          <p:nvSpPr>
            <p:cNvPr id="106512" name="Line 16"/>
            <p:cNvSpPr/>
            <p:nvPr/>
          </p:nvSpPr>
          <p:spPr>
            <a:xfrm>
              <a:off x="1037" y="505"/>
              <a:ext cx="0" cy="272"/>
            </a:xfrm>
            <a:prstGeom prst="line">
              <a:avLst/>
            </a:prstGeom>
            <a:ln w="9525" cap="flat" cmpd="sng">
              <a:solidFill>
                <a:schemeClr val="tx1"/>
              </a:solidFill>
              <a:prstDash val="solid"/>
              <a:headEnd type="none" w="med" len="med"/>
              <a:tailEnd type="triangle" w="med" len="med"/>
            </a:ln>
          </p:spPr>
        </p:sp>
      </p:grpSp>
      <p:grpSp>
        <p:nvGrpSpPr>
          <p:cNvPr id="106513" name="组合 106512"/>
          <p:cNvGrpSpPr/>
          <p:nvPr/>
        </p:nvGrpSpPr>
        <p:grpSpPr>
          <a:xfrm>
            <a:off x="765175" y="4076700"/>
            <a:ext cx="3662363" cy="1028700"/>
            <a:chOff x="0" y="0"/>
            <a:chExt cx="2307" cy="648"/>
          </a:xfrm>
        </p:grpSpPr>
        <p:sp>
          <p:nvSpPr>
            <p:cNvPr id="106514" name="Text Box 18"/>
            <p:cNvSpPr txBox="1"/>
            <p:nvPr/>
          </p:nvSpPr>
          <p:spPr>
            <a:xfrm>
              <a:off x="0" y="0"/>
              <a:ext cx="2307" cy="532"/>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zh-CN" altLang="en-US" sz="1600" dirty="0">
                  <a:latin typeface="幼圆" panose="02010509060101010101" pitchFamily="49" charset="-122"/>
                  <a:ea typeface="黑体" panose="02010609060101010101" pitchFamily="2" charset="-122"/>
                </a:rPr>
                <a:t>没有把握能够反映商品销售情况（如不同机型</a:t>
              </a:r>
              <a:r>
                <a:rPr lang="ja-JP" altLang="en-US" sz="1600" dirty="0">
                  <a:latin typeface="幼圆" panose="02010509060101010101" pitchFamily="49" charset="-122"/>
                  <a:ea typeface="黑体" panose="02010609060101010101" pitchFamily="2" charset="-122"/>
                </a:rPr>
                <a:t>、</a:t>
              </a:r>
              <a:r>
                <a:rPr lang="zh-CN" altLang="en-US" sz="1600" dirty="0">
                  <a:latin typeface="幼圆" panose="02010509060101010101" pitchFamily="49" charset="-122"/>
                  <a:ea typeface="黑体" panose="02010609060101010101" pitchFamily="2" charset="-122"/>
                </a:rPr>
                <a:t>性能</a:t>
              </a:r>
              <a:r>
                <a:rPr lang="ja-JP" altLang="en-US" sz="1600" dirty="0">
                  <a:latin typeface="幼圆" panose="02010509060101010101" pitchFamily="49" charset="-122"/>
                  <a:ea typeface="黑体" panose="02010609060101010101" pitchFamily="2" charset="-122"/>
                </a:rPr>
                <a:t>、</a:t>
              </a:r>
              <a:r>
                <a:rPr lang="zh-CN" altLang="en-US" sz="1600" dirty="0">
                  <a:latin typeface="幼圆" panose="02010509060101010101" pitchFamily="49" charset="-122"/>
                  <a:ea typeface="黑体" panose="02010609060101010101" pitchFamily="2" charset="-122"/>
                </a:rPr>
                <a:t>设计等）的客观数据</a:t>
              </a:r>
              <a:endParaRPr lang="zh-CN" altLang="en-US" sz="1600" dirty="0">
                <a:latin typeface="幼圆" panose="02010509060101010101" pitchFamily="49" charset="-122"/>
                <a:ea typeface="黑体" panose="02010609060101010101" pitchFamily="2" charset="-122"/>
              </a:endParaRPr>
            </a:p>
          </p:txBody>
        </p:sp>
        <p:sp>
          <p:nvSpPr>
            <p:cNvPr id="106515" name="Text Box 19"/>
            <p:cNvSpPr txBox="1"/>
            <p:nvPr/>
          </p:nvSpPr>
          <p:spPr>
            <a:xfrm>
              <a:off x="448" y="395"/>
              <a:ext cx="586" cy="186"/>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16" name="Line 20"/>
            <p:cNvSpPr/>
            <p:nvPr/>
          </p:nvSpPr>
          <p:spPr>
            <a:xfrm>
              <a:off x="1037" y="376"/>
              <a:ext cx="0" cy="272"/>
            </a:xfrm>
            <a:prstGeom prst="line">
              <a:avLst/>
            </a:prstGeom>
            <a:ln w="9525" cap="flat" cmpd="sng">
              <a:solidFill>
                <a:schemeClr val="tx1"/>
              </a:solidFill>
              <a:prstDash val="solid"/>
              <a:headEnd type="none" w="med" len="med"/>
              <a:tailEnd type="triangle" w="med" len="med"/>
            </a:ln>
          </p:spPr>
        </p:sp>
      </p:grpSp>
      <p:grpSp>
        <p:nvGrpSpPr>
          <p:cNvPr id="106517" name="组合 106516"/>
          <p:cNvGrpSpPr/>
          <p:nvPr/>
        </p:nvGrpSpPr>
        <p:grpSpPr>
          <a:xfrm>
            <a:off x="765175" y="5072063"/>
            <a:ext cx="3662363" cy="733425"/>
            <a:chOff x="0" y="0"/>
            <a:chExt cx="2307" cy="462"/>
          </a:xfrm>
        </p:grpSpPr>
        <p:sp>
          <p:nvSpPr>
            <p:cNvPr id="106518" name="Text Box 22"/>
            <p:cNvSpPr txBox="1"/>
            <p:nvPr/>
          </p:nvSpPr>
          <p:spPr>
            <a:xfrm>
              <a:off x="0" y="0"/>
              <a:ext cx="2307" cy="222"/>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zh-CN" altLang="en-US" sz="1600" dirty="0">
                  <a:latin typeface="幼圆" panose="02010509060101010101" pitchFamily="49" charset="-122"/>
                  <a:ea typeface="黑体" panose="02010609060101010101" pitchFamily="2" charset="-122"/>
                </a:rPr>
                <a:t>没有认识到销售统计信息的重要性</a:t>
              </a:r>
              <a:endParaRPr lang="zh-CN" altLang="en-US" sz="1600" dirty="0">
                <a:latin typeface="幼圆" panose="02010509060101010101" pitchFamily="49" charset="-122"/>
                <a:ea typeface="黑体" panose="02010609060101010101" pitchFamily="2" charset="-122"/>
              </a:endParaRPr>
            </a:p>
          </p:txBody>
        </p:sp>
        <p:sp>
          <p:nvSpPr>
            <p:cNvPr id="106519" name="Text Box 23"/>
            <p:cNvSpPr txBox="1"/>
            <p:nvPr/>
          </p:nvSpPr>
          <p:spPr>
            <a:xfrm>
              <a:off x="439" y="198"/>
              <a:ext cx="586" cy="187"/>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20" name="Line 24"/>
            <p:cNvSpPr/>
            <p:nvPr/>
          </p:nvSpPr>
          <p:spPr>
            <a:xfrm>
              <a:off x="1037" y="235"/>
              <a:ext cx="0" cy="227"/>
            </a:xfrm>
            <a:prstGeom prst="line">
              <a:avLst/>
            </a:prstGeom>
            <a:ln w="9525" cap="flat" cmpd="sng">
              <a:solidFill>
                <a:schemeClr val="tx1"/>
              </a:solidFill>
              <a:prstDash val="solid"/>
              <a:headEnd type="none" w="med" len="med"/>
              <a:tailEnd type="triangle" w="med" len="med"/>
            </a:ln>
          </p:spPr>
        </p:sp>
      </p:grpSp>
      <p:grpSp>
        <p:nvGrpSpPr>
          <p:cNvPr id="106521" name="组合 106520"/>
          <p:cNvGrpSpPr/>
          <p:nvPr/>
        </p:nvGrpSpPr>
        <p:grpSpPr>
          <a:xfrm>
            <a:off x="5346700" y="1235075"/>
            <a:ext cx="3509963" cy="898525"/>
            <a:chOff x="0" y="0"/>
            <a:chExt cx="2211" cy="566"/>
          </a:xfrm>
        </p:grpSpPr>
        <p:sp>
          <p:nvSpPr>
            <p:cNvPr id="106522" name="Text Box 26"/>
            <p:cNvSpPr txBox="1"/>
            <p:nvPr/>
          </p:nvSpPr>
          <p:spPr>
            <a:xfrm>
              <a:off x="0" y="0"/>
              <a:ext cx="2211" cy="377"/>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ja-JP" altLang="en-US" sz="1600" dirty="0">
                  <a:latin typeface="幼圆" panose="02010509060101010101" pitchFamily="49" charset="-122"/>
                  <a:ea typeface="黑体" panose="02010609060101010101" pitchFamily="2" charset="-122"/>
                </a:rPr>
                <a:t>（</a:t>
              </a:r>
              <a:r>
                <a:rPr lang="zh-CN" altLang="en-US" sz="1600" dirty="0">
                  <a:latin typeface="幼圆" panose="02010509060101010101" pitchFamily="49" charset="-122"/>
                  <a:ea typeface="黑体" panose="02010609060101010101" pitchFamily="2" charset="-122"/>
                </a:rPr>
                <a:t>不买的理由</a:t>
              </a:r>
              <a:r>
                <a:rPr lang="ja-JP" altLang="en-US" sz="1600" dirty="0">
                  <a:latin typeface="幼圆" panose="02010509060101010101" pitchFamily="49" charset="-122"/>
                  <a:ea typeface="黑体" panose="02010609060101010101" pitchFamily="2" charset="-122"/>
                </a:rPr>
                <a:t>）</a:t>
              </a:r>
              <a:r>
                <a:rPr lang="zh-CN" altLang="en-US" sz="1600" dirty="0">
                  <a:latin typeface="Tahoma" panose="020B0604030504040204" pitchFamily="34" charset="0"/>
                  <a:ea typeface="黑体" panose="02010609060101010101" pitchFamily="2" charset="-122"/>
                </a:rPr>
                <a:t>新品上货慢，跟不上潮流</a:t>
              </a:r>
              <a:endParaRPr lang="zh-CN" altLang="en-US" sz="1600" dirty="0">
                <a:latin typeface="Tahoma" panose="020B0604030504040204" pitchFamily="34" charset="0"/>
                <a:ea typeface="黑体" panose="02010609060101010101" pitchFamily="2" charset="-122"/>
              </a:endParaRPr>
            </a:p>
          </p:txBody>
        </p:sp>
        <p:sp>
          <p:nvSpPr>
            <p:cNvPr id="106523" name="Text Box 27"/>
            <p:cNvSpPr txBox="1"/>
            <p:nvPr/>
          </p:nvSpPr>
          <p:spPr>
            <a:xfrm>
              <a:off x="546" y="372"/>
              <a:ext cx="615" cy="186"/>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24" name="Line 28"/>
            <p:cNvSpPr/>
            <p:nvPr/>
          </p:nvSpPr>
          <p:spPr>
            <a:xfrm>
              <a:off x="1145" y="384"/>
              <a:ext cx="0" cy="182"/>
            </a:xfrm>
            <a:prstGeom prst="line">
              <a:avLst/>
            </a:prstGeom>
            <a:ln w="9525" cap="flat" cmpd="sng">
              <a:solidFill>
                <a:schemeClr val="tx1"/>
              </a:solidFill>
              <a:prstDash val="solid"/>
              <a:headEnd type="none" w="med" len="med"/>
              <a:tailEnd type="triangle" w="med" len="med"/>
            </a:ln>
          </p:spPr>
        </p:sp>
      </p:grpSp>
      <p:grpSp>
        <p:nvGrpSpPr>
          <p:cNvPr id="106525" name="组合 106524"/>
          <p:cNvGrpSpPr/>
          <p:nvPr/>
        </p:nvGrpSpPr>
        <p:grpSpPr>
          <a:xfrm>
            <a:off x="5389563" y="2152650"/>
            <a:ext cx="3433762" cy="941388"/>
            <a:chOff x="0" y="0"/>
            <a:chExt cx="2163" cy="592"/>
          </a:xfrm>
        </p:grpSpPr>
        <p:sp>
          <p:nvSpPr>
            <p:cNvPr id="106526" name="Text Box 30"/>
            <p:cNvSpPr txBox="1"/>
            <p:nvPr/>
          </p:nvSpPr>
          <p:spPr>
            <a:xfrm>
              <a:off x="0" y="0"/>
              <a:ext cx="2163" cy="377"/>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zh-CN" altLang="en-US" sz="1600" dirty="0">
                  <a:latin typeface="幼圆" panose="02010509060101010101" pitchFamily="49" charset="-122"/>
                  <a:ea typeface="黑体" panose="02010609060101010101" pitchFamily="2" charset="-122"/>
                </a:rPr>
                <a:t>想根据市场上的销售情况，再决定进货不进货和进货量</a:t>
              </a:r>
              <a:endParaRPr lang="zh-CN" altLang="en-US" sz="1600" dirty="0">
                <a:latin typeface="幼圆" panose="02010509060101010101" pitchFamily="49" charset="-122"/>
                <a:ea typeface="黑体" panose="02010609060101010101" pitchFamily="2" charset="-122"/>
              </a:endParaRPr>
            </a:p>
          </p:txBody>
        </p:sp>
        <p:sp>
          <p:nvSpPr>
            <p:cNvPr id="106527" name="Text Box 31"/>
            <p:cNvSpPr txBox="1"/>
            <p:nvPr/>
          </p:nvSpPr>
          <p:spPr>
            <a:xfrm>
              <a:off x="519" y="406"/>
              <a:ext cx="605" cy="186"/>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28" name="Line 32"/>
            <p:cNvSpPr/>
            <p:nvPr/>
          </p:nvSpPr>
          <p:spPr>
            <a:xfrm>
              <a:off x="1118" y="366"/>
              <a:ext cx="0" cy="182"/>
            </a:xfrm>
            <a:prstGeom prst="line">
              <a:avLst/>
            </a:prstGeom>
            <a:ln w="9525" cap="flat" cmpd="sng">
              <a:solidFill>
                <a:schemeClr val="tx1"/>
              </a:solidFill>
              <a:prstDash val="solid"/>
              <a:headEnd type="none" w="med" len="med"/>
              <a:tailEnd type="triangle" w="med" len="med"/>
            </a:ln>
          </p:spPr>
        </p:sp>
      </p:grpSp>
      <p:grpSp>
        <p:nvGrpSpPr>
          <p:cNvPr id="106529" name="组合 106528"/>
          <p:cNvGrpSpPr/>
          <p:nvPr/>
        </p:nvGrpSpPr>
        <p:grpSpPr>
          <a:xfrm>
            <a:off x="4356100" y="2924175"/>
            <a:ext cx="4452938" cy="742950"/>
            <a:chOff x="0" y="0"/>
            <a:chExt cx="2805" cy="469"/>
          </a:xfrm>
        </p:grpSpPr>
        <p:sp>
          <p:nvSpPr>
            <p:cNvPr id="106530" name="Text Box 34"/>
            <p:cNvSpPr txBox="1"/>
            <p:nvPr/>
          </p:nvSpPr>
          <p:spPr>
            <a:xfrm>
              <a:off x="635" y="91"/>
              <a:ext cx="2170" cy="378"/>
            </a:xfrm>
            <a:prstGeom prst="rect">
              <a:avLst/>
            </a:prstGeom>
            <a:noFill/>
            <a:ln w="12700" cap="flat" cmpd="sng">
              <a:solidFill>
                <a:schemeClr val="tx1"/>
              </a:solidFill>
              <a:prstDash val="solid"/>
              <a:miter/>
              <a:headEnd type="none" w="med" len="med"/>
              <a:tailEnd type="none" w="med" len="med"/>
            </a:ln>
          </p:spPr>
          <p:txBody>
            <a:bodyPr lIns="89992" tIns="46796" rIns="89992" bIns="46796">
              <a:spAutoFit/>
            </a:bodyPr>
            <a:p>
              <a:pPr defTabSz="762000">
                <a:spcBef>
                  <a:spcPct val="50000"/>
                </a:spcBef>
              </a:pPr>
              <a:r>
                <a:rPr lang="zh-CN" altLang="en-US" sz="1600" dirty="0">
                  <a:latin typeface="幼圆" panose="02010509060101010101" pitchFamily="49" charset="-122"/>
                  <a:ea typeface="黑体" panose="02010609060101010101" pitchFamily="2" charset="-122"/>
                </a:rPr>
                <a:t>新品能否销售出去还不清楚，想将库存风险降到最低</a:t>
              </a:r>
              <a:endParaRPr lang="zh-CN" altLang="en-US" sz="1600" dirty="0">
                <a:latin typeface="幼圆" panose="02010509060101010101" pitchFamily="49" charset="-122"/>
                <a:ea typeface="黑体" panose="02010609060101010101" pitchFamily="2" charset="-122"/>
              </a:endParaRPr>
            </a:p>
          </p:txBody>
        </p:sp>
        <p:sp>
          <p:nvSpPr>
            <p:cNvPr id="106531" name="Text Box 35"/>
            <p:cNvSpPr txBox="1"/>
            <p:nvPr/>
          </p:nvSpPr>
          <p:spPr>
            <a:xfrm>
              <a:off x="45" y="0"/>
              <a:ext cx="576" cy="187"/>
            </a:xfrm>
            <a:prstGeom prst="rect">
              <a:avLst/>
            </a:prstGeom>
            <a:noFill/>
            <a:ln w="9525">
              <a:noFill/>
            </a:ln>
          </p:spPr>
          <p:txBody>
            <a:bodyPr lIns="89992" tIns="46796" rIns="89992" bIns="46796">
              <a:spAutoFit/>
            </a:bodyPr>
            <a:p>
              <a:pPr defTabSz="762000">
                <a:spcBef>
                  <a:spcPct val="50000"/>
                </a:spcBef>
              </a:pPr>
              <a:r>
                <a:rPr lang="zh-CN" altLang="en-US" sz="1400" b="1" dirty="0">
                  <a:latin typeface="幼圆" panose="02010509060101010101" pitchFamily="49" charset="-122"/>
                  <a:ea typeface="黑体" panose="02010609060101010101" pitchFamily="2" charset="-122"/>
                </a:rPr>
                <a:t>为什么</a:t>
              </a:r>
              <a:endParaRPr lang="zh-CN" altLang="en-US" sz="1400" b="1" dirty="0">
                <a:latin typeface="幼圆" panose="02010509060101010101" pitchFamily="49" charset="-122"/>
                <a:ea typeface="黑体" panose="02010609060101010101" pitchFamily="2" charset="-122"/>
              </a:endParaRPr>
            </a:p>
          </p:txBody>
        </p:sp>
        <p:sp>
          <p:nvSpPr>
            <p:cNvPr id="106532" name="Line 36"/>
            <p:cNvSpPr/>
            <p:nvPr/>
          </p:nvSpPr>
          <p:spPr>
            <a:xfrm flipH="1">
              <a:off x="0" y="241"/>
              <a:ext cx="635"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6505"/>
                                        </p:tgtEl>
                                        <p:attrNameLst>
                                          <p:attrName>style.visibility</p:attrName>
                                        </p:attrNameLst>
                                      </p:cBhvr>
                                      <p:to>
                                        <p:strVal val="visible"/>
                                      </p:to>
                                    </p:set>
                                    <p:animEffect transition="in" filter="slide(fromLeft)">
                                      <p:cBhvr>
                                        <p:cTn id="7" dur="500"/>
                                        <p:tgtEl>
                                          <p:spTgt spid="10650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06509"/>
                                        </p:tgtEl>
                                        <p:attrNameLst>
                                          <p:attrName>style.visibility</p:attrName>
                                        </p:attrNameLst>
                                      </p:cBhvr>
                                      <p:to>
                                        <p:strVal val="visible"/>
                                      </p:to>
                                    </p:set>
                                    <p:animEffect transition="in" filter="slide(fromLeft)">
                                      <p:cBhvr>
                                        <p:cTn id="12" dur="500"/>
                                        <p:tgtEl>
                                          <p:spTgt spid="10650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06513"/>
                                        </p:tgtEl>
                                        <p:attrNameLst>
                                          <p:attrName>style.visibility</p:attrName>
                                        </p:attrNameLst>
                                      </p:cBhvr>
                                      <p:to>
                                        <p:strVal val="visible"/>
                                      </p:to>
                                    </p:set>
                                    <p:animEffect transition="in" filter="slide(fromLeft)">
                                      <p:cBhvr>
                                        <p:cTn id="17" dur="500"/>
                                        <p:tgtEl>
                                          <p:spTgt spid="10651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06517"/>
                                        </p:tgtEl>
                                        <p:attrNameLst>
                                          <p:attrName>style.visibility</p:attrName>
                                        </p:attrNameLst>
                                      </p:cBhvr>
                                      <p:to>
                                        <p:strVal val="visible"/>
                                      </p:to>
                                    </p:set>
                                    <p:animEffect transition="in" filter="slide(fromLeft)">
                                      <p:cBhvr>
                                        <p:cTn id="22" dur="500"/>
                                        <p:tgtEl>
                                          <p:spTgt spid="10651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6500"/>
                                        </p:tgtEl>
                                        <p:attrNameLst>
                                          <p:attrName>style.visibility</p:attrName>
                                        </p:attrNameLst>
                                      </p:cBhvr>
                                      <p:to>
                                        <p:strVal val="visible"/>
                                      </p:to>
                                    </p:set>
                                    <p:animEffect transition="in" filter="slide(fromLeft)">
                                      <p:cBhvr>
                                        <p:cTn id="27" dur="500"/>
                                        <p:tgtEl>
                                          <p:spTgt spid="10650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106521"/>
                                        </p:tgtEl>
                                        <p:attrNameLst>
                                          <p:attrName>style.visibility</p:attrName>
                                        </p:attrNameLst>
                                      </p:cBhvr>
                                      <p:to>
                                        <p:strVal val="visible"/>
                                      </p:to>
                                    </p:set>
                                    <p:animEffect transition="in" filter="slide(fromRight)">
                                      <p:cBhvr>
                                        <p:cTn id="32" dur="500"/>
                                        <p:tgtEl>
                                          <p:spTgt spid="10652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106525"/>
                                        </p:tgtEl>
                                        <p:attrNameLst>
                                          <p:attrName>style.visibility</p:attrName>
                                        </p:attrNameLst>
                                      </p:cBhvr>
                                      <p:to>
                                        <p:strVal val="visible"/>
                                      </p:to>
                                    </p:set>
                                    <p:animEffect transition="in" filter="slide(fromRight)">
                                      <p:cBhvr>
                                        <p:cTn id="37" dur="500"/>
                                        <p:tgtEl>
                                          <p:spTgt spid="10652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nodeType="clickEffect">
                                  <p:stCondLst>
                                    <p:cond delay="0"/>
                                  </p:stCondLst>
                                  <p:childTnLst>
                                    <p:set>
                                      <p:cBhvr>
                                        <p:cTn id="41" dur="1" fill="hold">
                                          <p:stCondLst>
                                            <p:cond delay="0"/>
                                          </p:stCondLst>
                                        </p:cTn>
                                        <p:tgtEl>
                                          <p:spTgt spid="106529"/>
                                        </p:tgtEl>
                                        <p:attrNameLst>
                                          <p:attrName>style.visibility</p:attrName>
                                        </p:attrNameLst>
                                      </p:cBhvr>
                                      <p:to>
                                        <p:strVal val="visible"/>
                                      </p:to>
                                    </p:set>
                                    <p:animEffect transition="in" filter="slide(fromRight)">
                                      <p:cBhvr>
                                        <p:cTn id="42" dur="500"/>
                                        <p:tgtEl>
                                          <p:spTgt spid="106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p:cNvSpPr>
          <p:nvPr>
            <p:ph type="body" idx="4294967295"/>
          </p:nvPr>
        </p:nvSpPr>
        <p:spPr>
          <a:xfrm>
            <a:off x="755650" y="1628775"/>
            <a:ext cx="8083550" cy="4114800"/>
          </a:xfrm>
          <a:ln/>
        </p:spPr>
        <p:txBody>
          <a:bodyPr vert="horz" wrap="square" lIns="88340" tIns="44170" rIns="88340" bIns="44170" anchor="t" anchorCtr="0"/>
          <a:p>
            <a:pPr marL="630555" indent="-630555" defTabSz="946150" eaLnBrk="1" hangingPunct="1">
              <a:lnSpc>
                <a:spcPct val="90000"/>
              </a:lnSpc>
              <a:buNone/>
            </a:pPr>
            <a:r>
              <a:rPr lang="ja-JP" altLang="en-US" sz="2000" dirty="0">
                <a:solidFill>
                  <a:srgbClr val="000000"/>
                </a:solidFill>
                <a:latin typeface="黑体" panose="02010609060101010101" pitchFamily="2" charset="-122"/>
                <a:ea typeface="黑体" panose="02010609060101010101" pitchFamily="2" charset="-122"/>
              </a:rPr>
              <a:t>（１）</a:t>
            </a:r>
            <a:r>
              <a:rPr lang="zh-CN" altLang="en-US" sz="2000" dirty="0">
                <a:solidFill>
                  <a:srgbClr val="000000"/>
                </a:solidFill>
                <a:latin typeface="黑体" panose="02010609060101010101" pitchFamily="2" charset="-122"/>
                <a:ea typeface="黑体" panose="02010609060101010101" pitchFamily="2" charset="-122"/>
              </a:rPr>
              <a:t>抛弃先入为主的观念，从多方面思考原因</a:t>
            </a:r>
            <a:endParaRPr lang="zh-CN" altLang="en-US" sz="2000" dirty="0">
              <a:solidFill>
                <a:srgbClr val="000000"/>
              </a:solidFill>
              <a:latin typeface="黑体" panose="02010609060101010101" pitchFamily="2" charset="-122"/>
              <a:ea typeface="黑体" panose="02010609060101010101" pitchFamily="2" charset="-122"/>
            </a:endParaRPr>
          </a:p>
          <a:p>
            <a:pPr marL="630555" indent="-630555" defTabSz="946150" eaLnBrk="1" hangingPunct="1">
              <a:lnSpc>
                <a:spcPct val="90000"/>
              </a:lnSpc>
              <a:spcBef>
                <a:spcPct val="25000"/>
              </a:spcBef>
              <a:buNone/>
            </a:pPr>
            <a:r>
              <a:rPr lang="ja-JP" altLang="en-US" sz="2000" dirty="0">
                <a:latin typeface="黑体" panose="02010609060101010101" pitchFamily="2" charset="-122"/>
                <a:ea typeface="黑体" panose="02010609060101010101" pitchFamily="2" charset="-122"/>
              </a:rPr>
              <a:t>（２）</a:t>
            </a:r>
            <a:r>
              <a:rPr lang="zh-CN" altLang="en-US" sz="2000" dirty="0">
                <a:latin typeface="黑体" panose="02010609060101010101" pitchFamily="2" charset="-122"/>
                <a:ea typeface="黑体" panose="02010609060101010101" pitchFamily="2" charset="-122"/>
              </a:rPr>
              <a:t>本着现地现物的精神，在尊重事实基础上反复追问</a:t>
            </a:r>
            <a:r>
              <a:rPr lang="zh-CN" altLang="en-US" sz="2000" dirty="0">
                <a:latin typeface="宋体" panose="0201060003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为什么</a:t>
            </a:r>
            <a:r>
              <a:rPr lang="zh-CN" altLang="en-US" sz="2000" dirty="0">
                <a:latin typeface="宋体" panose="02010600030101010101" pitchFamily="2" charset="-122"/>
                <a:ea typeface="黑体" panose="02010609060101010101" pitchFamily="2" charset="-122"/>
              </a:rPr>
              <a:t>”</a:t>
            </a:r>
            <a:endParaRPr lang="ja-JP" altLang="en-US" sz="2000" dirty="0">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zh-CN" altLang="en-US" sz="2000" dirty="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①</a:t>
            </a:r>
            <a:r>
              <a:rPr lang="zh-CN" altLang="en-US" sz="2000" dirty="0">
                <a:latin typeface="黑体" panose="02010609060101010101" pitchFamily="2" charset="-122"/>
                <a:ea typeface="黑体" panose="02010609060101010101" pitchFamily="2" charset="-122"/>
              </a:rPr>
              <a:t>对可能成为原因的事实进行推定</a:t>
            </a:r>
            <a:endParaRPr lang="zh-CN" altLang="en-US" sz="2000" dirty="0">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zh-CN" altLang="en-US" sz="2000" dirty="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②</a:t>
            </a:r>
            <a:r>
              <a:rPr lang="zh-CN" altLang="en-US" sz="2000" dirty="0">
                <a:latin typeface="黑体" panose="02010609060101010101" pitchFamily="2" charset="-122"/>
                <a:ea typeface="黑体" panose="02010609060101010101" pitchFamily="2" charset="-122"/>
              </a:rPr>
              <a:t>确认事实</a:t>
            </a:r>
            <a:endParaRPr lang="zh-CN" altLang="en-US" sz="2000" dirty="0">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zh-CN" altLang="en-US" sz="2000" dirty="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③</a:t>
            </a:r>
            <a:r>
              <a:rPr lang="zh-CN" altLang="en-US" sz="2000" dirty="0">
                <a:latin typeface="黑体" panose="02010609060101010101" pitchFamily="2" charset="-122"/>
                <a:ea typeface="黑体" panose="02010609060101010101" pitchFamily="2" charset="-122"/>
              </a:rPr>
              <a:t>反复问</a:t>
            </a:r>
            <a:r>
              <a:rPr lang="zh-CN" altLang="en-US" sz="2000" dirty="0">
                <a:latin typeface="宋体" panose="0201060003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为什么</a:t>
            </a:r>
            <a:r>
              <a:rPr lang="zh-CN" altLang="en-US" sz="2000" dirty="0">
                <a:latin typeface="宋体" panose="02010600030101010101" pitchFamily="2" charset="-122"/>
                <a:ea typeface="黑体" panose="02010609060101010101" pitchFamily="2" charset="-122"/>
              </a:rPr>
              <a:t>”</a:t>
            </a:r>
            <a:endParaRPr lang="zh-CN" altLang="en-US" sz="2000" dirty="0">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zh-CN" altLang="en-US" sz="2000" dirty="0">
                <a:latin typeface="黑体" panose="02010609060101010101" pitchFamily="2" charset="-122"/>
                <a:ea typeface="黑体" panose="02010609060101010101" pitchFamily="2" charset="-122"/>
              </a:rPr>
              <a:t>（</a:t>
            </a:r>
            <a:r>
              <a:rPr lang="en-US" altLang="zh-CN" sz="2000">
                <a:latin typeface="黑体" panose="02010609060101010101" pitchFamily="2" charset="-122"/>
                <a:ea typeface="黑体" panose="02010609060101010101" pitchFamily="2" charset="-122"/>
              </a:rPr>
              <a:t>3</a:t>
            </a:r>
            <a:r>
              <a:rPr lang="zh-CN" altLang="en-US" sz="2000" dirty="0">
                <a:latin typeface="黑体" panose="02010609060101010101" pitchFamily="2" charset="-122"/>
                <a:ea typeface="黑体" panose="02010609060101010101" pitchFamily="2" charset="-122"/>
              </a:rPr>
              <a:t>）特定真因</a:t>
            </a:r>
            <a:endParaRPr lang="zh-CN" altLang="en-US" sz="2000" dirty="0">
              <a:latin typeface="黑体" panose="02010609060101010101" pitchFamily="2" charset="-122"/>
              <a:ea typeface="黑体" panose="02010609060101010101" pitchFamily="2" charset="-122"/>
            </a:endParaRPr>
          </a:p>
          <a:p>
            <a:pPr marL="630555" indent="-630555" defTabSz="946150" eaLnBrk="1" hangingPunct="1">
              <a:lnSpc>
                <a:spcPct val="90000"/>
              </a:lnSpc>
              <a:buNone/>
            </a:pPr>
            <a:endParaRPr lang="zh-CN" altLang="en-US" sz="2000" dirty="0">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en-US" altLang="zh-CN" sz="2000" b="1">
                <a:solidFill>
                  <a:schemeClr val="tx2"/>
                </a:solidFill>
                <a:latin typeface="黑体" panose="02010609060101010101" pitchFamily="2" charset="-122"/>
                <a:ea typeface="黑体" panose="02010609060101010101" pitchFamily="2" charset="-122"/>
              </a:rPr>
              <a:t>■</a:t>
            </a:r>
            <a:r>
              <a:rPr lang="ja-JP" altLang="en-US" sz="2000" b="1" dirty="0">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将状况影像化，筛选出所有的要素</a:t>
            </a:r>
            <a:endParaRPr lang="zh-CN" altLang="en-US" sz="2000" b="1" dirty="0">
              <a:solidFill>
                <a:schemeClr val="tx2"/>
              </a:solidFill>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zh-CN" altLang="en-US" sz="2000" b="1" dirty="0">
                <a:solidFill>
                  <a:schemeClr val="tx2"/>
                </a:solidFill>
                <a:latin typeface="黑体" panose="02010609060101010101" pitchFamily="2" charset="-122"/>
                <a:ea typeface="黑体" panose="02010609060101010101" pitchFamily="2" charset="-122"/>
              </a:rPr>
              <a:t>  （记住一些代表性的切入点将很有帮助）</a:t>
            </a:r>
            <a:endParaRPr lang="zh-CN" altLang="en-US" sz="2000" b="1" dirty="0">
              <a:solidFill>
                <a:schemeClr val="tx2"/>
              </a:solidFill>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en-US" altLang="zh-CN" sz="2000" b="1">
                <a:solidFill>
                  <a:schemeClr val="tx2"/>
                </a:solidFill>
                <a:latin typeface="黑体" panose="02010609060101010101" pitchFamily="2" charset="-122"/>
                <a:ea typeface="黑体" panose="02010609060101010101" pitchFamily="2" charset="-122"/>
              </a:rPr>
              <a:t>■</a:t>
            </a:r>
            <a:r>
              <a:rPr lang="ja-JP" altLang="en-US" sz="2000" b="1" dirty="0">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现地现物的进行分析、筛选</a:t>
            </a:r>
            <a:endParaRPr lang="zh-CN" altLang="en-US" sz="2000" b="1" dirty="0">
              <a:solidFill>
                <a:schemeClr val="tx2"/>
              </a:solidFill>
              <a:latin typeface="黑体" panose="02010609060101010101" pitchFamily="2" charset="-122"/>
              <a:ea typeface="黑体" panose="02010609060101010101" pitchFamily="2" charset="-122"/>
            </a:endParaRPr>
          </a:p>
          <a:p>
            <a:pPr marL="630555" indent="-630555" defTabSz="946150" eaLnBrk="1" hangingPunct="1">
              <a:lnSpc>
                <a:spcPct val="90000"/>
              </a:lnSpc>
              <a:buNone/>
            </a:pPr>
            <a:r>
              <a:rPr lang="en-US" altLang="zh-CN" sz="2000" b="1">
                <a:solidFill>
                  <a:schemeClr val="tx2"/>
                </a:solidFill>
                <a:latin typeface="黑体" panose="02010609060101010101" pitchFamily="2" charset="-122"/>
                <a:ea typeface="黑体" panose="02010609060101010101" pitchFamily="2" charset="-122"/>
              </a:rPr>
              <a:t>■</a:t>
            </a:r>
            <a:r>
              <a:rPr lang="ja-JP" altLang="en-US" sz="2000" b="1" dirty="0">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总结归纳真因，尽量详细，并且应该少而精炼</a:t>
            </a:r>
            <a:endParaRPr lang="zh-CN" altLang="en-US" sz="2000" b="1" dirty="0">
              <a:solidFill>
                <a:schemeClr val="tx2"/>
              </a:solidFill>
              <a:latin typeface="黑体" panose="02010609060101010101" pitchFamily="2" charset="-122"/>
              <a:ea typeface="黑体" panose="02010609060101010101" pitchFamily="2" charset="-122"/>
            </a:endParaRPr>
          </a:p>
          <a:p>
            <a:pPr marL="630555" indent="-630555" defTabSz="946150" eaLnBrk="1" hangingPunct="1">
              <a:lnSpc>
                <a:spcPct val="90000"/>
              </a:lnSpc>
              <a:buNone/>
            </a:pPr>
            <a:endParaRPr lang="en-US" altLang="zh-CN" sz="2000" b="1">
              <a:solidFill>
                <a:schemeClr val="tx2"/>
              </a:solidFill>
              <a:latin typeface="黑体" panose="02010609060101010101" pitchFamily="2" charset="-122"/>
              <a:ea typeface="黑体" panose="02010609060101010101" pitchFamily="2" charset="-122"/>
            </a:endParaRPr>
          </a:p>
        </p:txBody>
      </p:sp>
      <p:sp>
        <p:nvSpPr>
          <p:cNvPr id="107523" name="Rectangle 3"/>
          <p:cNvSpPr/>
          <p:nvPr/>
        </p:nvSpPr>
        <p:spPr>
          <a:xfrm>
            <a:off x="684213" y="2565400"/>
            <a:ext cx="5943600" cy="290513"/>
          </a:xfrm>
          <a:prstGeom prst="rect">
            <a:avLst/>
          </a:prstGeom>
          <a:noFill/>
          <a:ln w="9525">
            <a:noFill/>
          </a:ln>
        </p:spPr>
        <p:txBody>
          <a:bodyPr lIns="89992" tIns="46796" rIns="89992" bIns="46796"/>
          <a:p>
            <a:pPr marL="95250" indent="-95250">
              <a:spcBef>
                <a:spcPct val="25000"/>
              </a:spcBef>
            </a:pPr>
            <a:endParaRPr lang="ja-JP" altLang="en-US" sz="1200" b="1" dirty="0">
              <a:solidFill>
                <a:srgbClr val="000000"/>
              </a:solidFill>
              <a:latin typeface="幼圆" panose="02010509060101010101" pitchFamily="49" charset="-122"/>
              <a:ea typeface="幼圆" panose="02010509060101010101" pitchFamily="49" charset="-122"/>
            </a:endParaRPr>
          </a:p>
        </p:txBody>
      </p:sp>
      <p:sp>
        <p:nvSpPr>
          <p:cNvPr id="107524" name="Rectangle 4"/>
          <p:cNvSpPr/>
          <p:nvPr/>
        </p:nvSpPr>
        <p:spPr>
          <a:xfrm>
            <a:off x="1258888" y="-384175"/>
            <a:ext cx="8116887" cy="1455738"/>
          </a:xfrm>
          <a:prstGeom prst="rect">
            <a:avLst/>
          </a:prstGeom>
          <a:noFill/>
          <a:ln w="9525">
            <a:noFill/>
          </a:ln>
        </p:spPr>
        <p:txBody>
          <a:bodyPr lIns="91432" tIns="45716" rIns="91432" bIns="45716" anchor="b" anchorCtr="0"/>
          <a:p>
            <a:pPr algn="ctr"/>
            <a:r>
              <a:rPr lang="zh-CN" altLang="en-US" sz="35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rPr>
              <a:t>总结</a:t>
            </a:r>
            <a:endParaRPr lang="zh-CN" altLang="en-US" sz="35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107525" name="Text Box 5"/>
          <p:cNvSpPr txBox="1"/>
          <p:nvPr/>
        </p:nvSpPr>
        <p:spPr>
          <a:xfrm>
            <a:off x="0" y="0"/>
            <a:ext cx="2460625" cy="1065213"/>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STEP4.</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把握真因</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p:nvPr/>
        </p:nvSpPr>
        <p:spPr>
          <a:xfrm>
            <a:off x="1900238" y="2332038"/>
            <a:ext cx="5578475" cy="735012"/>
          </a:xfrm>
          <a:prstGeom prst="rect">
            <a:avLst/>
          </a:prstGeom>
          <a:noFill/>
          <a:ln w="9525">
            <a:noFill/>
          </a:ln>
        </p:spPr>
        <p:txBody>
          <a:bodyPr lIns="91432" tIns="45716" rIns="91432" bIns="45716" anchor="b" anchorCtr="0"/>
          <a:p>
            <a:pPr algn="ctr"/>
            <a:r>
              <a:rPr lang="en-US" altLang="zh-CN" sz="4800" b="1">
                <a:solidFill>
                  <a:srgbClr val="660066"/>
                </a:solidFill>
                <a:latin typeface="黑体" panose="02010609060101010101" pitchFamily="2" charset="-122"/>
                <a:ea typeface="黑体" panose="02010609060101010101" pitchFamily="2" charset="-122"/>
              </a:rPr>
              <a:t>STEP5</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制定对策</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p:nvPr/>
        </p:nvSpPr>
        <p:spPr>
          <a:xfrm>
            <a:off x="250825" y="1557338"/>
            <a:ext cx="8713788" cy="4967287"/>
          </a:xfrm>
          <a:prstGeom prst="rect">
            <a:avLst/>
          </a:prstGeom>
          <a:noFill/>
          <a:ln w="9525">
            <a:noFill/>
          </a:ln>
        </p:spPr>
        <p:txBody>
          <a:bodyPr lIns="91432" tIns="45716" rIns="91432" bIns="45716"/>
          <a:p>
            <a:pPr defTabSz="789305">
              <a:spcBef>
                <a:spcPct val="20000"/>
              </a:spcBef>
            </a:pPr>
            <a:r>
              <a:rPr lang="en-US" altLang="zh-CN" sz="2400" b="1">
                <a:solidFill>
                  <a:schemeClr val="tx2"/>
                </a:solidFill>
                <a:latin typeface="黑体" panose="02010609060101010101" pitchFamily="2" charset="-122"/>
                <a:ea typeface="黑体" panose="02010609060101010101" pitchFamily="2" charset="-122"/>
              </a:rPr>
              <a:t>①</a:t>
            </a:r>
            <a:r>
              <a:rPr lang="zh-CN" altLang="en-US" sz="2400" b="1" dirty="0">
                <a:solidFill>
                  <a:schemeClr val="tx2"/>
                </a:solidFill>
                <a:latin typeface="黑体" panose="02010609060101010101" pitchFamily="2" charset="-122"/>
                <a:ea typeface="黑体" panose="02010609060101010101" pitchFamily="2" charset="-122"/>
              </a:rPr>
              <a:t>思考出尽可能多的对策</a:t>
            </a:r>
            <a:endParaRPr lang="zh-CN" altLang="en-US" sz="2400" b="1" dirty="0">
              <a:solidFill>
                <a:schemeClr val="tx2"/>
              </a:solidFill>
              <a:latin typeface="黑体" panose="02010609060101010101" pitchFamily="2" charset="-122"/>
              <a:ea typeface="黑体" panose="02010609060101010101" pitchFamily="2" charset="-122"/>
            </a:endParaRPr>
          </a:p>
          <a:p>
            <a:pPr defTabSz="789305">
              <a:spcBef>
                <a:spcPct val="20000"/>
              </a:spcBef>
            </a:pPr>
            <a:r>
              <a:rPr lang="ja-JP" altLang="en-US" sz="2400" b="1" dirty="0">
                <a:solidFill>
                  <a:schemeClr val="tx2"/>
                </a:solidFill>
                <a:latin typeface="黑体" panose="02010609060101010101" pitchFamily="2" charset="-122"/>
                <a:ea typeface="黑体" panose="02010609060101010101" pitchFamily="2" charset="-122"/>
              </a:rPr>
              <a:t>　　</a:t>
            </a:r>
            <a:r>
              <a:rPr lang="zh-CN" altLang="en-US" b="1" dirty="0">
                <a:latin typeface="黑体" panose="02010609060101010101" pitchFamily="2" charset="-122"/>
                <a:ea typeface="黑体" panose="02010609060101010101" pitchFamily="2" charset="-122"/>
              </a:rPr>
              <a:t>跳出思维的框架，针对每个真因思考出尽可能多的对策。</a:t>
            </a:r>
            <a:endParaRPr lang="zh-CN" altLang="en-US" b="1" dirty="0">
              <a:latin typeface="黑体" panose="02010609060101010101" pitchFamily="2" charset="-122"/>
              <a:ea typeface="黑体" panose="02010609060101010101" pitchFamily="2" charset="-122"/>
            </a:endParaRPr>
          </a:p>
          <a:p>
            <a:pPr defTabSz="789305">
              <a:spcBef>
                <a:spcPct val="20000"/>
              </a:spcBef>
            </a:pPr>
            <a:r>
              <a:rPr lang="ja-JP" altLang="en-US" b="1" dirty="0">
                <a:latin typeface="黑体" panose="02010609060101010101" pitchFamily="2" charset="-122"/>
                <a:ea typeface="黑体" panose="02010609060101010101" pitchFamily="2" charset="-122"/>
              </a:rPr>
              <a:t>　　 </a:t>
            </a:r>
            <a:r>
              <a:rPr lang="zh-CN" altLang="en-US" b="1" dirty="0">
                <a:latin typeface="黑体" panose="02010609060101010101" pitchFamily="2" charset="-122"/>
                <a:ea typeface="黑体" panose="02010609060101010101" pitchFamily="2" charset="-122"/>
              </a:rPr>
              <a:t>对思考出来的对策方案进行梳理，将类似的方案放在一组，整理成逻辑树的形式。检查在逻辑树的各个层次上是否有遗漏或者重复，将对策具体化。</a:t>
            </a:r>
            <a:endParaRPr lang="zh-CN" altLang="en-US" b="1" dirty="0">
              <a:latin typeface="黑体" panose="02010609060101010101" pitchFamily="2" charset="-122"/>
              <a:ea typeface="黑体" panose="02010609060101010101" pitchFamily="2" charset="-122"/>
            </a:endParaRPr>
          </a:p>
          <a:p>
            <a:pPr defTabSz="789305">
              <a:spcBef>
                <a:spcPct val="20000"/>
              </a:spcBef>
            </a:pPr>
            <a:r>
              <a:rPr lang="ja-JP"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a:p>
            <a:pPr defTabSz="789305">
              <a:spcBef>
                <a:spcPct val="20000"/>
              </a:spcBef>
            </a:pPr>
            <a:endParaRPr lang="ja-JP" altLang="en-US" b="1" dirty="0">
              <a:latin typeface="黑体" panose="02010609060101010101" pitchFamily="2" charset="-122"/>
              <a:ea typeface="黑体" panose="02010609060101010101" pitchFamily="2" charset="-122"/>
            </a:endParaRPr>
          </a:p>
          <a:p>
            <a:pPr defTabSz="789305">
              <a:spcBef>
                <a:spcPct val="20000"/>
              </a:spcBef>
            </a:pPr>
            <a:endParaRPr lang="ja-JP" altLang="en-US" b="1" dirty="0">
              <a:latin typeface="Arial" panose="020B0604020202020204" pitchFamily="34" charset="0"/>
              <a:ea typeface="MS PGothic" panose="020B0600070205080204" pitchFamily="34" charset="-128"/>
            </a:endParaRPr>
          </a:p>
          <a:p>
            <a:pPr defTabSz="789305">
              <a:spcBef>
                <a:spcPct val="20000"/>
              </a:spcBef>
            </a:pPr>
            <a:endParaRPr lang="ja-JP" altLang="en-US" b="1" dirty="0">
              <a:latin typeface="Arial" panose="020B0604020202020204" pitchFamily="34" charset="0"/>
              <a:ea typeface="MS PGothic" panose="020B0600070205080204" pitchFamily="34" charset="-128"/>
            </a:endParaRPr>
          </a:p>
          <a:p>
            <a:pPr defTabSz="789305">
              <a:spcBef>
                <a:spcPct val="20000"/>
              </a:spcBef>
            </a:pPr>
            <a:endParaRPr lang="ja-JP" altLang="en-US" b="1" dirty="0">
              <a:latin typeface="Arial" panose="020B0604020202020204" pitchFamily="34" charset="0"/>
              <a:ea typeface="MS PGothic" panose="020B0600070205080204" pitchFamily="34" charset="-128"/>
            </a:endParaRPr>
          </a:p>
          <a:p>
            <a:pPr defTabSz="789305">
              <a:spcBef>
                <a:spcPct val="20000"/>
              </a:spcBef>
            </a:pPr>
            <a:endParaRPr lang="ja-JP" altLang="en-US" b="1" dirty="0">
              <a:latin typeface="Arial" panose="020B0604020202020204" pitchFamily="34" charset="0"/>
              <a:ea typeface="MS PGothic" panose="020B0600070205080204" pitchFamily="34" charset="-128"/>
            </a:endParaRPr>
          </a:p>
          <a:p>
            <a:pPr defTabSz="789305">
              <a:spcBef>
                <a:spcPct val="20000"/>
              </a:spcBef>
            </a:pPr>
            <a:endParaRPr lang="en-US" altLang="zh-CN" sz="2400" b="1">
              <a:solidFill>
                <a:schemeClr val="tx2"/>
              </a:solidFill>
              <a:latin typeface="Arial" panose="020B0604020202020204" pitchFamily="34" charset="0"/>
              <a:ea typeface="MS PGothic" panose="020B0600070205080204" pitchFamily="34" charset="-128"/>
            </a:endParaRPr>
          </a:p>
          <a:p>
            <a:pPr defTabSz="789305">
              <a:spcBef>
                <a:spcPct val="20000"/>
              </a:spcBef>
            </a:pPr>
            <a:endParaRPr lang="en-US" altLang="zh-CN" sz="2400" b="1">
              <a:solidFill>
                <a:schemeClr val="tx2"/>
              </a:solidFill>
              <a:latin typeface="Arial" panose="020B0604020202020204" pitchFamily="34" charset="0"/>
              <a:ea typeface="MS PGothic" panose="020B0600070205080204" pitchFamily="34" charset="-128"/>
            </a:endParaRPr>
          </a:p>
        </p:txBody>
      </p:sp>
      <p:sp>
        <p:nvSpPr>
          <p:cNvPr id="109571" name="Rectangle 3"/>
          <p:cNvSpPr>
            <a:spLocks noGrp="1"/>
          </p:cNvSpPr>
          <p:nvPr>
            <p:ph type="title" idx="4294967295"/>
          </p:nvPr>
        </p:nvSpPr>
        <p:spPr>
          <a:xfrm>
            <a:off x="1187450" y="0"/>
            <a:ext cx="8229600" cy="1143000"/>
          </a:xfrm>
          <a:ln/>
        </p:spPr>
        <p:txBody>
          <a:bodyPr vert="horz" wrap="square" lIns="88340" tIns="44170" rIns="88340" bIns="44170" anchor="ctr" anchorCtr="0"/>
          <a:p>
            <a:pPr eaLnBrk="1" hangingPunct="1"/>
            <a:r>
              <a:rPr lang="zh-CN" altLang="en-US" sz="3500" b="1">
                <a:latin typeface="黑体" panose="02010609060101010101" pitchFamily="2" charset="-122"/>
                <a:ea typeface="黑体" panose="02010609060101010101" pitchFamily="2" charset="-122"/>
              </a:rPr>
              <a:t>制定对策的步骤</a:t>
            </a:r>
            <a:endParaRPr lang="zh-CN" altLang="en-US" sz="3500" b="1">
              <a:latin typeface="黑体" panose="02010609060101010101" pitchFamily="2" charset="-122"/>
              <a:ea typeface="黑体" panose="02010609060101010101" pitchFamily="2" charset="-122"/>
            </a:endParaRPr>
          </a:p>
        </p:txBody>
      </p:sp>
      <p:sp>
        <p:nvSpPr>
          <p:cNvPr id="109572" name="AutoShape 4"/>
          <p:cNvSpPr/>
          <p:nvPr/>
        </p:nvSpPr>
        <p:spPr>
          <a:xfrm>
            <a:off x="5003800" y="4510088"/>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dirty="0">
                <a:latin typeface="黑体" panose="02010609060101010101" pitchFamily="2" charset="-122"/>
                <a:ea typeface="黑体" panose="02010609060101010101" pitchFamily="2" charset="-122"/>
              </a:rPr>
              <a:t>对策</a:t>
            </a:r>
            <a:r>
              <a:rPr lang="en-US" altLang="zh-CN">
                <a:latin typeface="黑体" panose="02010609060101010101" pitchFamily="2" charset="-122"/>
                <a:ea typeface="黑体" panose="02010609060101010101" pitchFamily="2" charset="-122"/>
              </a:rPr>
              <a:t>a</a:t>
            </a:r>
            <a:endParaRPr lang="en-US" altLang="zh-CN">
              <a:latin typeface="黑体" panose="02010609060101010101" pitchFamily="2" charset="-122"/>
              <a:ea typeface="黑体" panose="02010609060101010101" pitchFamily="2" charset="-122"/>
            </a:endParaRPr>
          </a:p>
        </p:txBody>
      </p:sp>
      <p:sp>
        <p:nvSpPr>
          <p:cNvPr id="109573" name="AutoShape 5"/>
          <p:cNvSpPr/>
          <p:nvPr/>
        </p:nvSpPr>
        <p:spPr>
          <a:xfrm>
            <a:off x="4787900" y="5102225"/>
            <a:ext cx="1152525" cy="360363"/>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b</a:t>
            </a:r>
            <a:endParaRPr lang="en-US" altLang="zh-CN" sz="1600">
              <a:latin typeface="黑体" panose="02010609060101010101" pitchFamily="2" charset="-122"/>
              <a:ea typeface="黑体" panose="02010609060101010101" pitchFamily="2" charset="-122"/>
            </a:endParaRPr>
          </a:p>
        </p:txBody>
      </p:sp>
      <p:sp>
        <p:nvSpPr>
          <p:cNvPr id="109574" name="AutoShape 6"/>
          <p:cNvSpPr/>
          <p:nvPr/>
        </p:nvSpPr>
        <p:spPr>
          <a:xfrm>
            <a:off x="7218363" y="5102225"/>
            <a:ext cx="1152525" cy="360363"/>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e</a:t>
            </a:r>
            <a:endParaRPr lang="en-US" altLang="zh-CN" sz="1600">
              <a:latin typeface="黑体" panose="02010609060101010101" pitchFamily="2" charset="-122"/>
              <a:ea typeface="黑体" panose="02010609060101010101" pitchFamily="2" charset="-122"/>
            </a:endParaRPr>
          </a:p>
        </p:txBody>
      </p:sp>
      <p:sp>
        <p:nvSpPr>
          <p:cNvPr id="109575" name="AutoShape 7"/>
          <p:cNvSpPr/>
          <p:nvPr/>
        </p:nvSpPr>
        <p:spPr>
          <a:xfrm>
            <a:off x="6786563" y="4510088"/>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d</a:t>
            </a:r>
            <a:endParaRPr lang="en-US" altLang="zh-CN" sz="1600">
              <a:latin typeface="黑体" panose="02010609060101010101" pitchFamily="2" charset="-122"/>
              <a:ea typeface="黑体" panose="02010609060101010101" pitchFamily="2" charset="-122"/>
            </a:endParaRPr>
          </a:p>
        </p:txBody>
      </p:sp>
      <p:sp>
        <p:nvSpPr>
          <p:cNvPr id="109576" name="AutoShape 8"/>
          <p:cNvSpPr/>
          <p:nvPr/>
        </p:nvSpPr>
        <p:spPr>
          <a:xfrm>
            <a:off x="5291138" y="5692775"/>
            <a:ext cx="1152525" cy="360363"/>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c</a:t>
            </a:r>
            <a:endParaRPr lang="en-US" altLang="zh-CN" sz="1600">
              <a:latin typeface="黑体" panose="02010609060101010101" pitchFamily="2" charset="-122"/>
              <a:ea typeface="黑体" panose="02010609060101010101" pitchFamily="2" charset="-122"/>
            </a:endParaRPr>
          </a:p>
        </p:txBody>
      </p:sp>
      <p:sp>
        <p:nvSpPr>
          <p:cNvPr id="109577" name="Oval 9"/>
          <p:cNvSpPr/>
          <p:nvPr/>
        </p:nvSpPr>
        <p:spPr>
          <a:xfrm>
            <a:off x="4498975" y="4222750"/>
            <a:ext cx="2160588" cy="2159000"/>
          </a:xfrm>
          <a:prstGeom prst="ellipse">
            <a:avLst/>
          </a:prstGeom>
          <a:noFill/>
          <a:ln w="15875" cap="flat" cmpd="sng">
            <a:solidFill>
              <a:schemeClr val="tx1"/>
            </a:solidFill>
            <a:prstDash val="sysDot"/>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09578" name="Oval 10"/>
          <p:cNvSpPr/>
          <p:nvPr/>
        </p:nvSpPr>
        <p:spPr>
          <a:xfrm>
            <a:off x="6659563" y="4006850"/>
            <a:ext cx="1873250" cy="1943100"/>
          </a:xfrm>
          <a:prstGeom prst="ellipse">
            <a:avLst/>
          </a:prstGeom>
          <a:noFill/>
          <a:ln w="15875" cap="flat" cmpd="sng">
            <a:solidFill>
              <a:schemeClr val="tx1"/>
            </a:solidFill>
            <a:prstDash val="sysDot"/>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09579" name="AutoShape 11"/>
          <p:cNvSpPr/>
          <p:nvPr/>
        </p:nvSpPr>
        <p:spPr>
          <a:xfrm>
            <a:off x="827088" y="4148138"/>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a</a:t>
            </a:r>
            <a:endParaRPr lang="en-US" altLang="zh-CN" sz="1600">
              <a:latin typeface="黑体" panose="02010609060101010101" pitchFamily="2" charset="-122"/>
              <a:ea typeface="黑体" panose="02010609060101010101" pitchFamily="2" charset="-122"/>
            </a:endParaRPr>
          </a:p>
        </p:txBody>
      </p:sp>
      <p:sp>
        <p:nvSpPr>
          <p:cNvPr id="109580" name="AutoShape 12"/>
          <p:cNvSpPr/>
          <p:nvPr/>
        </p:nvSpPr>
        <p:spPr>
          <a:xfrm>
            <a:off x="395288" y="4868863"/>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a</a:t>
            </a:r>
            <a:endParaRPr lang="en-US" altLang="zh-CN" sz="1600">
              <a:latin typeface="黑体" panose="02010609060101010101" pitchFamily="2" charset="-122"/>
              <a:ea typeface="黑体" panose="02010609060101010101" pitchFamily="2" charset="-122"/>
            </a:endParaRPr>
          </a:p>
        </p:txBody>
      </p:sp>
      <p:sp>
        <p:nvSpPr>
          <p:cNvPr id="109581" name="AutoShape 13"/>
          <p:cNvSpPr/>
          <p:nvPr/>
        </p:nvSpPr>
        <p:spPr>
          <a:xfrm>
            <a:off x="1116013" y="5589588"/>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a</a:t>
            </a:r>
            <a:endParaRPr lang="en-US" altLang="zh-CN" sz="1600">
              <a:latin typeface="黑体" panose="02010609060101010101" pitchFamily="2" charset="-122"/>
              <a:ea typeface="黑体" panose="02010609060101010101" pitchFamily="2" charset="-122"/>
            </a:endParaRPr>
          </a:p>
        </p:txBody>
      </p:sp>
      <p:sp>
        <p:nvSpPr>
          <p:cNvPr id="109582" name="AutoShape 14"/>
          <p:cNvSpPr/>
          <p:nvPr/>
        </p:nvSpPr>
        <p:spPr>
          <a:xfrm>
            <a:off x="2268538" y="4221163"/>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a</a:t>
            </a:r>
            <a:endParaRPr lang="en-US" altLang="zh-CN" sz="1600">
              <a:latin typeface="黑体" panose="02010609060101010101" pitchFamily="2" charset="-122"/>
              <a:ea typeface="黑体" panose="02010609060101010101" pitchFamily="2" charset="-122"/>
            </a:endParaRPr>
          </a:p>
        </p:txBody>
      </p:sp>
      <p:sp>
        <p:nvSpPr>
          <p:cNvPr id="109583" name="AutoShape 15"/>
          <p:cNvSpPr/>
          <p:nvPr/>
        </p:nvSpPr>
        <p:spPr>
          <a:xfrm>
            <a:off x="2339975" y="4868863"/>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a</a:t>
            </a:r>
            <a:endParaRPr lang="en-US" altLang="zh-CN" sz="1600">
              <a:latin typeface="黑体" panose="02010609060101010101" pitchFamily="2" charset="-122"/>
              <a:ea typeface="黑体" panose="02010609060101010101" pitchFamily="2" charset="-122"/>
            </a:endParaRPr>
          </a:p>
        </p:txBody>
      </p:sp>
      <p:sp>
        <p:nvSpPr>
          <p:cNvPr id="109584" name="Text Box 16"/>
          <p:cNvSpPr txBox="1"/>
          <p:nvPr/>
        </p:nvSpPr>
        <p:spPr>
          <a:xfrm>
            <a:off x="755650" y="3563938"/>
            <a:ext cx="1336675" cy="366712"/>
          </a:xfrm>
          <a:prstGeom prst="rect">
            <a:avLst/>
          </a:prstGeom>
          <a:noFill/>
          <a:ln w="9525">
            <a:noFill/>
          </a:ln>
        </p:spPr>
        <p:txBody>
          <a:bodyPr wrap="none" lIns="91432" tIns="45716" rIns="91432" bIns="45716">
            <a:spAutoFit/>
          </a:bodyPr>
          <a:p>
            <a:r>
              <a:rPr lang="en-US" altLang="zh-CN" b="1">
                <a:latin typeface="黑体" panose="02010609060101010101" pitchFamily="2" charset="-122"/>
                <a:ea typeface="黑体" panose="02010609060101010101" pitchFamily="2" charset="-122"/>
              </a:rPr>
              <a:t>a.</a:t>
            </a:r>
            <a:r>
              <a:rPr lang="zh-CN" altLang="en-US" b="1" dirty="0">
                <a:latin typeface="黑体" panose="02010609060101010101" pitchFamily="2" charset="-122"/>
                <a:ea typeface="黑体" panose="02010609060101010101" pitchFamily="2" charset="-122"/>
              </a:rPr>
              <a:t>思考对策</a:t>
            </a:r>
            <a:endParaRPr lang="zh-CN" altLang="en-US" b="1" dirty="0">
              <a:latin typeface="黑体" panose="02010609060101010101" pitchFamily="2" charset="-122"/>
              <a:ea typeface="黑体" panose="02010609060101010101" pitchFamily="2" charset="-122"/>
            </a:endParaRPr>
          </a:p>
        </p:txBody>
      </p:sp>
      <p:sp>
        <p:nvSpPr>
          <p:cNvPr id="109585" name="Text Box 17"/>
          <p:cNvSpPr txBox="1"/>
          <p:nvPr/>
        </p:nvSpPr>
        <p:spPr>
          <a:xfrm>
            <a:off x="5292725" y="3563938"/>
            <a:ext cx="1336675" cy="366712"/>
          </a:xfrm>
          <a:prstGeom prst="rect">
            <a:avLst/>
          </a:prstGeom>
          <a:noFill/>
          <a:ln w="9525">
            <a:noFill/>
          </a:ln>
        </p:spPr>
        <p:txBody>
          <a:bodyPr wrap="none" lIns="91432" tIns="45716" rIns="91432" bIns="45716">
            <a:spAutoFit/>
          </a:bodyPr>
          <a:p>
            <a:r>
              <a:rPr lang="en-US" altLang="zh-CN" b="1">
                <a:latin typeface="黑体" panose="02010609060101010101" pitchFamily="2" charset="-122"/>
                <a:ea typeface="黑体" panose="02010609060101010101" pitchFamily="2" charset="-122"/>
              </a:rPr>
              <a:t>b.</a:t>
            </a:r>
            <a:r>
              <a:rPr lang="zh-CN" altLang="en-US" b="1" dirty="0">
                <a:latin typeface="黑体" panose="02010609060101010101" pitchFamily="2" charset="-122"/>
                <a:ea typeface="黑体" panose="02010609060101010101" pitchFamily="2" charset="-122"/>
              </a:rPr>
              <a:t>整理对策</a:t>
            </a:r>
            <a:endParaRPr lang="zh-CN" altLang="en-US" b="1" dirty="0">
              <a:latin typeface="黑体" panose="02010609060101010101" pitchFamily="2" charset="-122"/>
              <a:ea typeface="黑体" panose="02010609060101010101" pitchFamily="2" charset="-122"/>
            </a:endParaRPr>
          </a:p>
        </p:txBody>
      </p:sp>
      <p:sp>
        <p:nvSpPr>
          <p:cNvPr id="109586" name="AutoShape 18"/>
          <p:cNvSpPr/>
          <p:nvPr/>
        </p:nvSpPr>
        <p:spPr>
          <a:xfrm>
            <a:off x="3708400" y="4725988"/>
            <a:ext cx="576263" cy="1008062"/>
          </a:xfrm>
          <a:prstGeom prst="rightArrow">
            <a:avLst>
              <a:gd name="adj1" fmla="val 50000"/>
              <a:gd name="adj2" fmla="val 25000"/>
            </a:avLst>
          </a:prstGeom>
          <a:gradFill rotWithShape="1">
            <a:gsLst>
              <a:gs pos="0">
                <a:schemeClr val="bg1"/>
              </a:gs>
              <a:gs pos="50000">
                <a:srgbClr val="99CCFF"/>
              </a:gs>
              <a:gs pos="100000">
                <a:schemeClr val="bg1"/>
              </a:gs>
            </a:gsLst>
            <a:lin ang="0" scaled="1"/>
            <a:tileRect/>
          </a:gra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09587" name="Text Box 19"/>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STEP5.</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制定对策</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Line 2"/>
          <p:cNvSpPr/>
          <p:nvPr/>
        </p:nvSpPr>
        <p:spPr>
          <a:xfrm>
            <a:off x="3546475" y="3278188"/>
            <a:ext cx="0" cy="1584325"/>
          </a:xfrm>
          <a:prstGeom prst="line">
            <a:avLst/>
          </a:prstGeom>
          <a:ln w="9525" cap="flat" cmpd="sng">
            <a:solidFill>
              <a:schemeClr val="tx1"/>
            </a:solidFill>
            <a:prstDash val="solid"/>
            <a:headEnd type="none" w="med" len="med"/>
            <a:tailEnd type="none" w="med" len="med"/>
          </a:ln>
        </p:spPr>
      </p:sp>
      <p:sp>
        <p:nvSpPr>
          <p:cNvPr id="111619" name="Line 3"/>
          <p:cNvSpPr/>
          <p:nvPr/>
        </p:nvSpPr>
        <p:spPr>
          <a:xfrm>
            <a:off x="3546475" y="3278188"/>
            <a:ext cx="360363" cy="0"/>
          </a:xfrm>
          <a:prstGeom prst="line">
            <a:avLst/>
          </a:prstGeom>
          <a:ln w="9525" cap="flat" cmpd="sng">
            <a:solidFill>
              <a:schemeClr val="tx1"/>
            </a:solidFill>
            <a:prstDash val="solid"/>
            <a:headEnd type="none" w="med" len="med"/>
            <a:tailEnd type="none" w="med" len="med"/>
          </a:ln>
        </p:spPr>
      </p:sp>
      <p:sp>
        <p:nvSpPr>
          <p:cNvPr id="111620" name="Line 4"/>
          <p:cNvSpPr/>
          <p:nvPr/>
        </p:nvSpPr>
        <p:spPr>
          <a:xfrm>
            <a:off x="3546475" y="4862513"/>
            <a:ext cx="360363" cy="0"/>
          </a:xfrm>
          <a:prstGeom prst="line">
            <a:avLst/>
          </a:prstGeom>
          <a:ln w="9525" cap="flat" cmpd="sng">
            <a:solidFill>
              <a:schemeClr val="tx1"/>
            </a:solidFill>
            <a:prstDash val="solid"/>
            <a:headEnd type="none" w="med" len="med"/>
            <a:tailEnd type="none" w="med" len="med"/>
          </a:ln>
        </p:spPr>
      </p:sp>
      <p:sp>
        <p:nvSpPr>
          <p:cNvPr id="111621" name="AutoShape 5"/>
          <p:cNvSpPr/>
          <p:nvPr/>
        </p:nvSpPr>
        <p:spPr>
          <a:xfrm>
            <a:off x="3906838" y="2917825"/>
            <a:ext cx="1008062" cy="935038"/>
          </a:xfrm>
          <a:prstGeom prst="roundRect">
            <a:avLst>
              <a:gd name="adj" fmla="val 16667"/>
            </a:avLst>
          </a:prstGeom>
          <a:noFill/>
          <a:ln w="9525" cap="flat" cmpd="sng">
            <a:solidFill>
              <a:schemeClr val="tx1"/>
            </a:solidFill>
            <a:prstDash val="solid"/>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11622" name="AutoShape 6"/>
          <p:cNvSpPr/>
          <p:nvPr/>
        </p:nvSpPr>
        <p:spPr>
          <a:xfrm>
            <a:off x="3906838" y="4286250"/>
            <a:ext cx="1008062" cy="935038"/>
          </a:xfrm>
          <a:prstGeom prst="roundRect">
            <a:avLst>
              <a:gd name="adj" fmla="val 16667"/>
            </a:avLst>
          </a:prstGeom>
          <a:noFill/>
          <a:ln w="9525" cap="flat" cmpd="sng">
            <a:solidFill>
              <a:schemeClr val="tx1"/>
            </a:solidFill>
            <a:prstDash val="solid"/>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11623" name="Line 7"/>
          <p:cNvSpPr/>
          <p:nvPr/>
        </p:nvSpPr>
        <p:spPr>
          <a:xfrm>
            <a:off x="4914900" y="3351213"/>
            <a:ext cx="431800" cy="0"/>
          </a:xfrm>
          <a:prstGeom prst="line">
            <a:avLst/>
          </a:prstGeom>
          <a:ln w="9525" cap="flat" cmpd="sng">
            <a:solidFill>
              <a:schemeClr val="tx1"/>
            </a:solidFill>
            <a:prstDash val="solid"/>
            <a:headEnd type="none" w="med" len="med"/>
            <a:tailEnd type="none" w="med" len="med"/>
          </a:ln>
        </p:spPr>
      </p:sp>
      <p:sp>
        <p:nvSpPr>
          <p:cNvPr id="111624" name="Line 8"/>
          <p:cNvSpPr/>
          <p:nvPr/>
        </p:nvSpPr>
        <p:spPr>
          <a:xfrm>
            <a:off x="5059363" y="2846388"/>
            <a:ext cx="0" cy="1079500"/>
          </a:xfrm>
          <a:prstGeom prst="line">
            <a:avLst/>
          </a:prstGeom>
          <a:ln w="9525" cap="flat" cmpd="sng">
            <a:solidFill>
              <a:schemeClr val="tx1"/>
            </a:solidFill>
            <a:prstDash val="solid"/>
            <a:headEnd type="none" w="med" len="med"/>
            <a:tailEnd type="none" w="med" len="med"/>
          </a:ln>
        </p:spPr>
      </p:sp>
      <p:sp>
        <p:nvSpPr>
          <p:cNvPr id="111625" name="Line 9"/>
          <p:cNvSpPr/>
          <p:nvPr/>
        </p:nvSpPr>
        <p:spPr>
          <a:xfrm>
            <a:off x="5059363" y="2846388"/>
            <a:ext cx="287337" cy="0"/>
          </a:xfrm>
          <a:prstGeom prst="line">
            <a:avLst/>
          </a:prstGeom>
          <a:ln w="9525" cap="flat" cmpd="sng">
            <a:solidFill>
              <a:schemeClr val="tx1"/>
            </a:solidFill>
            <a:prstDash val="solid"/>
            <a:headEnd type="none" w="med" len="med"/>
            <a:tailEnd type="none" w="med" len="med"/>
          </a:ln>
        </p:spPr>
      </p:sp>
      <p:sp>
        <p:nvSpPr>
          <p:cNvPr id="111626" name="Line 10"/>
          <p:cNvSpPr/>
          <p:nvPr/>
        </p:nvSpPr>
        <p:spPr>
          <a:xfrm>
            <a:off x="5059363" y="3925888"/>
            <a:ext cx="287337" cy="0"/>
          </a:xfrm>
          <a:prstGeom prst="line">
            <a:avLst/>
          </a:prstGeom>
          <a:ln w="9525" cap="flat" cmpd="sng">
            <a:solidFill>
              <a:schemeClr val="tx1"/>
            </a:solidFill>
            <a:prstDash val="solid"/>
            <a:headEnd type="none" w="med" len="med"/>
            <a:tailEnd type="none" w="med" len="med"/>
          </a:ln>
        </p:spPr>
      </p:sp>
      <p:sp>
        <p:nvSpPr>
          <p:cNvPr id="111627" name="AutoShape 11"/>
          <p:cNvSpPr/>
          <p:nvPr/>
        </p:nvSpPr>
        <p:spPr>
          <a:xfrm>
            <a:off x="5346700" y="2701925"/>
            <a:ext cx="1152525" cy="360363"/>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a</a:t>
            </a:r>
            <a:endParaRPr lang="en-US" altLang="zh-CN" sz="1600">
              <a:latin typeface="黑体" panose="02010609060101010101" pitchFamily="2" charset="-122"/>
              <a:ea typeface="黑体" panose="02010609060101010101" pitchFamily="2" charset="-122"/>
            </a:endParaRPr>
          </a:p>
        </p:txBody>
      </p:sp>
      <p:sp>
        <p:nvSpPr>
          <p:cNvPr id="111628" name="AutoShape 12"/>
          <p:cNvSpPr/>
          <p:nvPr/>
        </p:nvSpPr>
        <p:spPr>
          <a:xfrm>
            <a:off x="5346700" y="3206750"/>
            <a:ext cx="1152525" cy="360363"/>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b</a:t>
            </a:r>
            <a:endParaRPr lang="en-US" altLang="zh-CN" sz="1600">
              <a:latin typeface="黑体" panose="02010609060101010101" pitchFamily="2" charset="-122"/>
              <a:ea typeface="黑体" panose="02010609060101010101" pitchFamily="2" charset="-122"/>
            </a:endParaRPr>
          </a:p>
        </p:txBody>
      </p:sp>
      <p:sp>
        <p:nvSpPr>
          <p:cNvPr id="111629" name="AutoShape 13"/>
          <p:cNvSpPr/>
          <p:nvPr/>
        </p:nvSpPr>
        <p:spPr>
          <a:xfrm>
            <a:off x="5346700" y="3709988"/>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c</a:t>
            </a:r>
            <a:endParaRPr lang="en-US" altLang="zh-CN" sz="1600">
              <a:latin typeface="黑体" panose="02010609060101010101" pitchFamily="2" charset="-122"/>
              <a:ea typeface="黑体" panose="02010609060101010101" pitchFamily="2" charset="-122"/>
            </a:endParaRPr>
          </a:p>
        </p:txBody>
      </p:sp>
      <p:sp>
        <p:nvSpPr>
          <p:cNvPr id="111630" name="Line 14"/>
          <p:cNvSpPr/>
          <p:nvPr/>
        </p:nvSpPr>
        <p:spPr>
          <a:xfrm>
            <a:off x="4914900" y="4718050"/>
            <a:ext cx="215900" cy="0"/>
          </a:xfrm>
          <a:prstGeom prst="line">
            <a:avLst/>
          </a:prstGeom>
          <a:ln w="9525" cap="flat" cmpd="sng">
            <a:solidFill>
              <a:schemeClr val="tx1"/>
            </a:solidFill>
            <a:prstDash val="solid"/>
            <a:headEnd type="none" w="med" len="med"/>
            <a:tailEnd type="none" w="med" len="med"/>
          </a:ln>
        </p:spPr>
      </p:sp>
      <p:sp>
        <p:nvSpPr>
          <p:cNvPr id="111631" name="Line 15"/>
          <p:cNvSpPr/>
          <p:nvPr/>
        </p:nvSpPr>
        <p:spPr>
          <a:xfrm>
            <a:off x="5130800" y="4359275"/>
            <a:ext cx="0" cy="935038"/>
          </a:xfrm>
          <a:prstGeom prst="line">
            <a:avLst/>
          </a:prstGeom>
          <a:ln w="9525" cap="flat" cmpd="sng">
            <a:solidFill>
              <a:schemeClr val="tx1"/>
            </a:solidFill>
            <a:prstDash val="solid"/>
            <a:headEnd type="none" w="med" len="med"/>
            <a:tailEnd type="none" w="med" len="med"/>
          </a:ln>
        </p:spPr>
      </p:sp>
      <p:sp>
        <p:nvSpPr>
          <p:cNvPr id="111632" name="Line 16"/>
          <p:cNvSpPr/>
          <p:nvPr/>
        </p:nvSpPr>
        <p:spPr>
          <a:xfrm>
            <a:off x="5130800" y="4359275"/>
            <a:ext cx="215900" cy="0"/>
          </a:xfrm>
          <a:prstGeom prst="line">
            <a:avLst/>
          </a:prstGeom>
          <a:ln w="9525" cap="flat" cmpd="sng">
            <a:solidFill>
              <a:schemeClr val="tx1"/>
            </a:solidFill>
            <a:prstDash val="solid"/>
            <a:headEnd type="none" w="med" len="med"/>
            <a:tailEnd type="none" w="med" len="med"/>
          </a:ln>
        </p:spPr>
      </p:sp>
      <p:sp>
        <p:nvSpPr>
          <p:cNvPr id="111633" name="Line 17"/>
          <p:cNvSpPr/>
          <p:nvPr/>
        </p:nvSpPr>
        <p:spPr>
          <a:xfrm>
            <a:off x="5130800" y="5294313"/>
            <a:ext cx="215900" cy="0"/>
          </a:xfrm>
          <a:prstGeom prst="line">
            <a:avLst/>
          </a:prstGeom>
          <a:ln w="9525" cap="flat" cmpd="sng">
            <a:solidFill>
              <a:schemeClr val="tx1"/>
            </a:solidFill>
            <a:prstDash val="solid"/>
            <a:headEnd type="none" w="med" len="med"/>
            <a:tailEnd type="none" w="med" len="med"/>
          </a:ln>
        </p:spPr>
      </p:sp>
      <p:sp>
        <p:nvSpPr>
          <p:cNvPr id="111634" name="AutoShape 18"/>
          <p:cNvSpPr/>
          <p:nvPr/>
        </p:nvSpPr>
        <p:spPr>
          <a:xfrm>
            <a:off x="5346700" y="4214813"/>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d</a:t>
            </a:r>
            <a:endParaRPr lang="en-US" altLang="zh-CN" sz="1600">
              <a:latin typeface="黑体" panose="02010609060101010101" pitchFamily="2" charset="-122"/>
              <a:ea typeface="黑体" panose="02010609060101010101" pitchFamily="2" charset="-122"/>
            </a:endParaRPr>
          </a:p>
        </p:txBody>
      </p:sp>
      <p:sp>
        <p:nvSpPr>
          <p:cNvPr id="111635" name="AutoShape 19"/>
          <p:cNvSpPr/>
          <p:nvPr/>
        </p:nvSpPr>
        <p:spPr>
          <a:xfrm>
            <a:off x="5346700" y="5078413"/>
            <a:ext cx="1152525" cy="360362"/>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sz="1600" dirty="0">
                <a:latin typeface="黑体" panose="02010609060101010101" pitchFamily="2" charset="-122"/>
                <a:ea typeface="黑体" panose="02010609060101010101" pitchFamily="2" charset="-122"/>
              </a:rPr>
              <a:t>对策</a:t>
            </a:r>
            <a:r>
              <a:rPr lang="en-US" altLang="zh-CN" sz="1600">
                <a:latin typeface="黑体" panose="02010609060101010101" pitchFamily="2" charset="-122"/>
                <a:ea typeface="黑体" panose="02010609060101010101" pitchFamily="2" charset="-122"/>
              </a:rPr>
              <a:t>e</a:t>
            </a:r>
            <a:endParaRPr lang="en-US" altLang="zh-CN" sz="1600">
              <a:latin typeface="黑体" panose="02010609060101010101" pitchFamily="2" charset="-122"/>
              <a:ea typeface="黑体" panose="02010609060101010101" pitchFamily="2" charset="-122"/>
            </a:endParaRPr>
          </a:p>
        </p:txBody>
      </p:sp>
      <p:sp>
        <p:nvSpPr>
          <p:cNvPr id="111636" name="Text Box 20"/>
          <p:cNvSpPr txBox="1"/>
          <p:nvPr/>
        </p:nvSpPr>
        <p:spPr>
          <a:xfrm>
            <a:off x="4267200" y="3133725"/>
            <a:ext cx="327025" cy="366713"/>
          </a:xfrm>
          <a:prstGeom prst="rect">
            <a:avLst/>
          </a:prstGeom>
          <a:noFill/>
          <a:ln w="9525">
            <a:noFill/>
          </a:ln>
        </p:spPr>
        <p:txBody>
          <a:bodyPr wrap="none" lIns="91432" tIns="45716" rIns="91432" bIns="45716">
            <a:spAutoFit/>
          </a:bodyPr>
          <a:p>
            <a:r>
              <a:rPr lang="en-US" altLang="zh-CN">
                <a:latin typeface="Tahoma" panose="020B0604030504040204" pitchFamily="34" charset="0"/>
                <a:ea typeface="宋体" panose="02010600030101010101" pitchFamily="2" charset="-122"/>
              </a:rPr>
              <a:t>A</a:t>
            </a:r>
            <a:endParaRPr lang="en-US" altLang="zh-CN">
              <a:latin typeface="Tahoma" panose="020B0604030504040204" pitchFamily="34" charset="0"/>
              <a:ea typeface="宋体" panose="02010600030101010101" pitchFamily="2" charset="-122"/>
            </a:endParaRPr>
          </a:p>
        </p:txBody>
      </p:sp>
      <p:sp>
        <p:nvSpPr>
          <p:cNvPr id="111637" name="Text Box 21"/>
          <p:cNvSpPr txBox="1"/>
          <p:nvPr/>
        </p:nvSpPr>
        <p:spPr>
          <a:xfrm>
            <a:off x="4267200" y="4575175"/>
            <a:ext cx="325438" cy="365125"/>
          </a:xfrm>
          <a:prstGeom prst="rect">
            <a:avLst/>
          </a:prstGeom>
          <a:noFill/>
          <a:ln w="9525">
            <a:noFill/>
          </a:ln>
        </p:spPr>
        <p:txBody>
          <a:bodyPr wrap="none" lIns="91432" tIns="45716" rIns="91432" bIns="45716">
            <a:spAutoFit/>
          </a:bodyPr>
          <a:p>
            <a:r>
              <a:rPr lang="en-US" altLang="zh-CN">
                <a:latin typeface="Tahoma" panose="020B0604030504040204" pitchFamily="34" charset="0"/>
                <a:ea typeface="宋体" panose="02010600030101010101" pitchFamily="2" charset="-122"/>
              </a:rPr>
              <a:t>B</a:t>
            </a:r>
            <a:endParaRPr lang="en-US" altLang="zh-CN">
              <a:latin typeface="Tahoma" panose="020B0604030504040204" pitchFamily="34" charset="0"/>
              <a:ea typeface="宋体" panose="02010600030101010101" pitchFamily="2" charset="-122"/>
            </a:endParaRPr>
          </a:p>
        </p:txBody>
      </p:sp>
      <p:sp>
        <p:nvSpPr>
          <p:cNvPr id="111638" name="Line 22"/>
          <p:cNvSpPr/>
          <p:nvPr/>
        </p:nvSpPr>
        <p:spPr>
          <a:xfrm flipV="1">
            <a:off x="4483100" y="5367338"/>
            <a:ext cx="0" cy="287337"/>
          </a:xfrm>
          <a:prstGeom prst="line">
            <a:avLst/>
          </a:prstGeom>
          <a:ln w="31750" cap="flat" cmpd="sng">
            <a:solidFill>
              <a:schemeClr val="tx1"/>
            </a:solidFill>
            <a:prstDash val="solid"/>
            <a:headEnd type="none" w="med" len="med"/>
            <a:tailEnd type="triangle" w="med" len="med"/>
          </a:ln>
        </p:spPr>
      </p:sp>
      <p:sp>
        <p:nvSpPr>
          <p:cNvPr id="111639" name="Line 23"/>
          <p:cNvSpPr/>
          <p:nvPr/>
        </p:nvSpPr>
        <p:spPr>
          <a:xfrm flipV="1">
            <a:off x="5922963" y="5438775"/>
            <a:ext cx="0" cy="215900"/>
          </a:xfrm>
          <a:prstGeom prst="line">
            <a:avLst/>
          </a:prstGeom>
          <a:ln w="25400" cap="flat" cmpd="sng">
            <a:solidFill>
              <a:schemeClr val="tx1"/>
            </a:solidFill>
            <a:prstDash val="solid"/>
            <a:headEnd type="none" w="med" len="med"/>
            <a:tailEnd type="triangle" w="med" len="med"/>
          </a:ln>
        </p:spPr>
      </p:sp>
      <p:sp>
        <p:nvSpPr>
          <p:cNvPr id="111640" name="Text Box 24"/>
          <p:cNvSpPr txBox="1"/>
          <p:nvPr/>
        </p:nvSpPr>
        <p:spPr>
          <a:xfrm>
            <a:off x="3492500" y="5654675"/>
            <a:ext cx="3981450" cy="365125"/>
          </a:xfrm>
          <a:prstGeom prst="rect">
            <a:avLst/>
          </a:prstGeom>
          <a:noFill/>
          <a:ln w="9525">
            <a:noFill/>
          </a:ln>
        </p:spPr>
        <p:txBody>
          <a:bodyPr wrap="none" lIns="91432" tIns="45716" rIns="91432" bIns="45716">
            <a:spAutoFit/>
          </a:bodyPr>
          <a:p>
            <a:r>
              <a:rPr lang="zh-CN" altLang="en-US" b="1" dirty="0">
                <a:latin typeface="Tahoma" panose="020B0604030504040204" pitchFamily="34" charset="0"/>
                <a:ea typeface="黑体" panose="02010609060101010101" pitchFamily="2" charset="-122"/>
              </a:rPr>
              <a:t>是否有遗漏或者重复</a:t>
            </a:r>
            <a:r>
              <a:rPr lang="ja-JP" altLang="en-US" b="1" dirty="0">
                <a:latin typeface="Tahoma" panose="020B0604030504040204" pitchFamily="34" charset="0"/>
                <a:ea typeface="黑体" panose="02010609060101010101" pitchFamily="2" charset="-122"/>
              </a:rPr>
              <a:t>？</a:t>
            </a:r>
            <a:r>
              <a:rPr lang="zh-CN" altLang="en-US" b="1" dirty="0">
                <a:latin typeface="Tahoma" panose="020B0604030504040204" pitchFamily="34" charset="0"/>
                <a:ea typeface="黑体" panose="02010609060101010101" pitchFamily="2" charset="-122"/>
              </a:rPr>
              <a:t>还有其他吗？</a:t>
            </a:r>
            <a:endParaRPr lang="ja-JP" altLang="en-US" b="1" dirty="0">
              <a:latin typeface="Tahoma" panose="020B0604030504040204" pitchFamily="34" charset="0"/>
              <a:ea typeface="黑体" panose="02010609060101010101" pitchFamily="2" charset="-122"/>
            </a:endParaRPr>
          </a:p>
        </p:txBody>
      </p:sp>
      <p:sp>
        <p:nvSpPr>
          <p:cNvPr id="111641" name="Rectangle 25"/>
          <p:cNvSpPr>
            <a:spLocks noGrp="1"/>
          </p:cNvSpPr>
          <p:nvPr>
            <p:ph type="title" idx="4294967295"/>
          </p:nvPr>
        </p:nvSpPr>
        <p:spPr>
          <a:xfrm>
            <a:off x="1187450" y="0"/>
            <a:ext cx="8229600" cy="1143000"/>
          </a:xfrm>
          <a:ln/>
        </p:spPr>
        <p:txBody>
          <a:bodyPr vert="horz" wrap="square" lIns="88340" tIns="44170" rIns="88340" bIns="44170" anchor="b" anchorCtr="0"/>
          <a:p>
            <a:pPr eaLnBrk="1" hangingPunct="1"/>
            <a:r>
              <a:rPr lang="zh-CN" altLang="en-US" sz="3500" b="1">
                <a:latin typeface="黑体" panose="02010609060101010101" pitchFamily="2" charset="-122"/>
                <a:ea typeface="黑体" panose="02010609060101010101" pitchFamily="2" charset="-122"/>
              </a:rPr>
              <a:t>制定对策的步骤</a:t>
            </a:r>
            <a:endParaRPr lang="zh-CN" altLang="en-US" sz="3500" b="1">
              <a:latin typeface="黑体" panose="02010609060101010101" pitchFamily="2" charset="-122"/>
              <a:ea typeface="黑体" panose="02010609060101010101" pitchFamily="2" charset="-122"/>
            </a:endParaRPr>
          </a:p>
        </p:txBody>
      </p:sp>
      <p:sp>
        <p:nvSpPr>
          <p:cNvPr id="111642" name="AutoShape 26"/>
          <p:cNvSpPr/>
          <p:nvPr/>
        </p:nvSpPr>
        <p:spPr>
          <a:xfrm>
            <a:off x="1763713" y="3565525"/>
            <a:ext cx="1368425" cy="1079500"/>
          </a:xfrm>
          <a:prstGeom prst="roundRect">
            <a:avLst>
              <a:gd name="adj" fmla="val 16667"/>
            </a:avLst>
          </a:prstGeom>
          <a:no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b="1" dirty="0">
                <a:latin typeface="Tahoma" panose="020B0604030504040204" pitchFamily="34" charset="0"/>
                <a:ea typeface="黑体" panose="02010609060101010101" pitchFamily="2" charset="-122"/>
              </a:rPr>
              <a:t>为解决</a:t>
            </a:r>
            <a:endParaRPr lang="zh-CN" altLang="en-US" b="1" dirty="0">
              <a:latin typeface="Tahoma" panose="020B0604030504040204" pitchFamily="34" charset="0"/>
              <a:ea typeface="黑体" panose="02010609060101010101" pitchFamily="2" charset="-122"/>
            </a:endParaRPr>
          </a:p>
          <a:p>
            <a:pPr algn="ctr"/>
            <a:r>
              <a:rPr lang="zh-CN" altLang="en-US" b="1" dirty="0">
                <a:latin typeface="Tahoma" panose="020B0604030504040204" pitchFamily="34" charset="0"/>
                <a:ea typeface="黑体" panose="02010609060101010101" pitchFamily="2" charset="-122"/>
              </a:rPr>
              <a:t>根本原因</a:t>
            </a:r>
            <a:endParaRPr lang="zh-CN" altLang="en-US" b="1" dirty="0">
              <a:latin typeface="Tahoma" panose="020B0604030504040204" pitchFamily="34" charset="0"/>
              <a:ea typeface="黑体" panose="02010609060101010101" pitchFamily="2" charset="-122"/>
            </a:endParaRPr>
          </a:p>
        </p:txBody>
      </p:sp>
      <p:sp>
        <p:nvSpPr>
          <p:cNvPr id="111643" name="Line 27"/>
          <p:cNvSpPr/>
          <p:nvPr/>
        </p:nvSpPr>
        <p:spPr>
          <a:xfrm>
            <a:off x="3132138" y="4070350"/>
            <a:ext cx="431800" cy="0"/>
          </a:xfrm>
          <a:prstGeom prst="line">
            <a:avLst/>
          </a:prstGeom>
          <a:ln w="9525" cap="flat" cmpd="sng">
            <a:solidFill>
              <a:schemeClr val="tx1"/>
            </a:solidFill>
            <a:prstDash val="solid"/>
            <a:headEnd type="none" w="med" len="med"/>
            <a:tailEnd type="none" w="med" len="med"/>
          </a:ln>
        </p:spPr>
      </p:sp>
      <p:sp>
        <p:nvSpPr>
          <p:cNvPr id="111644" name="Text Box 28"/>
          <p:cNvSpPr txBox="1"/>
          <p:nvPr/>
        </p:nvSpPr>
        <p:spPr>
          <a:xfrm>
            <a:off x="684213" y="1484313"/>
            <a:ext cx="1863725" cy="366712"/>
          </a:xfrm>
          <a:prstGeom prst="rect">
            <a:avLst/>
          </a:prstGeom>
          <a:noFill/>
          <a:ln w="9525">
            <a:noFill/>
          </a:ln>
        </p:spPr>
        <p:txBody>
          <a:bodyPr wrap="none" lIns="91432" tIns="45716" rIns="91432" bIns="45716">
            <a:spAutoFit/>
          </a:bodyPr>
          <a:p>
            <a:r>
              <a:rPr lang="en-US" altLang="zh-CN" b="1">
                <a:latin typeface="黑体" panose="02010609060101010101" pitchFamily="2" charset="-122"/>
                <a:ea typeface="黑体" panose="02010609060101010101" pitchFamily="2" charset="-122"/>
              </a:rPr>
              <a:t>c.</a:t>
            </a:r>
            <a:r>
              <a:rPr lang="zh-CN" altLang="en-US" b="1" dirty="0">
                <a:latin typeface="黑体" panose="02010609060101010101" pitchFamily="2" charset="-122"/>
                <a:ea typeface="黑体" panose="02010609060101010101" pitchFamily="2" charset="-122"/>
              </a:rPr>
              <a:t>将对策具体化</a:t>
            </a:r>
            <a:r>
              <a:rPr lang="zh-CN" altLang="en-US" b="1" dirty="0">
                <a:latin typeface="Tahoma" panose="020B0604030504040204" pitchFamily="34" charset="0"/>
                <a:ea typeface="MS PGothic" panose="020B0600070205080204" pitchFamily="34" charset="-128"/>
              </a:rPr>
              <a:t> </a:t>
            </a:r>
            <a:endParaRPr lang="zh-CN" altLang="en-US" b="1" dirty="0">
              <a:latin typeface="Tahoma" panose="020B0604030504040204" pitchFamily="34" charset="0"/>
              <a:ea typeface="MS PGothic" panose="020B0600070205080204" pitchFamily="34" charset="-128"/>
            </a:endParaRPr>
          </a:p>
        </p:txBody>
      </p:sp>
      <p:sp>
        <p:nvSpPr>
          <p:cNvPr id="111645" name="Line 29"/>
          <p:cNvSpPr/>
          <p:nvPr/>
        </p:nvSpPr>
        <p:spPr>
          <a:xfrm>
            <a:off x="6516688" y="2846388"/>
            <a:ext cx="287337" cy="0"/>
          </a:xfrm>
          <a:prstGeom prst="line">
            <a:avLst/>
          </a:prstGeom>
          <a:ln w="9525" cap="flat" cmpd="sng">
            <a:solidFill>
              <a:schemeClr val="tx1"/>
            </a:solidFill>
            <a:prstDash val="solid"/>
            <a:headEnd type="none" w="med" len="med"/>
            <a:tailEnd type="none" w="med" len="med"/>
          </a:ln>
        </p:spPr>
      </p:sp>
      <p:sp>
        <p:nvSpPr>
          <p:cNvPr id="111646" name="Line 30"/>
          <p:cNvSpPr/>
          <p:nvPr/>
        </p:nvSpPr>
        <p:spPr>
          <a:xfrm>
            <a:off x="6804025" y="2630488"/>
            <a:ext cx="0" cy="431800"/>
          </a:xfrm>
          <a:prstGeom prst="line">
            <a:avLst/>
          </a:prstGeom>
          <a:ln w="9525" cap="flat" cmpd="sng">
            <a:solidFill>
              <a:schemeClr val="tx1"/>
            </a:solidFill>
            <a:prstDash val="solid"/>
            <a:headEnd type="none" w="med" len="med"/>
            <a:tailEnd type="none" w="med" len="med"/>
          </a:ln>
        </p:spPr>
      </p:sp>
      <p:sp>
        <p:nvSpPr>
          <p:cNvPr id="111647" name="Line 31"/>
          <p:cNvSpPr/>
          <p:nvPr/>
        </p:nvSpPr>
        <p:spPr>
          <a:xfrm>
            <a:off x="6804025" y="2630488"/>
            <a:ext cx="288925" cy="0"/>
          </a:xfrm>
          <a:prstGeom prst="line">
            <a:avLst/>
          </a:prstGeom>
          <a:ln w="9525" cap="flat" cmpd="sng">
            <a:solidFill>
              <a:schemeClr val="tx1"/>
            </a:solidFill>
            <a:prstDash val="solid"/>
            <a:headEnd type="none" w="med" len="med"/>
            <a:tailEnd type="none" w="med" len="med"/>
          </a:ln>
        </p:spPr>
      </p:sp>
      <p:sp>
        <p:nvSpPr>
          <p:cNvPr id="111648" name="Line 32"/>
          <p:cNvSpPr/>
          <p:nvPr/>
        </p:nvSpPr>
        <p:spPr>
          <a:xfrm>
            <a:off x="6804025" y="3046413"/>
            <a:ext cx="288925" cy="0"/>
          </a:xfrm>
          <a:prstGeom prst="line">
            <a:avLst/>
          </a:prstGeom>
          <a:ln w="9525" cap="flat" cmpd="sng">
            <a:solidFill>
              <a:schemeClr val="tx1"/>
            </a:solidFill>
            <a:prstDash val="solid"/>
            <a:headEnd type="none" w="med" len="med"/>
            <a:tailEnd type="none" w="med" len="med"/>
          </a:ln>
        </p:spPr>
      </p:sp>
      <p:sp>
        <p:nvSpPr>
          <p:cNvPr id="111649" name="Line 33"/>
          <p:cNvSpPr/>
          <p:nvPr/>
        </p:nvSpPr>
        <p:spPr>
          <a:xfrm>
            <a:off x="6516688" y="3870325"/>
            <a:ext cx="287337" cy="0"/>
          </a:xfrm>
          <a:prstGeom prst="line">
            <a:avLst/>
          </a:prstGeom>
          <a:ln w="9525" cap="flat" cmpd="sng">
            <a:solidFill>
              <a:schemeClr val="tx1"/>
            </a:solidFill>
            <a:prstDash val="solid"/>
            <a:headEnd type="none" w="med" len="med"/>
            <a:tailEnd type="none" w="med" len="med"/>
          </a:ln>
        </p:spPr>
      </p:sp>
      <p:sp>
        <p:nvSpPr>
          <p:cNvPr id="111650" name="Line 34"/>
          <p:cNvSpPr/>
          <p:nvPr/>
        </p:nvSpPr>
        <p:spPr>
          <a:xfrm>
            <a:off x="6804025" y="3654425"/>
            <a:ext cx="0" cy="431800"/>
          </a:xfrm>
          <a:prstGeom prst="line">
            <a:avLst/>
          </a:prstGeom>
          <a:ln w="9525" cap="flat" cmpd="sng">
            <a:solidFill>
              <a:schemeClr val="tx1"/>
            </a:solidFill>
            <a:prstDash val="solid"/>
            <a:headEnd type="none" w="med" len="med"/>
            <a:tailEnd type="none" w="med" len="med"/>
          </a:ln>
        </p:spPr>
      </p:sp>
      <p:sp>
        <p:nvSpPr>
          <p:cNvPr id="111651" name="Line 35"/>
          <p:cNvSpPr/>
          <p:nvPr/>
        </p:nvSpPr>
        <p:spPr>
          <a:xfrm>
            <a:off x="6804025" y="3654425"/>
            <a:ext cx="288925" cy="0"/>
          </a:xfrm>
          <a:prstGeom prst="line">
            <a:avLst/>
          </a:prstGeom>
          <a:ln w="9525" cap="flat" cmpd="sng">
            <a:solidFill>
              <a:schemeClr val="tx1"/>
            </a:solidFill>
            <a:prstDash val="solid"/>
            <a:headEnd type="none" w="med" len="med"/>
            <a:tailEnd type="none" w="med" len="med"/>
          </a:ln>
        </p:spPr>
      </p:sp>
      <p:sp>
        <p:nvSpPr>
          <p:cNvPr id="111652" name="Line 36"/>
          <p:cNvSpPr/>
          <p:nvPr/>
        </p:nvSpPr>
        <p:spPr>
          <a:xfrm>
            <a:off x="6804025" y="4070350"/>
            <a:ext cx="288925" cy="0"/>
          </a:xfrm>
          <a:prstGeom prst="line">
            <a:avLst/>
          </a:prstGeom>
          <a:ln w="9525" cap="flat" cmpd="sng">
            <a:solidFill>
              <a:schemeClr val="tx1"/>
            </a:solidFill>
            <a:prstDash val="solid"/>
            <a:headEnd type="none" w="med" len="med"/>
            <a:tailEnd type="none" w="med" len="med"/>
          </a:ln>
        </p:spPr>
      </p:sp>
      <p:sp>
        <p:nvSpPr>
          <p:cNvPr id="111653" name="Line 37"/>
          <p:cNvSpPr/>
          <p:nvPr/>
        </p:nvSpPr>
        <p:spPr>
          <a:xfrm>
            <a:off x="6516688" y="5310188"/>
            <a:ext cx="287337" cy="0"/>
          </a:xfrm>
          <a:prstGeom prst="line">
            <a:avLst/>
          </a:prstGeom>
          <a:ln w="9525" cap="flat" cmpd="sng">
            <a:solidFill>
              <a:schemeClr val="tx1"/>
            </a:solidFill>
            <a:prstDash val="solid"/>
            <a:headEnd type="none" w="med" len="med"/>
            <a:tailEnd type="none" w="med" len="med"/>
          </a:ln>
        </p:spPr>
      </p:sp>
      <p:sp>
        <p:nvSpPr>
          <p:cNvPr id="111654" name="Line 38"/>
          <p:cNvSpPr/>
          <p:nvPr/>
        </p:nvSpPr>
        <p:spPr>
          <a:xfrm>
            <a:off x="6804025" y="5094288"/>
            <a:ext cx="0" cy="431800"/>
          </a:xfrm>
          <a:prstGeom prst="line">
            <a:avLst/>
          </a:prstGeom>
          <a:ln w="9525" cap="flat" cmpd="sng">
            <a:solidFill>
              <a:schemeClr val="tx1"/>
            </a:solidFill>
            <a:prstDash val="solid"/>
            <a:headEnd type="none" w="med" len="med"/>
            <a:tailEnd type="none" w="med" len="med"/>
          </a:ln>
        </p:spPr>
      </p:sp>
      <p:sp>
        <p:nvSpPr>
          <p:cNvPr id="111655" name="Line 39"/>
          <p:cNvSpPr/>
          <p:nvPr/>
        </p:nvSpPr>
        <p:spPr>
          <a:xfrm>
            <a:off x="6804025" y="5094288"/>
            <a:ext cx="288925" cy="0"/>
          </a:xfrm>
          <a:prstGeom prst="line">
            <a:avLst/>
          </a:prstGeom>
          <a:ln w="9525" cap="flat" cmpd="sng">
            <a:solidFill>
              <a:schemeClr val="tx1"/>
            </a:solidFill>
            <a:prstDash val="solid"/>
            <a:headEnd type="none" w="med" len="med"/>
            <a:tailEnd type="none" w="med" len="med"/>
          </a:ln>
        </p:spPr>
      </p:sp>
      <p:sp>
        <p:nvSpPr>
          <p:cNvPr id="111656" name="Line 40"/>
          <p:cNvSpPr/>
          <p:nvPr/>
        </p:nvSpPr>
        <p:spPr>
          <a:xfrm>
            <a:off x="6804025" y="5510213"/>
            <a:ext cx="288925" cy="0"/>
          </a:xfrm>
          <a:prstGeom prst="line">
            <a:avLst/>
          </a:prstGeom>
          <a:ln w="9525" cap="flat" cmpd="sng">
            <a:solidFill>
              <a:schemeClr val="tx1"/>
            </a:solidFill>
            <a:prstDash val="solid"/>
            <a:headEnd type="none" w="med" len="med"/>
            <a:tailEnd type="none" w="med" len="med"/>
          </a:ln>
        </p:spPr>
      </p:sp>
      <p:sp>
        <p:nvSpPr>
          <p:cNvPr id="111657" name="Text Box 41"/>
          <p:cNvSpPr txBox="1"/>
          <p:nvPr/>
        </p:nvSpPr>
        <p:spPr>
          <a:xfrm>
            <a:off x="2843213" y="2125663"/>
            <a:ext cx="692150" cy="366712"/>
          </a:xfrm>
          <a:prstGeom prst="rect">
            <a:avLst/>
          </a:prstGeom>
          <a:noFill/>
          <a:ln w="9525">
            <a:noFill/>
          </a:ln>
        </p:spPr>
        <p:txBody>
          <a:bodyPr wrap="none" lIns="91432" tIns="45716" rIns="91432" bIns="45716">
            <a:spAutoFit/>
          </a:bodyPr>
          <a:p>
            <a:r>
              <a:rPr lang="en-US" altLang="zh-CN" b="1">
                <a:latin typeface="Tahoma" panose="020B0604030504040204" pitchFamily="34" charset="0"/>
                <a:ea typeface="MS PGothic" panose="020B0600070205080204" pitchFamily="34" charset="-128"/>
              </a:rPr>
              <a:t>how</a:t>
            </a:r>
            <a:endParaRPr lang="en-US" altLang="zh-CN" b="1">
              <a:latin typeface="Tahoma" panose="020B0604030504040204" pitchFamily="34" charset="0"/>
              <a:ea typeface="MS PGothic" panose="020B0600070205080204" pitchFamily="34" charset="-128"/>
            </a:endParaRPr>
          </a:p>
        </p:txBody>
      </p:sp>
      <p:sp>
        <p:nvSpPr>
          <p:cNvPr id="111658" name="Text Box 42"/>
          <p:cNvSpPr txBox="1"/>
          <p:nvPr/>
        </p:nvSpPr>
        <p:spPr>
          <a:xfrm>
            <a:off x="4643438" y="2125663"/>
            <a:ext cx="692150" cy="366712"/>
          </a:xfrm>
          <a:prstGeom prst="rect">
            <a:avLst/>
          </a:prstGeom>
          <a:noFill/>
          <a:ln w="9525">
            <a:noFill/>
          </a:ln>
        </p:spPr>
        <p:txBody>
          <a:bodyPr wrap="none" lIns="91432" tIns="45716" rIns="91432" bIns="45716">
            <a:spAutoFit/>
          </a:bodyPr>
          <a:p>
            <a:r>
              <a:rPr lang="en-US" altLang="zh-CN" b="1">
                <a:latin typeface="Tahoma" panose="020B0604030504040204" pitchFamily="34" charset="0"/>
                <a:ea typeface="MS PGothic" panose="020B0600070205080204" pitchFamily="34" charset="-128"/>
              </a:rPr>
              <a:t>how</a:t>
            </a:r>
            <a:endParaRPr lang="en-US" altLang="zh-CN" b="1">
              <a:latin typeface="Tahoma" panose="020B0604030504040204" pitchFamily="34" charset="0"/>
              <a:ea typeface="MS PGothic" panose="020B0600070205080204" pitchFamily="34" charset="-128"/>
            </a:endParaRPr>
          </a:p>
        </p:txBody>
      </p:sp>
      <p:sp>
        <p:nvSpPr>
          <p:cNvPr id="111659" name="Text Box 43"/>
          <p:cNvSpPr txBox="1"/>
          <p:nvPr/>
        </p:nvSpPr>
        <p:spPr>
          <a:xfrm>
            <a:off x="6227763" y="2125663"/>
            <a:ext cx="690562" cy="366712"/>
          </a:xfrm>
          <a:prstGeom prst="rect">
            <a:avLst/>
          </a:prstGeom>
          <a:noFill/>
          <a:ln w="9525">
            <a:noFill/>
          </a:ln>
        </p:spPr>
        <p:txBody>
          <a:bodyPr wrap="none" lIns="91432" tIns="45716" rIns="91432" bIns="45716">
            <a:spAutoFit/>
          </a:bodyPr>
          <a:p>
            <a:r>
              <a:rPr lang="en-US" altLang="zh-CN" b="1">
                <a:latin typeface="Tahoma" panose="020B0604030504040204" pitchFamily="34" charset="0"/>
                <a:ea typeface="MS PGothic" panose="020B0600070205080204" pitchFamily="34" charset="-128"/>
              </a:rPr>
              <a:t>how</a:t>
            </a:r>
            <a:endParaRPr lang="en-US" altLang="zh-CN" b="1">
              <a:latin typeface="Tahoma" panose="020B0604030504040204" pitchFamily="34" charset="0"/>
              <a:ea typeface="MS PGothic" panose="020B0600070205080204" pitchFamily="34" charset="-128"/>
            </a:endParaRPr>
          </a:p>
        </p:txBody>
      </p:sp>
      <p:sp>
        <p:nvSpPr>
          <p:cNvPr id="111660" name="Text Box 44"/>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STEP5.</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制定对策</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3553"/>
          <p:cNvSpPr/>
          <p:nvPr/>
        </p:nvSpPr>
        <p:spPr>
          <a:xfrm>
            <a:off x="228600" y="223838"/>
            <a:ext cx="3298825" cy="746125"/>
          </a:xfrm>
          <a:prstGeom prst="rect">
            <a:avLst/>
          </a:prstGeom>
          <a:noFill/>
          <a:ln w="9525">
            <a:noFill/>
          </a:ln>
        </p:spPr>
        <p:txBody>
          <a:bodyPr lIns="0" tIns="0" rIns="0" bIns="0"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PMingLiU" panose="02020500000000000000" pitchFamily="18" charset="-120"/>
              </a:defRPr>
            </a:lvl1pPr>
          </a:lstStyle>
          <a:p>
            <a:pPr lvl="0" algn="l">
              <a:lnSpc>
                <a:spcPts val="4675"/>
              </a:lnSpc>
            </a:pPr>
            <a:r>
              <a:rPr lang="zh-CN" altLang="en-US" sz="4000" b="1" dirty="0">
                <a:solidFill>
                  <a:schemeClr val="bg1"/>
                </a:solidFill>
                <a:latin typeface="Arial Rounded MT Bold" pitchFamily="34" charset="0"/>
                <a:ea typeface="黑体" panose="02010609060101010101" pitchFamily="2" charset="-122"/>
                <a:sym typeface="Arial" panose="020B0604020202020204" pitchFamily="34" charset="0"/>
              </a:rPr>
              <a:t>问题的分类</a:t>
            </a:r>
            <a:endParaRPr lang="zh-CN" altLang="en-US" sz="4000" b="1" dirty="0">
              <a:solidFill>
                <a:schemeClr val="bg1"/>
              </a:solidFill>
              <a:latin typeface="Arial Rounded MT Bold" pitchFamily="34" charset="0"/>
              <a:ea typeface="黑体" panose="02010609060101010101" pitchFamily="2" charset="-122"/>
              <a:sym typeface="Arial" panose="020B0604020202020204" pitchFamily="34" charset="0"/>
            </a:endParaRPr>
          </a:p>
        </p:txBody>
      </p:sp>
      <p:grpSp>
        <p:nvGrpSpPr>
          <p:cNvPr id="23555" name="组合 23554"/>
          <p:cNvGrpSpPr/>
          <p:nvPr/>
        </p:nvGrpSpPr>
        <p:grpSpPr>
          <a:xfrm>
            <a:off x="1898650" y="2016125"/>
            <a:ext cx="4713288" cy="714375"/>
            <a:chOff x="0" y="0"/>
            <a:chExt cx="3216" cy="450"/>
          </a:xfrm>
        </p:grpSpPr>
        <p:sp>
          <p:nvSpPr>
            <p:cNvPr id="23556" name="文本框 23555"/>
            <p:cNvSpPr txBox="1"/>
            <p:nvPr/>
          </p:nvSpPr>
          <p:spPr>
            <a:xfrm>
              <a:off x="1026" y="0"/>
              <a:ext cx="2174" cy="442"/>
            </a:xfrm>
            <a:prstGeom prst="rect">
              <a:avLst/>
            </a:prstGeom>
            <a:noFill/>
            <a:ln w="9525">
              <a:noFill/>
            </a:ln>
          </p:spPr>
          <p:txBody>
            <a:bodyPr>
              <a:spAutoFit/>
            </a:bodyPr>
            <a:p>
              <a:pPr>
                <a:spcBef>
                  <a:spcPct val="50000"/>
                </a:spcBef>
              </a:pPr>
              <a:r>
                <a:rPr lang="zh-CN" altLang="en-US" sz="4000" b="1" dirty="0">
                  <a:solidFill>
                    <a:srgbClr val="FF0000"/>
                  </a:solidFill>
                  <a:latin typeface="黑体" panose="02010609060101010101" pitchFamily="2" charset="-122"/>
                  <a:ea typeface="黑体" panose="02010609060101010101" pitchFamily="2" charset="-122"/>
                </a:rPr>
                <a:t>救火型问题</a:t>
              </a:r>
              <a:endParaRPr lang="zh-CN" altLang="en-US" sz="4000" b="1" dirty="0">
                <a:solidFill>
                  <a:srgbClr val="3333FF"/>
                </a:solidFill>
                <a:latin typeface="黑体" panose="02010609060101010101" pitchFamily="2" charset="-122"/>
                <a:ea typeface="黑体" panose="02010609060101010101" pitchFamily="2" charset="-122"/>
              </a:endParaRPr>
            </a:p>
          </p:txBody>
        </p:sp>
        <p:sp>
          <p:nvSpPr>
            <p:cNvPr id="23557" name="直接连接符 23556"/>
            <p:cNvSpPr/>
            <p:nvPr/>
          </p:nvSpPr>
          <p:spPr>
            <a:xfrm>
              <a:off x="192" y="450"/>
              <a:ext cx="3024" cy="0"/>
            </a:xfrm>
            <a:prstGeom prst="line">
              <a:avLst/>
            </a:prstGeom>
            <a:ln w="25400" cap="flat" cmpd="sng">
              <a:solidFill>
                <a:schemeClr val="tx2"/>
              </a:solidFill>
              <a:prstDash val="sysDot"/>
              <a:headEnd type="none" w="med" len="med"/>
              <a:tailEnd type="oval" w="med" len="med"/>
            </a:ln>
          </p:spPr>
        </p:sp>
        <p:sp>
          <p:nvSpPr>
            <p:cNvPr id="23558" name="矩形 23557"/>
            <p:cNvSpPr/>
            <p:nvPr/>
          </p:nvSpPr>
          <p:spPr>
            <a:xfrm rot="3419336">
              <a:off x="13" y="87"/>
              <a:ext cx="302" cy="328"/>
            </a:xfrm>
            <a:prstGeom prst="rect">
              <a:avLst/>
            </a:prstGeom>
            <a:gradFill rotWithShape="1">
              <a:gsLst>
                <a:gs pos="0">
                  <a:schemeClr val="accent1"/>
                </a:gs>
                <a:gs pos="100000">
                  <a:schemeClr val="accent1">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a:p>
              <a:endParaRPr lang="zh-CN" altLang="en-US"/>
            </a:p>
          </p:txBody>
        </p:sp>
        <p:sp>
          <p:nvSpPr>
            <p:cNvPr id="23559" name="文本框 23558"/>
            <p:cNvSpPr txBox="1"/>
            <p:nvPr/>
          </p:nvSpPr>
          <p:spPr>
            <a:xfrm>
              <a:off x="48" y="114"/>
              <a:ext cx="223" cy="288"/>
            </a:xfrm>
            <a:prstGeom prst="rect">
              <a:avLst/>
            </a:prstGeom>
            <a:noFill/>
            <a:ln w="9525">
              <a:noFill/>
            </a:ln>
          </p:spPr>
          <p:txBody>
            <a:bodyPr wrap="none" anchor="t" anchorCtr="0">
              <a:spAutoFit/>
            </a:bodyPr>
            <a:p>
              <a:pPr algn="ctr" eaLnBrk="0" hangingPunct="0"/>
              <a:r>
                <a:rPr lang="ru-RU" altLang="en-US" sz="2400" b="1" dirty="0">
                  <a:solidFill>
                    <a:srgbClr val="FFFFFF"/>
                  </a:solidFill>
                  <a:latin typeface="Arial" panose="020B0604020202020204" pitchFamily="34" charset="0"/>
                  <a:ea typeface="宋体" panose="02010600030101010101" pitchFamily="2" charset="-122"/>
                  <a:cs typeface="Arial" panose="020B0604020202020204" pitchFamily="34" charset="0"/>
                </a:rPr>
                <a:t>1</a:t>
              </a:r>
              <a:endParaRPr lang="ru-RU" altLang="en-US" sz="2400" b="1" dirty="0">
                <a:solidFill>
                  <a:srgbClr val="FFFFFF"/>
                </a:solidFill>
                <a:latin typeface="Arial" panose="020B0604020202020204" pitchFamily="34" charset="0"/>
                <a:ea typeface="Arial" panose="020B0604020202020204" pitchFamily="34" charset="0"/>
              </a:endParaRPr>
            </a:p>
          </p:txBody>
        </p:sp>
      </p:grpSp>
      <p:grpSp>
        <p:nvGrpSpPr>
          <p:cNvPr id="23560" name="组合 23559"/>
          <p:cNvGrpSpPr/>
          <p:nvPr/>
        </p:nvGrpSpPr>
        <p:grpSpPr>
          <a:xfrm>
            <a:off x="1898650" y="3181350"/>
            <a:ext cx="4713288" cy="793750"/>
            <a:chOff x="0" y="0"/>
            <a:chExt cx="3216" cy="500"/>
          </a:xfrm>
        </p:grpSpPr>
        <p:sp>
          <p:nvSpPr>
            <p:cNvPr id="23561" name="文本框 23560"/>
            <p:cNvSpPr txBox="1"/>
            <p:nvPr/>
          </p:nvSpPr>
          <p:spPr>
            <a:xfrm>
              <a:off x="836" y="0"/>
              <a:ext cx="2088" cy="442"/>
            </a:xfrm>
            <a:prstGeom prst="rect">
              <a:avLst/>
            </a:prstGeom>
            <a:noFill/>
            <a:ln w="9525">
              <a:noFill/>
            </a:ln>
          </p:spPr>
          <p:txBody>
            <a:bodyPr>
              <a:spAutoFit/>
            </a:bodyPr>
            <a:p>
              <a:pPr>
                <a:spcBef>
                  <a:spcPct val="50000"/>
                </a:spcBef>
              </a:pPr>
              <a:r>
                <a:rPr lang="zh-CN" altLang="en-US" sz="4000" b="1" dirty="0">
                  <a:latin typeface="黑体" panose="02010609060101010101" pitchFamily="2" charset="-122"/>
                  <a:ea typeface="黑体" panose="02010609060101010101" pitchFamily="2" charset="-122"/>
                </a:rPr>
                <a:t> </a:t>
              </a:r>
              <a:r>
                <a:rPr lang="zh-CN" altLang="en-US" sz="4000" b="1" dirty="0">
                  <a:solidFill>
                    <a:schemeClr val="tx2"/>
                  </a:solidFill>
                  <a:latin typeface="黑体" panose="02010609060101010101" pitchFamily="2" charset="-122"/>
                  <a:ea typeface="黑体" panose="02010609060101010101" pitchFamily="2" charset="-122"/>
                </a:rPr>
                <a:t>发生型问题</a:t>
              </a:r>
              <a:endParaRPr lang="zh-CN" altLang="en-US" sz="4000" b="1" dirty="0">
                <a:solidFill>
                  <a:schemeClr val="tx2"/>
                </a:solidFill>
                <a:latin typeface="黑体" panose="02010609060101010101" pitchFamily="2" charset="-122"/>
                <a:ea typeface="黑体" panose="02010609060101010101" pitchFamily="2" charset="-122"/>
              </a:endParaRPr>
            </a:p>
          </p:txBody>
        </p:sp>
        <p:sp>
          <p:nvSpPr>
            <p:cNvPr id="23562" name="直接连接符 23561"/>
            <p:cNvSpPr/>
            <p:nvPr/>
          </p:nvSpPr>
          <p:spPr>
            <a:xfrm>
              <a:off x="192" y="500"/>
              <a:ext cx="3024" cy="0"/>
            </a:xfrm>
            <a:prstGeom prst="line">
              <a:avLst/>
            </a:prstGeom>
            <a:ln w="25400" cap="flat" cmpd="sng">
              <a:solidFill>
                <a:schemeClr val="tx2"/>
              </a:solidFill>
              <a:prstDash val="sysDot"/>
              <a:headEnd type="none" w="med" len="med"/>
              <a:tailEnd type="oval" w="med" len="med"/>
            </a:ln>
          </p:spPr>
        </p:sp>
        <p:sp>
          <p:nvSpPr>
            <p:cNvPr id="23563" name="矩形 23562"/>
            <p:cNvSpPr/>
            <p:nvPr/>
          </p:nvSpPr>
          <p:spPr>
            <a:xfrm rot="3419336">
              <a:off x="13" y="136"/>
              <a:ext cx="302" cy="328"/>
            </a:xfrm>
            <a:prstGeom prst="rect">
              <a:avLst/>
            </a:prstGeom>
            <a:gradFill rotWithShape="1">
              <a:gsLst>
                <a:gs pos="0">
                  <a:schemeClr val="accent2"/>
                </a:gs>
                <a:gs pos="100000">
                  <a:schemeClr val="accent2">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a:p>
              <a:endParaRPr lang="zh-CN" altLang="en-US"/>
            </a:p>
          </p:txBody>
        </p:sp>
        <p:sp>
          <p:nvSpPr>
            <p:cNvPr id="23564" name="文本框 23563"/>
            <p:cNvSpPr txBox="1"/>
            <p:nvPr/>
          </p:nvSpPr>
          <p:spPr>
            <a:xfrm>
              <a:off x="48" y="164"/>
              <a:ext cx="223" cy="288"/>
            </a:xfrm>
            <a:prstGeom prst="rect">
              <a:avLst/>
            </a:prstGeom>
            <a:noFill/>
            <a:ln w="9525">
              <a:noFill/>
            </a:ln>
          </p:spPr>
          <p:txBody>
            <a:bodyPr wrap="none" anchor="t" anchorCtr="0">
              <a:spAutoFit/>
            </a:bodyPr>
            <a:p>
              <a:pPr algn="ctr" eaLnBrk="0" hangingPunct="0"/>
              <a:r>
                <a:rPr lang="ru-RU" altLang="en-US" sz="2400" b="1" dirty="0">
                  <a:solidFill>
                    <a:srgbClr val="FFFFFF"/>
                  </a:solidFill>
                  <a:latin typeface="Arial" panose="020B0604020202020204" pitchFamily="34" charset="0"/>
                  <a:ea typeface="宋体" panose="02010600030101010101" pitchFamily="2" charset="-122"/>
                  <a:cs typeface="Arial" panose="020B0604020202020204" pitchFamily="34" charset="0"/>
                </a:rPr>
                <a:t>2</a:t>
              </a:r>
              <a:endParaRPr lang="ru-RU" altLang="en-US" sz="2400" b="1" dirty="0">
                <a:solidFill>
                  <a:srgbClr val="FFFFFF"/>
                </a:solidFill>
                <a:latin typeface="Arial" panose="020B0604020202020204" pitchFamily="34" charset="0"/>
                <a:ea typeface="Arial" panose="020B0604020202020204" pitchFamily="34" charset="0"/>
              </a:endParaRPr>
            </a:p>
          </p:txBody>
        </p:sp>
      </p:grpSp>
      <p:grpSp>
        <p:nvGrpSpPr>
          <p:cNvPr id="23565" name="组合 23564"/>
          <p:cNvGrpSpPr/>
          <p:nvPr/>
        </p:nvGrpSpPr>
        <p:grpSpPr>
          <a:xfrm>
            <a:off x="1898650" y="4521200"/>
            <a:ext cx="4713288" cy="752475"/>
            <a:chOff x="0" y="0"/>
            <a:chExt cx="7424" cy="1185"/>
          </a:xfrm>
        </p:grpSpPr>
        <p:sp>
          <p:nvSpPr>
            <p:cNvPr id="23566" name="文本框 23565"/>
            <p:cNvSpPr txBox="1"/>
            <p:nvPr/>
          </p:nvSpPr>
          <p:spPr>
            <a:xfrm>
              <a:off x="2444" y="0"/>
              <a:ext cx="4602" cy="1105"/>
            </a:xfrm>
            <a:prstGeom prst="rect">
              <a:avLst/>
            </a:prstGeom>
            <a:noFill/>
            <a:ln w="9525">
              <a:noFill/>
            </a:ln>
          </p:spPr>
          <p:txBody>
            <a:bodyPr>
              <a:spAutoFit/>
            </a:bodyPr>
            <a:p>
              <a:pPr>
                <a:spcBef>
                  <a:spcPct val="50000"/>
                </a:spcBef>
              </a:pPr>
              <a:r>
                <a:rPr lang="zh-CN" altLang="en-US" sz="4000" b="1" dirty="0">
                  <a:solidFill>
                    <a:schemeClr val="tx2"/>
                  </a:solidFill>
                  <a:latin typeface="黑体" panose="02010609060101010101" pitchFamily="2" charset="-122"/>
                  <a:ea typeface="黑体" panose="02010609060101010101" pitchFamily="2" charset="-122"/>
                </a:rPr>
                <a:t>预测型问题</a:t>
              </a:r>
              <a:endParaRPr lang="zh-CN" altLang="en-US" sz="4000" b="1" dirty="0">
                <a:solidFill>
                  <a:schemeClr val="tx2"/>
                </a:solidFill>
                <a:latin typeface="黑体" panose="02010609060101010101" pitchFamily="2" charset="-122"/>
                <a:ea typeface="黑体" panose="02010609060101010101" pitchFamily="2" charset="-122"/>
              </a:endParaRPr>
            </a:p>
          </p:txBody>
        </p:sp>
        <p:sp>
          <p:nvSpPr>
            <p:cNvPr id="23567" name="直接连接符 23566"/>
            <p:cNvSpPr/>
            <p:nvPr/>
          </p:nvSpPr>
          <p:spPr>
            <a:xfrm>
              <a:off x="446" y="1183"/>
              <a:ext cx="6978" cy="2"/>
            </a:xfrm>
            <a:prstGeom prst="line">
              <a:avLst/>
            </a:prstGeom>
            <a:ln w="25400" cap="flat" cmpd="sng">
              <a:solidFill>
                <a:schemeClr val="tx2"/>
              </a:solidFill>
              <a:prstDash val="sysDot"/>
              <a:headEnd type="none" w="med" len="med"/>
              <a:tailEnd type="oval" w="med" len="med"/>
            </a:ln>
          </p:spPr>
        </p:sp>
        <p:sp>
          <p:nvSpPr>
            <p:cNvPr id="23568" name="矩形 23567"/>
            <p:cNvSpPr/>
            <p:nvPr/>
          </p:nvSpPr>
          <p:spPr>
            <a:xfrm rot="3360000">
              <a:off x="0" y="308"/>
              <a:ext cx="755" cy="755"/>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a:p>
              <a:endParaRPr lang="zh-CN" altLang="en-US"/>
            </a:p>
          </p:txBody>
        </p:sp>
        <p:sp>
          <p:nvSpPr>
            <p:cNvPr id="23569" name="文本框 23568"/>
            <p:cNvSpPr txBox="1"/>
            <p:nvPr/>
          </p:nvSpPr>
          <p:spPr>
            <a:xfrm>
              <a:off x="111" y="345"/>
              <a:ext cx="515" cy="720"/>
            </a:xfrm>
            <a:prstGeom prst="rect">
              <a:avLst/>
            </a:prstGeom>
            <a:noFill/>
            <a:ln w="9525">
              <a:noFill/>
            </a:ln>
          </p:spPr>
          <p:txBody>
            <a:bodyPr wrap="none" anchor="t" anchorCtr="0">
              <a:spAutoFit/>
            </a:bodyPr>
            <a:p>
              <a:pPr algn="ctr" eaLnBrk="0" hangingPunct="0"/>
              <a:r>
                <a:rPr lang="ru-RU" altLang="en-US" sz="2400" b="1" dirty="0">
                  <a:solidFill>
                    <a:srgbClr val="FFFFFF"/>
                  </a:solidFill>
                  <a:latin typeface="Arial" panose="020B0604020202020204" pitchFamily="34" charset="0"/>
                  <a:ea typeface="宋体" panose="02010600030101010101" pitchFamily="2" charset="-122"/>
                  <a:cs typeface="Arial" panose="020B0604020202020204" pitchFamily="34" charset="0"/>
                </a:rPr>
                <a:t>3</a:t>
              </a:r>
              <a:endParaRPr lang="ru-RU" altLang="en-US" sz="2400" b="1" dirty="0">
                <a:solidFill>
                  <a:srgbClr val="FFFFFF"/>
                </a:solidFill>
                <a:latin typeface="Arial" panose="020B0604020202020204" pitchFamily="34" charset="0"/>
                <a:ea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5"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3555"/>
                                        </p:tgtEl>
                                        <p:attrNameLst>
                                          <p:attrName>style.visibility</p:attrName>
                                        </p:attrNameLst>
                                      </p:cBhvr>
                                      <p:to>
                                        <p:strVal val="visible"/>
                                      </p:to>
                                    </p:set>
                                    <p:anim calcmode="lin" valueType="num">
                                      <p:cBhvr additive="base">
                                        <p:cTn id="14" dur="1000" fill="hold"/>
                                        <p:tgtEl>
                                          <p:spTgt spid="23555"/>
                                        </p:tgtEl>
                                        <p:attrNameLst>
                                          <p:attrName>ppt_x</p:attrName>
                                        </p:attrNameLst>
                                      </p:cBhvr>
                                      <p:tavLst>
                                        <p:tav tm="0">
                                          <p:val>
                                            <p:strVal val="0-#ppt_w/2"/>
                                          </p:val>
                                        </p:tav>
                                        <p:tav tm="100000">
                                          <p:val>
                                            <p:strVal val="#ppt_x"/>
                                          </p:val>
                                        </p:tav>
                                      </p:tavLst>
                                    </p:anim>
                                    <p:anim calcmode="lin" valueType="num">
                                      <p:cBhvr additive="base">
                                        <p:cTn id="15" dur="10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23560"/>
                                        </p:tgtEl>
                                        <p:attrNameLst>
                                          <p:attrName>style.visibility</p:attrName>
                                        </p:attrNameLst>
                                      </p:cBhvr>
                                      <p:to>
                                        <p:strVal val="visible"/>
                                      </p:to>
                                    </p:set>
                                    <p:anim calcmode="lin" valueType="num">
                                      <p:cBhvr additive="base">
                                        <p:cTn id="20" dur="1000" fill="hold"/>
                                        <p:tgtEl>
                                          <p:spTgt spid="23560"/>
                                        </p:tgtEl>
                                        <p:attrNameLst>
                                          <p:attrName>ppt_x</p:attrName>
                                        </p:attrNameLst>
                                      </p:cBhvr>
                                      <p:tavLst>
                                        <p:tav tm="0">
                                          <p:val>
                                            <p:strVal val="1+#ppt_w/2"/>
                                          </p:val>
                                        </p:tav>
                                        <p:tav tm="100000">
                                          <p:val>
                                            <p:strVal val="#ppt_x"/>
                                          </p:val>
                                        </p:tav>
                                      </p:tavLst>
                                    </p:anim>
                                    <p:anim calcmode="lin" valueType="num">
                                      <p:cBhvr additive="base">
                                        <p:cTn id="21" dur="1000" fill="hold"/>
                                        <p:tgtEl>
                                          <p:spTgt spid="2356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23565"/>
                                        </p:tgtEl>
                                        <p:attrNameLst>
                                          <p:attrName>style.visibility</p:attrName>
                                        </p:attrNameLst>
                                      </p:cBhvr>
                                      <p:to>
                                        <p:strVal val="visible"/>
                                      </p:to>
                                    </p:set>
                                    <p:animEffect transition="in" filter="fade">
                                      <p:cBhvr>
                                        <p:cTn id="26" dur="1000"/>
                                        <p:tgtEl>
                                          <p:spTgt spid="23565"/>
                                        </p:tgtEl>
                                      </p:cBhvr>
                                    </p:animEffect>
                                    <p:anim calcmode="lin" valueType="num">
                                      <p:cBhvr>
                                        <p:cTn id="27" dur="1000" fill="hold"/>
                                        <p:tgtEl>
                                          <p:spTgt spid="23565"/>
                                        </p:tgtEl>
                                        <p:attrNameLst>
                                          <p:attrName>ppt_x</p:attrName>
                                        </p:attrNameLst>
                                      </p:cBhvr>
                                      <p:tavLst>
                                        <p:tav tm="0">
                                          <p:val>
                                            <p:strVal val="#ppt_x"/>
                                          </p:val>
                                        </p:tav>
                                        <p:tav tm="100000">
                                          <p:val>
                                            <p:strVal val="#ppt_x"/>
                                          </p:val>
                                        </p:tav>
                                      </p:tavLst>
                                    </p:anim>
                                    <p:anim calcmode="lin" valueType="num">
                                      <p:cBhvr>
                                        <p:cTn id="28" dur="900" decel="100000" fill="hold"/>
                                        <p:tgtEl>
                                          <p:spTgt spid="2356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5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p:bldP spid="23554" grpId="1" bldLvl="0"/>
      <p:bldP spid="23554" grpId="2" bldLvl="0"/>
      <p:bldP spid="23554" grpId="3" bldLvl="0"/>
      <p:bldP spid="23554" grpId="4" bldLvl="0"/>
      <p:bldP spid="23554" grpId="5" bldLvl="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Text Box 2"/>
          <p:cNvSpPr txBox="1"/>
          <p:nvPr/>
        </p:nvSpPr>
        <p:spPr>
          <a:xfrm>
            <a:off x="1042988" y="1196975"/>
            <a:ext cx="3860800" cy="457200"/>
          </a:xfrm>
          <a:prstGeom prst="rect">
            <a:avLst/>
          </a:prstGeom>
          <a:noFill/>
          <a:ln w="9525">
            <a:noFill/>
          </a:ln>
        </p:spPr>
        <p:txBody>
          <a:bodyPr wrap="none" lIns="91432" tIns="45716" rIns="91432" bIns="45716">
            <a:spAutoFit/>
          </a:bodyPr>
          <a:p>
            <a:r>
              <a:rPr lang="en-US" altLang="zh-CN" sz="2400" b="1">
                <a:latin typeface="Tahoma" panose="020B0604030504040204" pitchFamily="34" charset="0"/>
                <a:ea typeface="黑体" panose="02010609060101010101" pitchFamily="2" charset="-122"/>
              </a:rPr>
              <a:t>②</a:t>
            </a:r>
            <a:r>
              <a:rPr lang="zh-CN" altLang="en-US" sz="2400" b="1" dirty="0">
                <a:latin typeface="Tahoma" panose="020B0604030504040204" pitchFamily="34" charset="0"/>
                <a:ea typeface="黑体" panose="02010609060101010101" pitchFamily="2" charset="-122"/>
              </a:rPr>
              <a:t>筛选出附加价值高的对策</a:t>
            </a:r>
            <a:endParaRPr lang="zh-CN" altLang="en-US" sz="2400" b="1" dirty="0">
              <a:latin typeface="Tahoma" panose="020B0604030504040204" pitchFamily="34" charset="0"/>
              <a:ea typeface="黑体" panose="02010609060101010101" pitchFamily="2" charset="-122"/>
            </a:endParaRPr>
          </a:p>
        </p:txBody>
      </p:sp>
      <p:sp>
        <p:nvSpPr>
          <p:cNvPr id="112643" name="Text Box 3"/>
          <p:cNvSpPr txBox="1"/>
          <p:nvPr/>
        </p:nvSpPr>
        <p:spPr>
          <a:xfrm>
            <a:off x="1116013" y="1628775"/>
            <a:ext cx="7416800" cy="3238500"/>
          </a:xfrm>
          <a:prstGeom prst="rect">
            <a:avLst/>
          </a:prstGeom>
          <a:noFill/>
          <a:ln w="9525">
            <a:noFill/>
          </a:ln>
        </p:spPr>
        <p:txBody>
          <a:bodyPr lIns="91432" tIns="45716" rIns="91432" bIns="45716">
            <a:spAutoFit/>
          </a:bodyPr>
          <a:p>
            <a:r>
              <a:rPr lang="zh-CN" altLang="en-US" sz="2000" b="1" dirty="0">
                <a:solidFill>
                  <a:schemeClr val="folHlink"/>
                </a:solidFill>
                <a:latin typeface="黑体" panose="02010609060101010101" pitchFamily="2" charset="-122"/>
                <a:ea typeface="黑体" panose="02010609060101010101" pitchFamily="2" charset="-122"/>
              </a:rPr>
              <a:t>判断标准</a:t>
            </a:r>
            <a:r>
              <a:rPr lang="ja-JP" altLang="en-US" sz="2000" b="1" dirty="0">
                <a:solidFill>
                  <a:schemeClr val="folHlink"/>
                </a:solidFill>
                <a:latin typeface="黑体" panose="02010609060101010101" pitchFamily="2" charset="-122"/>
                <a:ea typeface="黑体" panose="02010609060101010101" pitchFamily="2" charset="-122"/>
              </a:rPr>
              <a:t>：</a:t>
            </a:r>
            <a:endParaRPr lang="ja-JP" altLang="en-US" sz="2000" b="1" dirty="0">
              <a:solidFill>
                <a:schemeClr val="folHlink"/>
              </a:solidFill>
              <a:latin typeface="黑体" panose="02010609060101010101" pitchFamily="2" charset="-122"/>
              <a:ea typeface="黑体" panose="02010609060101010101" pitchFamily="2" charset="-122"/>
            </a:endParaRPr>
          </a:p>
          <a:p>
            <a:r>
              <a:rPr lang="en-US" altLang="zh-CN" sz="2000" b="1">
                <a:solidFill>
                  <a:srgbClr val="CC3300"/>
                </a:solidFill>
                <a:latin typeface="黑体" panose="02010609060101010101" pitchFamily="2" charset="-122"/>
                <a:ea typeface="黑体" panose="02010609060101010101" pitchFamily="2" charset="-122"/>
              </a:rPr>
              <a:t>a.</a:t>
            </a:r>
            <a:r>
              <a:rPr lang="zh-CN" altLang="en-US" sz="2000" b="1" dirty="0">
                <a:solidFill>
                  <a:srgbClr val="CC3300"/>
                </a:solidFill>
                <a:latin typeface="黑体" panose="02010609060101010101" pitchFamily="2" charset="-122"/>
                <a:ea typeface="黑体" panose="02010609060101010101" pitchFamily="2" charset="-122"/>
              </a:rPr>
              <a:t>效果</a:t>
            </a:r>
            <a:r>
              <a:rPr lang="ja-JP" altLang="en-US" sz="2000" b="1" dirty="0">
                <a:solidFill>
                  <a:srgbClr val="CC3300"/>
                </a:solidFill>
                <a:latin typeface="黑体" panose="02010609060101010101" pitchFamily="2" charset="-122"/>
                <a:ea typeface="黑体" panose="02010609060101010101" pitchFamily="2" charset="-122"/>
              </a:rPr>
              <a:t>＞</a:t>
            </a:r>
            <a:r>
              <a:rPr lang="zh-CN" altLang="en-US" sz="2000" b="1" dirty="0">
                <a:solidFill>
                  <a:srgbClr val="CC3300"/>
                </a:solidFill>
                <a:latin typeface="黑体" panose="02010609060101010101" pitchFamily="2" charset="-122"/>
                <a:ea typeface="黑体" panose="02010609060101010101" pitchFamily="2" charset="-122"/>
              </a:rPr>
              <a:t>成本</a:t>
            </a:r>
            <a:r>
              <a:rPr lang="ja-JP" altLang="en-US" sz="2000" b="1" dirty="0">
                <a:solidFill>
                  <a:srgbClr val="CC3300"/>
                </a:solidFill>
                <a:latin typeface="黑体" panose="02010609060101010101" pitchFamily="2" charset="-122"/>
                <a:ea typeface="黑体" panose="02010609060101010101" pitchFamily="2" charset="-122"/>
              </a:rPr>
              <a:t>＋</a:t>
            </a:r>
            <a:r>
              <a:rPr lang="zh-CN" altLang="en-US" sz="2000" b="1" dirty="0">
                <a:solidFill>
                  <a:srgbClr val="CC3300"/>
                </a:solidFill>
                <a:latin typeface="黑体" panose="02010609060101010101" pitchFamily="2" charset="-122"/>
                <a:ea typeface="黑体" panose="02010609060101010101" pitchFamily="2" charset="-122"/>
              </a:rPr>
              <a:t>交货期</a:t>
            </a:r>
            <a:r>
              <a:rPr lang="ja-JP" altLang="en-US" sz="2000" b="1" dirty="0">
                <a:solidFill>
                  <a:srgbClr val="CC3300"/>
                </a:solidFill>
                <a:latin typeface="黑体" panose="02010609060101010101" pitchFamily="2" charset="-122"/>
                <a:ea typeface="黑体" panose="02010609060101010101" pitchFamily="2" charset="-122"/>
              </a:rPr>
              <a:t>＋</a:t>
            </a:r>
            <a:r>
              <a:rPr lang="zh-CN" altLang="en-US" sz="2000" b="1" dirty="0">
                <a:solidFill>
                  <a:srgbClr val="CC3300"/>
                </a:solidFill>
                <a:latin typeface="黑体" panose="02010609060101010101" pitchFamily="2" charset="-122"/>
                <a:ea typeface="黑体" panose="02010609060101010101" pitchFamily="2" charset="-122"/>
              </a:rPr>
              <a:t>风险</a:t>
            </a:r>
            <a:endParaRPr lang="zh-CN" altLang="en-US" sz="2000" b="1" dirty="0">
              <a:solidFill>
                <a:srgbClr val="CC3300"/>
              </a:solidFill>
              <a:latin typeface="黑体" panose="02010609060101010101" pitchFamily="2" charset="-122"/>
              <a:ea typeface="黑体" panose="02010609060101010101" pitchFamily="2" charset="-122"/>
            </a:endParaRPr>
          </a:p>
          <a:p>
            <a:r>
              <a:rPr lang="ja-JP" altLang="en-US" b="1"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不论效果的高低</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可以实施</a:t>
            </a:r>
            <a:endParaRPr lang="zh-CN" altLang="en-US" b="1" dirty="0">
              <a:latin typeface="黑体" panose="02010609060101010101" pitchFamily="2" charset="-122"/>
              <a:ea typeface="黑体" panose="02010609060101010101" pitchFamily="2" charset="-122"/>
            </a:endParaRPr>
          </a:p>
          <a:p>
            <a:r>
              <a:rPr lang="en-US" altLang="zh-CN" sz="2000" b="1">
                <a:solidFill>
                  <a:srgbClr val="CC3300"/>
                </a:solidFill>
                <a:latin typeface="黑体" panose="02010609060101010101" pitchFamily="2" charset="-122"/>
                <a:ea typeface="黑体" panose="02010609060101010101" pitchFamily="2" charset="-122"/>
              </a:rPr>
              <a:t>b.</a:t>
            </a:r>
            <a:r>
              <a:rPr lang="ja-JP" altLang="en-US" sz="2000" b="1" dirty="0">
                <a:solidFill>
                  <a:srgbClr val="CC3300"/>
                </a:solidFill>
                <a:latin typeface="黑体" panose="02010609060101010101" pitchFamily="2" charset="-122"/>
                <a:ea typeface="黑体" panose="02010609060101010101" pitchFamily="2" charset="-122"/>
              </a:rPr>
              <a:t>効果＜</a:t>
            </a:r>
            <a:r>
              <a:rPr lang="zh-CN" altLang="en-US" b="1" dirty="0">
                <a:solidFill>
                  <a:srgbClr val="CC3300"/>
                </a:solidFill>
                <a:latin typeface="Tahoma" panose="020B0604030504040204" pitchFamily="34" charset="0"/>
                <a:ea typeface="黑体" panose="02010609060101010101" pitchFamily="2" charset="-122"/>
              </a:rPr>
              <a:t>成本</a:t>
            </a:r>
            <a:r>
              <a:rPr lang="ja-JP" altLang="en-US" b="1" dirty="0">
                <a:solidFill>
                  <a:srgbClr val="CC3300"/>
                </a:solidFill>
                <a:latin typeface="Tahoma" panose="020B0604030504040204" pitchFamily="34" charset="0"/>
                <a:ea typeface="黑体" panose="02010609060101010101" pitchFamily="2" charset="-122"/>
              </a:rPr>
              <a:t>＋</a:t>
            </a:r>
            <a:r>
              <a:rPr lang="zh-CN" altLang="en-US" b="1" dirty="0">
                <a:solidFill>
                  <a:srgbClr val="CC3300"/>
                </a:solidFill>
                <a:latin typeface="Tahoma" panose="020B0604030504040204" pitchFamily="34" charset="0"/>
                <a:ea typeface="黑体" panose="02010609060101010101" pitchFamily="2" charset="-122"/>
              </a:rPr>
              <a:t>交货期</a:t>
            </a:r>
            <a:r>
              <a:rPr lang="ja-JP" altLang="en-US" b="1" dirty="0">
                <a:solidFill>
                  <a:srgbClr val="CC3300"/>
                </a:solidFill>
                <a:latin typeface="Tahoma" panose="020B0604030504040204" pitchFamily="34" charset="0"/>
                <a:ea typeface="黑体" panose="02010609060101010101" pitchFamily="2" charset="-122"/>
              </a:rPr>
              <a:t>＋</a:t>
            </a:r>
            <a:r>
              <a:rPr lang="zh-CN" altLang="en-US" b="1" dirty="0">
                <a:solidFill>
                  <a:srgbClr val="CC3300"/>
                </a:solidFill>
                <a:latin typeface="Tahoma" panose="020B0604030504040204" pitchFamily="34" charset="0"/>
                <a:ea typeface="黑体" panose="02010609060101010101" pitchFamily="2" charset="-122"/>
              </a:rPr>
              <a:t>风险</a:t>
            </a:r>
            <a:endParaRPr lang="ja-JP" altLang="en-US" sz="2000" b="1" dirty="0">
              <a:solidFill>
                <a:srgbClr val="CC3300"/>
              </a:solidFill>
              <a:latin typeface="黑体" panose="02010609060101010101" pitchFamily="2" charset="-122"/>
              <a:ea typeface="黑体" panose="02010609060101010101" pitchFamily="2" charset="-122"/>
            </a:endParaRPr>
          </a:p>
          <a:p>
            <a:r>
              <a:rPr lang="ja-JP" altLang="en-US"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不合算</a:t>
            </a:r>
            <a:r>
              <a:rPr lang="ja-JP" altLang="en-US"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不实施</a:t>
            </a:r>
            <a:endParaRPr lang="zh-CN" altLang="en-US" b="1" dirty="0">
              <a:latin typeface="黑体" panose="02010609060101010101" pitchFamily="2" charset="-122"/>
              <a:ea typeface="黑体" panose="02010609060101010101" pitchFamily="2" charset="-122"/>
            </a:endParaRPr>
          </a:p>
          <a:p>
            <a:r>
              <a:rPr lang="en-US" altLang="zh-CN" sz="2000" b="1">
                <a:solidFill>
                  <a:srgbClr val="CC3300"/>
                </a:solidFill>
                <a:latin typeface="黑体" panose="02010609060101010101" pitchFamily="2" charset="-122"/>
                <a:ea typeface="黑体" panose="02010609060101010101" pitchFamily="2" charset="-122"/>
              </a:rPr>
              <a:t>c.</a:t>
            </a:r>
            <a:r>
              <a:rPr lang="ja-JP" altLang="en-US" sz="2000" b="1" dirty="0">
                <a:solidFill>
                  <a:srgbClr val="CC3300"/>
                </a:solidFill>
                <a:latin typeface="黑体" panose="02010609060101010101" pitchFamily="2" charset="-122"/>
                <a:ea typeface="黑体" panose="02010609060101010101" pitchFamily="2" charset="-122"/>
              </a:rPr>
              <a:t>効果＝</a:t>
            </a:r>
            <a:r>
              <a:rPr lang="zh-CN" altLang="en-US" b="1" dirty="0">
                <a:solidFill>
                  <a:srgbClr val="CC3300"/>
                </a:solidFill>
                <a:latin typeface="Tahoma" panose="020B0604030504040204" pitchFamily="34" charset="0"/>
                <a:ea typeface="黑体" panose="02010609060101010101" pitchFamily="2" charset="-122"/>
              </a:rPr>
              <a:t>成本</a:t>
            </a:r>
            <a:r>
              <a:rPr lang="ja-JP" altLang="en-US" b="1" dirty="0">
                <a:solidFill>
                  <a:srgbClr val="CC3300"/>
                </a:solidFill>
                <a:latin typeface="Tahoma" panose="020B0604030504040204" pitchFamily="34" charset="0"/>
                <a:ea typeface="黑体" panose="02010609060101010101" pitchFamily="2" charset="-122"/>
              </a:rPr>
              <a:t>＋</a:t>
            </a:r>
            <a:r>
              <a:rPr lang="zh-CN" altLang="en-US" b="1" dirty="0">
                <a:solidFill>
                  <a:srgbClr val="CC3300"/>
                </a:solidFill>
                <a:latin typeface="Tahoma" panose="020B0604030504040204" pitchFamily="34" charset="0"/>
                <a:ea typeface="黑体" panose="02010609060101010101" pitchFamily="2" charset="-122"/>
              </a:rPr>
              <a:t>交货期</a:t>
            </a:r>
            <a:r>
              <a:rPr lang="ja-JP" altLang="en-US" b="1" dirty="0">
                <a:solidFill>
                  <a:srgbClr val="CC3300"/>
                </a:solidFill>
                <a:latin typeface="Tahoma" panose="020B0604030504040204" pitchFamily="34" charset="0"/>
                <a:ea typeface="黑体" panose="02010609060101010101" pitchFamily="2" charset="-122"/>
              </a:rPr>
              <a:t>＋</a:t>
            </a:r>
            <a:r>
              <a:rPr lang="zh-CN" altLang="en-US" b="1" dirty="0">
                <a:solidFill>
                  <a:srgbClr val="CC3300"/>
                </a:solidFill>
                <a:latin typeface="Tahoma" panose="020B0604030504040204" pitchFamily="34" charset="0"/>
                <a:ea typeface="黑体" panose="02010609060101010101" pitchFamily="2" charset="-122"/>
              </a:rPr>
              <a:t>风险</a:t>
            </a:r>
            <a:endParaRPr lang="ja-JP" altLang="en-US" sz="2000" b="1" dirty="0">
              <a:solidFill>
                <a:srgbClr val="CC3300"/>
              </a:solidFill>
              <a:latin typeface="黑体" panose="02010609060101010101" pitchFamily="2" charset="-122"/>
              <a:ea typeface="黑体" panose="02010609060101010101" pitchFamily="2" charset="-122"/>
            </a:endParaRPr>
          </a:p>
          <a:p>
            <a:r>
              <a:rPr lang="ja-JP" altLang="en-US"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①</a:t>
            </a:r>
            <a:r>
              <a:rPr lang="zh-CN" altLang="en-US" b="1" dirty="0">
                <a:latin typeface="黑体" panose="02010609060101010101" pitchFamily="2" charset="-122"/>
                <a:ea typeface="黑体" panose="02010609060101010101" pitchFamily="2" charset="-122"/>
              </a:rPr>
              <a:t>效果</a:t>
            </a:r>
            <a:r>
              <a:rPr lang="ja-JP" altLang="en-US"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成本都很高</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考虑是否可以控制成本</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缩短交货期</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回避风险</a:t>
            </a:r>
            <a:endParaRPr lang="zh-CN" altLang="en-US" b="1" dirty="0">
              <a:latin typeface="黑体" panose="02010609060101010101" pitchFamily="2" charset="-122"/>
              <a:ea typeface="黑体" panose="02010609060101010101" pitchFamily="2" charset="-122"/>
            </a:endParaRPr>
          </a:p>
          <a:p>
            <a:r>
              <a:rPr lang="ja-JP" altLang="en-US" b="1" dirty="0">
                <a:latin typeface="黑体" panose="02010609060101010101" pitchFamily="2" charset="-122"/>
                <a:ea typeface="黑体" panose="02010609060101010101" pitchFamily="2" charset="-122"/>
              </a:rPr>
              <a:t>　</a:t>
            </a:r>
            <a:r>
              <a:rPr lang="en-US" altLang="zh-CN" b="1">
                <a:latin typeface="黑体" panose="02010609060101010101" pitchFamily="2" charset="-122"/>
                <a:ea typeface="黑体" panose="02010609060101010101" pitchFamily="2" charset="-122"/>
              </a:rPr>
              <a:t>②</a:t>
            </a:r>
            <a:r>
              <a:rPr lang="zh-CN" altLang="en-US" b="1" dirty="0">
                <a:latin typeface="Tahoma" panose="020B0604030504040204" pitchFamily="34" charset="0"/>
                <a:ea typeface="黑体" panose="02010609060101010101" pitchFamily="2" charset="-122"/>
              </a:rPr>
              <a:t>效果</a:t>
            </a:r>
            <a:r>
              <a:rPr lang="ja-JP" altLang="en-US" b="1" dirty="0">
                <a:latin typeface="Tahoma" panose="020B0604030504040204" pitchFamily="34" charset="0"/>
                <a:ea typeface="黑体" panose="02010609060101010101" pitchFamily="2" charset="-122"/>
              </a:rPr>
              <a:t>、</a:t>
            </a:r>
            <a:r>
              <a:rPr lang="zh-CN" altLang="en-US" b="1" dirty="0">
                <a:latin typeface="Tahoma" panose="020B0604030504040204" pitchFamily="34" charset="0"/>
                <a:ea typeface="黑体" panose="02010609060101010101" pitchFamily="2" charset="-122"/>
              </a:rPr>
              <a:t>成本都很低</a:t>
            </a:r>
            <a:r>
              <a:rPr lang="zh-CN" altLang="en-US" b="1" dirty="0">
                <a:latin typeface="黑体" panose="02010609060101010101" pitchFamily="2" charset="-122"/>
                <a:ea typeface="黑体" panose="02010609060101010101" pitchFamily="2" charset="-122"/>
              </a:rPr>
              <a:t>→考虑成本</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交货期</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风险是否和效果相匹配，</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    思考是否有实施的意义</a:t>
            </a:r>
            <a:endParaRPr lang="ja-JP" altLang="en-US" b="1" dirty="0">
              <a:latin typeface="黑体" panose="02010609060101010101" pitchFamily="2" charset="-122"/>
              <a:ea typeface="黑体" panose="02010609060101010101" pitchFamily="2" charset="-122"/>
            </a:endParaRPr>
          </a:p>
          <a:p>
            <a:r>
              <a:rPr lang="ja-JP" altLang="en-US" b="1" dirty="0">
                <a:latin typeface="黑体" panose="02010609060101010101" pitchFamily="2" charset="-122"/>
                <a:ea typeface="黑体" panose="02010609060101010101" pitchFamily="2" charset="-122"/>
              </a:rPr>
              <a:t>　　</a:t>
            </a:r>
            <a:endParaRPr lang="ja-JP" altLang="en-US" b="1" dirty="0">
              <a:latin typeface="黑体" panose="02010609060101010101" pitchFamily="2" charset="-122"/>
              <a:ea typeface="黑体" panose="02010609060101010101" pitchFamily="2" charset="-122"/>
            </a:endParaRPr>
          </a:p>
        </p:txBody>
      </p:sp>
      <p:sp>
        <p:nvSpPr>
          <p:cNvPr id="112644" name="AutoShape 4"/>
          <p:cNvSpPr/>
          <p:nvPr/>
        </p:nvSpPr>
        <p:spPr>
          <a:xfrm>
            <a:off x="3798888" y="4321175"/>
            <a:ext cx="2233612" cy="360363"/>
          </a:xfrm>
          <a:prstGeom prst="downArrow">
            <a:avLst>
              <a:gd name="adj1" fmla="val 50000"/>
              <a:gd name="adj2" fmla="val 25000"/>
            </a:avLst>
          </a:prstGeom>
          <a:gradFill rotWithShape="1">
            <a:gsLst>
              <a:gs pos="0">
                <a:srgbClr val="99CCFF"/>
              </a:gs>
              <a:gs pos="50000">
                <a:schemeClr val="bg1"/>
              </a:gs>
              <a:gs pos="100000">
                <a:srgbClr val="99CCFF"/>
              </a:gs>
            </a:gsLst>
            <a:lin ang="5400000" scaled="1"/>
            <a:tileRect/>
          </a:gradFill>
          <a:ln w="9525" cap="flat" cmpd="sng">
            <a:solidFill>
              <a:schemeClr val="tx1"/>
            </a:solidFill>
            <a:prstDash val="solid"/>
            <a:miter/>
            <a:headEnd type="none" w="med" len="med"/>
            <a:tailEnd type="none" w="med" len="med"/>
          </a:ln>
        </p:spPr>
        <p:txBody>
          <a:bodyPr vert="eaVert" wrap="none" anchor="ctr" anchorCtr="0"/>
          <a:p>
            <a:endParaRPr lang="ja-JP" altLang="en-US" dirty="0">
              <a:latin typeface="Arial" panose="020B0604020202020204" pitchFamily="34" charset="0"/>
              <a:ea typeface="宋体" panose="02010600030101010101" pitchFamily="2" charset="-122"/>
            </a:endParaRPr>
          </a:p>
        </p:txBody>
      </p:sp>
      <p:graphicFrame>
        <p:nvGraphicFramePr>
          <p:cNvPr id="112645" name="内容占位符 112644"/>
          <p:cNvGraphicFramePr/>
          <p:nvPr>
            <p:ph idx="1"/>
          </p:nvPr>
        </p:nvGraphicFramePr>
        <p:xfrm>
          <a:off x="684213" y="4797425"/>
          <a:ext cx="7804150" cy="1625600"/>
        </p:xfrm>
        <a:graphic>
          <a:graphicData uri="http://schemas.openxmlformats.org/drawingml/2006/table">
            <a:tbl>
              <a:tblPr/>
              <a:tblGrid>
                <a:gridCol w="1300163"/>
                <a:gridCol w="1301750"/>
                <a:gridCol w="1300162"/>
                <a:gridCol w="1300163"/>
                <a:gridCol w="1301750"/>
                <a:gridCol w="1300162"/>
              </a:tblGrid>
              <a:tr h="415925">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zh-CN" altLang="en-US" sz="2000" b="1">
                          <a:latin typeface="黑体" panose="02010609060101010101" pitchFamily="2" charset="-122"/>
                          <a:ea typeface="黑体" panose="02010609060101010101" pitchFamily="2" charset="-122"/>
                        </a:rPr>
                        <a:t>对策案</a:t>
                      </a:r>
                      <a:endParaRPr lang="zh-CN" altLang="en-US" sz="2000" b="1">
                        <a:latin typeface="黑体" panose="02010609060101010101" pitchFamily="2" charset="-122"/>
                        <a:ea typeface="黑体" panose="02010609060101010101" pitchFamily="2" charset="-122"/>
                      </a:endParaRPr>
                    </a:p>
                  </a:txBody>
                  <a:tcPr marL="91432" marR="91432"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zh-CN" altLang="en-US" sz="2000" b="1">
                          <a:latin typeface="黑体" panose="02010609060101010101" pitchFamily="2" charset="-122"/>
                          <a:ea typeface="黑体" panose="02010609060101010101" pitchFamily="2" charset="-122"/>
                        </a:rPr>
                        <a:t>效果</a:t>
                      </a:r>
                      <a:endParaRPr lang="zh-CN" altLang="en-US"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zh-CN" altLang="en-US" sz="2000" b="1">
                          <a:latin typeface="黑体" panose="02010609060101010101" pitchFamily="2" charset="-122"/>
                          <a:ea typeface="黑体" panose="02010609060101010101" pitchFamily="2" charset="-122"/>
                        </a:rPr>
                        <a:t>成本</a:t>
                      </a:r>
                      <a:endParaRPr lang="zh-CN" altLang="en-US"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zh-CN" altLang="en-US" sz="2000" b="1">
                          <a:latin typeface="黑体" panose="02010609060101010101" pitchFamily="2" charset="-122"/>
                          <a:ea typeface="黑体" panose="02010609060101010101" pitchFamily="2" charset="-122"/>
                        </a:rPr>
                        <a:t>交货期</a:t>
                      </a:r>
                      <a:endParaRPr lang="zh-CN" altLang="en-US"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zh-CN" altLang="en-US" sz="2000" b="1">
                          <a:latin typeface="黑体" panose="02010609060101010101" pitchFamily="2" charset="-122"/>
                          <a:ea typeface="黑体" panose="02010609060101010101" pitchFamily="2" charset="-122"/>
                        </a:rPr>
                        <a:t>风险</a:t>
                      </a:r>
                      <a:endParaRPr lang="zh-CN" altLang="en-US"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zh-CN" altLang="en-US" sz="2000" b="1">
                          <a:latin typeface="黑体" panose="02010609060101010101" pitchFamily="2" charset="-122"/>
                          <a:ea typeface="黑体" panose="02010609060101010101" pitchFamily="2" charset="-122"/>
                        </a:rPr>
                        <a:t>综合评价</a:t>
                      </a:r>
                      <a:endParaRPr lang="zh-CN" altLang="en-US"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r>
              <a:tr h="396875">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a:t>
                      </a:r>
                      <a:endParaRPr lang="en-US" altLang="zh-CN" sz="2000" b="1">
                        <a:latin typeface="黑体" panose="02010609060101010101" pitchFamily="2" charset="-122"/>
                        <a:ea typeface="黑体" panose="02010609060101010101" pitchFamily="2" charset="-122"/>
                      </a:endParaRPr>
                    </a:p>
                  </a:txBody>
                  <a:tcPr marL="91432" marR="91432"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ja-JP" altLang="en-US" sz="2000" b="1" dirty="0">
                          <a:latin typeface="黑体" panose="02010609060101010101" pitchFamily="2" charset="-122"/>
                          <a:ea typeface="MS PGothic" panose="020B0600070205080204" pitchFamily="34" charset="-128"/>
                        </a:rPr>
                        <a:t>○</a:t>
                      </a:r>
                      <a:endParaRPr lang="ja-JP" altLang="en-US" sz="2000" b="1" dirty="0">
                        <a:latin typeface="黑体" panose="02010609060101010101" pitchFamily="2" charset="-122"/>
                        <a:ea typeface="MS PGothic" panose="020B0600070205080204" pitchFamily="34" charset="-128"/>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b</a:t>
                      </a:r>
                      <a:endParaRPr lang="en-US" altLang="zh-CN" sz="2000" b="1">
                        <a:latin typeface="黑体" panose="02010609060101010101" pitchFamily="2" charset="-122"/>
                        <a:ea typeface="黑体" panose="02010609060101010101" pitchFamily="2" charset="-122"/>
                      </a:endParaRPr>
                    </a:p>
                  </a:txBody>
                  <a:tcPr marL="91432" marR="91432"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MS PGothic" panose="020B0600070205080204" pitchFamily="34" charset="-128"/>
                        </a:rPr>
                        <a:t>△</a:t>
                      </a:r>
                      <a:endParaRPr lang="en-US" altLang="zh-CN" sz="2000" b="1">
                        <a:latin typeface="黑体" panose="02010609060101010101" pitchFamily="2" charset="-122"/>
                        <a:ea typeface="MS PGothic" panose="020B0600070205080204" pitchFamily="34" charset="-128"/>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MS PGothic" panose="020B0600070205080204" pitchFamily="34" charset="-128"/>
                        </a:rPr>
                        <a:t>△</a:t>
                      </a:r>
                      <a:endParaRPr lang="en-US" altLang="zh-CN" sz="2000" b="1">
                        <a:latin typeface="黑体" panose="02010609060101010101" pitchFamily="2" charset="-122"/>
                        <a:ea typeface="MS PGothic" panose="020B0600070205080204" pitchFamily="34" charset="-128"/>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MS PGothic" panose="020B0600070205080204" pitchFamily="34" charset="-128"/>
                        </a:rPr>
                        <a:t>△</a:t>
                      </a:r>
                      <a:endParaRPr lang="en-US" altLang="zh-CN" sz="2000" b="1">
                        <a:latin typeface="黑体" panose="02010609060101010101" pitchFamily="2" charset="-122"/>
                        <a:ea typeface="MS PGothic" panose="020B0600070205080204" pitchFamily="34" charset="-128"/>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MS PGothic" panose="020B0600070205080204" pitchFamily="34" charset="-128"/>
                        </a:rPr>
                        <a:t>×</a:t>
                      </a:r>
                      <a:endParaRPr lang="en-US" altLang="zh-CN" sz="2000" b="1">
                        <a:latin typeface="黑体" panose="02010609060101010101" pitchFamily="2" charset="-122"/>
                        <a:ea typeface="MS PGothic" panose="020B0600070205080204" pitchFamily="34" charset="-128"/>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MS PGothic" panose="020B0600070205080204" pitchFamily="34" charset="-128"/>
                        </a:rPr>
                        <a:t>×</a:t>
                      </a:r>
                      <a:endParaRPr lang="en-US" altLang="zh-CN" sz="2000" b="1">
                        <a:latin typeface="黑体" panose="02010609060101010101" pitchFamily="2" charset="-122"/>
                        <a:ea typeface="MS PGothic" panose="020B0600070205080204" pitchFamily="34" charset="-128"/>
                      </a:endParaRPr>
                    </a:p>
                  </a:txBody>
                  <a:tcPr marL="91432" marR="91432"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5925">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c</a:t>
                      </a:r>
                      <a:endParaRPr lang="en-US" altLang="zh-CN" sz="2000" b="1">
                        <a:latin typeface="黑体" panose="02010609060101010101" pitchFamily="2" charset="-122"/>
                        <a:ea typeface="黑体" panose="02010609060101010101" pitchFamily="2" charset="-122"/>
                      </a:endParaRPr>
                    </a:p>
                  </a:txBody>
                  <a:tcPr marL="91432" marR="91432"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46150" eaLnBrk="1" hangingPunct="1">
                        <a:buNone/>
                      </a:pP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txBody>
                  <a:tcPr marL="91432" marR="91432"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2682" name="Text Box 42"/>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STEP5.</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制定对策</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
        <p:nvSpPr>
          <p:cNvPr id="112683" name="Rectangle 43"/>
          <p:cNvSpPr/>
          <p:nvPr/>
        </p:nvSpPr>
        <p:spPr>
          <a:xfrm>
            <a:off x="1187450" y="0"/>
            <a:ext cx="8229600" cy="1143000"/>
          </a:xfrm>
          <a:prstGeom prst="rect">
            <a:avLst/>
          </a:prstGeom>
          <a:noFill/>
          <a:ln w="9525">
            <a:noFill/>
          </a:ln>
        </p:spPr>
        <p:txBody>
          <a:bodyPr lIns="91432" tIns="45716" rIns="91432" bIns="45716" anchor="b" anchorCtr="0"/>
          <a:p>
            <a:pPr algn="ctr"/>
            <a:r>
              <a:rPr lang="zh-CN" altLang="en-US" sz="3500" b="1" dirty="0">
                <a:solidFill>
                  <a:schemeClr val="tx2"/>
                </a:solidFill>
                <a:latin typeface="黑体" panose="02010609060101010101" pitchFamily="2" charset="-122"/>
                <a:ea typeface="黑体" panose="02010609060101010101" pitchFamily="2" charset="-122"/>
              </a:rPr>
              <a:t>制定对策的步骤</a:t>
            </a:r>
            <a:endParaRPr lang="zh-CN" altLang="en-US" sz="3500" b="1" dirty="0">
              <a:solidFill>
                <a:schemeClr val="tx2"/>
              </a:solidFill>
              <a:latin typeface="黑体" panose="02010609060101010101" pitchFamily="2" charset="-122"/>
              <a:ea typeface="黑体" panose="0201060906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Text Box 2"/>
          <p:cNvSpPr txBox="1"/>
          <p:nvPr/>
        </p:nvSpPr>
        <p:spPr>
          <a:xfrm>
            <a:off x="395288" y="1557338"/>
            <a:ext cx="7920037" cy="2738437"/>
          </a:xfrm>
          <a:prstGeom prst="rect">
            <a:avLst/>
          </a:prstGeom>
          <a:noFill/>
          <a:ln w="9525">
            <a:noFill/>
          </a:ln>
        </p:spPr>
        <p:txBody>
          <a:bodyPr lIns="89992" tIns="46796" rIns="89992" bIns="46796">
            <a:spAutoFit/>
          </a:bodyPr>
          <a:p>
            <a:pPr defTabSz="762000">
              <a:spcBef>
                <a:spcPct val="50000"/>
              </a:spcBef>
            </a:pPr>
            <a:r>
              <a:rPr lang="en-US" altLang="zh-CN" sz="2400" b="1">
                <a:solidFill>
                  <a:schemeClr val="tx2"/>
                </a:solidFill>
                <a:latin typeface="黑体" panose="02010609060101010101" pitchFamily="2" charset="-122"/>
                <a:ea typeface="黑体" panose="02010609060101010101" pitchFamily="2" charset="-122"/>
              </a:rPr>
              <a:t>③</a:t>
            </a:r>
            <a:r>
              <a:rPr lang="ja-JP" altLang="en-US" sz="2400" b="1" dirty="0">
                <a:solidFill>
                  <a:schemeClr val="tx2"/>
                </a:solidFill>
                <a:latin typeface="黑体" panose="02010609060101010101" pitchFamily="2" charset="-122"/>
                <a:ea typeface="黑体" panose="02010609060101010101" pitchFamily="2" charset="-122"/>
              </a:rPr>
              <a:t>　</a:t>
            </a:r>
            <a:r>
              <a:rPr lang="zh-CN" altLang="en-US" sz="2400" b="1" dirty="0">
                <a:solidFill>
                  <a:schemeClr val="tx2"/>
                </a:solidFill>
                <a:latin typeface="黑体" panose="02010609060101010101" pitchFamily="2" charset="-122"/>
                <a:ea typeface="黑体" panose="02010609060101010101" pitchFamily="2" charset="-122"/>
              </a:rPr>
              <a:t>取得共识</a:t>
            </a:r>
            <a:endParaRPr lang="zh-CN" altLang="en-US" sz="2400" b="1" dirty="0">
              <a:solidFill>
                <a:schemeClr val="tx2"/>
              </a:solidFill>
              <a:latin typeface="黑体" panose="02010609060101010101" pitchFamily="2" charset="-122"/>
              <a:ea typeface="黑体" panose="02010609060101010101" pitchFamily="2" charset="-122"/>
            </a:endParaRPr>
          </a:p>
          <a:p>
            <a:pPr defTabSz="762000"/>
            <a:r>
              <a:rPr lang="ja-JP" altLang="en-US" sz="2200" dirty="0">
                <a:solidFill>
                  <a:schemeClr val="tx2"/>
                </a:solidFill>
                <a:latin typeface="黑体" panose="02010609060101010101" pitchFamily="2" charset="-122"/>
                <a:ea typeface="黑体" panose="02010609060101010101" pitchFamily="2" charset="-122"/>
              </a:rPr>
              <a:t>    </a:t>
            </a:r>
            <a:r>
              <a:rPr lang="zh-CN" altLang="en-US" sz="2000" dirty="0">
                <a:latin typeface="黑体" panose="02010609060101010101" pitchFamily="2" charset="-122"/>
                <a:ea typeface="黑体" panose="02010609060101010101" pitchFamily="2" charset="-122"/>
              </a:rPr>
              <a:t>为了达成更好的对策，应多听相关部门、相关者的意见，争取</a:t>
            </a:r>
            <a:endParaRPr lang="zh-CN" altLang="en-US" sz="2000" dirty="0">
              <a:latin typeface="黑体" panose="02010609060101010101" pitchFamily="2" charset="-122"/>
              <a:ea typeface="黑体" panose="02010609060101010101" pitchFamily="2" charset="-122"/>
            </a:endParaRPr>
          </a:p>
          <a:p>
            <a:pPr defTabSz="762000"/>
            <a:r>
              <a:rPr lang="zh-CN" altLang="en-US" sz="2000" dirty="0">
                <a:latin typeface="黑体" panose="02010609060101010101" pitchFamily="2" charset="-122"/>
                <a:ea typeface="黑体" panose="02010609060101010101" pitchFamily="2" charset="-122"/>
              </a:rPr>
              <a:t>    全体利益的最大化，应尽早将各个部门、相关者加入进来</a:t>
            </a:r>
            <a:endParaRPr lang="zh-CN" altLang="en-US" sz="2000" dirty="0">
              <a:latin typeface="黑体" panose="02010609060101010101" pitchFamily="2" charset="-122"/>
              <a:ea typeface="黑体" panose="02010609060101010101" pitchFamily="2" charset="-122"/>
            </a:endParaRPr>
          </a:p>
          <a:p>
            <a:pPr defTabSz="762000">
              <a:spcBef>
                <a:spcPct val="50000"/>
              </a:spcBef>
            </a:pPr>
            <a:endParaRPr lang="ja-JP" altLang="en-US" sz="2000" dirty="0">
              <a:latin typeface="黑体" panose="02010609060101010101" pitchFamily="2" charset="-122"/>
              <a:ea typeface="黑体" panose="02010609060101010101" pitchFamily="2" charset="-122"/>
            </a:endParaRPr>
          </a:p>
          <a:p>
            <a:pPr defTabSz="762000">
              <a:spcBef>
                <a:spcPct val="50000"/>
              </a:spcBef>
            </a:pPr>
            <a:r>
              <a:rPr lang="en-US" altLang="zh-CN" sz="2400" b="1">
                <a:solidFill>
                  <a:schemeClr val="tx2"/>
                </a:solidFill>
                <a:latin typeface="黑体" panose="02010609060101010101" pitchFamily="2" charset="-122"/>
                <a:ea typeface="黑体" panose="02010609060101010101" pitchFamily="2" charset="-122"/>
              </a:rPr>
              <a:t>④</a:t>
            </a:r>
            <a:r>
              <a:rPr lang="ja-JP" altLang="en-US" sz="2400" b="1" dirty="0">
                <a:solidFill>
                  <a:schemeClr val="tx2"/>
                </a:solidFill>
                <a:latin typeface="黑体" panose="02010609060101010101" pitchFamily="2" charset="-122"/>
                <a:ea typeface="黑体" panose="02010609060101010101" pitchFamily="2" charset="-122"/>
              </a:rPr>
              <a:t>　</a:t>
            </a:r>
            <a:r>
              <a:rPr lang="zh-CN" altLang="en-US" sz="2400" b="1" dirty="0">
                <a:solidFill>
                  <a:schemeClr val="tx2"/>
                </a:solidFill>
                <a:latin typeface="黑体" panose="02010609060101010101" pitchFamily="2" charset="-122"/>
                <a:ea typeface="黑体" panose="02010609060101010101" pitchFamily="2" charset="-122"/>
              </a:rPr>
              <a:t>制定明确具体的实施计划</a:t>
            </a:r>
            <a:endParaRPr lang="ja-JP" altLang="en-US" sz="2400" b="1" dirty="0">
              <a:solidFill>
                <a:schemeClr val="tx2"/>
              </a:solidFill>
              <a:latin typeface="黑体" panose="02010609060101010101" pitchFamily="2" charset="-122"/>
              <a:ea typeface="黑体" panose="02010609060101010101" pitchFamily="2" charset="-122"/>
            </a:endParaRPr>
          </a:p>
          <a:p>
            <a:pPr defTabSz="762000"/>
            <a:r>
              <a:rPr lang="ja-JP" altLang="en-US" sz="2200" dirty="0">
                <a:solidFill>
                  <a:schemeClr val="tx2"/>
                </a:solidFill>
                <a:latin typeface="黑体" panose="02010609060101010101" pitchFamily="2" charset="-122"/>
                <a:ea typeface="黑体" panose="02010609060101010101" pitchFamily="2" charset="-122"/>
              </a:rPr>
              <a:t>    </a:t>
            </a:r>
            <a:r>
              <a:rPr lang="zh-CN" altLang="en-US" sz="2000" dirty="0">
                <a:latin typeface="黑体" panose="02010609060101010101" pitchFamily="2" charset="-122"/>
                <a:ea typeface="黑体" panose="02010609060101010101" pitchFamily="2" charset="-122"/>
              </a:rPr>
              <a:t>仅仅考虑方案是不能改变现状的</a:t>
            </a:r>
            <a:endParaRPr lang="zh-CN" altLang="en-US" sz="2000" dirty="0">
              <a:latin typeface="黑体" panose="02010609060101010101" pitchFamily="2" charset="-122"/>
              <a:ea typeface="黑体" panose="02010609060101010101" pitchFamily="2" charset="-122"/>
            </a:endParaRPr>
          </a:p>
          <a:p>
            <a:pPr defTabSz="762000"/>
            <a:r>
              <a:rPr lang="zh-CN" altLang="en-US" sz="2000" dirty="0">
                <a:latin typeface="黑体" panose="02010609060101010101" pitchFamily="2" charset="-122"/>
                <a:ea typeface="黑体" panose="02010609060101010101" pitchFamily="2" charset="-122"/>
              </a:rPr>
              <a:t>    重要的是制定明确具体的行动计划，明确</a:t>
            </a:r>
            <a:r>
              <a:rPr lang="en-US" altLang="zh-CN" sz="2000">
                <a:latin typeface="黑体" panose="02010609060101010101" pitchFamily="2" charset="-122"/>
                <a:ea typeface="黑体" panose="02010609060101010101" pitchFamily="2" charset="-122"/>
              </a:rPr>
              <a:t>5W2H</a:t>
            </a:r>
            <a:endParaRPr lang="en-US" altLang="zh-CN" sz="2000">
              <a:latin typeface="黑体" panose="02010609060101010101" pitchFamily="2" charset="-122"/>
              <a:ea typeface="黑体" panose="02010609060101010101" pitchFamily="2" charset="-122"/>
            </a:endParaRPr>
          </a:p>
        </p:txBody>
      </p:sp>
      <p:sp>
        <p:nvSpPr>
          <p:cNvPr id="113667" name="Rectangle 3"/>
          <p:cNvSpPr/>
          <p:nvPr/>
        </p:nvSpPr>
        <p:spPr>
          <a:xfrm>
            <a:off x="1187450" y="0"/>
            <a:ext cx="8229600" cy="1143000"/>
          </a:xfrm>
          <a:prstGeom prst="rect">
            <a:avLst/>
          </a:prstGeom>
          <a:noFill/>
          <a:ln w="9525">
            <a:noFill/>
          </a:ln>
        </p:spPr>
        <p:txBody>
          <a:bodyPr lIns="91432" tIns="45716" rIns="91432" bIns="45716" anchor="b" anchorCtr="0"/>
          <a:p>
            <a:pPr algn="ctr"/>
            <a:r>
              <a:rPr lang="zh-CN" altLang="en-US" sz="3500" b="1" dirty="0">
                <a:solidFill>
                  <a:schemeClr val="tx2"/>
                </a:solidFill>
                <a:latin typeface="MS PGothic" panose="020B0600070205080204" pitchFamily="34" charset="-128"/>
                <a:ea typeface="黑体" panose="02010609060101010101" pitchFamily="2" charset="-122"/>
              </a:rPr>
              <a:t>制定对策的步骤</a:t>
            </a:r>
            <a:endParaRPr lang="zh-CN" altLang="en-US" sz="3500" b="1" dirty="0">
              <a:solidFill>
                <a:schemeClr val="tx2"/>
              </a:solidFill>
              <a:latin typeface="MS PGothic" panose="020B0600070205080204" pitchFamily="34" charset="-128"/>
              <a:ea typeface="黑体" panose="02010609060101010101" pitchFamily="2" charset="-122"/>
            </a:endParaRPr>
          </a:p>
        </p:txBody>
      </p:sp>
      <p:sp>
        <p:nvSpPr>
          <p:cNvPr id="113668" name="Text Box 4"/>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STEP5.</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制定对策</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body" idx="4294967295"/>
          </p:nvPr>
        </p:nvSpPr>
        <p:spPr>
          <a:xfrm>
            <a:off x="457200" y="1484313"/>
            <a:ext cx="8229600" cy="4897437"/>
          </a:xfrm>
          <a:ln/>
        </p:spPr>
        <p:txBody>
          <a:bodyPr vert="horz" wrap="square" lIns="88340" tIns="44170" rIns="88340" bIns="44170" anchor="t" anchorCtr="0"/>
          <a:p>
            <a:pPr eaLnBrk="1" hangingPunct="1">
              <a:lnSpc>
                <a:spcPct val="80000"/>
              </a:lnSpc>
              <a:spcBef>
                <a:spcPct val="25000"/>
              </a:spcBef>
              <a:buNone/>
            </a:pPr>
            <a:r>
              <a:rPr lang="ja-JP" altLang="en-US" sz="1800" b="1" dirty="0">
                <a:solidFill>
                  <a:schemeClr val="tx2"/>
                </a:solidFill>
                <a:latin typeface="黑体" panose="02010609060101010101" pitchFamily="2" charset="-122"/>
                <a:ea typeface="黑体" panose="02010609060101010101" pitchFamily="2" charset="-122"/>
              </a:rPr>
              <a:t>（１）</a:t>
            </a:r>
            <a:r>
              <a:rPr lang="zh-CN" altLang="en-US" sz="1800" b="1" dirty="0">
                <a:solidFill>
                  <a:schemeClr val="tx2"/>
                </a:solidFill>
                <a:latin typeface="黑体" panose="02010609060101010101" pitchFamily="2" charset="-122"/>
                <a:ea typeface="黑体" panose="02010609060101010101" pitchFamily="2" charset="-122"/>
              </a:rPr>
              <a:t>思考尽可能多的对策</a:t>
            </a: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dirty="0">
                <a:latin typeface="黑体" panose="02010609060101010101" pitchFamily="2" charset="-122"/>
                <a:ea typeface="黑体" panose="02010609060101010101" pitchFamily="2" charset="-122"/>
              </a:rPr>
              <a:t>       </a:t>
            </a:r>
            <a:r>
              <a:rPr lang="en-US" altLang="zh-CN" sz="1800">
                <a:latin typeface="黑体" panose="02010609060101010101" pitchFamily="2" charset="-122"/>
                <a:ea typeface="黑体" panose="02010609060101010101" pitchFamily="2" charset="-122"/>
              </a:rPr>
              <a:t>① </a:t>
            </a:r>
            <a:r>
              <a:rPr lang="zh-CN" altLang="en-US" sz="1800" dirty="0">
                <a:latin typeface="黑体" panose="02010609060101010101" pitchFamily="2" charset="-122"/>
                <a:ea typeface="黑体" panose="02010609060101010101" pitchFamily="2" charset="-122"/>
              </a:rPr>
              <a:t>考虑对策</a:t>
            </a:r>
            <a:endParaRPr lang="zh-CN" altLang="en-US" sz="1800" dirty="0">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dirty="0">
                <a:latin typeface="黑体" panose="02010609060101010101" pitchFamily="2" charset="-122"/>
                <a:ea typeface="黑体" panose="02010609060101010101" pitchFamily="2" charset="-122"/>
              </a:rPr>
              <a:t>       </a:t>
            </a:r>
            <a:r>
              <a:rPr lang="en-US" altLang="zh-CN" sz="1800">
                <a:latin typeface="黑体" panose="02010609060101010101" pitchFamily="2" charset="-122"/>
                <a:ea typeface="黑体" panose="02010609060101010101" pitchFamily="2" charset="-122"/>
              </a:rPr>
              <a:t>② </a:t>
            </a:r>
            <a:r>
              <a:rPr lang="zh-CN" altLang="en-US" sz="1800" dirty="0">
                <a:latin typeface="黑体" panose="02010609060101010101" pitchFamily="2" charset="-122"/>
                <a:ea typeface="黑体" panose="02010609060101010101" pitchFamily="2" charset="-122"/>
              </a:rPr>
              <a:t>整理对策</a:t>
            </a:r>
            <a:endParaRPr lang="zh-CN" altLang="en-US" sz="1800" dirty="0">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dirty="0">
                <a:latin typeface="黑体" panose="02010609060101010101" pitchFamily="2" charset="-122"/>
                <a:ea typeface="黑体" panose="02010609060101010101" pitchFamily="2" charset="-122"/>
              </a:rPr>
              <a:t>       </a:t>
            </a:r>
            <a:r>
              <a:rPr lang="en-US" altLang="zh-CN" sz="1800">
                <a:latin typeface="黑体" panose="02010609060101010101" pitchFamily="2" charset="-122"/>
                <a:ea typeface="黑体" panose="02010609060101010101" pitchFamily="2" charset="-122"/>
              </a:rPr>
              <a:t>③ </a:t>
            </a:r>
            <a:r>
              <a:rPr lang="zh-CN" altLang="en-US" sz="1800" dirty="0">
                <a:latin typeface="黑体" panose="02010609060101010101" pitchFamily="2" charset="-122"/>
                <a:ea typeface="黑体" panose="02010609060101010101" pitchFamily="2" charset="-122"/>
              </a:rPr>
              <a:t>确认没有遗漏和重复，将对策具体化</a:t>
            </a:r>
            <a:endParaRPr lang="zh-CN" altLang="en-US" sz="1800" dirty="0">
              <a:latin typeface="黑体" panose="02010609060101010101" pitchFamily="2" charset="-122"/>
              <a:ea typeface="黑体" panose="02010609060101010101" pitchFamily="2" charset="-122"/>
            </a:endParaRPr>
          </a:p>
          <a:p>
            <a:pPr eaLnBrk="1" hangingPunct="1">
              <a:lnSpc>
                <a:spcPct val="80000"/>
              </a:lnSpc>
              <a:spcBef>
                <a:spcPct val="25000"/>
              </a:spcBef>
              <a:buNone/>
            </a:pPr>
            <a:r>
              <a:rPr lang="ja-JP" altLang="en-US" sz="1800" b="1" dirty="0">
                <a:solidFill>
                  <a:schemeClr val="tx2"/>
                </a:solidFill>
                <a:latin typeface="黑体" panose="02010609060101010101" pitchFamily="2" charset="-122"/>
                <a:ea typeface="黑体" panose="02010609060101010101" pitchFamily="2" charset="-122"/>
              </a:rPr>
              <a:t>（２）</a:t>
            </a:r>
            <a:r>
              <a:rPr lang="zh-CN" altLang="en-US" sz="1800" b="1" dirty="0">
                <a:solidFill>
                  <a:schemeClr val="tx2"/>
                </a:solidFill>
                <a:latin typeface="黑体" panose="02010609060101010101" pitchFamily="2" charset="-122"/>
                <a:ea typeface="黑体" panose="02010609060101010101" pitchFamily="2" charset="-122"/>
              </a:rPr>
              <a:t>筛选出附加值较高的对策方案</a:t>
            </a: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dirty="0">
                <a:latin typeface="黑体" panose="02010609060101010101" pitchFamily="2" charset="-122"/>
                <a:ea typeface="黑体" panose="02010609060101010101" pitchFamily="2" charset="-122"/>
              </a:rPr>
              <a:t>       </a:t>
            </a:r>
            <a:r>
              <a:rPr lang="en-US" altLang="zh-CN" sz="1800">
                <a:latin typeface="黑体" panose="02010609060101010101" pitchFamily="2" charset="-122"/>
                <a:ea typeface="黑体" panose="02010609060101010101" pitchFamily="2" charset="-122"/>
              </a:rPr>
              <a:t>①</a:t>
            </a:r>
            <a:r>
              <a:rPr lang="zh-CN" altLang="en-US" sz="1800" dirty="0">
                <a:latin typeface="黑体" panose="02010609060101010101" pitchFamily="2" charset="-122"/>
                <a:ea typeface="黑体" panose="02010609060101010101" pitchFamily="2" charset="-122"/>
              </a:rPr>
              <a:t>把握对策的相关者</a:t>
            </a:r>
            <a:endParaRPr lang="zh-CN" altLang="en-US" sz="1800" dirty="0">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dirty="0">
                <a:solidFill>
                  <a:srgbClr val="000000"/>
                </a:solidFill>
                <a:latin typeface="黑体" panose="02010609060101010101" pitchFamily="2" charset="-122"/>
                <a:ea typeface="黑体" panose="02010609060101010101" pitchFamily="2" charset="-122"/>
              </a:rPr>
              <a:t>       </a:t>
            </a:r>
            <a:r>
              <a:rPr lang="en-US" altLang="zh-CN" sz="1800">
                <a:solidFill>
                  <a:srgbClr val="000000"/>
                </a:solidFill>
                <a:latin typeface="黑体" panose="02010609060101010101" pitchFamily="2" charset="-122"/>
                <a:ea typeface="黑体" panose="02010609060101010101" pitchFamily="2" charset="-122"/>
              </a:rPr>
              <a:t>②</a:t>
            </a:r>
            <a:r>
              <a:rPr lang="zh-CN" altLang="en-US" sz="1800" dirty="0">
                <a:solidFill>
                  <a:srgbClr val="000000"/>
                </a:solidFill>
                <a:latin typeface="黑体" panose="02010609060101010101" pitchFamily="2" charset="-122"/>
                <a:ea typeface="黑体" panose="02010609060101010101" pitchFamily="2" charset="-122"/>
              </a:rPr>
              <a:t>筛选对策 </a:t>
            </a:r>
            <a:endParaRPr lang="zh-CN" altLang="en-US" sz="1800" dirty="0">
              <a:solidFill>
                <a:srgbClr val="000000"/>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dirty="0">
                <a:latin typeface="黑体" panose="02010609060101010101" pitchFamily="2" charset="-122"/>
                <a:ea typeface="黑体" panose="02010609060101010101" pitchFamily="2" charset="-122"/>
              </a:rPr>
              <a:t>       </a:t>
            </a:r>
            <a:r>
              <a:rPr lang="en-US" altLang="zh-CN" sz="1800">
                <a:latin typeface="黑体" panose="02010609060101010101" pitchFamily="2" charset="-122"/>
                <a:ea typeface="黑体" panose="02010609060101010101" pitchFamily="2" charset="-122"/>
              </a:rPr>
              <a:t>③</a:t>
            </a:r>
            <a:r>
              <a:rPr lang="zh-CN" altLang="en-US" sz="1800" dirty="0">
                <a:latin typeface="黑体" panose="02010609060101010101" pitchFamily="2" charset="-122"/>
                <a:ea typeface="黑体" panose="02010609060101010101" pitchFamily="2" charset="-122"/>
              </a:rPr>
              <a:t>决定实施对策</a:t>
            </a:r>
            <a:endParaRPr lang="zh-CN" altLang="en-US" sz="1800" dirty="0">
              <a:latin typeface="黑体" panose="02010609060101010101" pitchFamily="2" charset="-122"/>
              <a:ea typeface="黑体" panose="02010609060101010101" pitchFamily="2" charset="-122"/>
            </a:endParaRPr>
          </a:p>
          <a:p>
            <a:pPr eaLnBrk="1" hangingPunct="1">
              <a:lnSpc>
                <a:spcPct val="120000"/>
              </a:lnSpc>
              <a:spcAft>
                <a:spcPct val="30000"/>
              </a:spcAft>
              <a:buNone/>
            </a:pPr>
            <a:r>
              <a:rPr lang="ja-JP" altLang="en-US" sz="1800" b="1" dirty="0">
                <a:solidFill>
                  <a:schemeClr val="tx2"/>
                </a:solidFill>
                <a:latin typeface="黑体" panose="02010609060101010101" pitchFamily="2" charset="-122"/>
                <a:ea typeface="黑体" panose="02010609060101010101" pitchFamily="2" charset="-122"/>
              </a:rPr>
              <a:t>（３）</a:t>
            </a:r>
            <a:r>
              <a:rPr lang="zh-CN" altLang="en-US" sz="1800" b="1" dirty="0">
                <a:solidFill>
                  <a:schemeClr val="tx2"/>
                </a:solidFill>
                <a:latin typeface="黑体" panose="02010609060101010101" pitchFamily="2" charset="-122"/>
                <a:ea typeface="黑体" panose="02010609060101010101" pitchFamily="2" charset="-122"/>
              </a:rPr>
              <a:t>寻求共识</a:t>
            </a: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ja-JP" altLang="en-US" sz="1800" b="1" dirty="0">
                <a:solidFill>
                  <a:schemeClr val="tx2"/>
                </a:solidFill>
                <a:latin typeface="黑体" panose="02010609060101010101" pitchFamily="2" charset="-122"/>
                <a:ea typeface="黑体" panose="02010609060101010101" pitchFamily="2" charset="-122"/>
              </a:rPr>
              <a:t>（４）</a:t>
            </a:r>
            <a:r>
              <a:rPr lang="zh-CN" altLang="en-US" sz="1800" b="1" dirty="0">
                <a:solidFill>
                  <a:schemeClr val="tx2"/>
                </a:solidFill>
                <a:latin typeface="黑体" panose="02010609060101010101" pitchFamily="2" charset="-122"/>
                <a:ea typeface="黑体" panose="02010609060101010101" pitchFamily="2" charset="-122"/>
              </a:rPr>
              <a:t>制定明确具体的实施计划</a:t>
            </a: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dirty="0">
                <a:latin typeface="黑体" panose="02010609060101010101" pitchFamily="2" charset="-122"/>
                <a:ea typeface="黑体" panose="02010609060101010101" pitchFamily="2" charset="-122"/>
              </a:rPr>
              <a:t>     </a:t>
            </a:r>
            <a:r>
              <a:rPr lang="en-US" altLang="zh-CN" sz="1800" b="1">
                <a:solidFill>
                  <a:schemeClr val="tx2"/>
                </a:solidFill>
                <a:latin typeface="黑体" panose="02010609060101010101" pitchFamily="2" charset="-122"/>
                <a:ea typeface="MS PGothic" panose="020B0600070205080204" pitchFamily="34" charset="-128"/>
              </a:rPr>
              <a:t>■</a:t>
            </a:r>
            <a:r>
              <a:rPr lang="ja-JP" altLang="en-US" sz="1800" b="1" dirty="0">
                <a:solidFill>
                  <a:schemeClr val="tx2"/>
                </a:solidFill>
                <a:latin typeface="黑体" panose="02010609060101010101" pitchFamily="2" charset="-122"/>
                <a:ea typeface="MS PGothic" panose="020B0600070205080204" pitchFamily="34" charset="-128"/>
              </a:rPr>
              <a:t>　</a:t>
            </a:r>
            <a:r>
              <a:rPr lang="zh-CN" altLang="en-US" sz="1800" b="1" dirty="0">
                <a:solidFill>
                  <a:schemeClr val="tx2"/>
                </a:solidFill>
                <a:latin typeface="黑体" panose="02010609060101010101" pitchFamily="2" charset="-122"/>
                <a:ea typeface="黑体" panose="02010609060101010101" pitchFamily="2" charset="-122"/>
              </a:rPr>
              <a:t>通过逻辑树整理出对策</a:t>
            </a: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ja-JP" altLang="en-US" sz="1800" b="1" dirty="0">
                <a:solidFill>
                  <a:schemeClr val="tx2"/>
                </a:solidFill>
                <a:latin typeface="黑体" panose="02010609060101010101" pitchFamily="2" charset="-122"/>
                <a:ea typeface="MS PGothic" panose="020B0600070205080204" pitchFamily="34" charset="-128"/>
              </a:rPr>
              <a:t>　　　 </a:t>
            </a:r>
            <a:r>
              <a:rPr lang="en-US" altLang="zh-CN" sz="1800" b="1">
                <a:solidFill>
                  <a:schemeClr val="tx2"/>
                </a:solidFill>
                <a:latin typeface="黑体" panose="02010609060101010101" pitchFamily="2" charset="-122"/>
                <a:ea typeface="MS PGothic" panose="020B0600070205080204" pitchFamily="34" charset="-128"/>
              </a:rPr>
              <a:t>■</a:t>
            </a:r>
            <a:r>
              <a:rPr lang="zh-CN" altLang="en-US" sz="1800" b="1" dirty="0">
                <a:solidFill>
                  <a:schemeClr val="tx2"/>
                </a:solidFill>
                <a:latin typeface="黑体" panose="02010609060101010101" pitchFamily="2" charset="-122"/>
                <a:ea typeface="MS PGothic" panose="020B0600070205080204" pitchFamily="34" charset="-128"/>
              </a:rPr>
              <a:t> </a:t>
            </a:r>
            <a:r>
              <a:rPr lang="zh-CN" altLang="en-US" sz="1800" b="1" dirty="0">
                <a:solidFill>
                  <a:schemeClr val="tx2"/>
                </a:solidFill>
                <a:latin typeface="黑体" panose="02010609060101010101" pitchFamily="2" charset="-122"/>
                <a:ea typeface="黑体" panose="02010609060101010101" pitchFamily="2" charset="-122"/>
              </a:rPr>
              <a:t>从效果、成本、交货期</a:t>
            </a:r>
            <a:r>
              <a:rPr lang="ja-JP" altLang="en-US" sz="1800" b="1" dirty="0">
                <a:solidFill>
                  <a:schemeClr val="tx2"/>
                </a:solidFill>
                <a:latin typeface="黑体" panose="02010609060101010101" pitchFamily="2" charset="-122"/>
                <a:ea typeface="MS PGothic" panose="020B0600070205080204" pitchFamily="34" charset="-128"/>
              </a:rPr>
              <a:t>、</a:t>
            </a:r>
            <a:r>
              <a:rPr lang="zh-CN" altLang="en-US" sz="1800" b="1" dirty="0">
                <a:solidFill>
                  <a:schemeClr val="tx2"/>
                </a:solidFill>
                <a:latin typeface="黑体" panose="02010609060101010101" pitchFamily="2" charset="-122"/>
                <a:ea typeface="黑体" panose="02010609060101010101" pitchFamily="2" charset="-122"/>
              </a:rPr>
              <a:t>风险的角度对比筛选最优方案</a:t>
            </a: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zh-CN" altLang="en-US" sz="1800" b="1" dirty="0">
                <a:solidFill>
                  <a:schemeClr val="tx2"/>
                </a:solidFill>
                <a:latin typeface="黑体" panose="02010609060101010101" pitchFamily="2" charset="-122"/>
                <a:ea typeface="黑体" panose="02010609060101010101" pitchFamily="2" charset="-122"/>
              </a:rPr>
              <a:t>      （不要忽略方案的运营</a:t>
            </a:r>
            <a:r>
              <a:rPr lang="en-US" altLang="zh-CN" sz="1800" b="1">
                <a:solidFill>
                  <a:schemeClr val="tx2"/>
                </a:solidFill>
                <a:latin typeface="Arial" panose="020B0604020202020204" pitchFamily="34" charset="0"/>
                <a:ea typeface="黑体" panose="02010609060101010101" pitchFamily="2" charset="-122"/>
              </a:rPr>
              <a:t>·</a:t>
            </a:r>
            <a:r>
              <a:rPr lang="zh-CN" altLang="en-US" sz="1800" b="1" dirty="0">
                <a:solidFill>
                  <a:schemeClr val="tx2"/>
                </a:solidFill>
                <a:latin typeface="黑体" panose="02010609060101010101" pitchFamily="2" charset="-122"/>
                <a:ea typeface="黑体" panose="02010609060101010101" pitchFamily="2" charset="-122"/>
              </a:rPr>
              <a:t>巩固阶段的风险，以及</a:t>
            </a:r>
            <a:r>
              <a:rPr lang="en-US" altLang="zh-CN" sz="1800" b="1">
                <a:solidFill>
                  <a:schemeClr val="tx2"/>
                </a:solidFill>
                <a:latin typeface="黑体" panose="02010609060101010101" pitchFamily="2" charset="-122"/>
                <a:ea typeface="黑体" panose="02010609060101010101" pitchFamily="2" charset="-122"/>
              </a:rPr>
              <a:t>Compliance</a:t>
            </a:r>
            <a:r>
              <a:rPr lang="zh-CN" altLang="en-US" sz="1800" b="1" dirty="0">
                <a:solidFill>
                  <a:schemeClr val="tx2"/>
                </a:solidFill>
                <a:latin typeface="黑体" panose="02010609060101010101" pitchFamily="2" charset="-122"/>
                <a:ea typeface="黑体" panose="02010609060101010101" pitchFamily="2" charset="-122"/>
              </a:rPr>
              <a:t>的视点）</a:t>
            </a:r>
            <a:endParaRPr lang="zh-CN" altLang="en-US" sz="1800" b="1" dirty="0">
              <a:solidFill>
                <a:schemeClr val="tx2"/>
              </a:solidFill>
              <a:latin typeface="黑体" panose="02010609060101010101" pitchFamily="2" charset="-122"/>
              <a:ea typeface="黑体" panose="02010609060101010101" pitchFamily="2" charset="-122"/>
            </a:endParaRPr>
          </a:p>
          <a:p>
            <a:pPr eaLnBrk="1" hangingPunct="1">
              <a:lnSpc>
                <a:spcPct val="80000"/>
              </a:lnSpc>
              <a:spcBef>
                <a:spcPct val="25000"/>
              </a:spcBef>
              <a:buNone/>
            </a:pPr>
            <a:r>
              <a:rPr lang="ja-JP" altLang="en-US" sz="1800" b="1" dirty="0">
                <a:solidFill>
                  <a:schemeClr val="tx2"/>
                </a:solidFill>
                <a:latin typeface="黑体" panose="02010609060101010101" pitchFamily="2" charset="-122"/>
                <a:ea typeface="MS PGothic" panose="020B0600070205080204" pitchFamily="34" charset="-128"/>
              </a:rPr>
              <a:t>　　　　</a:t>
            </a:r>
            <a:r>
              <a:rPr lang="en-US" altLang="zh-CN" sz="1800" b="1">
                <a:solidFill>
                  <a:schemeClr val="tx2"/>
                </a:solidFill>
                <a:latin typeface="黑体" panose="02010609060101010101" pitchFamily="2" charset="-122"/>
                <a:ea typeface="MS PGothic" panose="020B0600070205080204" pitchFamily="34" charset="-128"/>
              </a:rPr>
              <a:t>■</a:t>
            </a:r>
            <a:r>
              <a:rPr lang="zh-CN" altLang="en-US" sz="1800" b="1" dirty="0">
                <a:solidFill>
                  <a:schemeClr val="tx2"/>
                </a:solidFill>
                <a:latin typeface="黑体" panose="02010609060101010101" pitchFamily="2" charset="-122"/>
                <a:ea typeface="MS PGothic" panose="020B0600070205080204" pitchFamily="34" charset="-128"/>
              </a:rPr>
              <a:t> </a:t>
            </a:r>
            <a:r>
              <a:rPr lang="zh-CN" altLang="en-US" sz="1800" b="1" dirty="0">
                <a:solidFill>
                  <a:schemeClr val="tx2"/>
                </a:solidFill>
                <a:latin typeface="黑体" panose="02010609060101010101" pitchFamily="2" charset="-122"/>
                <a:ea typeface="黑体" panose="02010609060101010101" pitchFamily="2" charset="-122"/>
              </a:rPr>
              <a:t>带动相关者、相关部门，取得共识，制定行动计划</a:t>
            </a:r>
            <a:endParaRPr lang="zh-CN" altLang="en-US" sz="1800" b="1" dirty="0">
              <a:solidFill>
                <a:schemeClr val="tx2"/>
              </a:solidFill>
              <a:latin typeface="黑体" panose="02010609060101010101" pitchFamily="2" charset="-122"/>
              <a:ea typeface="黑体" panose="02010609060101010101" pitchFamily="2" charset="-122"/>
            </a:endParaRPr>
          </a:p>
        </p:txBody>
      </p:sp>
      <p:sp>
        <p:nvSpPr>
          <p:cNvPr id="115715" name="Rectangle 3"/>
          <p:cNvSpPr/>
          <p:nvPr/>
        </p:nvSpPr>
        <p:spPr>
          <a:xfrm>
            <a:off x="1187450" y="0"/>
            <a:ext cx="8229600" cy="1143000"/>
          </a:xfrm>
          <a:prstGeom prst="rect">
            <a:avLst/>
          </a:prstGeom>
          <a:noFill/>
          <a:ln w="9525">
            <a:noFill/>
          </a:ln>
        </p:spPr>
        <p:txBody>
          <a:bodyPr lIns="91432" tIns="45716" rIns="91432" bIns="45716" anchor="b" anchorCtr="0"/>
          <a:p>
            <a:pPr algn="ctr"/>
            <a:r>
              <a:rPr lang="zh-CN" altLang="en-US" sz="3500" b="1" dirty="0">
                <a:solidFill>
                  <a:schemeClr val="tx2"/>
                </a:solidFill>
                <a:latin typeface="MS PGothic" panose="020B0600070205080204" pitchFamily="34" charset="-128"/>
                <a:ea typeface="黑体" panose="02010609060101010101" pitchFamily="2" charset="-122"/>
              </a:rPr>
              <a:t>总结</a:t>
            </a:r>
            <a:endParaRPr lang="zh-CN" altLang="en-US" sz="2400" b="1" dirty="0">
              <a:solidFill>
                <a:schemeClr val="tx2"/>
              </a:solidFill>
              <a:latin typeface="黑体" panose="02010609060101010101" pitchFamily="2" charset="-122"/>
              <a:ea typeface="黑体" panose="02010609060101010101" pitchFamily="2" charset="-122"/>
            </a:endParaRPr>
          </a:p>
        </p:txBody>
      </p:sp>
      <p:sp>
        <p:nvSpPr>
          <p:cNvPr id="115716" name="Text Box 4"/>
          <p:cNvSpPr txBox="1"/>
          <p:nvPr/>
        </p:nvSpPr>
        <p:spPr>
          <a:xfrm>
            <a:off x="0" y="0"/>
            <a:ext cx="356552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STEP5.</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制定对策</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p:nvPr/>
        </p:nvSpPr>
        <p:spPr>
          <a:xfrm>
            <a:off x="1406525" y="2606675"/>
            <a:ext cx="7126288" cy="666750"/>
          </a:xfrm>
          <a:prstGeom prst="rect">
            <a:avLst/>
          </a:prstGeom>
          <a:noFill/>
          <a:ln w="9525">
            <a:noFill/>
          </a:ln>
        </p:spPr>
        <p:txBody>
          <a:bodyPr lIns="91432" tIns="45716" rIns="91432" bIns="45716" anchor="b" anchorCtr="0"/>
          <a:p>
            <a:pPr algn="ctr"/>
            <a:r>
              <a:rPr lang="en-US" altLang="zh-CN" sz="4800" b="1">
                <a:solidFill>
                  <a:srgbClr val="660066"/>
                </a:solidFill>
                <a:latin typeface="黑体" panose="02010609060101010101" pitchFamily="2" charset="-122"/>
                <a:ea typeface="黑体" panose="02010609060101010101" pitchFamily="2" charset="-122"/>
              </a:rPr>
              <a:t>STEP6</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贯彻实施对策</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AutoShape 2"/>
          <p:cNvSpPr/>
          <p:nvPr/>
        </p:nvSpPr>
        <p:spPr>
          <a:xfrm rot="2337773">
            <a:off x="4611688" y="4603750"/>
            <a:ext cx="989012" cy="696913"/>
          </a:xfrm>
          <a:prstGeom prst="triangle">
            <a:avLst>
              <a:gd name="adj" fmla="val 66667"/>
            </a:avLst>
          </a:prstGeom>
          <a:solidFill>
            <a:schemeClr val="hlink"/>
          </a:solidFill>
          <a:ln w="9525" cap="flat" cmpd="sng">
            <a:prstDash val="solid"/>
            <a:miter/>
            <a:headEnd type="none" w="med" len="med"/>
            <a:tailEnd type="none" w="med" len="med"/>
          </a:ln>
          <a:scene3d>
            <a:camera prst="legacyPerspectiveFront">
              <a:rot lat="17100000" lon="18000000" rev="0"/>
            </a:camera>
            <a:lightRig rig="legacyFlat4" dir="b"/>
          </a:scene3d>
          <a:sp3d extrusionH="290500" prstMaterial="legacyMatte">
            <a:bevelT w="13500" h="13500" prst="angle"/>
            <a:bevelB w="13500" h="13500" prst="angle"/>
            <a:extrusionClr>
              <a:schemeClr val="hlink"/>
            </a:extrusionClr>
          </a:sp3d>
        </p:spPr>
        <p:txBody>
          <a:bodyPr wrap="none" anchor="ctr" anchorCtr="0">
            <a:flatTx/>
          </a:bodyPr>
          <a:p>
            <a:endParaRPr lang="ja-JP" altLang="en-US" dirty="0">
              <a:latin typeface="Arial" panose="020B0604020202020204" pitchFamily="34" charset="0"/>
              <a:ea typeface="宋体" panose="02010600030101010101" pitchFamily="2" charset="-122"/>
            </a:endParaRPr>
          </a:p>
        </p:txBody>
      </p:sp>
      <p:sp>
        <p:nvSpPr>
          <p:cNvPr id="117763" name="AutoShape 3"/>
          <p:cNvSpPr/>
          <p:nvPr/>
        </p:nvSpPr>
        <p:spPr>
          <a:xfrm rot="12035863">
            <a:off x="4583113" y="2924175"/>
            <a:ext cx="858837" cy="1671638"/>
          </a:xfrm>
          <a:prstGeom prst="triangle">
            <a:avLst>
              <a:gd name="adj" fmla="val 64287"/>
            </a:avLst>
          </a:prstGeom>
          <a:solidFill>
            <a:schemeClr val="hlink"/>
          </a:solidFill>
          <a:ln w="9525" cap="flat" cmpd="sng">
            <a:prstDash val="solid"/>
            <a:miter/>
            <a:headEnd type="none" w="med" len="med"/>
            <a:tailEnd type="none" w="med" len="med"/>
          </a:ln>
          <a:scene3d>
            <a:camera prst="legacyPerspectiveFront">
              <a:rot lat="20700000" lon="20100000" rev="0"/>
            </a:camera>
            <a:lightRig rig="legacyFlat2" dir="t"/>
          </a:scene3d>
          <a:sp3d extrusionH="430200" prstMaterial="legacyMatte">
            <a:bevelT w="13500" h="13500" prst="angle"/>
            <a:bevelB w="13500" h="13500" prst="angle"/>
            <a:extrusionClr>
              <a:schemeClr val="hlink"/>
            </a:extrusionClr>
          </a:sp3d>
        </p:spPr>
        <p:txBody>
          <a:bodyPr wrap="none" anchor="ctr" anchorCtr="0">
            <a:flatTx/>
          </a:bodyPr>
          <a:p>
            <a:endParaRPr lang="ja-JP" altLang="en-US" dirty="0">
              <a:latin typeface="Arial" panose="020B0604020202020204" pitchFamily="34" charset="0"/>
              <a:ea typeface="宋体" panose="02010600030101010101" pitchFamily="2" charset="-122"/>
            </a:endParaRPr>
          </a:p>
        </p:txBody>
      </p:sp>
      <p:sp>
        <p:nvSpPr>
          <p:cNvPr id="117764" name="AutoShape 4"/>
          <p:cNvSpPr/>
          <p:nvPr/>
        </p:nvSpPr>
        <p:spPr>
          <a:xfrm>
            <a:off x="1550988" y="3568700"/>
            <a:ext cx="1906587" cy="1765300"/>
          </a:xfrm>
          <a:prstGeom prst="chevron">
            <a:avLst>
              <a:gd name="adj" fmla="val 27000"/>
            </a:avLst>
          </a:prstGeom>
          <a:gradFill rotWithShape="0">
            <a:gsLst>
              <a:gs pos="0">
                <a:srgbClr val="FF6600"/>
              </a:gs>
              <a:gs pos="50000">
                <a:srgbClr val="FFFFFF"/>
              </a:gs>
              <a:gs pos="100000">
                <a:srgbClr val="FF6600"/>
              </a:gs>
            </a:gsLst>
            <a:lin ang="540000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17765" name="AutoShape 5"/>
          <p:cNvSpPr/>
          <p:nvPr/>
        </p:nvSpPr>
        <p:spPr>
          <a:xfrm>
            <a:off x="2312988" y="2632075"/>
            <a:ext cx="1144587" cy="3421063"/>
          </a:xfrm>
          <a:prstGeom prst="cube">
            <a:avLst>
              <a:gd name="adj" fmla="val 73486"/>
            </a:avLst>
          </a:prstGeom>
          <a:gradFill rotWithShape="0">
            <a:gsLst>
              <a:gs pos="0">
                <a:schemeClr val="hlink"/>
              </a:gs>
              <a:gs pos="100000">
                <a:schemeClr val="bg1"/>
              </a:gs>
            </a:gsLst>
            <a:lin ang="5400000" scaled="1"/>
            <a:tileRect/>
          </a:gradFill>
          <a:ln w="12700" cap="flat" cmpd="sng">
            <a:solidFill>
              <a:schemeClr val="bg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17766" name="AutoShape 6"/>
          <p:cNvSpPr/>
          <p:nvPr/>
        </p:nvSpPr>
        <p:spPr>
          <a:xfrm>
            <a:off x="2922588" y="3568700"/>
            <a:ext cx="4386262" cy="1765300"/>
          </a:xfrm>
          <a:prstGeom prst="rightArrow">
            <a:avLst>
              <a:gd name="adj1" fmla="val 100000"/>
              <a:gd name="adj2" fmla="val 43770"/>
            </a:avLst>
          </a:prstGeom>
          <a:gradFill rotWithShape="0">
            <a:gsLst>
              <a:gs pos="0">
                <a:srgbClr val="FF6600"/>
              </a:gs>
              <a:gs pos="50000">
                <a:schemeClr val="bg1"/>
              </a:gs>
              <a:gs pos="100000">
                <a:srgbClr val="FF6600"/>
              </a:gs>
            </a:gsLst>
            <a:lin ang="540000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17767" name="Oval 7"/>
          <p:cNvSpPr/>
          <p:nvPr/>
        </p:nvSpPr>
        <p:spPr>
          <a:xfrm>
            <a:off x="2732088" y="3568700"/>
            <a:ext cx="382587" cy="1765300"/>
          </a:xfrm>
          <a:prstGeom prst="ellipse">
            <a:avLst/>
          </a:prstGeom>
          <a:gradFill rotWithShape="0">
            <a:gsLst>
              <a:gs pos="0">
                <a:srgbClr val="FF6600"/>
              </a:gs>
              <a:gs pos="50000">
                <a:schemeClr val="bg1"/>
              </a:gs>
              <a:gs pos="100000">
                <a:srgbClr val="FF6600"/>
              </a:gs>
            </a:gsLst>
            <a:lin ang="5400000" scaled="1"/>
            <a:tileRect/>
          </a:gradFill>
          <a:ln w="9525">
            <a:noFill/>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17768" name="AutoShape 8"/>
          <p:cNvSpPr/>
          <p:nvPr/>
        </p:nvSpPr>
        <p:spPr>
          <a:xfrm>
            <a:off x="3989388" y="4672013"/>
            <a:ext cx="857250" cy="882650"/>
          </a:xfrm>
          <a:prstGeom prst="triangle">
            <a:avLst>
              <a:gd name="adj" fmla="val 66667"/>
            </a:avLst>
          </a:prstGeom>
          <a:solidFill>
            <a:schemeClr val="hlink"/>
          </a:solidFill>
          <a:ln w="9525" cap="flat" cmpd="sng">
            <a:prstDash val="solid"/>
            <a:miter/>
            <a:headEnd type="none" w="med" len="med"/>
            <a:tailEnd type="none" w="med" len="med"/>
          </a:ln>
          <a:scene3d>
            <a:camera prst="legacyPerspectiveFront">
              <a:rot lat="20100000" lon="20100000" rev="0"/>
            </a:camera>
            <a:lightRig rig="legacyFlat2" dir="t"/>
          </a:scene3d>
          <a:sp3d extrusionH="354000" prstMaterial="legacyMatte">
            <a:bevelT w="13500" h="13500" prst="angle"/>
            <a:bevelB w="13500" h="13500" prst="angle"/>
            <a:extrusionClr>
              <a:schemeClr val="hlink"/>
            </a:extrusionClr>
          </a:sp3d>
        </p:spPr>
        <p:txBody>
          <a:bodyPr wrap="none" anchor="ctr" anchorCtr="0">
            <a:flatTx/>
          </a:bodyPr>
          <a:p>
            <a:endParaRPr lang="ja-JP" altLang="en-US" dirty="0">
              <a:latin typeface="Arial" panose="020B0604020202020204" pitchFamily="34" charset="0"/>
              <a:ea typeface="宋体" panose="02010600030101010101" pitchFamily="2" charset="-122"/>
            </a:endParaRPr>
          </a:p>
        </p:txBody>
      </p:sp>
      <p:sp>
        <p:nvSpPr>
          <p:cNvPr id="117769" name="AutoShape 9"/>
          <p:cNvSpPr/>
          <p:nvPr/>
        </p:nvSpPr>
        <p:spPr>
          <a:xfrm>
            <a:off x="4217988" y="3111500"/>
            <a:ext cx="666750" cy="441325"/>
          </a:xfrm>
          <a:prstGeom prst="triangle">
            <a:avLst>
              <a:gd name="adj" fmla="val 64287"/>
            </a:avLst>
          </a:prstGeom>
          <a:solidFill>
            <a:schemeClr val="hlink"/>
          </a:solidFill>
          <a:ln w="9525" cap="flat" cmpd="sng">
            <a:prstDash val="solid"/>
            <a:miter/>
            <a:headEnd type="none" w="med" len="med"/>
            <a:tailEnd type="none" w="med" len="med"/>
          </a:ln>
          <a:scene3d>
            <a:camera prst="legacyPerspectiveFront">
              <a:rot lat="20700000" lon="20100000" rev="0"/>
            </a:camera>
            <a:lightRig rig="legacyFlat2" dir="t"/>
          </a:scene3d>
          <a:sp3d extrusionH="430200" prstMaterial="legacyMatte">
            <a:bevelT w="13500" h="13500" prst="angle"/>
            <a:bevelB w="13500" h="13500" prst="angle"/>
            <a:extrusionClr>
              <a:schemeClr val="hlink"/>
            </a:extrusionClr>
          </a:sp3d>
        </p:spPr>
        <p:txBody>
          <a:bodyPr wrap="none" anchor="ctr" anchorCtr="0">
            <a:flatTx/>
          </a:bodyPr>
          <a:p>
            <a:endParaRPr lang="ja-JP" altLang="en-US" dirty="0">
              <a:latin typeface="Arial" panose="020B0604020202020204" pitchFamily="34" charset="0"/>
              <a:ea typeface="宋体" panose="02010600030101010101" pitchFamily="2" charset="-122"/>
            </a:endParaRPr>
          </a:p>
        </p:txBody>
      </p:sp>
      <p:sp>
        <p:nvSpPr>
          <p:cNvPr id="117770" name="AutoShape 10"/>
          <p:cNvSpPr/>
          <p:nvPr/>
        </p:nvSpPr>
        <p:spPr>
          <a:xfrm>
            <a:off x="3151188" y="3492500"/>
            <a:ext cx="1430337" cy="1323975"/>
          </a:xfrm>
          <a:prstGeom prst="triangle">
            <a:avLst>
              <a:gd name="adj" fmla="val 88889"/>
            </a:avLst>
          </a:prstGeom>
          <a:solidFill>
            <a:schemeClr val="hlink"/>
          </a:solidFill>
          <a:ln w="9525" cap="flat" cmpd="sng">
            <a:prstDash val="solid"/>
            <a:miter/>
            <a:headEnd type="none" w="med" len="med"/>
            <a:tailEnd type="none" w="med" len="med"/>
          </a:ln>
          <a:scene3d>
            <a:camera prst="legacyPerspectiveFront">
              <a:rot lat="17400000" lon="20100000" rev="0"/>
            </a:camera>
            <a:lightRig rig="legacyFlat2" dir="t"/>
          </a:scene3d>
          <a:sp3d extrusionH="290500" prstMaterial="legacyMatte">
            <a:bevelT w="13500" h="13500" prst="angle"/>
            <a:bevelB w="13500" h="13500" prst="angle"/>
            <a:extrusionClr>
              <a:schemeClr val="hlink"/>
            </a:extrusionClr>
          </a:sp3d>
        </p:spPr>
        <p:txBody>
          <a:bodyPr wrap="none" anchor="ctr" anchorCtr="0">
            <a:flatTx/>
          </a:bodyPr>
          <a:p>
            <a:endParaRPr lang="ja-JP" altLang="en-US" dirty="0">
              <a:latin typeface="Arial" panose="020B0604020202020204" pitchFamily="34" charset="0"/>
              <a:ea typeface="宋体" panose="02010600030101010101" pitchFamily="2" charset="-122"/>
            </a:endParaRPr>
          </a:p>
        </p:txBody>
      </p:sp>
      <p:sp>
        <p:nvSpPr>
          <p:cNvPr id="117771" name="AutoShape 11"/>
          <p:cNvSpPr/>
          <p:nvPr/>
        </p:nvSpPr>
        <p:spPr>
          <a:xfrm>
            <a:off x="4522788" y="4025900"/>
            <a:ext cx="285750" cy="331788"/>
          </a:xfrm>
          <a:prstGeom prst="triangle">
            <a:avLst>
              <a:gd name="adj" fmla="val 64287"/>
            </a:avLst>
          </a:prstGeom>
          <a:solidFill>
            <a:schemeClr val="hlink"/>
          </a:solidFill>
          <a:ln w="9525" cap="flat" cmpd="sng">
            <a:prstDash val="solid"/>
            <a:miter/>
            <a:headEnd type="none" w="med" len="med"/>
            <a:tailEnd type="none" w="med" len="med"/>
          </a:ln>
          <a:scene3d>
            <a:camera prst="legacyPerspectiveFront">
              <a:rot lat="19500000" lon="20100000" rev="0"/>
            </a:camera>
            <a:lightRig rig="legacyFlat2" dir="t"/>
          </a:scene3d>
          <a:sp3d extrusionH="430200" prstMaterial="legacyMatte">
            <a:bevelT w="13500" h="13500" prst="angle"/>
            <a:bevelB w="13500" h="13500" prst="angle"/>
            <a:extrusionClr>
              <a:schemeClr val="hlink"/>
            </a:extrusionClr>
          </a:sp3d>
        </p:spPr>
        <p:txBody>
          <a:bodyPr wrap="none" anchor="ctr" anchorCtr="0">
            <a:flatTx/>
          </a:bodyPr>
          <a:p>
            <a:endParaRPr lang="ja-JP" altLang="en-US" dirty="0">
              <a:latin typeface="Arial" panose="020B0604020202020204" pitchFamily="34" charset="0"/>
              <a:ea typeface="宋体" panose="02010600030101010101" pitchFamily="2" charset="-122"/>
            </a:endParaRPr>
          </a:p>
        </p:txBody>
      </p:sp>
      <p:sp>
        <p:nvSpPr>
          <p:cNvPr id="117772" name="Text Box 12"/>
          <p:cNvSpPr txBox="1"/>
          <p:nvPr/>
        </p:nvSpPr>
        <p:spPr>
          <a:xfrm>
            <a:off x="2662238" y="3629025"/>
            <a:ext cx="3422650" cy="366713"/>
          </a:xfrm>
          <a:prstGeom prst="rect">
            <a:avLst/>
          </a:prstGeom>
          <a:noFill/>
          <a:ln w="9525">
            <a:noFill/>
          </a:ln>
        </p:spPr>
        <p:txBody>
          <a:bodyPr lIns="89992" tIns="46796" rIns="89992" bIns="46796">
            <a:spAutoFit/>
          </a:bodyPr>
          <a:p>
            <a:pPr marL="187325" indent="-187325" algn="ctr">
              <a:spcBef>
                <a:spcPct val="50000"/>
              </a:spcBef>
            </a:pPr>
            <a:r>
              <a:rPr lang="zh-CN" altLang="en-US" b="1" dirty="0">
                <a:latin typeface="黑体" panose="02010609060101010101" pitchFamily="2" charset="-122"/>
                <a:ea typeface="黑体" panose="02010609060101010101" pitchFamily="2" charset="-122"/>
              </a:rPr>
              <a:t>齐心协力，迅速贯彻</a:t>
            </a:r>
            <a:r>
              <a:rPr lang="ja-JP" altLang="en-US" b="1" dirty="0">
                <a:latin typeface="黑体" panose="02010609060101010101" pitchFamily="2" charset="-122"/>
                <a:ea typeface="黑体" panose="02010609060101010101" pitchFamily="2" charset="-122"/>
              </a:rPr>
              <a:t>！</a:t>
            </a:r>
            <a:endParaRPr lang="ja-JP" altLang="en-US" b="1" dirty="0">
              <a:latin typeface="黑体" panose="02010609060101010101" pitchFamily="2" charset="-122"/>
              <a:ea typeface="黑体" panose="02010609060101010101" pitchFamily="2" charset="-122"/>
            </a:endParaRPr>
          </a:p>
        </p:txBody>
      </p:sp>
      <p:sp>
        <p:nvSpPr>
          <p:cNvPr id="117773" name="Text Box 13"/>
          <p:cNvSpPr txBox="1"/>
          <p:nvPr/>
        </p:nvSpPr>
        <p:spPr>
          <a:xfrm>
            <a:off x="4273550" y="4467225"/>
            <a:ext cx="3394075" cy="369888"/>
          </a:xfrm>
          <a:prstGeom prst="rect">
            <a:avLst/>
          </a:prstGeom>
          <a:noFill/>
          <a:ln w="9525">
            <a:noFill/>
          </a:ln>
        </p:spPr>
        <p:txBody>
          <a:bodyPr lIns="89992" tIns="46796" rIns="89992" bIns="46796">
            <a:spAutoFit/>
          </a:bodyPr>
          <a:p>
            <a:pPr marL="187325" indent="-187325" algn="ctr">
              <a:spcBef>
                <a:spcPct val="50000"/>
              </a:spcBef>
            </a:pPr>
            <a:r>
              <a:rPr lang="zh-CN" altLang="en-US" b="1" dirty="0">
                <a:latin typeface="黑体" panose="02010609060101010101" pitchFamily="2" charset="-122"/>
                <a:ea typeface="黑体" panose="02010609060101010101" pitchFamily="2" charset="-122"/>
              </a:rPr>
              <a:t>永不言败，直到最后</a:t>
            </a:r>
            <a:r>
              <a:rPr lang="ja-JP" altLang="en-US" b="1" dirty="0">
                <a:latin typeface="黑体" panose="02010609060101010101" pitchFamily="2" charset="-122"/>
                <a:ea typeface="黑体" panose="02010609060101010101" pitchFamily="2" charset="-122"/>
              </a:rPr>
              <a:t>！</a:t>
            </a:r>
            <a:endParaRPr lang="ja-JP" altLang="en-US" b="1" dirty="0">
              <a:latin typeface="黑体" panose="02010609060101010101" pitchFamily="2" charset="-122"/>
              <a:ea typeface="黑体" panose="02010609060101010101" pitchFamily="2" charset="-122"/>
            </a:endParaRPr>
          </a:p>
        </p:txBody>
      </p:sp>
      <p:sp>
        <p:nvSpPr>
          <p:cNvPr id="117774" name="Text Box 14"/>
          <p:cNvSpPr txBox="1"/>
          <p:nvPr/>
        </p:nvSpPr>
        <p:spPr>
          <a:xfrm>
            <a:off x="2324100" y="5880100"/>
            <a:ext cx="1384300" cy="366713"/>
          </a:xfrm>
          <a:prstGeom prst="rect">
            <a:avLst/>
          </a:prstGeom>
          <a:noFill/>
          <a:ln w="9525">
            <a:noFill/>
          </a:ln>
        </p:spPr>
        <p:txBody>
          <a:bodyPr lIns="89992" tIns="46796" rIns="89992" bIns="46796">
            <a:spAutoFit/>
          </a:bodyPr>
          <a:p>
            <a:pPr algn="ctr">
              <a:spcBef>
                <a:spcPct val="50000"/>
              </a:spcBef>
            </a:pPr>
            <a:r>
              <a:rPr lang="zh-CN" altLang="en-US" dirty="0">
                <a:latin typeface="黑体" panose="02010609060101010101" pitchFamily="2" charset="-122"/>
                <a:ea typeface="黑体" panose="02010609060101010101" pitchFamily="2" charset="-122"/>
              </a:rPr>
              <a:t>切实检查</a:t>
            </a:r>
            <a:endParaRPr lang="zh-CN" altLang="en-US" dirty="0">
              <a:latin typeface="黑体" panose="02010609060101010101" pitchFamily="2" charset="-122"/>
              <a:ea typeface="黑体" panose="02010609060101010101" pitchFamily="2" charset="-122"/>
            </a:endParaRPr>
          </a:p>
        </p:txBody>
      </p:sp>
      <p:sp>
        <p:nvSpPr>
          <p:cNvPr id="117775" name="Line 15"/>
          <p:cNvSpPr/>
          <p:nvPr/>
        </p:nvSpPr>
        <p:spPr>
          <a:xfrm flipV="1">
            <a:off x="3132138" y="4752975"/>
            <a:ext cx="20637" cy="1160463"/>
          </a:xfrm>
          <a:prstGeom prst="line">
            <a:avLst/>
          </a:prstGeom>
          <a:ln w="57150" cap="flat" cmpd="sng">
            <a:solidFill>
              <a:srgbClr val="0000FF"/>
            </a:solidFill>
            <a:prstDash val="solid"/>
            <a:headEnd type="none" w="med" len="med"/>
            <a:tailEnd type="triangle" w="med" len="med"/>
          </a:ln>
        </p:spPr>
      </p:sp>
      <p:sp>
        <p:nvSpPr>
          <p:cNvPr id="117776" name="Line 16"/>
          <p:cNvSpPr/>
          <p:nvPr/>
        </p:nvSpPr>
        <p:spPr>
          <a:xfrm>
            <a:off x="3778250" y="4752975"/>
            <a:ext cx="1588" cy="1089025"/>
          </a:xfrm>
          <a:prstGeom prst="line">
            <a:avLst/>
          </a:prstGeom>
          <a:ln w="57150" cap="flat" cmpd="sng">
            <a:solidFill>
              <a:srgbClr val="0000FF"/>
            </a:solidFill>
            <a:prstDash val="solid"/>
            <a:headEnd type="none" w="med" len="med"/>
            <a:tailEnd type="triangle" w="med" len="med"/>
          </a:ln>
        </p:spPr>
      </p:sp>
      <p:sp>
        <p:nvSpPr>
          <p:cNvPr id="117777" name="Text Box 17"/>
          <p:cNvSpPr txBox="1"/>
          <p:nvPr/>
        </p:nvSpPr>
        <p:spPr>
          <a:xfrm>
            <a:off x="3592513" y="5808663"/>
            <a:ext cx="1555750" cy="644525"/>
          </a:xfrm>
          <a:prstGeom prst="rect">
            <a:avLst/>
          </a:prstGeom>
          <a:noFill/>
          <a:ln w="9525">
            <a:noFill/>
          </a:ln>
        </p:spPr>
        <p:txBody>
          <a:bodyPr lIns="89992" tIns="46796" rIns="89992" bIns="46796">
            <a:spAutoFit/>
          </a:bodyPr>
          <a:p>
            <a:pPr algn="ctr">
              <a:spcBef>
                <a:spcPct val="50000"/>
              </a:spcBef>
            </a:pPr>
            <a:r>
              <a:rPr lang="zh-CN" altLang="en-US" dirty="0">
                <a:latin typeface="黑体" panose="02010609060101010101" pitchFamily="2" charset="-122"/>
                <a:ea typeface="黑体" panose="02010609060101010101" pitchFamily="2" charset="-122"/>
              </a:rPr>
              <a:t>及时报告</a:t>
            </a:r>
            <a:r>
              <a:rPr lang="en-US" altLang="zh-CN">
                <a:latin typeface="Elephant" pitchFamily="18" charset="0"/>
                <a:ea typeface="黑体" panose="02010609060101010101" pitchFamily="2" charset="-122"/>
              </a:rPr>
              <a:t>·</a:t>
            </a:r>
            <a:br>
              <a:rPr lang="en-US" altLang="zh-CN">
                <a:latin typeface="黑体" panose="02010609060101010101" pitchFamily="2" charset="-122"/>
                <a:ea typeface="黑体" panose="02010609060101010101" pitchFamily="2" charset="-122"/>
              </a:rPr>
            </a:br>
            <a:r>
              <a:rPr lang="zh-CN" altLang="en-US" dirty="0">
                <a:latin typeface="黑体" panose="02010609060101010101" pitchFamily="2" charset="-122"/>
                <a:ea typeface="黑体" panose="02010609060101010101" pitchFamily="2" charset="-122"/>
              </a:rPr>
              <a:t>联络</a:t>
            </a:r>
            <a:r>
              <a:rPr lang="en-US" altLang="zh-CN">
                <a:latin typeface="Elephant" pitchFamily="18" charset="0"/>
                <a:ea typeface="黑体" panose="02010609060101010101" pitchFamily="2" charset="-122"/>
              </a:rPr>
              <a:t>·</a:t>
            </a:r>
            <a:r>
              <a:rPr lang="zh-CN" altLang="en-US" dirty="0">
                <a:latin typeface="黑体" panose="02010609060101010101" pitchFamily="2" charset="-122"/>
                <a:ea typeface="黑体" panose="02010609060101010101" pitchFamily="2" charset="-122"/>
              </a:rPr>
              <a:t>商谈</a:t>
            </a:r>
            <a:endParaRPr lang="zh-CN" altLang="en-US" dirty="0">
              <a:latin typeface="黑体" panose="02010609060101010101" pitchFamily="2" charset="-122"/>
              <a:ea typeface="黑体" panose="02010609060101010101" pitchFamily="2" charset="-122"/>
            </a:endParaRPr>
          </a:p>
        </p:txBody>
      </p:sp>
      <p:sp>
        <p:nvSpPr>
          <p:cNvPr id="117778" name="AutoShape 18"/>
          <p:cNvSpPr/>
          <p:nvPr/>
        </p:nvSpPr>
        <p:spPr>
          <a:xfrm>
            <a:off x="611188" y="1268413"/>
            <a:ext cx="7583487" cy="1008062"/>
          </a:xfrm>
          <a:prstGeom prst="roundRect">
            <a:avLst>
              <a:gd name="adj" fmla="val 3824"/>
            </a:avLst>
          </a:prstGeom>
          <a:noFill/>
          <a:ln w="9525">
            <a:noFill/>
          </a:ln>
        </p:spPr>
        <p:txBody>
          <a:bodyPr lIns="91432" tIns="45716" rIns="91432" bIns="45716"/>
          <a:p>
            <a:pPr marL="177800" indent="-177800">
              <a:spcBef>
                <a:spcPct val="50000"/>
              </a:spcBef>
              <a:buBlip>
                <a:blip r:embed="rId1"/>
              </a:buBlip>
            </a:pPr>
            <a:r>
              <a:rPr lang="zh-CN" altLang="en-US" b="1" dirty="0">
                <a:solidFill>
                  <a:schemeClr val="tx2"/>
                </a:solidFill>
                <a:latin typeface="Tahoma" panose="020B0604030504040204" pitchFamily="34" charset="0"/>
                <a:ea typeface="黑体" panose="02010609060101010101" pitchFamily="2" charset="-122"/>
              </a:rPr>
              <a:t>速度固然重要，但总有遇到障碍进展不尽如人意的时候。每当这时，一定不能放弃，要坚持到最后</a:t>
            </a:r>
            <a:r>
              <a:rPr lang="ja-JP" altLang="en-US" b="1" dirty="0">
                <a:solidFill>
                  <a:schemeClr val="tx2"/>
                </a:solidFill>
                <a:latin typeface="Times New Roman" panose="02020603050405020304" pitchFamily="18" charset="0"/>
                <a:ea typeface="黑体" panose="02010609060101010101" pitchFamily="2" charset="-122"/>
              </a:rPr>
              <a:t>。</a:t>
            </a:r>
            <a:endParaRPr lang="ja-JP" altLang="en-US" b="1" dirty="0">
              <a:solidFill>
                <a:schemeClr val="tx2"/>
              </a:solidFill>
              <a:latin typeface="Times New Roman" panose="02020603050405020304" pitchFamily="18" charset="0"/>
              <a:ea typeface="黑体" panose="02010609060101010101" pitchFamily="2" charset="-122"/>
            </a:endParaRPr>
          </a:p>
          <a:p>
            <a:pPr marL="177800" indent="-177800">
              <a:spcBef>
                <a:spcPct val="50000"/>
              </a:spcBef>
              <a:buBlip>
                <a:blip r:embed="rId1"/>
              </a:buBlip>
            </a:pPr>
            <a:r>
              <a:rPr lang="zh-CN" altLang="en-US" b="1" dirty="0">
                <a:solidFill>
                  <a:schemeClr val="tx2"/>
                </a:solidFill>
                <a:latin typeface="Tahoma" panose="020B0604030504040204" pitchFamily="34" charset="0"/>
                <a:ea typeface="黑体" panose="02010609060101010101" pitchFamily="2" charset="-122"/>
              </a:rPr>
              <a:t>齐心协力，迅速贯彻。通过及时的报告、联络和商谈共享进展信息</a:t>
            </a:r>
            <a:r>
              <a:rPr lang="ja-JP" altLang="en-US" b="1" dirty="0">
                <a:solidFill>
                  <a:schemeClr val="tx2"/>
                </a:solidFill>
                <a:latin typeface="Times New Roman" panose="02020603050405020304" pitchFamily="18" charset="0"/>
                <a:ea typeface="黑体" panose="02010609060101010101" pitchFamily="2" charset="-122"/>
              </a:rPr>
              <a:t>。</a:t>
            </a:r>
            <a:endParaRPr lang="ja-JP" altLang="en-US" b="1" dirty="0">
              <a:solidFill>
                <a:schemeClr val="tx2"/>
              </a:solidFill>
              <a:latin typeface="Times New Roman" panose="02020603050405020304" pitchFamily="18" charset="0"/>
              <a:ea typeface="黑体" panose="02010609060101010101" pitchFamily="2" charset="-122"/>
            </a:endParaRPr>
          </a:p>
        </p:txBody>
      </p:sp>
      <p:sp>
        <p:nvSpPr>
          <p:cNvPr id="117779" name="Rectangle 19"/>
          <p:cNvSpPr/>
          <p:nvPr/>
        </p:nvSpPr>
        <p:spPr>
          <a:xfrm>
            <a:off x="1211263" y="2492375"/>
            <a:ext cx="6024562" cy="355600"/>
          </a:xfrm>
          <a:prstGeom prst="rect">
            <a:avLst/>
          </a:prstGeom>
          <a:noFill/>
          <a:ln w="9525">
            <a:noFill/>
          </a:ln>
        </p:spPr>
        <p:txBody>
          <a:bodyPr wrap="none" lIns="89992" tIns="46796" rIns="89992" bIns="46796" anchor="ctr" anchorCtr="0"/>
          <a:p>
            <a:pPr algn="ctr"/>
            <a:r>
              <a:rPr lang="ja-JP" altLang="en-US" sz="2000"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齐心协力，迅速贯彻，永不言败，直到最后</a:t>
            </a:r>
            <a:r>
              <a:rPr lang="ja-JP" altLang="en-US" b="1" dirty="0">
                <a:latin typeface="黑体" panose="02010609060101010101" pitchFamily="2" charset="-122"/>
                <a:ea typeface="黑体" panose="02010609060101010101" pitchFamily="2" charset="-122"/>
              </a:rPr>
              <a:t>！ </a:t>
            </a:r>
            <a:r>
              <a:rPr lang="ja-JP" altLang="en-US" sz="2000" b="1" dirty="0">
                <a:latin typeface="黑体" panose="02010609060101010101" pitchFamily="2" charset="-122"/>
                <a:ea typeface="黑体" panose="02010609060101010101" pitchFamily="2" charset="-122"/>
              </a:rPr>
              <a:t>！～</a:t>
            </a:r>
            <a:endParaRPr lang="ja-JP" altLang="en-US" sz="2000" b="1" dirty="0">
              <a:latin typeface="黑体" panose="02010609060101010101" pitchFamily="2" charset="-122"/>
              <a:ea typeface="黑体" panose="02010609060101010101" pitchFamily="2" charset="-122"/>
            </a:endParaRPr>
          </a:p>
        </p:txBody>
      </p:sp>
      <p:sp>
        <p:nvSpPr>
          <p:cNvPr id="117780" name="Text Box 20"/>
          <p:cNvSpPr txBox="1"/>
          <p:nvPr/>
        </p:nvSpPr>
        <p:spPr>
          <a:xfrm>
            <a:off x="0" y="0"/>
            <a:ext cx="4284663"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STEP6.</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贯彻实施对策</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p:cNvSpPr>
          <p:nvPr>
            <p:ph type="body" idx="4294967295"/>
          </p:nvPr>
        </p:nvSpPr>
        <p:spPr>
          <a:xfrm>
            <a:off x="468313" y="1557338"/>
            <a:ext cx="8229600" cy="4525962"/>
          </a:xfrm>
          <a:ln/>
        </p:spPr>
        <p:txBody>
          <a:bodyPr vert="horz" wrap="square" lIns="88340" tIns="44170" rIns="88340" bIns="44170" anchor="t" anchorCtr="0"/>
          <a:p>
            <a:pPr marL="630555" indent="-630555" defTabSz="946150" eaLnBrk="1" hangingPunct="1">
              <a:buNone/>
            </a:pPr>
            <a:r>
              <a:rPr lang="zh-CN" altLang="en-US" sz="2000" b="1" dirty="0">
                <a:latin typeface="黑体" panose="02010609060101010101" pitchFamily="2" charset="-122"/>
                <a:ea typeface="黑体" panose="02010609060101010101" pitchFamily="2" charset="-122"/>
              </a:rPr>
              <a:t>（</a:t>
            </a:r>
            <a:r>
              <a:rPr lang="en-US" altLang="zh-CN" sz="2000" b="1">
                <a:latin typeface="黑体" panose="02010609060101010101" pitchFamily="2" charset="-122"/>
                <a:ea typeface="黑体" panose="02010609060101010101" pitchFamily="2" charset="-122"/>
              </a:rPr>
              <a:t>1</a:t>
            </a:r>
            <a:r>
              <a:rPr lang="zh-CN" altLang="en-US" sz="2000" b="1" dirty="0">
                <a:latin typeface="黑体" panose="02010609060101010101" pitchFamily="2" charset="-122"/>
                <a:ea typeface="黑体" panose="02010609060101010101" pitchFamily="2" charset="-122"/>
              </a:rPr>
              <a:t>） 齐心协力，迅速贯彻</a:t>
            </a:r>
            <a:endParaRPr lang="zh-CN" altLang="en-US" sz="2000" b="1" dirty="0">
              <a:latin typeface="黑体" panose="02010609060101010101" pitchFamily="2" charset="-122"/>
              <a:ea typeface="黑体" panose="02010609060101010101" pitchFamily="2" charset="-122"/>
            </a:endParaRPr>
          </a:p>
          <a:p>
            <a:pPr marL="630555" indent="-630555" defTabSz="946150" eaLnBrk="1" hangingPunct="1">
              <a:buNone/>
            </a:pPr>
            <a:r>
              <a:rPr lang="zh-CN" altLang="en-US" sz="2000" b="1" dirty="0">
                <a:latin typeface="黑体" panose="02010609060101010101" pitchFamily="2" charset="-122"/>
                <a:ea typeface="黑体" panose="02010609060101010101" pitchFamily="2" charset="-122"/>
              </a:rPr>
              <a:t>     </a:t>
            </a:r>
            <a:r>
              <a:rPr lang="en-US" altLang="zh-CN" sz="1800">
                <a:latin typeface="黑体" panose="02010609060101010101" pitchFamily="2" charset="-122"/>
                <a:ea typeface="黑体" panose="02010609060101010101" pitchFamily="2" charset="-122"/>
              </a:rPr>
              <a:t>① </a:t>
            </a:r>
            <a:r>
              <a:rPr lang="zh-CN" altLang="en-US" sz="1800" dirty="0">
                <a:latin typeface="黑体" panose="02010609060101010101" pitchFamily="2" charset="-122"/>
                <a:ea typeface="黑体" panose="02010609060101010101" pitchFamily="2" charset="-122"/>
              </a:rPr>
              <a:t>集中处理</a:t>
            </a:r>
            <a:endParaRPr lang="zh-CN" altLang="en-US" sz="1800" dirty="0">
              <a:latin typeface="黑体" panose="02010609060101010101" pitchFamily="2" charset="-122"/>
              <a:ea typeface="黑体" panose="02010609060101010101" pitchFamily="2" charset="-122"/>
            </a:endParaRPr>
          </a:p>
          <a:p>
            <a:pPr marL="630555" indent="-630555" defTabSz="946150" eaLnBrk="1" hangingPunct="1">
              <a:lnSpc>
                <a:spcPct val="120000"/>
              </a:lnSpc>
              <a:spcAft>
                <a:spcPct val="30000"/>
              </a:spcAft>
              <a:buNone/>
            </a:pPr>
            <a:r>
              <a:rPr lang="zh-CN" altLang="en-US" sz="1800" dirty="0">
                <a:latin typeface="黑体" panose="02010609060101010101" pitchFamily="2" charset="-122"/>
                <a:ea typeface="黑体" panose="02010609060101010101" pitchFamily="2" charset="-122"/>
              </a:rPr>
              <a:t>      </a:t>
            </a:r>
            <a:r>
              <a:rPr lang="en-US" altLang="zh-CN" sz="1800">
                <a:latin typeface="黑体" panose="02010609060101010101" pitchFamily="2" charset="-122"/>
                <a:ea typeface="黑体" panose="02010609060101010101" pitchFamily="2" charset="-122"/>
              </a:rPr>
              <a:t>② </a:t>
            </a:r>
            <a:r>
              <a:rPr lang="zh-CN" altLang="en-US" sz="1800" dirty="0">
                <a:latin typeface="黑体" panose="02010609060101010101" pitchFamily="2" charset="-122"/>
                <a:ea typeface="黑体" panose="02010609060101010101" pitchFamily="2" charset="-122"/>
              </a:rPr>
              <a:t>确认进展</a:t>
            </a:r>
            <a:endParaRPr lang="zh-CN" altLang="en-US" sz="1800" dirty="0">
              <a:latin typeface="黑体" panose="02010609060101010101" pitchFamily="2" charset="-122"/>
              <a:ea typeface="黑体" panose="02010609060101010101" pitchFamily="2" charset="-122"/>
            </a:endParaRPr>
          </a:p>
          <a:p>
            <a:pPr marL="630555" indent="-630555" defTabSz="946150" eaLnBrk="1" hangingPunct="1">
              <a:lnSpc>
                <a:spcPct val="120000"/>
              </a:lnSpc>
              <a:spcAft>
                <a:spcPct val="30000"/>
              </a:spcAft>
              <a:buNone/>
            </a:pPr>
            <a:r>
              <a:rPr lang="zh-CN" altLang="en-US" sz="1800" dirty="0">
                <a:latin typeface="黑体" panose="02010609060101010101" pitchFamily="2" charset="-122"/>
                <a:ea typeface="黑体" panose="02010609060101010101" pitchFamily="2" charset="-122"/>
              </a:rPr>
              <a:t> </a:t>
            </a:r>
            <a:r>
              <a:rPr lang="zh-CN" altLang="en-US" sz="2000" b="1" dirty="0">
                <a:latin typeface="黑体" panose="02010609060101010101" pitchFamily="2" charset="-122"/>
                <a:ea typeface="黑体" panose="02010609060101010101" pitchFamily="2" charset="-122"/>
              </a:rPr>
              <a:t>（</a:t>
            </a:r>
            <a:r>
              <a:rPr lang="en-US" altLang="zh-CN" sz="2000" b="1">
                <a:latin typeface="黑体" panose="02010609060101010101" pitchFamily="2" charset="-122"/>
                <a:ea typeface="黑体" panose="02010609060101010101" pitchFamily="2" charset="-122"/>
              </a:rPr>
              <a:t>2</a:t>
            </a:r>
            <a:r>
              <a:rPr lang="zh-CN" altLang="en-US" sz="2000" b="1" dirty="0">
                <a:latin typeface="黑体" panose="02010609060101010101" pitchFamily="2" charset="-122"/>
                <a:ea typeface="黑体" panose="02010609060101010101" pitchFamily="2" charset="-122"/>
              </a:rPr>
              <a:t>）通过及时的报告、联络和商谈共享推进情况</a:t>
            </a:r>
            <a:endParaRPr lang="zh-CN" altLang="en-US" sz="2000" b="1" dirty="0">
              <a:latin typeface="黑体" panose="02010609060101010101" pitchFamily="2" charset="-122"/>
              <a:ea typeface="黑体" panose="02010609060101010101" pitchFamily="2" charset="-122"/>
            </a:endParaRPr>
          </a:p>
          <a:p>
            <a:pPr marL="630555" indent="-630555" defTabSz="946150" eaLnBrk="1" hangingPunct="1">
              <a:lnSpc>
                <a:spcPct val="120000"/>
              </a:lnSpc>
              <a:spcAft>
                <a:spcPct val="30000"/>
              </a:spcAft>
              <a:buNone/>
            </a:pPr>
            <a:r>
              <a:rPr lang="zh-CN" altLang="en-US" sz="2000" b="1" dirty="0">
                <a:latin typeface="黑体" panose="02010609060101010101" pitchFamily="2" charset="-122"/>
                <a:ea typeface="黑体" panose="02010609060101010101" pitchFamily="2" charset="-122"/>
              </a:rPr>
              <a:t> （</a:t>
            </a:r>
            <a:r>
              <a:rPr lang="en-US" altLang="zh-CN" sz="2000" b="1">
                <a:latin typeface="黑体" panose="02010609060101010101" pitchFamily="2" charset="-122"/>
                <a:ea typeface="黑体" panose="02010609060101010101" pitchFamily="2" charset="-122"/>
              </a:rPr>
              <a:t>3</a:t>
            </a:r>
            <a:r>
              <a:rPr lang="zh-CN" altLang="en-US" sz="2000" b="1" dirty="0">
                <a:latin typeface="黑体" panose="02010609060101010101" pitchFamily="2" charset="-122"/>
                <a:ea typeface="黑体" panose="02010609060101010101" pitchFamily="2" charset="-122"/>
              </a:rPr>
              <a:t>）决不放弃、迅速实施下一对策</a:t>
            </a:r>
            <a:endParaRPr lang="zh-CN" altLang="en-US" dirty="0">
              <a:latin typeface="黑体" panose="02010609060101010101" pitchFamily="2" charset="-122"/>
              <a:ea typeface="黑体" panose="02010609060101010101" pitchFamily="2" charset="-122"/>
            </a:endParaRPr>
          </a:p>
        </p:txBody>
      </p:sp>
      <p:sp>
        <p:nvSpPr>
          <p:cNvPr id="119811" name="Text Box 3"/>
          <p:cNvSpPr txBox="1"/>
          <p:nvPr/>
        </p:nvSpPr>
        <p:spPr>
          <a:xfrm>
            <a:off x="827088" y="4149725"/>
            <a:ext cx="7416800" cy="1311275"/>
          </a:xfrm>
          <a:prstGeom prst="rect">
            <a:avLst/>
          </a:prstGeom>
          <a:noFill/>
          <a:ln w="9525">
            <a:noFill/>
          </a:ln>
        </p:spPr>
        <p:txBody>
          <a:bodyPr lIns="91432" tIns="45716" rIns="91432" bIns="45716">
            <a:spAutoFit/>
          </a:bodyPr>
          <a:p>
            <a:pPr>
              <a:spcBef>
                <a:spcPct val="50000"/>
              </a:spcBef>
              <a:buFont typeface="Wingdings" panose="05000000000000000000" pitchFamily="2" charset="2"/>
              <a:buChar char="n"/>
            </a:pPr>
            <a:r>
              <a:rPr lang="zh-CN" altLang="en-US" sz="2000" b="1" dirty="0">
                <a:solidFill>
                  <a:schemeClr val="tx2"/>
                </a:solidFill>
                <a:latin typeface="黑体" panose="02010609060101010101" pitchFamily="2" charset="-122"/>
                <a:ea typeface="黑体" panose="02010609060101010101" pitchFamily="2" charset="-122"/>
              </a:rPr>
              <a:t>报告、联络和商谈都要及时。越不顺利就越要尽早报告</a:t>
            </a:r>
            <a:endParaRPr lang="zh-CN" altLang="en-US" sz="2000" b="1" dirty="0">
              <a:solidFill>
                <a:schemeClr val="tx2"/>
              </a:solidFill>
              <a:latin typeface="黑体" panose="02010609060101010101" pitchFamily="2" charset="-122"/>
              <a:ea typeface="黑体" panose="02010609060101010101" pitchFamily="2" charset="-122"/>
            </a:endParaRPr>
          </a:p>
          <a:p>
            <a:pPr>
              <a:spcBef>
                <a:spcPct val="50000"/>
              </a:spcBef>
              <a:buFont typeface="Wingdings" panose="05000000000000000000" pitchFamily="2" charset="2"/>
              <a:buChar char="n"/>
            </a:pPr>
            <a:r>
              <a:rPr lang="zh-CN" altLang="en-US" sz="2000" b="1" dirty="0">
                <a:solidFill>
                  <a:schemeClr val="tx2"/>
                </a:solidFill>
                <a:latin typeface="黑体" panose="02010609060101010101" pitchFamily="2" charset="-122"/>
                <a:ea typeface="黑体" panose="02010609060101010101" pitchFamily="2" charset="-122"/>
              </a:rPr>
              <a:t>预想可能发生的困难，思考第二</a:t>
            </a:r>
            <a:r>
              <a:rPr lang="ja-JP" altLang="en-US" sz="2000" b="1" dirty="0">
                <a:solidFill>
                  <a:schemeClr val="tx2"/>
                </a:solidFill>
                <a:latin typeface="黑体" panose="02010609060101010101" pitchFamily="2" charset="-122"/>
                <a:ea typeface="MS PGothic" panose="020B0600070205080204" pitchFamily="34" charset="-128"/>
              </a:rPr>
              <a:t>、</a:t>
            </a:r>
            <a:r>
              <a:rPr lang="zh-CN" altLang="en-US" sz="2000" b="1" dirty="0">
                <a:solidFill>
                  <a:schemeClr val="tx2"/>
                </a:solidFill>
                <a:latin typeface="黑体" panose="02010609060101010101" pitchFamily="2" charset="-122"/>
                <a:ea typeface="黑体" panose="02010609060101010101" pitchFamily="2" charset="-122"/>
              </a:rPr>
              <a:t>第三备用对策，以便及时</a:t>
            </a:r>
            <a:r>
              <a:rPr lang="en-US" altLang="zh-CN" sz="2000" b="1">
                <a:solidFill>
                  <a:schemeClr val="tx2"/>
                </a:solidFill>
                <a:latin typeface="Arial" panose="020B0604020202020204" pitchFamily="34" charset="0"/>
                <a:ea typeface="黑体" panose="02010609060101010101" pitchFamily="2" charset="-122"/>
              </a:rPr>
              <a:t>·</a:t>
            </a:r>
            <a:r>
              <a:rPr lang="en-US" altLang="zh-CN" sz="2000" b="1">
                <a:solidFill>
                  <a:schemeClr val="tx2"/>
                </a:solidFill>
                <a:latin typeface="黑体" panose="02010609060101010101" pitchFamily="2" charset="-122"/>
                <a:ea typeface="黑体" panose="02010609060101010101" pitchFamily="2" charset="-122"/>
              </a:rPr>
              <a:t> </a:t>
            </a:r>
            <a:endParaRPr lang="en-US" altLang="zh-CN" sz="2000" b="1">
              <a:solidFill>
                <a:schemeClr val="tx2"/>
              </a:solidFill>
              <a:latin typeface="黑体" panose="02010609060101010101" pitchFamily="2" charset="-122"/>
              <a:ea typeface="黑体" panose="02010609060101010101" pitchFamily="2" charset="-122"/>
            </a:endParaRPr>
          </a:p>
          <a:p>
            <a:pPr>
              <a:spcBef>
                <a:spcPct val="50000"/>
              </a:spcBef>
              <a:buFont typeface="Wingdings" panose="05000000000000000000" pitchFamily="2" charset="2"/>
            </a:pPr>
            <a:r>
              <a:rPr lang="en-US" altLang="zh-CN" sz="2000" b="1">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迅速对应。始终追求最彻底的沟通。</a:t>
            </a:r>
            <a:endParaRPr lang="zh-CN" altLang="en-US" sz="2000" b="1" dirty="0">
              <a:solidFill>
                <a:schemeClr val="tx2"/>
              </a:solidFill>
              <a:latin typeface="黑体" panose="02010609060101010101" pitchFamily="2" charset="-122"/>
              <a:ea typeface="黑体" panose="02010609060101010101" pitchFamily="2" charset="-122"/>
            </a:endParaRPr>
          </a:p>
        </p:txBody>
      </p:sp>
      <p:sp>
        <p:nvSpPr>
          <p:cNvPr id="119812" name="Text Box 4"/>
          <p:cNvSpPr txBox="1"/>
          <p:nvPr/>
        </p:nvSpPr>
        <p:spPr>
          <a:xfrm>
            <a:off x="0" y="0"/>
            <a:ext cx="464502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STEP6.</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贯彻实施对策</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p:nvPr/>
        </p:nvSpPr>
        <p:spPr>
          <a:xfrm>
            <a:off x="1195388" y="2606675"/>
            <a:ext cx="6915150" cy="815975"/>
          </a:xfrm>
          <a:prstGeom prst="rect">
            <a:avLst/>
          </a:prstGeom>
          <a:noFill/>
          <a:ln w="9525">
            <a:noFill/>
          </a:ln>
        </p:spPr>
        <p:txBody>
          <a:bodyPr lIns="91432" tIns="45716" rIns="91432" bIns="45716" anchor="b" anchorCtr="0">
            <a:spAutoFit/>
          </a:bodyPr>
          <a:p>
            <a:pPr algn="ctr"/>
            <a:r>
              <a:rPr lang="en-US" altLang="zh-CN" sz="4800" b="1">
                <a:solidFill>
                  <a:srgbClr val="660066"/>
                </a:solidFill>
                <a:latin typeface="黑体" panose="02010609060101010101" pitchFamily="2" charset="-122"/>
                <a:ea typeface="黑体" panose="02010609060101010101" pitchFamily="2" charset="-122"/>
              </a:rPr>
              <a:t>STEP7</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评价结果及过程</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p:nvPr/>
        </p:nvSpPr>
        <p:spPr>
          <a:xfrm>
            <a:off x="1284288" y="2781300"/>
            <a:ext cx="6024562" cy="355600"/>
          </a:xfrm>
          <a:prstGeom prst="rect">
            <a:avLst/>
          </a:prstGeom>
          <a:noFill/>
          <a:ln w="9525">
            <a:noFill/>
          </a:ln>
        </p:spPr>
        <p:txBody>
          <a:bodyPr wrap="none" lIns="89992" tIns="46796" rIns="89992" bIns="46796" anchor="ctr" anchorCtr="0"/>
          <a:p>
            <a:pPr algn="ctr"/>
            <a:r>
              <a:rPr lang="ja-JP" altLang="en-US" sz="2000" b="1"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通过对结果和过程评价，学习成功和失败的经验</a:t>
            </a:r>
            <a:r>
              <a:rPr lang="ja-JP" altLang="en-US" sz="2000" b="1" dirty="0">
                <a:latin typeface="黑体" panose="02010609060101010101" pitchFamily="2" charset="-122"/>
                <a:ea typeface="黑体" panose="02010609060101010101" pitchFamily="2" charset="-122"/>
              </a:rPr>
              <a:t>～</a:t>
            </a:r>
            <a:endParaRPr lang="ja-JP" altLang="en-US" sz="2000" b="1" dirty="0">
              <a:latin typeface="黑体" panose="02010609060101010101" pitchFamily="2" charset="-122"/>
              <a:ea typeface="黑体" panose="02010609060101010101" pitchFamily="2" charset="-122"/>
            </a:endParaRPr>
          </a:p>
        </p:txBody>
      </p:sp>
      <p:sp>
        <p:nvSpPr>
          <p:cNvPr id="122883" name="Oval 3"/>
          <p:cNvSpPr>
            <a:spLocks noChangeAspect="1"/>
          </p:cNvSpPr>
          <p:nvPr/>
        </p:nvSpPr>
        <p:spPr>
          <a:xfrm>
            <a:off x="2263775" y="3602038"/>
            <a:ext cx="4540250" cy="704850"/>
          </a:xfrm>
          <a:prstGeom prst="ellipse">
            <a:avLst/>
          </a:prstGeom>
          <a:noFill/>
          <a:ln w="12700" cap="flat" cmpd="sng">
            <a:solidFill>
              <a:schemeClr val="tx1"/>
            </a:solidFill>
            <a:prstDash val="solid"/>
            <a:headEnd type="none" w="med" len="med"/>
            <a:tailEnd type="none" w="med" len="med"/>
          </a:ln>
        </p:spPr>
        <p:txBody>
          <a:bodyPr wrap="none" lIns="91432" tIns="45716" rIns="91432" bIns="45716" anchor="ctr" anchorCtr="0"/>
          <a:p>
            <a:pPr algn="ctr"/>
            <a:r>
              <a:rPr lang="zh-CN" altLang="en-US" sz="2000" b="1" dirty="0">
                <a:latin typeface="黑体" panose="02010609060101010101" pitchFamily="2" charset="-122"/>
                <a:ea typeface="黑体" panose="02010609060101010101" pitchFamily="2" charset="-122"/>
              </a:rPr>
              <a:t>目标达成情况如何</a:t>
            </a:r>
            <a:endParaRPr lang="zh-CN" altLang="en-US" sz="2000" b="1" dirty="0">
              <a:latin typeface="黑体" panose="02010609060101010101" pitchFamily="2" charset="-122"/>
              <a:ea typeface="黑体" panose="02010609060101010101" pitchFamily="2" charset="-122"/>
            </a:endParaRPr>
          </a:p>
        </p:txBody>
      </p:sp>
      <p:sp>
        <p:nvSpPr>
          <p:cNvPr id="122884" name="AutoShape 4"/>
          <p:cNvSpPr>
            <a:spLocks noChangeAspect="1"/>
          </p:cNvSpPr>
          <p:nvPr/>
        </p:nvSpPr>
        <p:spPr>
          <a:xfrm rot="16200000">
            <a:off x="2711450" y="4154488"/>
            <a:ext cx="803275" cy="1300162"/>
          </a:xfrm>
          <a:prstGeom prst="rightArrow">
            <a:avLst>
              <a:gd name="adj1" fmla="val 56750"/>
              <a:gd name="adj2" fmla="val 47925"/>
            </a:avLst>
          </a:prstGeom>
          <a:gradFill rotWithShape="1">
            <a:gsLst>
              <a:gs pos="0">
                <a:srgbClr val="FFFF99"/>
              </a:gs>
              <a:gs pos="100000">
                <a:srgbClr val="767647"/>
              </a:gs>
            </a:gsLst>
            <a:lin ang="5400000" scaled="1"/>
            <a:tileRect/>
          </a:gradFill>
          <a:ln w="9525" cap="flat" cmpd="sng">
            <a:solidFill>
              <a:schemeClr val="tx1"/>
            </a:solidFill>
            <a:prstDash val="solid"/>
            <a:miter/>
            <a:headEnd type="none" w="med" len="med"/>
            <a:tailEnd type="none" w="med" len="med"/>
          </a:ln>
        </p:spPr>
        <p:txBody>
          <a:bodyPr vert="eaVert" wrap="none" lIns="89992" tIns="46796" rIns="89992" bIns="46796" anchor="ctr" anchorCtr="0"/>
          <a:p>
            <a:pPr algn="ctr"/>
            <a:r>
              <a:rPr lang="zh-CN" altLang="en-US" sz="2000" b="1" dirty="0">
                <a:solidFill>
                  <a:schemeClr val="folHlink"/>
                </a:solidFill>
                <a:latin typeface="黑体" panose="02010609060101010101" pitchFamily="2" charset="-122"/>
                <a:ea typeface="黑体" panose="02010609060101010101" pitchFamily="2" charset="-122"/>
              </a:rPr>
              <a:t>评价</a:t>
            </a:r>
            <a:endParaRPr lang="zh-CN" altLang="en-US" sz="2000" b="1" dirty="0">
              <a:solidFill>
                <a:schemeClr val="folHlink"/>
              </a:solidFill>
              <a:latin typeface="黑体" panose="02010609060101010101" pitchFamily="2" charset="-122"/>
              <a:ea typeface="黑体" panose="02010609060101010101" pitchFamily="2" charset="-122"/>
            </a:endParaRPr>
          </a:p>
        </p:txBody>
      </p:sp>
      <p:sp>
        <p:nvSpPr>
          <p:cNvPr id="122885" name="AutoShape 5"/>
          <p:cNvSpPr>
            <a:spLocks noChangeAspect="1"/>
          </p:cNvSpPr>
          <p:nvPr/>
        </p:nvSpPr>
        <p:spPr>
          <a:xfrm rot="16200000">
            <a:off x="4137025" y="4154488"/>
            <a:ext cx="803275" cy="1300162"/>
          </a:xfrm>
          <a:prstGeom prst="rightArrow">
            <a:avLst>
              <a:gd name="adj1" fmla="val 60601"/>
              <a:gd name="adj2" fmla="val 47925"/>
            </a:avLst>
          </a:prstGeom>
          <a:gradFill rotWithShape="1">
            <a:gsLst>
              <a:gs pos="0">
                <a:srgbClr val="FFFF99"/>
              </a:gs>
              <a:gs pos="100000">
                <a:srgbClr val="767647"/>
              </a:gs>
            </a:gsLst>
            <a:lin ang="5400000" scaled="1"/>
            <a:tileRect/>
          </a:gradFill>
          <a:ln w="9525" cap="flat" cmpd="sng">
            <a:solidFill>
              <a:schemeClr val="tx1"/>
            </a:solidFill>
            <a:prstDash val="solid"/>
            <a:miter/>
            <a:headEnd type="none" w="med" len="med"/>
            <a:tailEnd type="none" w="med" len="med"/>
          </a:ln>
        </p:spPr>
        <p:txBody>
          <a:bodyPr vert="eaVert" wrap="none" lIns="89992" tIns="46796" rIns="89992" bIns="46796" anchor="ctr" anchorCtr="0"/>
          <a:p>
            <a:pPr algn="ctr"/>
            <a:r>
              <a:rPr lang="zh-CN" altLang="en-US" sz="2000" b="1" dirty="0">
                <a:solidFill>
                  <a:schemeClr val="folHlink"/>
                </a:solidFill>
                <a:latin typeface="黑体" panose="02010609060101010101" pitchFamily="2" charset="-122"/>
                <a:ea typeface="黑体" panose="02010609060101010101" pitchFamily="2" charset="-122"/>
              </a:rPr>
              <a:t>评价</a:t>
            </a:r>
            <a:endParaRPr lang="zh-CN" altLang="en-US" sz="2000" b="1" dirty="0">
              <a:solidFill>
                <a:schemeClr val="folHlink"/>
              </a:solidFill>
              <a:latin typeface="黑体" panose="02010609060101010101" pitchFamily="2" charset="-122"/>
              <a:ea typeface="黑体" panose="02010609060101010101" pitchFamily="2" charset="-122"/>
            </a:endParaRPr>
          </a:p>
        </p:txBody>
      </p:sp>
      <p:sp>
        <p:nvSpPr>
          <p:cNvPr id="122886" name="AutoShape 6"/>
          <p:cNvSpPr>
            <a:spLocks noChangeAspect="1"/>
          </p:cNvSpPr>
          <p:nvPr/>
        </p:nvSpPr>
        <p:spPr>
          <a:xfrm rot="16200000">
            <a:off x="5553075" y="4156075"/>
            <a:ext cx="803275" cy="1298575"/>
          </a:xfrm>
          <a:prstGeom prst="rightArrow">
            <a:avLst>
              <a:gd name="adj1" fmla="val 56703"/>
              <a:gd name="adj2" fmla="val 49657"/>
            </a:avLst>
          </a:prstGeom>
          <a:gradFill rotWithShape="1">
            <a:gsLst>
              <a:gs pos="0">
                <a:srgbClr val="FFFF99"/>
              </a:gs>
              <a:gs pos="100000">
                <a:srgbClr val="767647"/>
              </a:gs>
            </a:gsLst>
            <a:lin ang="5400000" scaled="1"/>
            <a:tileRect/>
          </a:gradFill>
          <a:ln w="9525" cap="flat" cmpd="sng">
            <a:solidFill>
              <a:schemeClr val="tx1"/>
            </a:solidFill>
            <a:prstDash val="solid"/>
            <a:miter/>
            <a:headEnd type="none" w="med" len="med"/>
            <a:tailEnd type="none" w="med" len="med"/>
          </a:ln>
        </p:spPr>
        <p:txBody>
          <a:bodyPr vert="eaVert" wrap="none" lIns="89992" tIns="46796" rIns="89992" bIns="46796" anchor="ctr" anchorCtr="0"/>
          <a:p>
            <a:pPr algn="ctr"/>
            <a:r>
              <a:rPr lang="zh-CN" altLang="en-US" sz="2000" b="1" dirty="0">
                <a:solidFill>
                  <a:schemeClr val="folHlink"/>
                </a:solidFill>
                <a:latin typeface="黑体" panose="02010609060101010101" pitchFamily="2" charset="-122"/>
                <a:ea typeface="黑体" panose="02010609060101010101" pitchFamily="2" charset="-122"/>
              </a:rPr>
              <a:t>评价</a:t>
            </a:r>
            <a:endParaRPr lang="zh-CN" altLang="en-US" sz="2000" b="1" dirty="0">
              <a:solidFill>
                <a:schemeClr val="folHlink"/>
              </a:solidFill>
              <a:latin typeface="黑体" panose="02010609060101010101" pitchFamily="2" charset="-122"/>
              <a:ea typeface="黑体" panose="02010609060101010101" pitchFamily="2" charset="-122"/>
            </a:endParaRPr>
          </a:p>
        </p:txBody>
      </p:sp>
      <p:sp>
        <p:nvSpPr>
          <p:cNvPr id="122887" name="AutoShape 7"/>
          <p:cNvSpPr/>
          <p:nvPr/>
        </p:nvSpPr>
        <p:spPr>
          <a:xfrm>
            <a:off x="1187450" y="3429000"/>
            <a:ext cx="1647825" cy="673100"/>
          </a:xfrm>
          <a:prstGeom prst="cloudCallout">
            <a:avLst>
              <a:gd name="adj1" fmla="val 55875"/>
              <a:gd name="adj2" fmla="val 25944"/>
            </a:avLst>
          </a:prstGeom>
          <a:solidFill>
            <a:schemeClr val="bg1"/>
          </a:solidFill>
          <a:ln w="9525" cap="flat" cmpd="sng">
            <a:solidFill>
              <a:schemeClr val="bg2"/>
            </a:solidFill>
            <a:prstDash val="solid"/>
            <a:headEnd type="none" w="med" len="med"/>
            <a:tailEnd type="none" w="med" len="med"/>
          </a:ln>
        </p:spPr>
        <p:txBody>
          <a:bodyPr wrap="none" lIns="89992" tIns="46796" rIns="89992" bIns="46796" anchor="ctr" anchorCtr="0"/>
          <a:p>
            <a:pPr algn="ctr"/>
            <a:r>
              <a:rPr lang="zh-CN" altLang="en-US" sz="2000" dirty="0">
                <a:latin typeface="黑体" panose="02010609060101010101" pitchFamily="2" charset="-122"/>
                <a:ea typeface="黑体" panose="02010609060101010101" pitchFamily="2" charset="-122"/>
              </a:rPr>
              <a:t>结果</a:t>
            </a:r>
            <a:r>
              <a:rPr lang="ja-JP" altLang="en-US" sz="2000" dirty="0">
                <a:latin typeface="黑体" panose="02010609060101010101" pitchFamily="2" charset="-122"/>
                <a:ea typeface="黑体" panose="02010609060101010101" pitchFamily="2" charset="-122"/>
              </a:rPr>
              <a:t>？</a:t>
            </a:r>
            <a:endParaRPr lang="ja-JP" altLang="en-US" sz="2000" dirty="0">
              <a:latin typeface="黑体" panose="02010609060101010101" pitchFamily="2" charset="-122"/>
              <a:ea typeface="黑体" panose="02010609060101010101" pitchFamily="2" charset="-122"/>
            </a:endParaRPr>
          </a:p>
        </p:txBody>
      </p:sp>
      <p:sp>
        <p:nvSpPr>
          <p:cNvPr id="122888" name="AutoShape 8"/>
          <p:cNvSpPr/>
          <p:nvPr/>
        </p:nvSpPr>
        <p:spPr>
          <a:xfrm>
            <a:off x="6084888" y="3284538"/>
            <a:ext cx="1870075" cy="779462"/>
          </a:xfrm>
          <a:prstGeom prst="cloudCallout">
            <a:avLst>
              <a:gd name="adj1" fmla="val -44991"/>
              <a:gd name="adj2" fmla="val 29634"/>
            </a:avLst>
          </a:prstGeom>
          <a:solidFill>
            <a:schemeClr val="bg1"/>
          </a:solidFill>
          <a:ln w="9525" cap="flat" cmpd="sng">
            <a:solidFill>
              <a:schemeClr val="bg2"/>
            </a:solidFill>
            <a:prstDash val="solid"/>
            <a:headEnd type="none" w="med" len="med"/>
            <a:tailEnd type="none" w="med" len="med"/>
          </a:ln>
        </p:spPr>
        <p:txBody>
          <a:bodyPr wrap="none" lIns="89992" tIns="46796" rIns="89992" bIns="46796" anchor="ctr" anchorCtr="0"/>
          <a:p>
            <a:pPr algn="ctr"/>
            <a:r>
              <a:rPr lang="zh-CN" altLang="en-US" sz="2000" dirty="0">
                <a:latin typeface="黑体" panose="02010609060101010101" pitchFamily="2" charset="-122"/>
                <a:ea typeface="黑体" panose="02010609060101010101" pitchFamily="2" charset="-122"/>
              </a:rPr>
              <a:t>过程</a:t>
            </a:r>
            <a:r>
              <a:rPr lang="ja-JP" altLang="en-US" sz="2000" dirty="0">
                <a:latin typeface="黑体" panose="02010609060101010101" pitchFamily="2" charset="-122"/>
                <a:ea typeface="黑体" panose="02010609060101010101" pitchFamily="2" charset="-122"/>
              </a:rPr>
              <a:t>？</a:t>
            </a:r>
            <a:endParaRPr lang="ja-JP" altLang="en-US" sz="2000" dirty="0">
              <a:latin typeface="黑体" panose="02010609060101010101" pitchFamily="2" charset="-122"/>
              <a:ea typeface="黑体" panose="02010609060101010101" pitchFamily="2" charset="-122"/>
            </a:endParaRPr>
          </a:p>
        </p:txBody>
      </p:sp>
      <p:sp>
        <p:nvSpPr>
          <p:cNvPr id="122889" name="AutoShape 9"/>
          <p:cNvSpPr/>
          <p:nvPr/>
        </p:nvSpPr>
        <p:spPr>
          <a:xfrm>
            <a:off x="2555875" y="5373688"/>
            <a:ext cx="1079500" cy="935037"/>
          </a:xfrm>
          <a:prstGeom prst="roundRect">
            <a:avLst>
              <a:gd name="adj" fmla="val 16667"/>
            </a:avLst>
          </a:prstGeom>
          <a:solidFill>
            <a:srgbClr val="FFFF00"/>
          </a:soli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b="1" dirty="0">
                <a:latin typeface="黑体" panose="02010609060101010101" pitchFamily="2" charset="-122"/>
                <a:ea typeface="黑体" panose="02010609060101010101" pitchFamily="2" charset="-122"/>
              </a:rPr>
              <a:t>顾客的</a:t>
            </a:r>
            <a:br>
              <a:rPr lang="zh-CN" altLang="en-US" b="1" dirty="0">
                <a:latin typeface="黑体" panose="02010609060101010101" pitchFamily="2" charset="-122"/>
                <a:ea typeface="黑体" panose="02010609060101010101" pitchFamily="2" charset="-122"/>
              </a:rPr>
            </a:br>
            <a:r>
              <a:rPr lang="zh-CN" altLang="en-US" b="1" dirty="0">
                <a:latin typeface="黑体" panose="02010609060101010101" pitchFamily="2" charset="-122"/>
                <a:ea typeface="黑体" panose="02010609060101010101" pitchFamily="2" charset="-122"/>
              </a:rPr>
              <a:t>角度</a:t>
            </a:r>
            <a:endParaRPr lang="zh-CN" altLang="en-US" b="1" dirty="0">
              <a:latin typeface="黑体" panose="02010609060101010101" pitchFamily="2" charset="-122"/>
              <a:ea typeface="黑体" panose="02010609060101010101" pitchFamily="2" charset="-122"/>
            </a:endParaRPr>
          </a:p>
        </p:txBody>
      </p:sp>
      <p:sp>
        <p:nvSpPr>
          <p:cNvPr id="122890" name="AutoShape 10"/>
          <p:cNvSpPr/>
          <p:nvPr/>
        </p:nvSpPr>
        <p:spPr>
          <a:xfrm>
            <a:off x="3995738" y="5373688"/>
            <a:ext cx="1079500" cy="935037"/>
          </a:xfrm>
          <a:prstGeom prst="roundRect">
            <a:avLst>
              <a:gd name="adj" fmla="val 16667"/>
            </a:avLst>
          </a:prstGeom>
          <a:solidFill>
            <a:srgbClr val="FFFF00"/>
          </a:soli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b="1" dirty="0">
                <a:latin typeface="黑体" panose="02010609060101010101" pitchFamily="2" charset="-122"/>
                <a:ea typeface="黑体" panose="02010609060101010101" pitchFamily="2" charset="-122"/>
              </a:rPr>
              <a:t>公司的</a:t>
            </a:r>
            <a:br>
              <a:rPr lang="zh-CN" altLang="en-US" b="1" dirty="0">
                <a:latin typeface="黑体" panose="02010609060101010101" pitchFamily="2" charset="-122"/>
                <a:ea typeface="黑体" panose="02010609060101010101" pitchFamily="2" charset="-122"/>
              </a:rPr>
            </a:br>
            <a:r>
              <a:rPr lang="zh-CN" altLang="en-US" b="1" dirty="0">
                <a:latin typeface="黑体" panose="02010609060101010101" pitchFamily="2" charset="-122"/>
                <a:ea typeface="黑体" panose="02010609060101010101" pitchFamily="2" charset="-122"/>
              </a:rPr>
              <a:t>角度</a:t>
            </a:r>
            <a:endParaRPr lang="zh-CN" altLang="en-US" b="1" dirty="0">
              <a:latin typeface="黑体" panose="02010609060101010101" pitchFamily="2" charset="-122"/>
              <a:ea typeface="黑体" panose="02010609060101010101" pitchFamily="2" charset="-122"/>
            </a:endParaRPr>
          </a:p>
        </p:txBody>
      </p:sp>
      <p:sp>
        <p:nvSpPr>
          <p:cNvPr id="122891" name="AutoShape 11"/>
          <p:cNvSpPr/>
          <p:nvPr/>
        </p:nvSpPr>
        <p:spPr>
          <a:xfrm>
            <a:off x="5435600" y="5373688"/>
            <a:ext cx="1079500" cy="935037"/>
          </a:xfrm>
          <a:prstGeom prst="roundRect">
            <a:avLst>
              <a:gd name="adj" fmla="val 16667"/>
            </a:avLst>
          </a:prstGeom>
          <a:solidFill>
            <a:srgbClr val="FFFF00"/>
          </a:solidFill>
          <a:ln w="9525" cap="flat" cmpd="sng">
            <a:solidFill>
              <a:schemeClr val="tx1"/>
            </a:solidFill>
            <a:prstDash val="solid"/>
            <a:headEnd type="none" w="med" len="med"/>
            <a:tailEnd type="none" w="med" len="med"/>
          </a:ln>
        </p:spPr>
        <p:txBody>
          <a:bodyPr wrap="none" lIns="91432" tIns="45716" rIns="91432" bIns="45716" anchor="ctr" anchorCtr="0"/>
          <a:p>
            <a:pPr algn="ctr"/>
            <a:r>
              <a:rPr lang="zh-CN" altLang="en-US" b="1" dirty="0">
                <a:latin typeface="黑体" panose="02010609060101010101" pitchFamily="2" charset="-122"/>
                <a:ea typeface="黑体" panose="02010609060101010101" pitchFamily="2" charset="-122"/>
              </a:rPr>
              <a:t>自己的</a:t>
            </a:r>
            <a:br>
              <a:rPr lang="zh-CN" altLang="en-US" b="1" dirty="0">
                <a:latin typeface="黑体" panose="02010609060101010101" pitchFamily="2" charset="-122"/>
                <a:ea typeface="黑体" panose="02010609060101010101" pitchFamily="2" charset="-122"/>
              </a:rPr>
            </a:br>
            <a:r>
              <a:rPr lang="zh-CN" altLang="en-US" b="1" dirty="0">
                <a:latin typeface="黑体" panose="02010609060101010101" pitchFamily="2" charset="-122"/>
                <a:ea typeface="黑体" panose="02010609060101010101" pitchFamily="2" charset="-122"/>
              </a:rPr>
              <a:t>角度</a:t>
            </a:r>
            <a:endParaRPr lang="zh-CN" altLang="en-US" b="1" dirty="0">
              <a:latin typeface="黑体" panose="02010609060101010101" pitchFamily="2" charset="-122"/>
              <a:ea typeface="黑体" panose="02010609060101010101" pitchFamily="2" charset="-122"/>
            </a:endParaRPr>
          </a:p>
        </p:txBody>
      </p:sp>
      <p:sp>
        <p:nvSpPr>
          <p:cNvPr id="122892" name="AutoShape 12"/>
          <p:cNvSpPr/>
          <p:nvPr/>
        </p:nvSpPr>
        <p:spPr>
          <a:xfrm>
            <a:off x="633413" y="754063"/>
            <a:ext cx="7343775" cy="1714500"/>
          </a:xfrm>
          <a:prstGeom prst="roundRect">
            <a:avLst>
              <a:gd name="adj" fmla="val 3824"/>
            </a:avLst>
          </a:prstGeom>
          <a:noFill/>
          <a:ln w="9525">
            <a:noFill/>
          </a:ln>
        </p:spPr>
        <p:txBody>
          <a:bodyPr lIns="91432" tIns="45716" rIns="91432" bIns="45716"/>
          <a:p>
            <a:pPr marL="177800" indent="-177800">
              <a:spcBef>
                <a:spcPct val="50000"/>
              </a:spcBef>
              <a:buBlip>
                <a:blip r:embed="rId1"/>
              </a:buBlip>
            </a:pPr>
            <a:r>
              <a:rPr lang="zh-CN" altLang="en-US" dirty="0">
                <a:latin typeface="黑体" panose="02010609060101010101" pitchFamily="2" charset="-122"/>
                <a:ea typeface="黑体" panose="02010609060101010101" pitchFamily="2" charset="-122"/>
              </a:rPr>
              <a:t>客观地评价目标达成情况及过程。可以从以下方面进行评价：</a:t>
            </a:r>
            <a:endParaRPr lang="zh-CN" altLang="en-US" dirty="0">
              <a:latin typeface="黑体" panose="02010609060101010101" pitchFamily="2" charset="-122"/>
              <a:ea typeface="黑体" panose="02010609060101010101" pitchFamily="2" charset="-122"/>
            </a:endParaRPr>
          </a:p>
          <a:p>
            <a:pPr lvl="1" eaLnBrk="1" hangingPunct="1">
              <a:spcBef>
                <a:spcPct val="50000"/>
              </a:spcBef>
              <a:buFont typeface="Wingdings" panose="05000000000000000000" pitchFamily="2" charset="2"/>
              <a:buChar char="u"/>
            </a:pPr>
            <a:r>
              <a:rPr lang="zh-CN" altLang="en-US" dirty="0">
                <a:latin typeface="黑体" panose="02010609060101010101" pitchFamily="2" charset="-122"/>
                <a:ea typeface="黑体" panose="02010609060101010101" pitchFamily="2" charset="-122"/>
              </a:rPr>
              <a:t>是否提高了客户满意度，</a:t>
            </a:r>
            <a:endParaRPr lang="zh-CN" altLang="en-US" dirty="0">
              <a:latin typeface="黑体" panose="02010609060101010101" pitchFamily="2" charset="-122"/>
              <a:ea typeface="黑体" panose="02010609060101010101" pitchFamily="2" charset="-122"/>
            </a:endParaRPr>
          </a:p>
          <a:p>
            <a:pPr lvl="1" eaLnBrk="1" hangingPunct="1">
              <a:spcBef>
                <a:spcPct val="50000"/>
              </a:spcBef>
              <a:buFont typeface="Wingdings" panose="05000000000000000000" pitchFamily="2" charset="2"/>
              <a:buChar char="u"/>
            </a:pPr>
            <a:r>
              <a:rPr lang="zh-CN" altLang="en-US" dirty="0">
                <a:latin typeface="黑体" panose="02010609060101010101" pitchFamily="2" charset="-122"/>
                <a:ea typeface="黑体" panose="02010609060101010101" pitchFamily="2" charset="-122"/>
              </a:rPr>
              <a:t>是否有助于带来公司的成长，是否实现了个人的成长</a:t>
            </a:r>
            <a:r>
              <a:rPr lang="ja-JP" altLang="en-US" dirty="0">
                <a:latin typeface="黑体" panose="02010609060101010101" pitchFamily="2" charset="-122"/>
                <a:ea typeface="黑体" panose="02010609060101010101" pitchFamily="2" charset="-122"/>
              </a:rPr>
              <a:t>。</a:t>
            </a:r>
            <a:endParaRPr lang="ja-JP" altLang="en-US" dirty="0">
              <a:latin typeface="黑体" panose="02010609060101010101" pitchFamily="2" charset="-122"/>
              <a:ea typeface="黑体" panose="02010609060101010101" pitchFamily="2" charset="-122"/>
            </a:endParaRPr>
          </a:p>
          <a:p>
            <a:pPr lvl="1" eaLnBrk="1" hangingPunct="1">
              <a:spcBef>
                <a:spcPct val="50000"/>
              </a:spcBef>
              <a:buFont typeface="Wingdings" panose="05000000000000000000" pitchFamily="2" charset="2"/>
              <a:buChar char="u"/>
            </a:pPr>
            <a:r>
              <a:rPr lang="zh-CN" altLang="en-US" dirty="0">
                <a:latin typeface="黑体" panose="02010609060101010101" pitchFamily="2" charset="-122"/>
                <a:ea typeface="黑体" panose="02010609060101010101" pitchFamily="2" charset="-122"/>
              </a:rPr>
              <a:t>从成功和失败中学习，积累知识和技能</a:t>
            </a:r>
            <a:r>
              <a:rPr lang="ja-JP" altLang="en-US" dirty="0">
                <a:latin typeface="黑体" panose="02010609060101010101" pitchFamily="2" charset="-122"/>
                <a:ea typeface="黑体" panose="02010609060101010101" pitchFamily="2" charset="-122"/>
              </a:rPr>
              <a:t>。</a:t>
            </a:r>
            <a:endParaRPr lang="ja-JP" altLang="en-US" dirty="0">
              <a:latin typeface="黑体" panose="02010609060101010101" pitchFamily="2" charset="-122"/>
              <a:ea typeface="黑体" panose="02010609060101010101" pitchFamily="2" charset="-122"/>
            </a:endParaRPr>
          </a:p>
        </p:txBody>
      </p:sp>
      <p:sp>
        <p:nvSpPr>
          <p:cNvPr id="122893" name="Text Box 13"/>
          <p:cNvSpPr txBox="1"/>
          <p:nvPr/>
        </p:nvSpPr>
        <p:spPr>
          <a:xfrm>
            <a:off x="0" y="0"/>
            <a:ext cx="42449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STEP7.</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评价结果及过程</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p:cNvSpPr>
          <p:nvPr>
            <p:ph type="body" idx="4294967295"/>
          </p:nvPr>
        </p:nvSpPr>
        <p:spPr>
          <a:xfrm>
            <a:off x="468313" y="1484313"/>
            <a:ext cx="8229600" cy="4525962"/>
          </a:xfrm>
          <a:ln/>
        </p:spPr>
        <p:txBody>
          <a:bodyPr vert="horz" wrap="square" lIns="88340" tIns="44170" rIns="88340" bIns="44170" anchor="t" anchorCtr="0"/>
          <a:p>
            <a:pPr marL="630555" indent="-630555" defTabSz="946150" eaLnBrk="1" hangingPunct="1">
              <a:buNone/>
            </a:pPr>
            <a:r>
              <a:rPr lang="zh-CN" altLang="en-US" sz="2000" b="1" dirty="0">
                <a:latin typeface="黑体" panose="02010609060101010101" pitchFamily="2" charset="-122"/>
                <a:ea typeface="黑体" panose="02010609060101010101" pitchFamily="2" charset="-122"/>
              </a:rPr>
              <a:t>（</a:t>
            </a:r>
            <a:r>
              <a:rPr lang="en-US" altLang="zh-CN" sz="2000" b="1">
                <a:latin typeface="黑体" panose="02010609060101010101" pitchFamily="2" charset="-122"/>
                <a:ea typeface="黑体" panose="02010609060101010101" pitchFamily="2" charset="-122"/>
              </a:rPr>
              <a:t>1</a:t>
            </a:r>
            <a:r>
              <a:rPr lang="zh-CN" altLang="en-US" sz="2000" b="1" dirty="0">
                <a:latin typeface="黑体" panose="02010609060101010101" pitchFamily="2" charset="-122"/>
                <a:ea typeface="黑体" panose="02010609060101010101" pitchFamily="2" charset="-122"/>
              </a:rPr>
              <a:t>）</a:t>
            </a:r>
            <a:r>
              <a:rPr lang="zh-CN" altLang="en-US" sz="2000" b="1" dirty="0">
                <a:solidFill>
                  <a:srgbClr val="000000"/>
                </a:solidFill>
                <a:latin typeface="黑体" panose="02010609060101010101" pitchFamily="2" charset="-122"/>
                <a:ea typeface="黑体" panose="02010609060101010101" pitchFamily="2" charset="-122"/>
              </a:rPr>
              <a:t>对目标达成的情况和过程作出评价，并与相关人员共享信息</a:t>
            </a:r>
            <a:endParaRPr lang="zh-CN" altLang="en-US" sz="2000" b="1" dirty="0">
              <a:latin typeface="黑体" panose="02010609060101010101" pitchFamily="2" charset="-122"/>
              <a:ea typeface="黑体" panose="02010609060101010101" pitchFamily="2" charset="-122"/>
            </a:endParaRPr>
          </a:p>
          <a:p>
            <a:pPr marL="630555" indent="-630555" defTabSz="946150" eaLnBrk="1" hangingPunct="1">
              <a:buNone/>
            </a:pPr>
            <a:r>
              <a:rPr lang="zh-CN" altLang="en-US" sz="2000" dirty="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① </a:t>
            </a:r>
            <a:r>
              <a:rPr lang="zh-CN" altLang="en-US" sz="2000" dirty="0">
                <a:solidFill>
                  <a:srgbClr val="A50021"/>
                </a:solidFill>
                <a:latin typeface="黑体" panose="02010609060101010101" pitchFamily="2" charset="-122"/>
                <a:ea typeface="黑体" panose="02010609060101010101" pitchFamily="2" charset="-122"/>
              </a:rPr>
              <a:t>评价实施结果</a:t>
            </a:r>
            <a:endParaRPr lang="zh-CN" altLang="en-US" sz="2000" dirty="0">
              <a:solidFill>
                <a:srgbClr val="A50021"/>
              </a:solidFill>
              <a:latin typeface="黑体" panose="02010609060101010101" pitchFamily="2" charset="-122"/>
              <a:ea typeface="黑体" panose="02010609060101010101" pitchFamily="2" charset="-122"/>
            </a:endParaRPr>
          </a:p>
          <a:p>
            <a:pPr marL="630555" indent="-630555" defTabSz="946150" eaLnBrk="1" hangingPunct="1">
              <a:buNone/>
            </a:pPr>
            <a:r>
              <a:rPr lang="zh-CN" altLang="en-US" sz="2000" dirty="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② </a:t>
            </a:r>
            <a:r>
              <a:rPr lang="zh-CN" altLang="en-US" sz="2000" dirty="0">
                <a:solidFill>
                  <a:srgbClr val="A50021"/>
                </a:solidFill>
                <a:latin typeface="黑体" panose="02010609060101010101" pitchFamily="2" charset="-122"/>
                <a:ea typeface="黑体" panose="02010609060101010101" pitchFamily="2" charset="-122"/>
              </a:rPr>
              <a:t>评价实施过程</a:t>
            </a:r>
            <a:endParaRPr lang="zh-CN" altLang="en-US" sz="2000" dirty="0">
              <a:solidFill>
                <a:srgbClr val="A50021"/>
              </a:solidFill>
              <a:latin typeface="黑体" panose="02010609060101010101" pitchFamily="2" charset="-122"/>
              <a:ea typeface="黑体" panose="02010609060101010101" pitchFamily="2" charset="-122"/>
            </a:endParaRPr>
          </a:p>
          <a:p>
            <a:pPr marL="630555" indent="-630555" defTabSz="946150" eaLnBrk="1" hangingPunct="1">
              <a:buNone/>
            </a:pPr>
            <a:r>
              <a:rPr lang="zh-CN" altLang="en-US" sz="2000" dirty="0">
                <a:solidFill>
                  <a:srgbClr val="000000"/>
                </a:solidFill>
                <a:latin typeface="黑体" panose="02010609060101010101" pitchFamily="2" charset="-122"/>
                <a:ea typeface="黑体" panose="02010609060101010101" pitchFamily="2" charset="-122"/>
              </a:rPr>
              <a:t>     </a:t>
            </a:r>
            <a:r>
              <a:rPr lang="en-US" altLang="zh-CN" sz="2000">
                <a:solidFill>
                  <a:srgbClr val="000000"/>
                </a:solidFill>
                <a:latin typeface="黑体" panose="02010609060101010101" pitchFamily="2" charset="-122"/>
                <a:ea typeface="黑体" panose="02010609060101010101" pitchFamily="2" charset="-122"/>
              </a:rPr>
              <a:t>③ </a:t>
            </a:r>
            <a:r>
              <a:rPr lang="zh-CN" altLang="en-US" sz="2000" dirty="0">
                <a:solidFill>
                  <a:srgbClr val="A50021"/>
                </a:solidFill>
                <a:latin typeface="黑体" panose="02010609060101010101" pitchFamily="2" charset="-122"/>
                <a:ea typeface="黑体" panose="02010609060101010101" pitchFamily="2" charset="-122"/>
              </a:rPr>
              <a:t>与相关人士共享评价结果</a:t>
            </a:r>
            <a:endParaRPr lang="zh-CN" altLang="en-US" sz="2000" dirty="0">
              <a:solidFill>
                <a:srgbClr val="A50021"/>
              </a:solidFill>
              <a:latin typeface="黑体" panose="02010609060101010101" pitchFamily="2" charset="-122"/>
              <a:ea typeface="黑体" panose="02010609060101010101" pitchFamily="2" charset="-122"/>
            </a:endParaRPr>
          </a:p>
          <a:p>
            <a:pPr marL="630555" indent="-630555" defTabSz="946150" eaLnBrk="1" hangingPunct="1">
              <a:lnSpc>
                <a:spcPct val="120000"/>
              </a:lnSpc>
              <a:spcAft>
                <a:spcPct val="30000"/>
              </a:spcAft>
              <a:buNone/>
            </a:pPr>
            <a:r>
              <a:rPr lang="zh-CN" altLang="en-US" sz="2000" b="1" dirty="0">
                <a:latin typeface="黑体" panose="02010609060101010101" pitchFamily="2" charset="-122"/>
                <a:ea typeface="黑体" panose="02010609060101010101" pitchFamily="2" charset="-122"/>
              </a:rPr>
              <a:t>（</a:t>
            </a:r>
            <a:r>
              <a:rPr lang="en-US" altLang="zh-CN" sz="2000" b="1">
                <a:latin typeface="黑体" panose="02010609060101010101" pitchFamily="2" charset="-122"/>
                <a:ea typeface="黑体" panose="02010609060101010101" pitchFamily="2" charset="-122"/>
              </a:rPr>
              <a:t>2</a:t>
            </a:r>
            <a:r>
              <a:rPr lang="zh-CN" altLang="en-US" sz="2000" b="1" dirty="0">
                <a:latin typeface="黑体" panose="02010609060101010101" pitchFamily="2" charset="-122"/>
                <a:ea typeface="黑体" panose="02010609060101010101" pitchFamily="2" charset="-122"/>
              </a:rPr>
              <a:t>）站在客户，公司和自己的角度上反思</a:t>
            </a:r>
            <a:endParaRPr lang="zh-CN" altLang="en-US" sz="2000" b="1" dirty="0">
              <a:latin typeface="黑体" panose="02010609060101010101" pitchFamily="2" charset="-122"/>
              <a:ea typeface="黑体" panose="02010609060101010101" pitchFamily="2" charset="-122"/>
            </a:endParaRPr>
          </a:p>
          <a:p>
            <a:pPr marL="630555" indent="-630555" defTabSz="946150" eaLnBrk="1" hangingPunct="1">
              <a:lnSpc>
                <a:spcPct val="120000"/>
              </a:lnSpc>
              <a:spcAft>
                <a:spcPct val="30000"/>
              </a:spcAft>
              <a:buNone/>
            </a:pPr>
            <a:r>
              <a:rPr lang="zh-CN" altLang="en-US" sz="2000" b="1" dirty="0">
                <a:latin typeface="黑体" panose="02010609060101010101" pitchFamily="2" charset="-122"/>
                <a:ea typeface="黑体" panose="02010609060101010101" pitchFamily="2" charset="-122"/>
              </a:rPr>
              <a:t>（</a:t>
            </a:r>
            <a:r>
              <a:rPr lang="en-US" altLang="zh-CN" sz="2000" b="1">
                <a:latin typeface="黑体" panose="02010609060101010101" pitchFamily="2" charset="-122"/>
                <a:ea typeface="黑体" panose="02010609060101010101" pitchFamily="2" charset="-122"/>
              </a:rPr>
              <a:t>3</a:t>
            </a:r>
            <a:r>
              <a:rPr lang="zh-CN" altLang="en-US" sz="2000" b="1" dirty="0">
                <a:latin typeface="黑体" panose="02010609060101010101" pitchFamily="2" charset="-122"/>
                <a:ea typeface="黑体" panose="02010609060101010101" pitchFamily="2" charset="-122"/>
              </a:rPr>
              <a:t>）总结成功和失败的原因</a:t>
            </a:r>
            <a:endParaRPr lang="zh-CN" altLang="en-US" sz="2000" b="1" dirty="0">
              <a:latin typeface="黑体" panose="02010609060101010101" pitchFamily="2" charset="-122"/>
              <a:ea typeface="黑体" panose="02010609060101010101" pitchFamily="2" charset="-122"/>
            </a:endParaRPr>
          </a:p>
        </p:txBody>
      </p:sp>
      <p:sp>
        <p:nvSpPr>
          <p:cNvPr id="124931" name="Text Box 3"/>
          <p:cNvSpPr txBox="1"/>
          <p:nvPr/>
        </p:nvSpPr>
        <p:spPr>
          <a:xfrm>
            <a:off x="827088" y="4149725"/>
            <a:ext cx="7416800" cy="1465263"/>
          </a:xfrm>
          <a:prstGeom prst="rect">
            <a:avLst/>
          </a:prstGeom>
          <a:noFill/>
          <a:ln w="9525">
            <a:noFill/>
          </a:ln>
        </p:spPr>
        <p:txBody>
          <a:bodyPr lIns="91432" tIns="45716" rIns="91432" bIns="45716">
            <a:spAutoFit/>
          </a:bodyPr>
          <a:p>
            <a:pPr>
              <a:spcBef>
                <a:spcPct val="50000"/>
              </a:spcBef>
              <a:buFont typeface="Wingdings" panose="05000000000000000000" pitchFamily="2" charset="2"/>
              <a:buChar char="n"/>
            </a:pPr>
            <a:r>
              <a:rPr lang="en-US" altLang="zh-CN" sz="2000" b="1">
                <a:solidFill>
                  <a:srgbClr val="A50021"/>
                </a:solidFill>
                <a:latin typeface="黑体" panose="02010609060101010101" pitchFamily="2" charset="-122"/>
                <a:ea typeface="黑体" panose="02010609060101010101" pitchFamily="2" charset="-122"/>
              </a:rPr>
              <a:t> </a:t>
            </a:r>
            <a:r>
              <a:rPr lang="zh-CN" altLang="en-US" sz="2000" b="1" dirty="0">
                <a:solidFill>
                  <a:srgbClr val="A50021"/>
                </a:solidFill>
                <a:latin typeface="黑体" panose="02010609060101010101" pitchFamily="2" charset="-122"/>
                <a:ea typeface="黑体" panose="02010609060101010101" pitchFamily="2" charset="-122"/>
              </a:rPr>
              <a:t>在丰田，仅仅结果是好的，是得不到评价的。应当将结果和</a:t>
            </a:r>
            <a:br>
              <a:rPr lang="zh-CN" altLang="en-US" sz="2000" b="1" dirty="0">
                <a:solidFill>
                  <a:srgbClr val="A50021"/>
                </a:solidFill>
                <a:latin typeface="黑体" panose="02010609060101010101" pitchFamily="2" charset="-122"/>
                <a:ea typeface="黑体" panose="02010609060101010101" pitchFamily="2" charset="-122"/>
              </a:rPr>
            </a:br>
            <a:r>
              <a:rPr lang="zh-CN" altLang="en-US" sz="2000" b="1" dirty="0">
                <a:solidFill>
                  <a:srgbClr val="A50021"/>
                </a:solidFill>
                <a:latin typeface="黑体" panose="02010609060101010101" pitchFamily="2" charset="-122"/>
                <a:ea typeface="黑体" panose="02010609060101010101" pitchFamily="2" charset="-122"/>
              </a:rPr>
              <a:t>   过程看作一体。</a:t>
            </a:r>
            <a:endParaRPr lang="zh-CN" altLang="en-US" sz="2000" b="1" dirty="0">
              <a:solidFill>
                <a:srgbClr val="A50021"/>
              </a:solidFill>
              <a:latin typeface="黑体" panose="02010609060101010101" pitchFamily="2" charset="-122"/>
              <a:ea typeface="黑体" panose="02010609060101010101" pitchFamily="2" charset="-122"/>
            </a:endParaRPr>
          </a:p>
          <a:p>
            <a:pPr>
              <a:spcBef>
                <a:spcPct val="50000"/>
              </a:spcBef>
              <a:buFont typeface="Wingdings" panose="05000000000000000000" pitchFamily="2" charset="2"/>
              <a:buChar char="n"/>
            </a:pPr>
            <a:r>
              <a:rPr lang="zh-CN" altLang="en-US" sz="2000" b="1" dirty="0">
                <a:solidFill>
                  <a:srgbClr val="A50021"/>
                </a:solidFill>
                <a:latin typeface="黑体" panose="02010609060101010101" pitchFamily="2" charset="-122"/>
                <a:ea typeface="黑体" panose="02010609060101010101" pitchFamily="2" charset="-122"/>
              </a:rPr>
              <a:t> 了解之所以成功和失败的原因，积累知识、理论，以便在不同的状况下能够同样取得成功。</a:t>
            </a:r>
            <a:endParaRPr lang="zh-CN" altLang="en-US" sz="2000" b="1" dirty="0">
              <a:solidFill>
                <a:srgbClr val="A50021"/>
              </a:solidFill>
              <a:latin typeface="黑体" panose="02010609060101010101" pitchFamily="2" charset="-122"/>
              <a:ea typeface="黑体" panose="02010609060101010101" pitchFamily="2" charset="-122"/>
            </a:endParaRPr>
          </a:p>
        </p:txBody>
      </p:sp>
      <p:sp>
        <p:nvSpPr>
          <p:cNvPr id="124932" name="Text Box 4"/>
          <p:cNvSpPr txBox="1"/>
          <p:nvPr/>
        </p:nvSpPr>
        <p:spPr>
          <a:xfrm>
            <a:off x="0" y="0"/>
            <a:ext cx="4787900"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STEP7.</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评价结果及过程</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p:nvPr/>
        </p:nvSpPr>
        <p:spPr>
          <a:xfrm>
            <a:off x="1900238" y="2606675"/>
            <a:ext cx="5438775" cy="736600"/>
          </a:xfrm>
          <a:prstGeom prst="rect">
            <a:avLst/>
          </a:prstGeom>
          <a:noFill/>
          <a:ln w="9525">
            <a:noFill/>
          </a:ln>
        </p:spPr>
        <p:txBody>
          <a:bodyPr lIns="91432" tIns="45716" rIns="91432" bIns="45716" anchor="b" anchorCtr="0"/>
          <a:p>
            <a:pPr algn="ctr"/>
            <a:r>
              <a:rPr lang="en-US" altLang="zh-CN" sz="4800" b="1">
                <a:solidFill>
                  <a:srgbClr val="660066"/>
                </a:solidFill>
                <a:latin typeface="黑体" panose="02010609060101010101" pitchFamily="2" charset="-122"/>
                <a:ea typeface="黑体" panose="02010609060101010101" pitchFamily="2" charset="-122"/>
              </a:rPr>
              <a:t>STEP8</a:t>
            </a:r>
            <a:r>
              <a:rPr lang="ja-JP" altLang="en-US" sz="4800" b="1" dirty="0">
                <a:solidFill>
                  <a:srgbClr val="660066"/>
                </a:solidFill>
                <a:latin typeface="黑体" panose="02010609060101010101" pitchFamily="2" charset="-122"/>
                <a:ea typeface="黑体" panose="02010609060101010101" pitchFamily="2" charset="-122"/>
              </a:rPr>
              <a:t>．</a:t>
            </a:r>
            <a:r>
              <a:rPr lang="zh-CN" altLang="en-US" sz="4800" b="1" dirty="0">
                <a:solidFill>
                  <a:srgbClr val="660066"/>
                </a:solidFill>
                <a:latin typeface="黑体" panose="02010609060101010101" pitchFamily="2" charset="-122"/>
                <a:ea typeface="黑体" panose="02010609060101010101" pitchFamily="2" charset="-122"/>
              </a:rPr>
              <a:t>巩固成果</a:t>
            </a:r>
            <a:endParaRPr lang="zh-CN" altLang="en-US" sz="4800" b="1" dirty="0">
              <a:solidFill>
                <a:srgbClr val="660066"/>
              </a:solidFill>
              <a:latin typeface="黑体" panose="02010609060101010101" pitchFamily="2" charset="-122"/>
              <a:ea typeface="黑体" panose="0201060906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Oval 4"/>
          <p:cNvSpPr/>
          <p:nvPr/>
        </p:nvSpPr>
        <p:spPr>
          <a:xfrm>
            <a:off x="612775" y="5876925"/>
            <a:ext cx="2149475" cy="596900"/>
          </a:xfrm>
          <a:prstGeom prst="ellipse">
            <a:avLst/>
          </a:prstGeom>
          <a:solidFill>
            <a:srgbClr val="CCFF99"/>
          </a:solidFill>
          <a:ln w="12700" cap="flat" cmpd="sng">
            <a:solidFill>
              <a:schemeClr val="tx1"/>
            </a:solidFill>
            <a:prstDash val="solid"/>
            <a:headEnd type="none" w="med" len="med"/>
            <a:tailEnd type="none" w="med" len="med"/>
          </a:ln>
        </p:spPr>
        <p:txBody>
          <a:bodyPr wrap="none" lIns="91432" tIns="45716" rIns="91432" bIns="45716" anchor="ctr" anchorCtr="0"/>
          <a:p>
            <a:pPr algn="ctr" eaLnBrk="0" hangingPunct="0"/>
            <a:r>
              <a:rPr lang="ja-JP" altLang="en-US" sz="2000" b="1" dirty="0">
                <a:latin typeface="黑体" panose="02010609060101010101" pitchFamily="2" charset="-122"/>
                <a:ea typeface="黑体" panose="02010609060101010101" pitchFamily="2" charset="-122"/>
              </a:rPr>
              <a:t>現　　状</a:t>
            </a:r>
            <a:endParaRPr lang="ja-JP" altLang="en-US" sz="2000" b="1" dirty="0">
              <a:latin typeface="黑体" panose="02010609060101010101" pitchFamily="2" charset="-122"/>
              <a:ea typeface="黑体" panose="02010609060101010101" pitchFamily="2" charset="-122"/>
            </a:endParaRPr>
          </a:p>
        </p:txBody>
      </p:sp>
      <p:sp>
        <p:nvSpPr>
          <p:cNvPr id="24579" name="Rectangle 5"/>
          <p:cNvSpPr/>
          <p:nvPr/>
        </p:nvSpPr>
        <p:spPr>
          <a:xfrm>
            <a:off x="468313" y="3789363"/>
            <a:ext cx="2468562" cy="471487"/>
          </a:xfrm>
          <a:prstGeom prst="rect">
            <a:avLst/>
          </a:prstGeom>
          <a:solidFill>
            <a:srgbClr val="FFFF99"/>
          </a:solidFill>
          <a:ln w="12700" cap="flat" cmpd="sng">
            <a:solidFill>
              <a:schemeClr val="tx1"/>
            </a:solidFill>
            <a:prstDash val="solid"/>
            <a:miter/>
            <a:headEnd type="none" w="med" len="med"/>
            <a:tailEnd type="none" w="med" len="med"/>
          </a:ln>
        </p:spPr>
        <p:txBody>
          <a:bodyPr wrap="none" lIns="91432" tIns="45716" rIns="91432" bIns="45716" anchor="ctr" anchorCtr="0"/>
          <a:p>
            <a:pPr algn="ctr" eaLnBrk="0" hangingPunct="0"/>
            <a:r>
              <a:rPr lang="zh-CN" altLang="en-US" sz="2000" b="1" dirty="0">
                <a:latin typeface="黑体" panose="02010609060101010101" pitchFamily="2" charset="-122"/>
                <a:ea typeface="黑体" panose="02010609060101010101" pitchFamily="2" charset="-122"/>
              </a:rPr>
              <a:t>目前的</a:t>
            </a:r>
            <a:r>
              <a:rPr lang="zh-CN" altLang="en-US" sz="2000" b="1" dirty="0">
                <a:latin typeface="Times New Roman" panose="02020603050405020304" pitchFamily="18"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理想状态</a:t>
            </a:r>
            <a:r>
              <a:rPr lang="zh-CN" altLang="en-US" sz="2000" b="1" dirty="0">
                <a:latin typeface="Times New Roman" panose="02020603050405020304" pitchFamily="18" charset="0"/>
                <a:ea typeface="黑体" panose="02010609060101010101" pitchFamily="2" charset="-122"/>
              </a:rPr>
              <a:t>”</a:t>
            </a:r>
            <a:endParaRPr lang="zh-CN" altLang="en-US" sz="2000" b="1" dirty="0">
              <a:latin typeface="黑体" panose="02010609060101010101" pitchFamily="2" charset="-122"/>
              <a:ea typeface="黑体" panose="02010609060101010101" pitchFamily="2" charset="-122"/>
            </a:endParaRPr>
          </a:p>
        </p:txBody>
      </p:sp>
      <p:sp>
        <p:nvSpPr>
          <p:cNvPr id="24580" name="Rectangle 6"/>
          <p:cNvSpPr/>
          <p:nvPr/>
        </p:nvSpPr>
        <p:spPr>
          <a:xfrm>
            <a:off x="2224088" y="1700213"/>
            <a:ext cx="2835275" cy="500062"/>
          </a:xfrm>
          <a:prstGeom prst="rect">
            <a:avLst/>
          </a:prstGeom>
          <a:solidFill>
            <a:srgbClr val="FFFF00"/>
          </a:solidFill>
          <a:ln w="12700" cap="flat" cmpd="sng">
            <a:solidFill>
              <a:schemeClr val="tx1"/>
            </a:solidFill>
            <a:prstDash val="solid"/>
            <a:miter/>
            <a:headEnd type="none" w="med" len="med"/>
            <a:tailEnd type="none" w="med" len="med"/>
          </a:ln>
        </p:spPr>
        <p:txBody>
          <a:bodyPr wrap="none" lIns="91432" tIns="45716" rIns="91432" bIns="45716" anchor="ctr" anchorCtr="0"/>
          <a:p>
            <a:pPr algn="ctr" eaLnBrk="0" hangingPunct="0"/>
            <a:r>
              <a:rPr lang="zh-CN" altLang="en-US" sz="2000" b="1" dirty="0">
                <a:latin typeface="黑体" panose="02010609060101010101" pitchFamily="2" charset="-122"/>
                <a:ea typeface="黑体" panose="02010609060101010101" pitchFamily="2" charset="-122"/>
              </a:rPr>
              <a:t>更高的</a:t>
            </a:r>
            <a:r>
              <a:rPr lang="zh-CN" altLang="en-US" sz="2000" b="1" dirty="0">
                <a:latin typeface="Times New Roman" panose="02020603050405020304" pitchFamily="18"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理想状态</a:t>
            </a:r>
            <a:r>
              <a:rPr lang="zh-CN" altLang="en-US" sz="2000" b="1" dirty="0">
                <a:latin typeface="Times New Roman" panose="02020603050405020304" pitchFamily="18" charset="0"/>
                <a:ea typeface="黑体" panose="02010609060101010101" pitchFamily="2" charset="-122"/>
              </a:rPr>
              <a:t>”</a:t>
            </a:r>
            <a:endParaRPr lang="zh-CN" altLang="en-US" sz="2000" b="1" dirty="0">
              <a:latin typeface="黑体" panose="02010609060101010101" pitchFamily="2" charset="-122"/>
              <a:ea typeface="黑体" panose="02010609060101010101" pitchFamily="2" charset="-122"/>
            </a:endParaRPr>
          </a:p>
        </p:txBody>
      </p:sp>
      <p:sp>
        <p:nvSpPr>
          <p:cNvPr id="24581" name="AutoShape 7"/>
          <p:cNvSpPr/>
          <p:nvPr/>
        </p:nvSpPr>
        <p:spPr>
          <a:xfrm>
            <a:off x="3543300" y="2889250"/>
            <a:ext cx="674688" cy="381000"/>
          </a:xfrm>
          <a:prstGeom prst="rightArrow">
            <a:avLst>
              <a:gd name="adj1" fmla="val 50000"/>
              <a:gd name="adj2" fmla="val 65947"/>
            </a:avLst>
          </a:prstGeom>
          <a:gradFill rotWithShape="0">
            <a:gsLst>
              <a:gs pos="0">
                <a:srgbClr val="FFFFFF"/>
              </a:gs>
              <a:gs pos="100000">
                <a:srgbClr val="000000"/>
              </a:gs>
            </a:gsLst>
            <a:lin ang="0" scaled="1"/>
            <a:tileRect/>
          </a:gra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24582" name="AutoShape 8"/>
          <p:cNvSpPr/>
          <p:nvPr/>
        </p:nvSpPr>
        <p:spPr>
          <a:xfrm>
            <a:off x="1676400" y="4919663"/>
            <a:ext cx="674688" cy="381000"/>
          </a:xfrm>
          <a:prstGeom prst="rightArrow">
            <a:avLst>
              <a:gd name="adj1" fmla="val 50000"/>
              <a:gd name="adj2" fmla="val 65947"/>
            </a:avLst>
          </a:prstGeom>
          <a:gradFill rotWithShape="0">
            <a:gsLst>
              <a:gs pos="0">
                <a:srgbClr val="FFFFFF"/>
              </a:gs>
              <a:gs pos="100000">
                <a:srgbClr val="000000"/>
              </a:gs>
            </a:gsLst>
            <a:lin ang="0" scaled="1"/>
            <a:tileRect/>
          </a:gradFill>
          <a:ln w="9525" cap="flat" cmpd="sng">
            <a:solidFill>
              <a:schemeClr val="tx1"/>
            </a:solidFill>
            <a:prstDash val="solid"/>
            <a:miter/>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24583" name="AutoShape 9"/>
          <p:cNvSpPr/>
          <p:nvPr/>
        </p:nvSpPr>
        <p:spPr>
          <a:xfrm>
            <a:off x="2411413" y="4724400"/>
            <a:ext cx="4141787" cy="1374775"/>
          </a:xfrm>
          <a:prstGeom prst="roundRect">
            <a:avLst>
              <a:gd name="adj" fmla="val 8972"/>
            </a:avLst>
          </a:prstGeom>
          <a:noFill/>
          <a:ln w="28575" cap="flat" cmpd="sng">
            <a:solidFill>
              <a:schemeClr val="tx1"/>
            </a:solidFill>
            <a:prstDash val="solid"/>
            <a:headEnd type="none" w="med" len="med"/>
            <a:tailEnd type="none" w="med" len="med"/>
          </a:ln>
        </p:spPr>
        <p:txBody>
          <a:bodyPr wrap="none" lIns="91432" tIns="45716" rIns="91432" bIns="45716"/>
          <a:p>
            <a:pPr algn="ctr" eaLnBrk="0" hangingPunct="0"/>
            <a:r>
              <a:rPr lang="zh-CN" altLang="en-US" sz="2000" b="1" dirty="0">
                <a:latin typeface="黑体" panose="02010609060101010101" pitchFamily="2" charset="-122"/>
                <a:ea typeface="黑体" panose="02010609060101010101" pitchFamily="2" charset="-122"/>
              </a:rPr>
              <a:t>发生型问题</a:t>
            </a:r>
            <a:endParaRPr lang="zh-CN" altLang="en-US" sz="2000" b="1" dirty="0">
              <a:latin typeface="黑体" panose="02010609060101010101" pitchFamily="2" charset="-122"/>
              <a:ea typeface="黑体" panose="02010609060101010101" pitchFamily="2" charset="-122"/>
            </a:endParaRPr>
          </a:p>
        </p:txBody>
      </p:sp>
      <p:sp>
        <p:nvSpPr>
          <p:cNvPr id="24584" name="Rectangle 10"/>
          <p:cNvSpPr/>
          <p:nvPr/>
        </p:nvSpPr>
        <p:spPr>
          <a:xfrm>
            <a:off x="2484438" y="5229225"/>
            <a:ext cx="4248150" cy="679450"/>
          </a:xfrm>
          <a:prstGeom prst="rect">
            <a:avLst/>
          </a:prstGeom>
          <a:noFill/>
          <a:ln w="9525">
            <a:noFill/>
          </a:ln>
        </p:spPr>
        <p:txBody>
          <a:bodyPr lIns="53995" tIns="45716" rIns="53995" bIns="45716" anchor="ctr" anchorCtr="0"/>
          <a:p>
            <a:pPr eaLnBrk="0" hangingPunct="0"/>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既定的</a:t>
            </a:r>
            <a:r>
              <a:rPr lang="zh-CN" altLang="en-US" dirty="0">
                <a:latin typeface="Times New Roman" panose="02020603050405020304" pitchFamily="18" charset="0"/>
                <a:ea typeface="黑体" panose="02010609060101010101" pitchFamily="2" charset="-122"/>
              </a:rPr>
              <a:t>“</a:t>
            </a:r>
            <a:r>
              <a:rPr lang="zh-CN" altLang="en-US" dirty="0">
                <a:latin typeface="黑体" panose="02010609060101010101" pitchFamily="2" charset="-122"/>
                <a:ea typeface="黑体" panose="02010609060101010101" pitchFamily="2" charset="-122"/>
              </a:rPr>
              <a:t>理想状态</a:t>
            </a:r>
            <a:r>
              <a:rPr lang="zh-CN" altLang="en-US" dirty="0">
                <a:latin typeface="Times New Roman" panose="02020603050405020304" pitchFamily="18" charset="0"/>
                <a:ea typeface="黑体" panose="02010609060101010101" pitchFamily="2" charset="-122"/>
              </a:rPr>
              <a:t>”</a:t>
            </a:r>
            <a:endParaRPr lang="zh-CN" altLang="en-US" dirty="0">
              <a:latin typeface="黑体" panose="02010609060101010101" pitchFamily="2" charset="-122"/>
              <a:ea typeface="黑体" panose="02010609060101010101" pitchFamily="2" charset="-122"/>
            </a:endParaRPr>
          </a:p>
          <a:p>
            <a:pPr eaLnBrk="0" hangingPunct="0"/>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基准值</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目标</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和现实的差距</a:t>
            </a:r>
            <a:endParaRPr lang="ja-JP" altLang="en-US" dirty="0">
              <a:latin typeface="黑体" panose="02010609060101010101" pitchFamily="2" charset="-122"/>
              <a:ea typeface="黑体" panose="02010609060101010101" pitchFamily="2" charset="-122"/>
            </a:endParaRPr>
          </a:p>
        </p:txBody>
      </p:sp>
      <p:sp>
        <p:nvSpPr>
          <p:cNvPr id="24585" name="Rectangle 11"/>
          <p:cNvSpPr/>
          <p:nvPr/>
        </p:nvSpPr>
        <p:spPr>
          <a:xfrm>
            <a:off x="1309688" y="4508500"/>
            <a:ext cx="1377950" cy="300038"/>
          </a:xfrm>
          <a:prstGeom prst="rect">
            <a:avLst/>
          </a:prstGeom>
          <a:noFill/>
          <a:ln w="9525">
            <a:noFill/>
          </a:ln>
        </p:spPr>
        <p:txBody>
          <a:bodyPr lIns="91432" tIns="45716" rIns="91432" bIns="45716" anchor="ctr" anchorCtr="0"/>
          <a:p>
            <a:pPr algn="ctr" eaLnBrk="0" hangingPunct="0"/>
            <a:r>
              <a:rPr lang="zh-CN" altLang="en-US" sz="2000" b="1" dirty="0">
                <a:solidFill>
                  <a:srgbClr val="000000"/>
                </a:solidFill>
                <a:latin typeface="黑体" panose="02010609060101010101" pitchFamily="2" charset="-122"/>
                <a:ea typeface="黑体" panose="02010609060101010101" pitchFamily="2" charset="-122"/>
              </a:rPr>
              <a:t>差 距</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24586" name="Rectangle 12"/>
          <p:cNvSpPr/>
          <p:nvPr/>
        </p:nvSpPr>
        <p:spPr>
          <a:xfrm>
            <a:off x="3224213" y="2516188"/>
            <a:ext cx="1330325" cy="336550"/>
          </a:xfrm>
          <a:prstGeom prst="rect">
            <a:avLst/>
          </a:prstGeom>
          <a:noFill/>
          <a:ln w="9525">
            <a:noFill/>
          </a:ln>
        </p:spPr>
        <p:txBody>
          <a:bodyPr lIns="91432" tIns="45716" rIns="91432" bIns="45716" anchor="ctr" anchorCtr="0"/>
          <a:p>
            <a:pPr algn="ctr" eaLnBrk="0" hangingPunct="0"/>
            <a:r>
              <a:rPr lang="zh-CN" altLang="en-US" sz="2000" b="1" dirty="0">
                <a:solidFill>
                  <a:srgbClr val="000000"/>
                </a:solidFill>
                <a:latin typeface="黑体" panose="02010609060101010101" pitchFamily="2" charset="-122"/>
                <a:ea typeface="黑体" panose="02010609060101010101" pitchFamily="2" charset="-122"/>
              </a:rPr>
              <a:t>差距</a:t>
            </a:r>
            <a:endParaRPr lang="zh-CN" altLang="en-US" sz="2000" b="1" dirty="0">
              <a:solidFill>
                <a:srgbClr val="000000"/>
              </a:solidFill>
              <a:latin typeface="黑体" panose="02010609060101010101" pitchFamily="2" charset="-122"/>
              <a:ea typeface="黑体" panose="02010609060101010101" pitchFamily="2" charset="-122"/>
            </a:endParaRPr>
          </a:p>
        </p:txBody>
      </p:sp>
      <p:sp>
        <p:nvSpPr>
          <p:cNvPr id="24587" name="Oval 13"/>
          <p:cNvSpPr/>
          <p:nvPr/>
        </p:nvSpPr>
        <p:spPr>
          <a:xfrm>
            <a:off x="2627313" y="3789363"/>
            <a:ext cx="1909762" cy="471487"/>
          </a:xfrm>
          <a:prstGeom prst="ellipse">
            <a:avLst/>
          </a:prstGeom>
          <a:solidFill>
            <a:srgbClr val="66FFFF"/>
          </a:solidFill>
          <a:ln w="12700" cap="flat" cmpd="sng">
            <a:solidFill>
              <a:schemeClr val="tx1"/>
            </a:solidFill>
            <a:prstDash val="sysDot"/>
            <a:headEnd type="none" w="med" len="med"/>
            <a:tailEnd type="none" w="med" len="med"/>
          </a:ln>
        </p:spPr>
        <p:txBody>
          <a:bodyPr wrap="none" lIns="91432" tIns="45716" rIns="91432" bIns="45716" anchor="ctr" anchorCtr="0"/>
          <a:p>
            <a:pPr algn="ctr" eaLnBrk="0" hangingPunct="0"/>
            <a:r>
              <a:rPr lang="zh-CN" altLang="en-US" sz="2000" b="1" dirty="0">
                <a:latin typeface="黑体" panose="02010609060101010101" pitchFamily="2" charset="-122"/>
                <a:ea typeface="黑体" panose="02010609060101010101" pitchFamily="2" charset="-122"/>
              </a:rPr>
              <a:t>正 常</a:t>
            </a:r>
            <a:endParaRPr lang="zh-CN" altLang="en-US" sz="2000" b="1" dirty="0">
              <a:latin typeface="黑体" panose="02010609060101010101" pitchFamily="2" charset="-122"/>
              <a:ea typeface="黑体" panose="02010609060101010101" pitchFamily="2" charset="-122"/>
            </a:endParaRPr>
          </a:p>
        </p:txBody>
      </p:sp>
      <p:cxnSp>
        <p:nvCxnSpPr>
          <p:cNvPr id="24588" name="AutoShape 14"/>
          <p:cNvCxnSpPr>
            <a:endCxn id="24587" idx="4"/>
          </p:cNvCxnSpPr>
          <p:nvPr/>
        </p:nvCxnSpPr>
        <p:spPr>
          <a:xfrm flipH="1" flipV="1">
            <a:off x="3667125" y="4473575"/>
            <a:ext cx="7938" cy="392113"/>
          </a:xfrm>
          <a:prstGeom prst="straightConnector1">
            <a:avLst/>
          </a:prstGeom>
          <a:ln w="22225" cap="flat" cmpd="sng">
            <a:solidFill>
              <a:srgbClr val="FF0000"/>
            </a:solidFill>
            <a:prstDash val="sysDot"/>
            <a:headEnd type="none" w="med" len="med"/>
            <a:tailEnd type="triangle" w="med" len="med"/>
          </a:ln>
        </p:spPr>
      </p:cxnSp>
      <p:sp>
        <p:nvSpPr>
          <p:cNvPr id="24589" name="Rectangle 15"/>
          <p:cNvSpPr/>
          <p:nvPr/>
        </p:nvSpPr>
        <p:spPr>
          <a:xfrm>
            <a:off x="3203575" y="4292600"/>
            <a:ext cx="2457450" cy="387350"/>
          </a:xfrm>
          <a:prstGeom prst="rect">
            <a:avLst/>
          </a:prstGeom>
          <a:noFill/>
          <a:ln w="9525">
            <a:noFill/>
          </a:ln>
        </p:spPr>
        <p:txBody>
          <a:bodyPr lIns="91432" tIns="45716" rIns="91432" bIns="45716" anchor="ctr" anchorCtr="0"/>
          <a:p>
            <a:pPr algn="ctr" eaLnBrk="0" hangingPunct="0"/>
            <a:r>
              <a:rPr lang="zh-CN" altLang="en-US" dirty="0">
                <a:solidFill>
                  <a:srgbClr val="000000"/>
                </a:solidFill>
                <a:latin typeface="黑体" panose="02010609060101010101" pitchFamily="2" charset="-122"/>
                <a:ea typeface="黑体" panose="02010609060101010101" pitchFamily="2" charset="-122"/>
              </a:rPr>
              <a:t>解决问题</a:t>
            </a:r>
            <a:endParaRPr lang="zh-CN" altLang="en-US" dirty="0">
              <a:solidFill>
                <a:srgbClr val="000000"/>
              </a:solidFill>
              <a:latin typeface="黑体" panose="02010609060101010101" pitchFamily="2" charset="-122"/>
              <a:ea typeface="黑体" panose="02010609060101010101" pitchFamily="2" charset="-122"/>
            </a:endParaRPr>
          </a:p>
        </p:txBody>
      </p:sp>
      <p:sp>
        <p:nvSpPr>
          <p:cNvPr id="24590" name="AutoShape 16"/>
          <p:cNvSpPr/>
          <p:nvPr/>
        </p:nvSpPr>
        <p:spPr>
          <a:xfrm>
            <a:off x="4267200" y="2420938"/>
            <a:ext cx="3760788" cy="1341437"/>
          </a:xfrm>
          <a:prstGeom prst="roundRect">
            <a:avLst>
              <a:gd name="adj" fmla="val 8972"/>
            </a:avLst>
          </a:prstGeom>
          <a:noFill/>
          <a:ln w="28575" cap="flat" cmpd="sng">
            <a:solidFill>
              <a:schemeClr val="tx1"/>
            </a:solidFill>
            <a:prstDash val="solid"/>
            <a:headEnd type="none" w="med" len="med"/>
            <a:tailEnd type="none" w="med" len="med"/>
          </a:ln>
        </p:spPr>
        <p:txBody>
          <a:bodyPr wrap="none" lIns="91432" tIns="45716" rIns="91432" bIns="45716"/>
          <a:p>
            <a:pPr algn="ctr" eaLnBrk="0" hangingPunct="0"/>
            <a:r>
              <a:rPr lang="zh-CN" altLang="en-US" sz="2000" b="1" dirty="0">
                <a:latin typeface="黑体" panose="02010609060101010101" pitchFamily="2" charset="-122"/>
                <a:ea typeface="黑体" panose="02010609060101010101" pitchFamily="2" charset="-122"/>
              </a:rPr>
              <a:t>预测型问题</a:t>
            </a:r>
            <a:endParaRPr lang="zh-CN" altLang="en-US" sz="2000" b="1" dirty="0">
              <a:latin typeface="黑体" panose="02010609060101010101" pitchFamily="2" charset="-122"/>
              <a:ea typeface="黑体" panose="02010609060101010101" pitchFamily="2" charset="-122"/>
            </a:endParaRPr>
          </a:p>
        </p:txBody>
      </p:sp>
      <p:sp>
        <p:nvSpPr>
          <p:cNvPr id="24591" name="Rectangle 17"/>
          <p:cNvSpPr/>
          <p:nvPr/>
        </p:nvSpPr>
        <p:spPr>
          <a:xfrm>
            <a:off x="4267200" y="3040063"/>
            <a:ext cx="3522663" cy="533400"/>
          </a:xfrm>
          <a:prstGeom prst="rect">
            <a:avLst/>
          </a:prstGeom>
          <a:noFill/>
          <a:ln w="9525">
            <a:noFill/>
          </a:ln>
        </p:spPr>
        <p:txBody>
          <a:bodyPr lIns="91432" tIns="45716" rIns="91432" bIns="45716" anchor="ctr" anchorCtr="0"/>
          <a:p>
            <a:pPr eaLnBrk="0" hangingPunct="0"/>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重新设定更高的</a:t>
            </a:r>
            <a:r>
              <a:rPr lang="zh-CN" altLang="en-US" dirty="0">
                <a:latin typeface="Times New Roman" panose="02020603050405020304" pitchFamily="18" charset="0"/>
                <a:ea typeface="黑体" panose="02010609060101010101" pitchFamily="2" charset="-122"/>
              </a:rPr>
              <a:t>“</a:t>
            </a:r>
            <a:r>
              <a:rPr lang="zh-CN" altLang="en-US" dirty="0">
                <a:latin typeface="黑体" panose="02010609060101010101" pitchFamily="2" charset="-122"/>
                <a:ea typeface="黑体" panose="02010609060101010101" pitchFamily="2" charset="-122"/>
              </a:rPr>
              <a:t>理想状态</a:t>
            </a:r>
            <a:r>
              <a:rPr lang="zh-CN" altLang="en-US" dirty="0">
                <a:latin typeface="Times New Roman" panose="02020603050405020304" pitchFamily="18" charset="0"/>
                <a:ea typeface="黑体" panose="02010609060101010101" pitchFamily="2" charset="-122"/>
              </a:rPr>
              <a:t>”</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基准值</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目标</a:t>
            </a:r>
            <a:r>
              <a:rPr lang="ja-JP" altLang="en-US"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，有意识地 </a:t>
            </a:r>
            <a:br>
              <a:rPr lang="zh-CN" altLang="en-US" dirty="0">
                <a:latin typeface="黑体" panose="02010609060101010101" pitchFamily="2" charset="-122"/>
                <a:ea typeface="黑体" panose="02010609060101010101" pitchFamily="2" charset="-122"/>
              </a:rPr>
            </a:br>
            <a:r>
              <a:rPr lang="zh-CN" altLang="en-US" dirty="0">
                <a:latin typeface="黑体" panose="02010609060101010101" pitchFamily="2" charset="-122"/>
                <a:ea typeface="黑体" panose="02010609060101010101" pitchFamily="2" charset="-122"/>
              </a:rPr>
              <a:t>    创造出来的差距</a:t>
            </a:r>
            <a:endParaRPr lang="ja-JP" altLang="en-US" dirty="0">
              <a:latin typeface="黑体" panose="02010609060101010101" pitchFamily="2" charset="-122"/>
              <a:ea typeface="黑体" panose="02010609060101010101" pitchFamily="2" charset="-122"/>
            </a:endParaRPr>
          </a:p>
        </p:txBody>
      </p:sp>
      <p:sp>
        <p:nvSpPr>
          <p:cNvPr id="24592" name="Rectangle 18"/>
          <p:cNvSpPr/>
          <p:nvPr/>
        </p:nvSpPr>
        <p:spPr>
          <a:xfrm>
            <a:off x="323850" y="550863"/>
            <a:ext cx="6661150" cy="623887"/>
          </a:xfrm>
          <a:prstGeom prst="rect">
            <a:avLst/>
          </a:prstGeom>
          <a:noFill/>
          <a:ln w="9525">
            <a:noFill/>
          </a:ln>
        </p:spPr>
        <p:txBody>
          <a:bodyPr lIns="91432" tIns="45716" rIns="91432" bIns="45716" anchor="b" anchorCtr="0">
            <a:spAutoFit/>
          </a:bodyPr>
          <a:p>
            <a:pPr algn="ctr"/>
            <a:r>
              <a:rPr lang="zh-CN" altLang="en-US" sz="3500" b="1" dirty="0">
                <a:solidFill>
                  <a:schemeClr val="tx2"/>
                </a:solidFill>
                <a:latin typeface="黑体" panose="02010609060101010101" pitchFamily="2" charset="-122"/>
                <a:ea typeface="黑体" panose="02010609060101010101" pitchFamily="2" charset="-122"/>
              </a:rPr>
              <a:t>问题的分类</a:t>
            </a:r>
            <a:endParaRPr lang="zh-CN" altLang="en-US" sz="3500" b="1" dirty="0">
              <a:solidFill>
                <a:schemeClr val="tx2"/>
              </a:solidFill>
              <a:latin typeface="黑体" panose="02010609060101010101" pitchFamily="2" charset="-122"/>
              <a:ea typeface="黑体" panose="02010609060101010101" pitchFamily="2" charset="-122"/>
            </a:endParaRPr>
          </a:p>
        </p:txBody>
      </p:sp>
      <p:sp>
        <p:nvSpPr>
          <p:cNvPr id="24593" name="直接连接符 24592"/>
          <p:cNvSpPr/>
          <p:nvPr/>
        </p:nvSpPr>
        <p:spPr>
          <a:xfrm flipV="1">
            <a:off x="1260475" y="4437063"/>
            <a:ext cx="1588" cy="1439862"/>
          </a:xfrm>
          <a:prstGeom prst="line">
            <a:avLst/>
          </a:prstGeom>
          <a:ln w="15875" cap="flat" cmpd="sng">
            <a:solidFill>
              <a:srgbClr val="FF0000"/>
            </a:solidFill>
            <a:prstDash val="solid"/>
            <a:headEnd type="none" w="med" len="med"/>
            <a:tailEnd type="triangle" w="med" len="med"/>
          </a:ln>
        </p:spPr>
      </p:sp>
      <p:sp>
        <p:nvSpPr>
          <p:cNvPr id="24594" name="直接连接符 24593"/>
          <p:cNvSpPr/>
          <p:nvPr/>
        </p:nvSpPr>
        <p:spPr>
          <a:xfrm flipV="1">
            <a:off x="3190875" y="2284413"/>
            <a:ext cx="0" cy="1439862"/>
          </a:xfrm>
          <a:prstGeom prst="line">
            <a:avLst/>
          </a:prstGeom>
          <a:ln w="15875" cap="flat" cmpd="sng">
            <a:solidFill>
              <a:srgbClr val="FF0000"/>
            </a:solidFill>
            <a:prstDash val="solid"/>
            <a:headEnd type="none" w="med" len="med"/>
            <a:tailEnd type="triangle" w="med" len="med"/>
          </a:ln>
        </p:spPr>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p:nvPr/>
        </p:nvSpPr>
        <p:spPr>
          <a:xfrm>
            <a:off x="1187450" y="2276475"/>
            <a:ext cx="6024563" cy="355600"/>
          </a:xfrm>
          <a:prstGeom prst="rect">
            <a:avLst/>
          </a:prstGeom>
          <a:noFill/>
          <a:ln w="9525">
            <a:noFill/>
          </a:ln>
        </p:spPr>
        <p:txBody>
          <a:bodyPr wrap="none" lIns="89992" tIns="46796" rIns="89992" bIns="46796" anchor="ctr" anchorCtr="0"/>
          <a:p>
            <a:pPr algn="ct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巩固成功的机制，保证</a:t>
            </a:r>
            <a:r>
              <a:rPr lang="zh-CN" altLang="en-US" sz="2000" b="1" dirty="0">
                <a:solidFill>
                  <a:srgbClr val="A50021"/>
                </a:solidFill>
                <a:latin typeface="黑体" panose="02010609060101010101" pitchFamily="2" charset="-122"/>
                <a:ea typeface="黑体" panose="02010609060101010101" pitchFamily="2" charset="-122"/>
              </a:rPr>
              <a:t>标准</a:t>
            </a:r>
            <a:r>
              <a:rPr lang="zh-CN" altLang="en-US" sz="2000" b="1" dirty="0">
                <a:latin typeface="黑体" panose="02010609060101010101" pitchFamily="2" charset="-122"/>
                <a:ea typeface="黑体" panose="02010609060101010101" pitchFamily="2" charset="-122"/>
              </a:rPr>
              <a:t>的水平持续提高</a:t>
            </a:r>
            <a:r>
              <a:rPr lang="ja-JP" altLang="en-US" sz="2000" b="1" dirty="0">
                <a:latin typeface="黑体" panose="02010609060101010101" pitchFamily="2" charset="-122"/>
                <a:ea typeface="黑体" panose="02010609060101010101" pitchFamily="2" charset="-122"/>
              </a:rPr>
              <a:t>～</a:t>
            </a:r>
            <a:endParaRPr lang="ja-JP" altLang="en-US" sz="2000" b="1" dirty="0">
              <a:latin typeface="黑体" panose="02010609060101010101" pitchFamily="2" charset="-122"/>
              <a:ea typeface="黑体" panose="02010609060101010101" pitchFamily="2" charset="-122"/>
            </a:endParaRPr>
          </a:p>
        </p:txBody>
      </p:sp>
      <p:sp>
        <p:nvSpPr>
          <p:cNvPr id="126979" name="Freeform 3"/>
          <p:cNvSpPr/>
          <p:nvPr/>
        </p:nvSpPr>
        <p:spPr>
          <a:xfrm>
            <a:off x="5219700" y="2781300"/>
            <a:ext cx="3455988" cy="693738"/>
          </a:xfrm>
          <a:custGeom>
            <a:avLst/>
            <a:gdLst>
              <a:gd name="txL" fmla="*/ 0 w 360"/>
              <a:gd name="txT" fmla="*/ 0 h 104"/>
              <a:gd name="txR" fmla="*/ 360 w 360"/>
              <a:gd name="txB" fmla="*/ 104 h 104"/>
            </a:gdLst>
            <a:ahLst/>
            <a:cxnLst>
              <a:cxn ang="0">
                <a:pos x="163199" y="0"/>
              </a:cxn>
              <a:cxn ang="0">
                <a:pos x="0" y="113399"/>
              </a:cxn>
              <a:cxn ang="0">
                <a:pos x="0" y="573668"/>
              </a:cxn>
              <a:cxn ang="0">
                <a:pos x="163199" y="693738"/>
              </a:cxn>
              <a:cxn ang="0">
                <a:pos x="3292789" y="693738"/>
              </a:cxn>
              <a:cxn ang="0">
                <a:pos x="3455988" y="573668"/>
              </a:cxn>
              <a:cxn ang="0">
                <a:pos x="3455988" y="113399"/>
              </a:cxn>
              <a:cxn ang="0">
                <a:pos x="3292789" y="0"/>
              </a:cxn>
              <a:cxn ang="0">
                <a:pos x="163199" y="0"/>
              </a:cxn>
            </a:cxnLst>
            <a:rect l="txL" t="txT" r="txR" b="txB"/>
            <a:pathLst>
              <a:path w="360" h="104">
                <a:moveTo>
                  <a:pt x="17" y="0"/>
                </a:moveTo>
                <a:cubicBezTo>
                  <a:pt x="8" y="0"/>
                  <a:pt x="0" y="8"/>
                  <a:pt x="0" y="17"/>
                </a:cubicBezTo>
                <a:lnTo>
                  <a:pt x="0" y="86"/>
                </a:lnTo>
                <a:cubicBezTo>
                  <a:pt x="0" y="96"/>
                  <a:pt x="8" y="104"/>
                  <a:pt x="17" y="104"/>
                </a:cubicBezTo>
                <a:lnTo>
                  <a:pt x="343" y="104"/>
                </a:lnTo>
                <a:cubicBezTo>
                  <a:pt x="352" y="104"/>
                  <a:pt x="360" y="96"/>
                  <a:pt x="360" y="86"/>
                </a:cubicBezTo>
                <a:lnTo>
                  <a:pt x="360" y="17"/>
                </a:lnTo>
                <a:cubicBezTo>
                  <a:pt x="360" y="8"/>
                  <a:pt x="352" y="0"/>
                  <a:pt x="343" y="0"/>
                </a:cubicBezTo>
                <a:lnTo>
                  <a:pt x="17" y="0"/>
                </a:lnTo>
                <a:close/>
              </a:path>
            </a:pathLst>
          </a:custGeom>
          <a:noFill/>
          <a:ln w="1905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26980" name="Rectangle 4"/>
          <p:cNvSpPr/>
          <p:nvPr/>
        </p:nvSpPr>
        <p:spPr>
          <a:xfrm>
            <a:off x="5803900" y="2565400"/>
            <a:ext cx="2112963" cy="274638"/>
          </a:xfrm>
          <a:prstGeom prst="rect">
            <a:avLst/>
          </a:prstGeom>
          <a:noFill/>
          <a:ln w="9525">
            <a:noFill/>
          </a:ln>
        </p:spPr>
        <p:txBody>
          <a:bodyPr lIns="0" tIns="0" rIns="0" bIns="0">
            <a:spAutoFit/>
          </a:bodyPr>
          <a:p>
            <a:pPr algn="ctr"/>
            <a:r>
              <a:rPr lang="zh-CN" altLang="en-US" b="1" dirty="0">
                <a:solidFill>
                  <a:srgbClr val="CC3300"/>
                </a:solidFill>
                <a:latin typeface="黑体" panose="02010609060101010101" pitchFamily="2" charset="-122"/>
                <a:ea typeface="黑体" panose="02010609060101010101" pitchFamily="2" charset="-122"/>
              </a:rPr>
              <a:t>新的理想状态</a:t>
            </a:r>
            <a:endParaRPr lang="zh-CN" altLang="en-US" dirty="0">
              <a:solidFill>
                <a:srgbClr val="CC3300"/>
              </a:solidFill>
              <a:latin typeface="黑体" panose="02010609060101010101" pitchFamily="2" charset="-122"/>
              <a:ea typeface="黑体" panose="02010609060101010101" pitchFamily="2" charset="-122"/>
            </a:endParaRPr>
          </a:p>
        </p:txBody>
      </p:sp>
      <p:grpSp>
        <p:nvGrpSpPr>
          <p:cNvPr id="126981" name="组合 126980"/>
          <p:cNvGrpSpPr/>
          <p:nvPr/>
        </p:nvGrpSpPr>
        <p:grpSpPr>
          <a:xfrm>
            <a:off x="5942013" y="3314700"/>
            <a:ext cx="319087" cy="514350"/>
            <a:chOff x="0" y="0"/>
            <a:chExt cx="123" cy="231"/>
          </a:xfrm>
        </p:grpSpPr>
        <p:sp>
          <p:nvSpPr>
            <p:cNvPr id="126982" name="Freeform 6"/>
            <p:cNvSpPr/>
            <p:nvPr/>
          </p:nvSpPr>
          <p:spPr>
            <a:xfrm>
              <a:off x="0" y="102"/>
              <a:ext cx="66" cy="129"/>
            </a:xfrm>
            <a:custGeom>
              <a:avLst/>
              <a:gdLst>
                <a:gd name="txL" fmla="*/ 0 w 22"/>
                <a:gd name="txT" fmla="*/ 0 h 43"/>
                <a:gd name="txR" fmla="*/ 22 w 22"/>
                <a:gd name="txB" fmla="*/ 43 h 43"/>
              </a:gdLst>
              <a:ahLst/>
              <a:cxnLst>
                <a:cxn ang="0">
                  <a:pos x="0" y="129"/>
                </a:cxn>
                <a:cxn ang="0">
                  <a:pos x="66" y="0"/>
                </a:cxn>
              </a:cxnLst>
              <a:rect l="txL" t="txT" r="txR" b="txB"/>
              <a:pathLst>
                <a:path w="22" h="43">
                  <a:moveTo>
                    <a:pt x="0" y="43"/>
                  </a:moveTo>
                  <a:cubicBezTo>
                    <a:pt x="8" y="43"/>
                    <a:pt x="17" y="24"/>
                    <a:pt x="22" y="0"/>
                  </a:cubicBezTo>
                </a:path>
              </a:pathLst>
            </a:custGeom>
            <a:noFill/>
            <a:ln w="52388"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26983" name="Freeform 7"/>
            <p:cNvSpPr/>
            <p:nvPr/>
          </p:nvSpPr>
          <p:spPr>
            <a:xfrm>
              <a:off x="18" y="0"/>
              <a:ext cx="105" cy="108"/>
            </a:xfrm>
            <a:custGeom>
              <a:avLst/>
              <a:gdLst>
                <a:gd name="txL" fmla="*/ 0 w 105"/>
                <a:gd name="txT" fmla="*/ 0 h 108"/>
                <a:gd name="txR" fmla="*/ 105 w 105"/>
                <a:gd name="txB" fmla="*/ 108 h 108"/>
              </a:gdLst>
              <a:ahLst/>
              <a:cxnLst>
                <a:cxn ang="0">
                  <a:pos x="105" y="108"/>
                </a:cxn>
                <a:cxn ang="0">
                  <a:pos x="60" y="0"/>
                </a:cxn>
                <a:cxn ang="0">
                  <a:pos x="0" y="99"/>
                </a:cxn>
                <a:cxn ang="0">
                  <a:pos x="105" y="108"/>
                </a:cxn>
              </a:cxnLst>
              <a:rect l="txL" t="txT" r="txR" b="txB"/>
              <a:pathLst>
                <a:path w="105" h="108">
                  <a:moveTo>
                    <a:pt x="105" y="108"/>
                  </a:moveTo>
                  <a:lnTo>
                    <a:pt x="60" y="0"/>
                  </a:lnTo>
                  <a:lnTo>
                    <a:pt x="0" y="99"/>
                  </a:lnTo>
                  <a:lnTo>
                    <a:pt x="105" y="108"/>
                  </a:lnTo>
                  <a:close/>
                </a:path>
              </a:pathLst>
            </a:custGeom>
            <a:solidFill>
              <a:srgbClr val="FF6600"/>
            </a:solidFill>
            <a:ln w="9525">
              <a:noFill/>
            </a:ln>
          </p:spPr>
          <p:txBody>
            <a:bodyPr/>
            <a:p>
              <a:endParaRPr lang="zh-CN" altLang="en-US" dirty="0">
                <a:latin typeface="Arial" panose="020B0604020202020204" pitchFamily="34" charset="0"/>
                <a:ea typeface="宋体" panose="02010600030101010101" pitchFamily="2" charset="-122"/>
              </a:endParaRPr>
            </a:p>
          </p:txBody>
        </p:sp>
      </p:grpSp>
      <p:grpSp>
        <p:nvGrpSpPr>
          <p:cNvPr id="126984" name="组合 126983"/>
          <p:cNvGrpSpPr/>
          <p:nvPr/>
        </p:nvGrpSpPr>
        <p:grpSpPr>
          <a:xfrm>
            <a:off x="5195888" y="3995738"/>
            <a:ext cx="434975" cy="473075"/>
            <a:chOff x="0" y="0"/>
            <a:chExt cx="168" cy="213"/>
          </a:xfrm>
        </p:grpSpPr>
        <p:sp>
          <p:nvSpPr>
            <p:cNvPr id="126985" name="Freeform 9"/>
            <p:cNvSpPr/>
            <p:nvPr/>
          </p:nvSpPr>
          <p:spPr>
            <a:xfrm>
              <a:off x="0" y="99"/>
              <a:ext cx="111" cy="114"/>
            </a:xfrm>
            <a:custGeom>
              <a:avLst/>
              <a:gdLst>
                <a:gd name="txL" fmla="*/ 0 w 37"/>
                <a:gd name="txT" fmla="*/ 0 h 38"/>
                <a:gd name="txR" fmla="*/ 37 w 37"/>
                <a:gd name="txB" fmla="*/ 38 h 38"/>
              </a:gdLst>
              <a:ahLst/>
              <a:cxnLst>
                <a:cxn ang="0">
                  <a:pos x="0" y="114"/>
                </a:cxn>
                <a:cxn ang="0">
                  <a:pos x="111" y="0"/>
                </a:cxn>
              </a:cxnLst>
              <a:rect l="txL" t="txT" r="txR" b="txB"/>
              <a:pathLst>
                <a:path w="37" h="38">
                  <a:moveTo>
                    <a:pt x="0" y="38"/>
                  </a:moveTo>
                  <a:cubicBezTo>
                    <a:pt x="14" y="38"/>
                    <a:pt x="29" y="22"/>
                    <a:pt x="37" y="0"/>
                  </a:cubicBezTo>
                </a:path>
              </a:pathLst>
            </a:custGeom>
            <a:noFill/>
            <a:ln w="52388"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26986" name="Freeform 10"/>
            <p:cNvSpPr/>
            <p:nvPr/>
          </p:nvSpPr>
          <p:spPr>
            <a:xfrm>
              <a:off x="63" y="0"/>
              <a:ext cx="105" cy="114"/>
            </a:xfrm>
            <a:custGeom>
              <a:avLst/>
              <a:gdLst>
                <a:gd name="txL" fmla="*/ 0 w 105"/>
                <a:gd name="txT" fmla="*/ 0 h 114"/>
                <a:gd name="txR" fmla="*/ 105 w 105"/>
                <a:gd name="txB" fmla="*/ 114 h 114"/>
              </a:gdLst>
              <a:ahLst/>
              <a:cxnLst>
                <a:cxn ang="0">
                  <a:pos x="105" y="114"/>
                </a:cxn>
                <a:cxn ang="0">
                  <a:pos x="69" y="0"/>
                </a:cxn>
                <a:cxn ang="0">
                  <a:pos x="0" y="96"/>
                </a:cxn>
                <a:cxn ang="0">
                  <a:pos x="105" y="114"/>
                </a:cxn>
              </a:cxnLst>
              <a:rect l="txL" t="txT" r="txR" b="txB"/>
              <a:pathLst>
                <a:path w="105" h="114">
                  <a:moveTo>
                    <a:pt x="105" y="114"/>
                  </a:moveTo>
                  <a:lnTo>
                    <a:pt x="69" y="0"/>
                  </a:lnTo>
                  <a:lnTo>
                    <a:pt x="0" y="96"/>
                  </a:lnTo>
                  <a:lnTo>
                    <a:pt x="105" y="114"/>
                  </a:lnTo>
                  <a:close/>
                </a:path>
              </a:pathLst>
            </a:custGeom>
            <a:solidFill>
              <a:srgbClr val="FF6600"/>
            </a:solidFill>
            <a:ln w="9525">
              <a:noFill/>
            </a:ln>
          </p:spPr>
          <p:txBody>
            <a:bodyPr/>
            <a:p>
              <a:endParaRPr lang="zh-CN" altLang="en-US" dirty="0">
                <a:latin typeface="Arial" panose="020B0604020202020204" pitchFamily="34" charset="0"/>
                <a:ea typeface="宋体" panose="02010600030101010101" pitchFamily="2" charset="-122"/>
              </a:endParaRPr>
            </a:p>
          </p:txBody>
        </p:sp>
      </p:grpSp>
      <p:grpSp>
        <p:nvGrpSpPr>
          <p:cNvPr id="126987" name="组合 126986"/>
          <p:cNvGrpSpPr/>
          <p:nvPr/>
        </p:nvGrpSpPr>
        <p:grpSpPr>
          <a:xfrm>
            <a:off x="4427538" y="4635500"/>
            <a:ext cx="441325" cy="449263"/>
            <a:chOff x="0" y="0"/>
            <a:chExt cx="186" cy="213"/>
          </a:xfrm>
        </p:grpSpPr>
        <p:sp>
          <p:nvSpPr>
            <p:cNvPr id="126988" name="Freeform 12"/>
            <p:cNvSpPr/>
            <p:nvPr/>
          </p:nvSpPr>
          <p:spPr>
            <a:xfrm>
              <a:off x="0" y="99"/>
              <a:ext cx="132" cy="114"/>
            </a:xfrm>
            <a:custGeom>
              <a:avLst/>
              <a:gdLst>
                <a:gd name="txL" fmla="*/ 0 w 44"/>
                <a:gd name="txT" fmla="*/ 0 h 38"/>
                <a:gd name="txR" fmla="*/ 44 w 44"/>
                <a:gd name="txB" fmla="*/ 38 h 38"/>
              </a:gdLst>
              <a:ahLst/>
              <a:cxnLst>
                <a:cxn ang="0">
                  <a:pos x="0" y="114"/>
                </a:cxn>
                <a:cxn ang="0">
                  <a:pos x="132" y="0"/>
                </a:cxn>
              </a:cxnLst>
              <a:rect l="txL" t="txT" r="txR" b="txB"/>
              <a:pathLst>
                <a:path w="44" h="38">
                  <a:moveTo>
                    <a:pt x="0" y="38"/>
                  </a:moveTo>
                  <a:cubicBezTo>
                    <a:pt x="17" y="38"/>
                    <a:pt x="34" y="22"/>
                    <a:pt x="44" y="0"/>
                  </a:cubicBezTo>
                </a:path>
              </a:pathLst>
            </a:custGeom>
            <a:noFill/>
            <a:ln w="52388"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26989" name="Freeform 13"/>
            <p:cNvSpPr/>
            <p:nvPr/>
          </p:nvSpPr>
          <p:spPr>
            <a:xfrm>
              <a:off x="87" y="0"/>
              <a:ext cx="99" cy="114"/>
            </a:xfrm>
            <a:custGeom>
              <a:avLst/>
              <a:gdLst>
                <a:gd name="txL" fmla="*/ 0 w 99"/>
                <a:gd name="txT" fmla="*/ 0 h 114"/>
                <a:gd name="txR" fmla="*/ 99 w 99"/>
                <a:gd name="txB" fmla="*/ 114 h 114"/>
              </a:gdLst>
              <a:ahLst/>
              <a:cxnLst>
                <a:cxn ang="0">
                  <a:pos x="99" y="114"/>
                </a:cxn>
                <a:cxn ang="0">
                  <a:pos x="69" y="0"/>
                </a:cxn>
                <a:cxn ang="0">
                  <a:pos x="0" y="93"/>
                </a:cxn>
                <a:cxn ang="0">
                  <a:pos x="99" y="114"/>
                </a:cxn>
              </a:cxnLst>
              <a:rect l="txL" t="txT" r="txR" b="txB"/>
              <a:pathLst>
                <a:path w="99" h="114">
                  <a:moveTo>
                    <a:pt x="99" y="114"/>
                  </a:moveTo>
                  <a:lnTo>
                    <a:pt x="69" y="0"/>
                  </a:lnTo>
                  <a:lnTo>
                    <a:pt x="0" y="93"/>
                  </a:lnTo>
                  <a:lnTo>
                    <a:pt x="99" y="114"/>
                  </a:lnTo>
                  <a:close/>
                </a:path>
              </a:pathLst>
            </a:custGeom>
            <a:solidFill>
              <a:srgbClr val="FF6600"/>
            </a:solidFill>
            <a:ln w="9525">
              <a:noFill/>
            </a:ln>
          </p:spPr>
          <p:txBody>
            <a:bodyPr/>
            <a:p>
              <a:endParaRPr lang="zh-CN" altLang="en-US" dirty="0">
                <a:latin typeface="Arial" panose="020B0604020202020204" pitchFamily="34" charset="0"/>
                <a:ea typeface="宋体" panose="02010600030101010101" pitchFamily="2" charset="-122"/>
              </a:endParaRPr>
            </a:p>
          </p:txBody>
        </p:sp>
      </p:grpSp>
      <p:grpSp>
        <p:nvGrpSpPr>
          <p:cNvPr id="126990" name="组合 126989"/>
          <p:cNvGrpSpPr/>
          <p:nvPr/>
        </p:nvGrpSpPr>
        <p:grpSpPr>
          <a:xfrm>
            <a:off x="3078163" y="5003800"/>
            <a:ext cx="496887" cy="233363"/>
            <a:chOff x="0" y="0"/>
            <a:chExt cx="192" cy="105"/>
          </a:xfrm>
        </p:grpSpPr>
        <p:sp>
          <p:nvSpPr>
            <p:cNvPr id="126991" name="Freeform 15"/>
            <p:cNvSpPr/>
            <p:nvPr/>
          </p:nvSpPr>
          <p:spPr>
            <a:xfrm>
              <a:off x="0" y="51"/>
              <a:ext cx="93" cy="1"/>
            </a:xfrm>
            <a:custGeom>
              <a:avLst/>
              <a:gdLst>
                <a:gd name="txL" fmla="*/ 0 w 31"/>
                <a:gd name="txT" fmla="*/ 0 h 1"/>
                <a:gd name="txR" fmla="*/ 31 w 31"/>
                <a:gd name="txB" fmla="*/ 1 h 1"/>
              </a:gdLst>
              <a:ahLst/>
              <a:cxnLst>
                <a:cxn ang="0">
                  <a:pos x="0" y="0"/>
                </a:cxn>
                <a:cxn ang="0">
                  <a:pos x="87" y="0"/>
                </a:cxn>
                <a:cxn ang="0">
                  <a:pos x="93" y="0"/>
                </a:cxn>
              </a:cxnLst>
              <a:rect l="txL" t="txT" r="txR" b="txB"/>
              <a:pathLst>
                <a:path w="31" h="1">
                  <a:moveTo>
                    <a:pt x="0" y="0"/>
                  </a:moveTo>
                  <a:cubicBezTo>
                    <a:pt x="12" y="0"/>
                    <a:pt x="24" y="0"/>
                    <a:pt x="29" y="0"/>
                  </a:cubicBezTo>
                  <a:cubicBezTo>
                    <a:pt x="31" y="0"/>
                    <a:pt x="31" y="0"/>
                    <a:pt x="31" y="0"/>
                  </a:cubicBezTo>
                </a:path>
              </a:pathLst>
            </a:custGeom>
            <a:noFill/>
            <a:ln w="52388"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26992" name="Freeform 16"/>
            <p:cNvSpPr/>
            <p:nvPr/>
          </p:nvSpPr>
          <p:spPr>
            <a:xfrm>
              <a:off x="87" y="0"/>
              <a:ext cx="105" cy="105"/>
            </a:xfrm>
            <a:custGeom>
              <a:avLst/>
              <a:gdLst>
                <a:gd name="txL" fmla="*/ 0 w 105"/>
                <a:gd name="txT" fmla="*/ 0 h 105"/>
                <a:gd name="txR" fmla="*/ 105 w 105"/>
                <a:gd name="txB" fmla="*/ 105 h 105"/>
              </a:gdLst>
              <a:ahLst/>
              <a:cxnLst>
                <a:cxn ang="0">
                  <a:pos x="3" y="105"/>
                </a:cxn>
                <a:cxn ang="0">
                  <a:pos x="105" y="51"/>
                </a:cxn>
                <a:cxn ang="0">
                  <a:pos x="0" y="0"/>
                </a:cxn>
                <a:cxn ang="0">
                  <a:pos x="3" y="105"/>
                </a:cxn>
              </a:cxnLst>
              <a:rect l="txL" t="txT" r="txR" b="txB"/>
              <a:pathLst>
                <a:path w="105" h="105">
                  <a:moveTo>
                    <a:pt x="3" y="105"/>
                  </a:moveTo>
                  <a:lnTo>
                    <a:pt x="105" y="51"/>
                  </a:lnTo>
                  <a:lnTo>
                    <a:pt x="0" y="0"/>
                  </a:lnTo>
                  <a:lnTo>
                    <a:pt x="3" y="105"/>
                  </a:lnTo>
                  <a:close/>
                </a:path>
              </a:pathLst>
            </a:custGeom>
            <a:solidFill>
              <a:srgbClr val="FF6600"/>
            </a:solidFill>
            <a:ln w="9525">
              <a:noFill/>
            </a:ln>
          </p:spPr>
          <p:txBody>
            <a:bodyPr/>
            <a:p>
              <a:endParaRPr lang="zh-CN" altLang="en-US" dirty="0">
                <a:latin typeface="Arial" panose="020B0604020202020204" pitchFamily="34" charset="0"/>
                <a:ea typeface="宋体" panose="02010600030101010101" pitchFamily="2" charset="-122"/>
              </a:endParaRPr>
            </a:p>
          </p:txBody>
        </p:sp>
      </p:grpSp>
      <p:grpSp>
        <p:nvGrpSpPr>
          <p:cNvPr id="126993" name="组合 126992"/>
          <p:cNvGrpSpPr/>
          <p:nvPr/>
        </p:nvGrpSpPr>
        <p:grpSpPr>
          <a:xfrm>
            <a:off x="2411413" y="5329238"/>
            <a:ext cx="238125" cy="547687"/>
            <a:chOff x="0" y="0"/>
            <a:chExt cx="75" cy="216"/>
          </a:xfrm>
        </p:grpSpPr>
        <p:sp>
          <p:nvSpPr>
            <p:cNvPr id="126994" name="Rectangle 18"/>
            <p:cNvSpPr/>
            <p:nvPr/>
          </p:nvSpPr>
          <p:spPr>
            <a:xfrm>
              <a:off x="27" y="195"/>
              <a:ext cx="21" cy="21"/>
            </a:xfrm>
            <a:prstGeom prst="rect">
              <a:avLst/>
            </a:prstGeom>
            <a:solidFill>
              <a:schemeClr val="tx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6995" name="Rectangle 19"/>
            <p:cNvSpPr/>
            <p:nvPr/>
          </p:nvSpPr>
          <p:spPr>
            <a:xfrm>
              <a:off x="27" y="153"/>
              <a:ext cx="21" cy="21"/>
            </a:xfrm>
            <a:prstGeom prst="rect">
              <a:avLst/>
            </a:prstGeom>
            <a:solidFill>
              <a:schemeClr val="tx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6996" name="Rectangle 20"/>
            <p:cNvSpPr/>
            <p:nvPr/>
          </p:nvSpPr>
          <p:spPr>
            <a:xfrm>
              <a:off x="27" y="111"/>
              <a:ext cx="21" cy="21"/>
            </a:xfrm>
            <a:prstGeom prst="rect">
              <a:avLst/>
            </a:prstGeom>
            <a:solidFill>
              <a:schemeClr val="tx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6997" name="Rectangle 21"/>
            <p:cNvSpPr/>
            <p:nvPr/>
          </p:nvSpPr>
          <p:spPr>
            <a:xfrm>
              <a:off x="27" y="69"/>
              <a:ext cx="21" cy="21"/>
            </a:xfrm>
            <a:prstGeom prst="rect">
              <a:avLst/>
            </a:prstGeom>
            <a:solidFill>
              <a:schemeClr val="tx2"/>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6998" name="Freeform 22"/>
            <p:cNvSpPr/>
            <p:nvPr/>
          </p:nvSpPr>
          <p:spPr>
            <a:xfrm>
              <a:off x="0" y="0"/>
              <a:ext cx="75" cy="75"/>
            </a:xfrm>
            <a:custGeom>
              <a:avLst/>
              <a:gdLst>
                <a:gd name="txL" fmla="*/ 0 w 75"/>
                <a:gd name="txT" fmla="*/ 0 h 75"/>
                <a:gd name="txR" fmla="*/ 75 w 75"/>
                <a:gd name="txB" fmla="*/ 75 h 75"/>
              </a:gdLst>
              <a:ahLst/>
              <a:cxnLst>
                <a:cxn ang="0">
                  <a:pos x="75" y="75"/>
                </a:cxn>
                <a:cxn ang="0">
                  <a:pos x="36" y="0"/>
                </a:cxn>
                <a:cxn ang="0">
                  <a:pos x="0" y="75"/>
                </a:cxn>
                <a:cxn ang="0">
                  <a:pos x="75" y="75"/>
                </a:cxn>
              </a:cxnLst>
              <a:rect l="txL" t="txT" r="txR" b="txB"/>
              <a:pathLst>
                <a:path w="75" h="75">
                  <a:moveTo>
                    <a:pt x="75" y="75"/>
                  </a:moveTo>
                  <a:lnTo>
                    <a:pt x="36" y="0"/>
                  </a:lnTo>
                  <a:lnTo>
                    <a:pt x="0" y="75"/>
                  </a:lnTo>
                  <a:lnTo>
                    <a:pt x="75" y="75"/>
                  </a:lnTo>
                  <a:close/>
                </a:path>
              </a:pathLst>
            </a:custGeom>
            <a:solidFill>
              <a:schemeClr val="tx2"/>
            </a:solidFill>
            <a:ln w="9525">
              <a:noFill/>
            </a:ln>
          </p:spPr>
          <p:txBody>
            <a:bodyPr/>
            <a:p>
              <a:endParaRPr lang="zh-CN" altLang="en-US" dirty="0">
                <a:latin typeface="Arial" panose="020B0604020202020204" pitchFamily="34" charset="0"/>
                <a:ea typeface="宋体" panose="02010600030101010101" pitchFamily="2" charset="-122"/>
              </a:endParaRPr>
            </a:p>
          </p:txBody>
        </p:sp>
      </p:grpSp>
      <p:sp>
        <p:nvSpPr>
          <p:cNvPr id="126999" name="Rectangle 23"/>
          <p:cNvSpPr/>
          <p:nvPr/>
        </p:nvSpPr>
        <p:spPr>
          <a:xfrm>
            <a:off x="5654675" y="3462338"/>
            <a:ext cx="474663" cy="274637"/>
          </a:xfrm>
          <a:prstGeom prst="rect">
            <a:avLst/>
          </a:prstGeom>
          <a:noFill/>
          <a:ln w="9525">
            <a:noFill/>
          </a:ln>
        </p:spPr>
        <p:txBody>
          <a:bodyPr wrap="none" lIns="0" tIns="0" rIns="0" bIns="0">
            <a:spAutoFit/>
          </a:bodyPr>
          <a:p>
            <a:r>
              <a:rPr lang="ja-JP" altLang="en-US" b="1" dirty="0">
                <a:solidFill>
                  <a:srgbClr val="000000"/>
                </a:solidFill>
                <a:latin typeface="黑体" panose="02010609060101010101" pitchFamily="2" charset="-122"/>
                <a:ea typeface="黑体" panose="02010609060101010101" pitchFamily="2" charset="-122"/>
              </a:rPr>
              <a:t>改善</a:t>
            </a:r>
            <a:endParaRPr lang="ja-JP" altLang="en-US" dirty="0">
              <a:latin typeface="黑体" panose="02010609060101010101" pitchFamily="2" charset="-122"/>
              <a:ea typeface="黑体" panose="02010609060101010101" pitchFamily="2" charset="-122"/>
            </a:endParaRPr>
          </a:p>
        </p:txBody>
      </p:sp>
      <p:sp>
        <p:nvSpPr>
          <p:cNvPr id="127000" name="Rectangle 24"/>
          <p:cNvSpPr/>
          <p:nvPr/>
        </p:nvSpPr>
        <p:spPr>
          <a:xfrm>
            <a:off x="4970463" y="4102100"/>
            <a:ext cx="473075" cy="274638"/>
          </a:xfrm>
          <a:prstGeom prst="rect">
            <a:avLst/>
          </a:prstGeom>
          <a:noFill/>
          <a:ln w="9525">
            <a:noFill/>
          </a:ln>
        </p:spPr>
        <p:txBody>
          <a:bodyPr wrap="none" lIns="0" tIns="0" rIns="0" bIns="0">
            <a:spAutoFit/>
          </a:bodyPr>
          <a:p>
            <a:r>
              <a:rPr lang="ja-JP" altLang="en-US" b="1" dirty="0">
                <a:solidFill>
                  <a:srgbClr val="000000"/>
                </a:solidFill>
                <a:latin typeface="黑体" panose="02010609060101010101" pitchFamily="2" charset="-122"/>
                <a:ea typeface="黑体" panose="02010609060101010101" pitchFamily="2" charset="-122"/>
              </a:rPr>
              <a:t>改善</a:t>
            </a:r>
            <a:endParaRPr lang="ja-JP" altLang="en-US" dirty="0">
              <a:latin typeface="黑体" panose="02010609060101010101" pitchFamily="2" charset="-122"/>
              <a:ea typeface="黑体" panose="02010609060101010101" pitchFamily="2" charset="-122"/>
            </a:endParaRPr>
          </a:p>
        </p:txBody>
      </p:sp>
      <p:sp>
        <p:nvSpPr>
          <p:cNvPr id="127001" name="Rectangle 25"/>
          <p:cNvSpPr/>
          <p:nvPr/>
        </p:nvSpPr>
        <p:spPr>
          <a:xfrm>
            <a:off x="4787900" y="4954588"/>
            <a:ext cx="474663" cy="274637"/>
          </a:xfrm>
          <a:prstGeom prst="rect">
            <a:avLst/>
          </a:prstGeom>
          <a:noFill/>
          <a:ln w="9525">
            <a:noFill/>
          </a:ln>
        </p:spPr>
        <p:txBody>
          <a:bodyPr wrap="none" lIns="0" tIns="0" rIns="0" bIns="0">
            <a:spAutoFit/>
          </a:bodyPr>
          <a:p>
            <a:r>
              <a:rPr lang="ja-JP" altLang="en-US" b="1" dirty="0">
                <a:solidFill>
                  <a:srgbClr val="000000"/>
                </a:solidFill>
                <a:latin typeface="黑体" panose="02010609060101010101" pitchFamily="2" charset="-122"/>
                <a:ea typeface="黑体" panose="02010609060101010101" pitchFamily="2" charset="-122"/>
              </a:rPr>
              <a:t>改善</a:t>
            </a:r>
            <a:endParaRPr lang="ja-JP" altLang="en-US" dirty="0">
              <a:latin typeface="黑体" panose="02010609060101010101" pitchFamily="2" charset="-122"/>
              <a:ea typeface="黑体" panose="02010609060101010101" pitchFamily="2" charset="-122"/>
            </a:endParaRPr>
          </a:p>
        </p:txBody>
      </p:sp>
      <p:sp>
        <p:nvSpPr>
          <p:cNvPr id="127002" name="Oval 26"/>
          <p:cNvSpPr/>
          <p:nvPr/>
        </p:nvSpPr>
        <p:spPr>
          <a:xfrm>
            <a:off x="7046913" y="3729038"/>
            <a:ext cx="263525" cy="212725"/>
          </a:xfrm>
          <a:prstGeom prst="ellipse">
            <a:avLst/>
          </a:prstGeom>
          <a:solidFill>
            <a:srgbClr val="FF6600"/>
          </a:solidFill>
          <a:ln w="9525">
            <a:noFill/>
          </a:ln>
        </p:spPr>
        <p:txBody>
          <a:bodyPr/>
          <a:p>
            <a:endParaRPr lang="ja-JP" altLang="en-US" dirty="0">
              <a:latin typeface="Arial" panose="020B0604020202020204" pitchFamily="34" charset="0"/>
              <a:ea typeface="宋体" panose="02010600030101010101" pitchFamily="2" charset="-122"/>
            </a:endParaRPr>
          </a:p>
        </p:txBody>
      </p:sp>
      <p:grpSp>
        <p:nvGrpSpPr>
          <p:cNvPr id="127003" name="组合 127002"/>
          <p:cNvGrpSpPr/>
          <p:nvPr/>
        </p:nvGrpSpPr>
        <p:grpSpPr>
          <a:xfrm>
            <a:off x="7310438" y="3314700"/>
            <a:ext cx="319087" cy="520700"/>
            <a:chOff x="0" y="0"/>
            <a:chExt cx="123" cy="234"/>
          </a:xfrm>
        </p:grpSpPr>
        <p:sp>
          <p:nvSpPr>
            <p:cNvPr id="127004" name="Freeform 28"/>
            <p:cNvSpPr/>
            <p:nvPr/>
          </p:nvSpPr>
          <p:spPr>
            <a:xfrm>
              <a:off x="0" y="93"/>
              <a:ext cx="69" cy="141"/>
            </a:xfrm>
            <a:custGeom>
              <a:avLst/>
              <a:gdLst>
                <a:gd name="txL" fmla="*/ 0 w 23"/>
                <a:gd name="txT" fmla="*/ 0 h 47"/>
                <a:gd name="txR" fmla="*/ 23 w 23"/>
                <a:gd name="txB" fmla="*/ 47 h 47"/>
              </a:gdLst>
              <a:ahLst/>
              <a:cxnLst>
                <a:cxn ang="0">
                  <a:pos x="0" y="141"/>
                </a:cxn>
                <a:cxn ang="0">
                  <a:pos x="69" y="0"/>
                </a:cxn>
              </a:cxnLst>
              <a:rect l="txL" t="txT" r="txR" b="txB"/>
              <a:pathLst>
                <a:path w="23" h="47">
                  <a:moveTo>
                    <a:pt x="0" y="47"/>
                  </a:moveTo>
                  <a:cubicBezTo>
                    <a:pt x="9" y="47"/>
                    <a:pt x="18" y="26"/>
                    <a:pt x="23" y="0"/>
                  </a:cubicBezTo>
                </a:path>
              </a:pathLst>
            </a:custGeom>
            <a:noFill/>
            <a:ln w="52388"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27005" name="Freeform 29"/>
            <p:cNvSpPr/>
            <p:nvPr/>
          </p:nvSpPr>
          <p:spPr>
            <a:xfrm>
              <a:off x="18" y="0"/>
              <a:ext cx="105" cy="108"/>
            </a:xfrm>
            <a:custGeom>
              <a:avLst/>
              <a:gdLst>
                <a:gd name="txL" fmla="*/ 0 w 105"/>
                <a:gd name="txT" fmla="*/ 0 h 108"/>
                <a:gd name="txR" fmla="*/ 105 w 105"/>
                <a:gd name="txB" fmla="*/ 108 h 108"/>
              </a:gdLst>
              <a:ahLst/>
              <a:cxnLst>
                <a:cxn ang="0">
                  <a:pos x="105" y="108"/>
                </a:cxn>
                <a:cxn ang="0">
                  <a:pos x="60" y="0"/>
                </a:cxn>
                <a:cxn ang="0">
                  <a:pos x="0" y="96"/>
                </a:cxn>
                <a:cxn ang="0">
                  <a:pos x="105" y="108"/>
                </a:cxn>
              </a:cxnLst>
              <a:rect l="txL" t="txT" r="txR" b="txB"/>
              <a:pathLst>
                <a:path w="105" h="108">
                  <a:moveTo>
                    <a:pt x="105" y="108"/>
                  </a:moveTo>
                  <a:lnTo>
                    <a:pt x="60" y="0"/>
                  </a:lnTo>
                  <a:lnTo>
                    <a:pt x="0" y="96"/>
                  </a:lnTo>
                  <a:lnTo>
                    <a:pt x="105" y="108"/>
                  </a:lnTo>
                  <a:close/>
                </a:path>
              </a:pathLst>
            </a:custGeom>
            <a:solidFill>
              <a:srgbClr val="FF6600"/>
            </a:solidFill>
            <a:ln w="9525">
              <a:noFill/>
            </a:ln>
          </p:spPr>
          <p:txBody>
            <a:bodyPr/>
            <a:p>
              <a:endParaRPr lang="zh-CN" altLang="en-US" dirty="0">
                <a:latin typeface="Arial" panose="020B0604020202020204" pitchFamily="34" charset="0"/>
                <a:ea typeface="宋体" panose="02010600030101010101" pitchFamily="2" charset="-122"/>
              </a:endParaRPr>
            </a:p>
          </p:txBody>
        </p:sp>
      </p:grpSp>
      <p:grpSp>
        <p:nvGrpSpPr>
          <p:cNvPr id="127006" name="组合 127005"/>
          <p:cNvGrpSpPr/>
          <p:nvPr/>
        </p:nvGrpSpPr>
        <p:grpSpPr>
          <a:xfrm>
            <a:off x="5942013" y="3795713"/>
            <a:ext cx="1104900" cy="79375"/>
            <a:chOff x="0" y="0"/>
            <a:chExt cx="426" cy="36"/>
          </a:xfrm>
        </p:grpSpPr>
        <p:sp>
          <p:nvSpPr>
            <p:cNvPr id="127007" name="Rectangle 31"/>
            <p:cNvSpPr/>
            <p:nvPr/>
          </p:nvSpPr>
          <p:spPr>
            <a:xfrm>
              <a:off x="0"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08" name="Rectangle 32"/>
            <p:cNvSpPr/>
            <p:nvPr/>
          </p:nvSpPr>
          <p:spPr>
            <a:xfrm>
              <a:off x="66"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09" name="Rectangle 33"/>
            <p:cNvSpPr/>
            <p:nvPr/>
          </p:nvSpPr>
          <p:spPr>
            <a:xfrm>
              <a:off x="132"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10" name="Rectangle 34"/>
            <p:cNvSpPr/>
            <p:nvPr/>
          </p:nvSpPr>
          <p:spPr>
            <a:xfrm>
              <a:off x="198"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11" name="Rectangle 35"/>
            <p:cNvSpPr/>
            <p:nvPr/>
          </p:nvSpPr>
          <p:spPr>
            <a:xfrm>
              <a:off x="264"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12" name="Rectangle 36"/>
            <p:cNvSpPr/>
            <p:nvPr/>
          </p:nvSpPr>
          <p:spPr>
            <a:xfrm>
              <a:off x="330"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13" name="Freeform 37"/>
            <p:cNvSpPr/>
            <p:nvPr/>
          </p:nvSpPr>
          <p:spPr>
            <a:xfrm>
              <a:off x="396" y="0"/>
              <a:ext cx="30" cy="36"/>
            </a:xfrm>
            <a:custGeom>
              <a:avLst/>
              <a:gdLst>
                <a:gd name="txL" fmla="*/ 0 w 30"/>
                <a:gd name="txT" fmla="*/ 0 h 36"/>
                <a:gd name="txR" fmla="*/ 30 w 30"/>
                <a:gd name="txB" fmla="*/ 36 h 36"/>
              </a:gdLst>
              <a:ahLst/>
              <a:cxnLst>
                <a:cxn ang="0">
                  <a:pos x="0" y="0"/>
                </a:cxn>
                <a:cxn ang="0">
                  <a:pos x="0" y="33"/>
                </a:cxn>
                <a:cxn ang="0">
                  <a:pos x="30" y="36"/>
                </a:cxn>
                <a:cxn ang="0">
                  <a:pos x="30" y="3"/>
                </a:cxn>
                <a:cxn ang="0">
                  <a:pos x="0" y="0"/>
                </a:cxn>
              </a:cxnLst>
              <a:rect l="txL" t="txT" r="txR" b="txB"/>
              <a:pathLst>
                <a:path w="30" h="36">
                  <a:moveTo>
                    <a:pt x="0" y="0"/>
                  </a:moveTo>
                  <a:lnTo>
                    <a:pt x="0" y="33"/>
                  </a:lnTo>
                  <a:lnTo>
                    <a:pt x="30" y="36"/>
                  </a:lnTo>
                  <a:lnTo>
                    <a:pt x="30" y="3"/>
                  </a:lnTo>
                  <a:lnTo>
                    <a:pt x="0" y="0"/>
                  </a:lnTo>
                  <a:close/>
                </a:path>
              </a:pathLst>
            </a:custGeom>
            <a:solidFill>
              <a:srgbClr val="FF6699"/>
            </a:solidFill>
            <a:ln w="9525">
              <a:noFill/>
            </a:ln>
          </p:spPr>
          <p:txBody>
            <a:bodyPr/>
            <a:p>
              <a:endParaRPr lang="zh-CN" altLang="en-US" dirty="0">
                <a:latin typeface="Arial" panose="020B0604020202020204" pitchFamily="34" charset="0"/>
                <a:ea typeface="宋体" panose="02010600030101010101" pitchFamily="2" charset="-122"/>
              </a:endParaRPr>
            </a:p>
          </p:txBody>
        </p:sp>
      </p:grpSp>
      <p:sp>
        <p:nvSpPr>
          <p:cNvPr id="127014" name="Rectangle 38"/>
          <p:cNvSpPr/>
          <p:nvPr/>
        </p:nvSpPr>
        <p:spPr>
          <a:xfrm>
            <a:off x="6221413" y="3935413"/>
            <a:ext cx="949325" cy="274637"/>
          </a:xfrm>
          <a:prstGeom prst="rect">
            <a:avLst/>
          </a:prstGeom>
          <a:noFill/>
          <a:ln w="9525">
            <a:noFill/>
          </a:ln>
        </p:spPr>
        <p:txBody>
          <a:bodyPr wrap="none" lIns="0" tIns="0" rIns="0" bIns="0">
            <a:spAutoFit/>
          </a:bodyPr>
          <a:p>
            <a:r>
              <a:rPr lang="zh-CN" altLang="en-US" b="1" dirty="0">
                <a:solidFill>
                  <a:srgbClr val="000000"/>
                </a:solidFill>
                <a:latin typeface="黑体" panose="02010609060101010101" pitchFamily="2" charset="-122"/>
                <a:ea typeface="黑体" panose="02010609060101010101" pitchFamily="2" charset="-122"/>
              </a:rPr>
              <a:t>横向展开</a:t>
            </a:r>
            <a:endParaRPr lang="zh-CN" altLang="en-US" dirty="0">
              <a:latin typeface="黑体" panose="02010609060101010101" pitchFamily="2" charset="-122"/>
              <a:ea typeface="黑体" panose="02010609060101010101" pitchFamily="2" charset="-122"/>
            </a:endParaRPr>
          </a:p>
        </p:txBody>
      </p:sp>
      <p:sp>
        <p:nvSpPr>
          <p:cNvPr id="127015" name="Oval 39"/>
          <p:cNvSpPr/>
          <p:nvPr/>
        </p:nvSpPr>
        <p:spPr>
          <a:xfrm>
            <a:off x="6424613" y="4368800"/>
            <a:ext cx="263525" cy="214313"/>
          </a:xfrm>
          <a:prstGeom prst="ellipse">
            <a:avLst/>
          </a:prstGeom>
          <a:solidFill>
            <a:srgbClr val="FF6600"/>
          </a:solidFill>
          <a:ln w="9525">
            <a:noFill/>
          </a:ln>
        </p:spPr>
        <p:txBody>
          <a:bodyPr/>
          <a:p>
            <a:endParaRPr lang="ja-JP" altLang="en-US" dirty="0">
              <a:latin typeface="Arial" panose="020B0604020202020204" pitchFamily="34" charset="0"/>
              <a:ea typeface="宋体" panose="02010600030101010101" pitchFamily="2" charset="-122"/>
            </a:endParaRPr>
          </a:p>
        </p:txBody>
      </p:sp>
      <p:grpSp>
        <p:nvGrpSpPr>
          <p:cNvPr id="127016" name="组合 127015"/>
          <p:cNvGrpSpPr/>
          <p:nvPr/>
        </p:nvGrpSpPr>
        <p:grpSpPr>
          <a:xfrm>
            <a:off x="5195888" y="4435475"/>
            <a:ext cx="1228725" cy="80963"/>
            <a:chOff x="0" y="0"/>
            <a:chExt cx="474" cy="36"/>
          </a:xfrm>
        </p:grpSpPr>
        <p:sp>
          <p:nvSpPr>
            <p:cNvPr id="127017" name="Rectangle 41"/>
            <p:cNvSpPr/>
            <p:nvPr/>
          </p:nvSpPr>
          <p:spPr>
            <a:xfrm>
              <a:off x="0"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18" name="Rectangle 42"/>
            <p:cNvSpPr/>
            <p:nvPr/>
          </p:nvSpPr>
          <p:spPr>
            <a:xfrm>
              <a:off x="66"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19" name="Rectangle 43"/>
            <p:cNvSpPr/>
            <p:nvPr/>
          </p:nvSpPr>
          <p:spPr>
            <a:xfrm>
              <a:off x="132"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20" name="Rectangle 44"/>
            <p:cNvSpPr/>
            <p:nvPr/>
          </p:nvSpPr>
          <p:spPr>
            <a:xfrm>
              <a:off x="198"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21" name="Rectangle 45"/>
            <p:cNvSpPr/>
            <p:nvPr/>
          </p:nvSpPr>
          <p:spPr>
            <a:xfrm>
              <a:off x="264"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22" name="Rectangle 46"/>
            <p:cNvSpPr/>
            <p:nvPr/>
          </p:nvSpPr>
          <p:spPr>
            <a:xfrm>
              <a:off x="330"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23" name="Rectangle 47"/>
            <p:cNvSpPr/>
            <p:nvPr/>
          </p:nvSpPr>
          <p:spPr>
            <a:xfrm>
              <a:off x="396" y="0"/>
              <a:ext cx="33" cy="33"/>
            </a:xfrm>
            <a:prstGeom prst="rect">
              <a:avLst/>
            </a:prstGeom>
            <a:solidFill>
              <a:srgbClr val="FF6699"/>
            </a:solidFill>
            <a:ln w="9525">
              <a:noFill/>
            </a:ln>
          </p:spPr>
          <p:txBody>
            <a:bodyPr/>
            <a:p>
              <a:endParaRPr lang="ja-JP" altLang="en-US" dirty="0">
                <a:latin typeface="Arial" panose="020B0604020202020204" pitchFamily="34" charset="0"/>
                <a:ea typeface="宋体" panose="02010600030101010101" pitchFamily="2" charset="-122"/>
              </a:endParaRPr>
            </a:p>
          </p:txBody>
        </p:sp>
        <p:sp>
          <p:nvSpPr>
            <p:cNvPr id="127024" name="Freeform 48"/>
            <p:cNvSpPr/>
            <p:nvPr/>
          </p:nvSpPr>
          <p:spPr>
            <a:xfrm>
              <a:off x="462" y="0"/>
              <a:ext cx="12" cy="36"/>
            </a:xfrm>
            <a:custGeom>
              <a:avLst/>
              <a:gdLst>
                <a:gd name="txL" fmla="*/ 0 w 12"/>
                <a:gd name="txT" fmla="*/ 0 h 36"/>
                <a:gd name="txR" fmla="*/ 12 w 12"/>
                <a:gd name="txB" fmla="*/ 36 h 36"/>
              </a:gdLst>
              <a:ahLst/>
              <a:cxnLst>
                <a:cxn ang="0">
                  <a:pos x="0" y="0"/>
                </a:cxn>
                <a:cxn ang="0">
                  <a:pos x="0" y="33"/>
                </a:cxn>
                <a:cxn ang="0">
                  <a:pos x="12" y="36"/>
                </a:cxn>
                <a:cxn ang="0">
                  <a:pos x="12" y="3"/>
                </a:cxn>
                <a:cxn ang="0">
                  <a:pos x="0" y="0"/>
                </a:cxn>
              </a:cxnLst>
              <a:rect l="txL" t="txT" r="txR" b="txB"/>
              <a:pathLst>
                <a:path w="12" h="36">
                  <a:moveTo>
                    <a:pt x="0" y="0"/>
                  </a:moveTo>
                  <a:lnTo>
                    <a:pt x="0" y="33"/>
                  </a:lnTo>
                  <a:lnTo>
                    <a:pt x="12" y="36"/>
                  </a:lnTo>
                  <a:lnTo>
                    <a:pt x="12" y="3"/>
                  </a:lnTo>
                  <a:lnTo>
                    <a:pt x="0" y="0"/>
                  </a:lnTo>
                  <a:close/>
                </a:path>
              </a:pathLst>
            </a:custGeom>
            <a:solidFill>
              <a:srgbClr val="FF6699"/>
            </a:solidFill>
            <a:ln w="9525">
              <a:noFill/>
            </a:ln>
          </p:spPr>
          <p:txBody>
            <a:bodyPr/>
            <a:p>
              <a:endParaRPr lang="zh-CN" altLang="en-US" dirty="0">
                <a:latin typeface="Arial" panose="020B0604020202020204" pitchFamily="34" charset="0"/>
                <a:ea typeface="宋体" panose="02010600030101010101" pitchFamily="2" charset="-122"/>
              </a:endParaRPr>
            </a:p>
          </p:txBody>
        </p:sp>
      </p:grpSp>
      <p:sp>
        <p:nvSpPr>
          <p:cNvPr id="127025" name="Rectangle 49"/>
          <p:cNvSpPr/>
          <p:nvPr/>
        </p:nvSpPr>
        <p:spPr>
          <a:xfrm>
            <a:off x="5537200" y="4576763"/>
            <a:ext cx="949325" cy="274637"/>
          </a:xfrm>
          <a:prstGeom prst="rect">
            <a:avLst/>
          </a:prstGeom>
          <a:noFill/>
          <a:ln w="9525">
            <a:noFill/>
          </a:ln>
        </p:spPr>
        <p:txBody>
          <a:bodyPr wrap="none" lIns="0" tIns="0" rIns="0" bIns="0">
            <a:spAutoFit/>
          </a:bodyPr>
          <a:p>
            <a:r>
              <a:rPr lang="zh-CN" altLang="en-US" b="1" dirty="0">
                <a:solidFill>
                  <a:srgbClr val="000000"/>
                </a:solidFill>
                <a:latin typeface="黑体" panose="02010609060101010101" pitchFamily="2" charset="-122"/>
                <a:ea typeface="黑体" panose="02010609060101010101" pitchFamily="2" charset="-122"/>
              </a:rPr>
              <a:t>横向展开</a:t>
            </a:r>
            <a:endParaRPr lang="zh-CN" altLang="en-US" dirty="0">
              <a:latin typeface="黑体" panose="02010609060101010101" pitchFamily="2" charset="-122"/>
              <a:ea typeface="黑体" panose="02010609060101010101" pitchFamily="2" charset="-122"/>
            </a:endParaRPr>
          </a:p>
        </p:txBody>
      </p:sp>
      <p:grpSp>
        <p:nvGrpSpPr>
          <p:cNvPr id="127026" name="组合 127025"/>
          <p:cNvGrpSpPr/>
          <p:nvPr/>
        </p:nvGrpSpPr>
        <p:grpSpPr>
          <a:xfrm>
            <a:off x="6688138" y="3916363"/>
            <a:ext cx="490537" cy="560387"/>
            <a:chOff x="0" y="0"/>
            <a:chExt cx="189" cy="252"/>
          </a:xfrm>
        </p:grpSpPr>
        <p:sp>
          <p:nvSpPr>
            <p:cNvPr id="127027" name="Freeform 51"/>
            <p:cNvSpPr/>
            <p:nvPr/>
          </p:nvSpPr>
          <p:spPr>
            <a:xfrm>
              <a:off x="0" y="96"/>
              <a:ext cx="138" cy="156"/>
            </a:xfrm>
            <a:custGeom>
              <a:avLst/>
              <a:gdLst>
                <a:gd name="txL" fmla="*/ 0 w 46"/>
                <a:gd name="txT" fmla="*/ 0 h 52"/>
                <a:gd name="txR" fmla="*/ 46 w 46"/>
                <a:gd name="txB" fmla="*/ 52 h 52"/>
              </a:gdLst>
              <a:ahLst/>
              <a:cxnLst>
                <a:cxn ang="0">
                  <a:pos x="0" y="156"/>
                </a:cxn>
                <a:cxn ang="0">
                  <a:pos x="138" y="0"/>
                </a:cxn>
              </a:cxnLst>
              <a:rect l="txL" t="txT" r="txR" b="txB"/>
              <a:pathLst>
                <a:path w="46" h="52">
                  <a:moveTo>
                    <a:pt x="0" y="52"/>
                  </a:moveTo>
                  <a:cubicBezTo>
                    <a:pt x="18" y="52"/>
                    <a:pt x="37" y="29"/>
                    <a:pt x="46" y="0"/>
                  </a:cubicBezTo>
                </a:path>
              </a:pathLst>
            </a:custGeom>
            <a:noFill/>
            <a:ln w="52388" cap="flat" cmpd="sng">
              <a:solidFill>
                <a:srgbClr val="FF66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27028" name="Freeform 52"/>
            <p:cNvSpPr/>
            <p:nvPr/>
          </p:nvSpPr>
          <p:spPr>
            <a:xfrm>
              <a:off x="87" y="0"/>
              <a:ext cx="102" cy="108"/>
            </a:xfrm>
            <a:custGeom>
              <a:avLst/>
              <a:gdLst>
                <a:gd name="txL" fmla="*/ 0 w 102"/>
                <a:gd name="txT" fmla="*/ 0 h 108"/>
                <a:gd name="txR" fmla="*/ 102 w 102"/>
                <a:gd name="txB" fmla="*/ 108 h 108"/>
              </a:gdLst>
              <a:ahLst/>
              <a:cxnLst>
                <a:cxn ang="0">
                  <a:pos x="102" y="108"/>
                </a:cxn>
                <a:cxn ang="0">
                  <a:pos x="69" y="0"/>
                </a:cxn>
                <a:cxn ang="0">
                  <a:pos x="0" y="93"/>
                </a:cxn>
                <a:cxn ang="0">
                  <a:pos x="102" y="108"/>
                </a:cxn>
              </a:cxnLst>
              <a:rect l="txL" t="txT" r="txR" b="txB"/>
              <a:pathLst>
                <a:path w="102" h="108">
                  <a:moveTo>
                    <a:pt x="102" y="108"/>
                  </a:moveTo>
                  <a:lnTo>
                    <a:pt x="69" y="0"/>
                  </a:lnTo>
                  <a:lnTo>
                    <a:pt x="0" y="93"/>
                  </a:lnTo>
                  <a:lnTo>
                    <a:pt x="102" y="108"/>
                  </a:lnTo>
                  <a:close/>
                </a:path>
              </a:pathLst>
            </a:custGeom>
            <a:solidFill>
              <a:srgbClr val="FF6600"/>
            </a:solidFill>
            <a:ln w="9525">
              <a:noFill/>
            </a:ln>
          </p:spPr>
          <p:txBody>
            <a:bodyPr/>
            <a:p>
              <a:endParaRPr lang="zh-CN" altLang="en-US" dirty="0">
                <a:latin typeface="Arial" panose="020B0604020202020204" pitchFamily="34" charset="0"/>
                <a:ea typeface="宋体" panose="02010600030101010101" pitchFamily="2" charset="-122"/>
              </a:endParaRPr>
            </a:p>
          </p:txBody>
        </p:sp>
      </p:grpSp>
      <p:sp>
        <p:nvSpPr>
          <p:cNvPr id="127029" name="Rectangle 53"/>
          <p:cNvSpPr/>
          <p:nvPr/>
        </p:nvSpPr>
        <p:spPr>
          <a:xfrm>
            <a:off x="3348038" y="5300663"/>
            <a:ext cx="211137" cy="246062"/>
          </a:xfrm>
          <a:prstGeom prst="rect">
            <a:avLst/>
          </a:prstGeom>
          <a:noFill/>
          <a:ln w="9525">
            <a:noFill/>
          </a:ln>
        </p:spPr>
        <p:txBody>
          <a:bodyPr wrap="none" lIns="0" tIns="0" rIns="0" bIns="0">
            <a:spAutoFit/>
          </a:bodyPr>
          <a:p>
            <a:r>
              <a:rPr lang="ja-JP" altLang="en-US" sz="1600" b="1" dirty="0">
                <a:solidFill>
                  <a:srgbClr val="000000"/>
                </a:solidFill>
                <a:latin typeface="黑体" panose="02010609060101010101" pitchFamily="2" charset="-122"/>
                <a:ea typeface="黑体" panose="02010609060101010101" pitchFamily="2" charset="-122"/>
              </a:rPr>
              <a:t>Ｐ</a:t>
            </a:r>
            <a:endParaRPr lang="ja-JP" altLang="en-US" sz="1600" dirty="0">
              <a:latin typeface="黑体" panose="02010609060101010101" pitchFamily="2" charset="-122"/>
              <a:ea typeface="黑体" panose="02010609060101010101" pitchFamily="2" charset="-122"/>
            </a:endParaRPr>
          </a:p>
        </p:txBody>
      </p:sp>
      <p:sp>
        <p:nvSpPr>
          <p:cNvPr id="127030" name="Rectangle 54"/>
          <p:cNvSpPr/>
          <p:nvPr/>
        </p:nvSpPr>
        <p:spPr>
          <a:xfrm>
            <a:off x="3635375" y="5561013"/>
            <a:ext cx="209550" cy="246062"/>
          </a:xfrm>
          <a:prstGeom prst="rect">
            <a:avLst/>
          </a:prstGeom>
          <a:noFill/>
          <a:ln w="9525">
            <a:noFill/>
          </a:ln>
        </p:spPr>
        <p:txBody>
          <a:bodyPr wrap="none" lIns="0" tIns="0" rIns="0" bIns="0">
            <a:spAutoFit/>
          </a:bodyPr>
          <a:p>
            <a:r>
              <a:rPr lang="ja-JP" altLang="en-US" sz="1600" b="1" dirty="0">
                <a:solidFill>
                  <a:srgbClr val="000000"/>
                </a:solidFill>
                <a:latin typeface="黑体" panose="02010609060101010101" pitchFamily="2" charset="-122"/>
                <a:ea typeface="黑体" panose="02010609060101010101" pitchFamily="2" charset="-122"/>
              </a:rPr>
              <a:t>Ｄ</a:t>
            </a:r>
            <a:endParaRPr lang="ja-JP" altLang="en-US" sz="1600" dirty="0">
              <a:latin typeface="黑体" panose="02010609060101010101" pitchFamily="2" charset="-122"/>
              <a:ea typeface="黑体" panose="02010609060101010101" pitchFamily="2" charset="-122"/>
            </a:endParaRPr>
          </a:p>
        </p:txBody>
      </p:sp>
      <p:sp>
        <p:nvSpPr>
          <p:cNvPr id="127031" name="Rectangle 55"/>
          <p:cNvSpPr/>
          <p:nvPr/>
        </p:nvSpPr>
        <p:spPr>
          <a:xfrm>
            <a:off x="3348038" y="5805488"/>
            <a:ext cx="211137" cy="246062"/>
          </a:xfrm>
          <a:prstGeom prst="rect">
            <a:avLst/>
          </a:prstGeom>
          <a:noFill/>
          <a:ln w="9525">
            <a:noFill/>
          </a:ln>
        </p:spPr>
        <p:txBody>
          <a:bodyPr wrap="none" lIns="0" tIns="0" rIns="0" bIns="0">
            <a:spAutoFit/>
          </a:bodyPr>
          <a:p>
            <a:r>
              <a:rPr lang="ja-JP" altLang="en-US" sz="1600" b="1" dirty="0">
                <a:solidFill>
                  <a:srgbClr val="000000"/>
                </a:solidFill>
                <a:latin typeface="黑体" panose="02010609060101010101" pitchFamily="2" charset="-122"/>
                <a:ea typeface="黑体" panose="02010609060101010101" pitchFamily="2" charset="-122"/>
              </a:rPr>
              <a:t>Ｃ</a:t>
            </a:r>
            <a:endParaRPr lang="ja-JP" altLang="en-US" sz="1600" dirty="0">
              <a:latin typeface="黑体" panose="02010609060101010101" pitchFamily="2" charset="-122"/>
              <a:ea typeface="黑体" panose="02010609060101010101" pitchFamily="2" charset="-122"/>
            </a:endParaRPr>
          </a:p>
        </p:txBody>
      </p:sp>
      <p:sp>
        <p:nvSpPr>
          <p:cNvPr id="127032" name="Rectangle 56"/>
          <p:cNvSpPr/>
          <p:nvPr/>
        </p:nvSpPr>
        <p:spPr>
          <a:xfrm>
            <a:off x="2987675" y="5589588"/>
            <a:ext cx="211138" cy="246062"/>
          </a:xfrm>
          <a:prstGeom prst="rect">
            <a:avLst/>
          </a:prstGeom>
          <a:noFill/>
          <a:ln w="9525">
            <a:noFill/>
          </a:ln>
        </p:spPr>
        <p:txBody>
          <a:bodyPr wrap="none" lIns="0" tIns="0" rIns="0" bIns="0">
            <a:spAutoFit/>
          </a:bodyPr>
          <a:p>
            <a:r>
              <a:rPr lang="ja-JP" altLang="en-US" sz="1600" b="1" dirty="0">
                <a:solidFill>
                  <a:srgbClr val="000000"/>
                </a:solidFill>
                <a:latin typeface="黑体" panose="02010609060101010101" pitchFamily="2" charset="-122"/>
                <a:ea typeface="黑体" panose="02010609060101010101" pitchFamily="2" charset="-122"/>
              </a:rPr>
              <a:t>Ａ</a:t>
            </a:r>
            <a:endParaRPr lang="ja-JP" altLang="en-US" sz="1600" dirty="0">
              <a:latin typeface="黑体" panose="02010609060101010101" pitchFamily="2" charset="-122"/>
              <a:ea typeface="黑体" panose="02010609060101010101" pitchFamily="2" charset="-122"/>
            </a:endParaRPr>
          </a:p>
        </p:txBody>
      </p:sp>
      <p:sp>
        <p:nvSpPr>
          <p:cNvPr id="127033" name="Rectangle 57"/>
          <p:cNvSpPr/>
          <p:nvPr/>
        </p:nvSpPr>
        <p:spPr>
          <a:xfrm>
            <a:off x="684213" y="5518150"/>
            <a:ext cx="474662" cy="276225"/>
          </a:xfrm>
          <a:prstGeom prst="rect">
            <a:avLst/>
          </a:prstGeom>
          <a:noFill/>
          <a:ln w="9525">
            <a:noFill/>
          </a:ln>
        </p:spPr>
        <p:txBody>
          <a:bodyPr wrap="none" lIns="0" tIns="0" rIns="0" bIns="0">
            <a:spAutoFit/>
          </a:bodyPr>
          <a:p>
            <a:r>
              <a:rPr lang="zh-CN" altLang="en-US" b="1" dirty="0">
                <a:latin typeface="黑体" panose="02010609060101010101" pitchFamily="2" charset="-122"/>
                <a:ea typeface="黑体" panose="02010609060101010101" pitchFamily="2" charset="-122"/>
              </a:rPr>
              <a:t>实施</a:t>
            </a:r>
            <a:endParaRPr lang="zh-CN" altLang="en-US" b="1" dirty="0">
              <a:latin typeface="黑体" panose="02010609060101010101" pitchFamily="2" charset="-122"/>
              <a:ea typeface="黑体" panose="02010609060101010101" pitchFamily="2" charset="-122"/>
            </a:endParaRPr>
          </a:p>
        </p:txBody>
      </p:sp>
      <p:sp>
        <p:nvSpPr>
          <p:cNvPr id="127034" name="Rectangle 58"/>
          <p:cNvSpPr/>
          <p:nvPr/>
        </p:nvSpPr>
        <p:spPr>
          <a:xfrm>
            <a:off x="3924300" y="5805488"/>
            <a:ext cx="1898650" cy="274637"/>
          </a:xfrm>
          <a:prstGeom prst="rect">
            <a:avLst/>
          </a:prstGeom>
          <a:noFill/>
          <a:ln w="9525">
            <a:noFill/>
          </a:ln>
        </p:spPr>
        <p:txBody>
          <a:bodyPr wrap="none" lIns="0" tIns="0" rIns="0" bIns="0">
            <a:spAutoFit/>
          </a:bodyPr>
          <a:p>
            <a:r>
              <a:rPr lang="zh-CN" altLang="en-US" b="1" dirty="0">
                <a:solidFill>
                  <a:srgbClr val="000000"/>
                </a:solidFill>
                <a:latin typeface="黑体" panose="02010609060101010101" pitchFamily="2" charset="-122"/>
                <a:ea typeface="黑体" panose="02010609060101010101" pitchFamily="2" charset="-122"/>
              </a:rPr>
              <a:t>再次循环Ｐ</a:t>
            </a:r>
            <a:r>
              <a:rPr lang="ja-JP" altLang="en-US" b="1" dirty="0">
                <a:solidFill>
                  <a:srgbClr val="000000"/>
                </a:solidFill>
                <a:latin typeface="黑体" panose="02010609060101010101" pitchFamily="2" charset="-122"/>
                <a:ea typeface="黑体" panose="02010609060101010101" pitchFamily="2" charset="-122"/>
              </a:rPr>
              <a:t>ＤＣＡ</a:t>
            </a:r>
            <a:endParaRPr lang="ja-JP" altLang="en-US" dirty="0">
              <a:latin typeface="黑体" panose="02010609060101010101" pitchFamily="2" charset="-122"/>
              <a:ea typeface="黑体" panose="02010609060101010101" pitchFamily="2" charset="-122"/>
            </a:endParaRPr>
          </a:p>
        </p:txBody>
      </p:sp>
      <p:sp>
        <p:nvSpPr>
          <p:cNvPr id="127035" name="Oval 59"/>
          <p:cNvSpPr/>
          <p:nvPr/>
        </p:nvSpPr>
        <p:spPr>
          <a:xfrm>
            <a:off x="1908175" y="4797425"/>
            <a:ext cx="1158875" cy="566738"/>
          </a:xfrm>
          <a:prstGeom prst="ellipse">
            <a:avLst/>
          </a:prstGeom>
          <a:noFill/>
          <a:ln w="12700" cap="flat" cmpd="sng">
            <a:solidFill>
              <a:schemeClr val="tx1"/>
            </a:solidFill>
            <a:prstDash val="solid"/>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27036" name="Rectangle 60"/>
          <p:cNvSpPr/>
          <p:nvPr/>
        </p:nvSpPr>
        <p:spPr>
          <a:xfrm>
            <a:off x="2230438" y="4919663"/>
            <a:ext cx="496887" cy="274637"/>
          </a:xfrm>
          <a:prstGeom prst="rect">
            <a:avLst/>
          </a:prstGeom>
          <a:noFill/>
          <a:ln w="9525">
            <a:noFill/>
          </a:ln>
        </p:spPr>
        <p:txBody>
          <a:bodyPr lIns="0" tIns="0" rIns="0" bIns="0">
            <a:spAutoFit/>
          </a:bodyPr>
          <a:p>
            <a:r>
              <a:rPr lang="ja-JP" altLang="en-US" b="1" dirty="0">
                <a:solidFill>
                  <a:srgbClr val="000000"/>
                </a:solidFill>
                <a:latin typeface="黑体" panose="02010609060101010101" pitchFamily="2" charset="-122"/>
                <a:ea typeface="黑体" panose="02010609060101010101" pitchFamily="2" charset="-122"/>
              </a:rPr>
              <a:t>成功</a:t>
            </a:r>
            <a:endParaRPr lang="ja-JP" altLang="en-US" dirty="0">
              <a:latin typeface="黑体" panose="02010609060101010101" pitchFamily="2" charset="-122"/>
              <a:ea typeface="黑体" panose="02010609060101010101" pitchFamily="2" charset="-122"/>
            </a:endParaRPr>
          </a:p>
        </p:txBody>
      </p:sp>
      <p:sp>
        <p:nvSpPr>
          <p:cNvPr id="127037" name="Oval 61"/>
          <p:cNvSpPr/>
          <p:nvPr/>
        </p:nvSpPr>
        <p:spPr>
          <a:xfrm>
            <a:off x="1908175" y="5876925"/>
            <a:ext cx="1158875" cy="576263"/>
          </a:xfrm>
          <a:prstGeom prst="ellipse">
            <a:avLst/>
          </a:prstGeom>
          <a:noFill/>
          <a:ln w="12700" cap="flat" cmpd="sng">
            <a:solidFill>
              <a:schemeClr val="tx1"/>
            </a:solidFill>
            <a:prstDash val="solid"/>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27038" name="Line 62"/>
          <p:cNvSpPr/>
          <p:nvPr/>
        </p:nvSpPr>
        <p:spPr>
          <a:xfrm>
            <a:off x="1979613" y="5876925"/>
            <a:ext cx="1058862" cy="427038"/>
          </a:xfrm>
          <a:prstGeom prst="line">
            <a:avLst/>
          </a:prstGeom>
          <a:ln w="19050" cap="flat" cmpd="sng">
            <a:solidFill>
              <a:schemeClr val="tx1"/>
            </a:solidFill>
            <a:prstDash val="solid"/>
            <a:headEnd type="none" w="med" len="med"/>
            <a:tailEnd type="none" w="med" len="med"/>
          </a:ln>
        </p:spPr>
      </p:sp>
      <p:sp>
        <p:nvSpPr>
          <p:cNvPr id="127039" name="Line 63"/>
          <p:cNvSpPr/>
          <p:nvPr/>
        </p:nvSpPr>
        <p:spPr>
          <a:xfrm flipH="1">
            <a:off x="1979613" y="5949950"/>
            <a:ext cx="1058862" cy="427038"/>
          </a:xfrm>
          <a:prstGeom prst="line">
            <a:avLst/>
          </a:prstGeom>
          <a:ln w="19050" cap="flat" cmpd="sng">
            <a:solidFill>
              <a:schemeClr val="tx1"/>
            </a:solidFill>
            <a:prstDash val="solid"/>
            <a:headEnd type="none" w="med" len="med"/>
            <a:tailEnd type="none" w="med" len="med"/>
          </a:ln>
        </p:spPr>
      </p:sp>
      <p:sp>
        <p:nvSpPr>
          <p:cNvPr id="127040" name="Rectangle 64"/>
          <p:cNvSpPr/>
          <p:nvPr/>
        </p:nvSpPr>
        <p:spPr>
          <a:xfrm>
            <a:off x="2268538" y="6021388"/>
            <a:ext cx="474662" cy="276225"/>
          </a:xfrm>
          <a:prstGeom prst="rect">
            <a:avLst/>
          </a:prstGeom>
          <a:noFill/>
          <a:ln w="9525">
            <a:noFill/>
          </a:ln>
        </p:spPr>
        <p:txBody>
          <a:bodyPr wrap="none" lIns="0" tIns="0" rIns="0" bIns="0">
            <a:spAutoFit/>
          </a:bodyPr>
          <a:p>
            <a:r>
              <a:rPr lang="zh-CN" altLang="en-US" b="1" dirty="0">
                <a:latin typeface="黑体" panose="02010609060101010101" pitchFamily="2" charset="-122"/>
                <a:ea typeface="黑体" panose="02010609060101010101" pitchFamily="2" charset="-122"/>
              </a:rPr>
              <a:t>失败</a:t>
            </a:r>
            <a:endParaRPr lang="zh-CN" altLang="en-US" b="1" dirty="0">
              <a:latin typeface="黑体" panose="02010609060101010101" pitchFamily="2" charset="-122"/>
              <a:ea typeface="黑体" panose="02010609060101010101" pitchFamily="2" charset="-122"/>
            </a:endParaRPr>
          </a:p>
        </p:txBody>
      </p:sp>
      <p:sp>
        <p:nvSpPr>
          <p:cNvPr id="127041" name="AutoShape 65"/>
          <p:cNvSpPr/>
          <p:nvPr/>
        </p:nvSpPr>
        <p:spPr>
          <a:xfrm>
            <a:off x="4787900" y="3683000"/>
            <a:ext cx="1138238" cy="322263"/>
          </a:xfrm>
          <a:prstGeom prst="roundRect">
            <a:avLst>
              <a:gd name="adj" fmla="val 8333"/>
            </a:avLst>
          </a:prstGeom>
          <a:noFill/>
          <a:ln w="12700" cap="flat" cmpd="sng">
            <a:solidFill>
              <a:schemeClr val="tx1"/>
            </a:solidFill>
            <a:prstDash val="solid"/>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27042" name="AutoShape 66"/>
          <p:cNvSpPr/>
          <p:nvPr/>
        </p:nvSpPr>
        <p:spPr>
          <a:xfrm>
            <a:off x="3943350" y="4327525"/>
            <a:ext cx="1187450" cy="363538"/>
          </a:xfrm>
          <a:prstGeom prst="roundRect">
            <a:avLst>
              <a:gd name="adj" fmla="val 8333"/>
            </a:avLst>
          </a:prstGeom>
          <a:noFill/>
          <a:ln w="12700" cap="flat" cmpd="sng">
            <a:solidFill>
              <a:schemeClr val="tx1"/>
            </a:solidFill>
            <a:prstDash val="solid"/>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27043" name="AutoShape 67"/>
          <p:cNvSpPr/>
          <p:nvPr/>
        </p:nvSpPr>
        <p:spPr>
          <a:xfrm>
            <a:off x="3563938" y="4962525"/>
            <a:ext cx="936625" cy="411163"/>
          </a:xfrm>
          <a:prstGeom prst="roundRect">
            <a:avLst>
              <a:gd name="adj" fmla="val 8333"/>
            </a:avLst>
          </a:prstGeom>
          <a:noFill/>
          <a:ln w="12700" cap="flat" cmpd="sng">
            <a:solidFill>
              <a:schemeClr val="tx1"/>
            </a:solidFill>
            <a:prstDash val="solid"/>
            <a:headEnd type="none" w="med" len="med"/>
            <a:tailEnd type="none" w="med" len="med"/>
          </a:ln>
        </p:spPr>
        <p:txBody>
          <a:bodyPr wrap="none" anchor="ctr" anchorCtr="0"/>
          <a:p>
            <a:endParaRPr lang="ja-JP" altLang="en-US" dirty="0">
              <a:latin typeface="Arial" panose="020B0604020202020204" pitchFamily="34" charset="0"/>
              <a:ea typeface="宋体" panose="02010600030101010101" pitchFamily="2" charset="-122"/>
            </a:endParaRPr>
          </a:p>
        </p:txBody>
      </p:sp>
      <p:sp>
        <p:nvSpPr>
          <p:cNvPr id="127044" name="Oval 68"/>
          <p:cNvSpPr/>
          <p:nvPr/>
        </p:nvSpPr>
        <p:spPr>
          <a:xfrm>
            <a:off x="5435600" y="2925763"/>
            <a:ext cx="1441450" cy="431800"/>
          </a:xfrm>
          <a:prstGeom prst="ellipse">
            <a:avLst/>
          </a:prstGeom>
          <a:solidFill>
            <a:srgbClr val="FFFF00"/>
          </a:solidFill>
          <a:ln w="9525" cap="flat" cmpd="sng">
            <a:solidFill>
              <a:schemeClr val="tx1"/>
            </a:solidFill>
            <a:prstDash val="solid"/>
            <a:headEnd type="none" w="med" len="med"/>
            <a:tailEnd type="none" w="med" len="med"/>
          </a:ln>
        </p:spPr>
        <p:txBody>
          <a:bodyPr wrap="none" lIns="90000" tIns="46800" rIns="90000" bIns="46800" anchor="ctr" anchorCtr="0"/>
          <a:p>
            <a:endParaRPr lang="ja-JP" altLang="en-US" dirty="0">
              <a:latin typeface="Arial" panose="020B0604020202020204" pitchFamily="34" charset="0"/>
              <a:ea typeface="宋体" panose="02010600030101010101" pitchFamily="2" charset="-122"/>
            </a:endParaRPr>
          </a:p>
        </p:txBody>
      </p:sp>
      <p:sp>
        <p:nvSpPr>
          <p:cNvPr id="127045" name="Rectangle 69"/>
          <p:cNvSpPr/>
          <p:nvPr/>
        </p:nvSpPr>
        <p:spPr>
          <a:xfrm>
            <a:off x="3660775" y="5049838"/>
            <a:ext cx="711200" cy="274637"/>
          </a:xfrm>
          <a:prstGeom prst="rect">
            <a:avLst/>
          </a:prstGeom>
          <a:noFill/>
          <a:ln w="9525">
            <a:noFill/>
          </a:ln>
        </p:spPr>
        <p:txBody>
          <a:bodyPr wrap="none" lIns="0" tIns="0" rIns="0" bIns="0">
            <a:spAutoFit/>
          </a:bodyPr>
          <a:p>
            <a:r>
              <a:rPr lang="zh-CN" altLang="en-US" b="1" dirty="0">
                <a:solidFill>
                  <a:srgbClr val="000000"/>
                </a:solidFill>
                <a:latin typeface="黑体" panose="02010609060101010101" pitchFamily="2" charset="-122"/>
                <a:ea typeface="黑体" panose="02010609060101010101" pitchFamily="2" charset="-122"/>
              </a:rPr>
              <a:t>标准化</a:t>
            </a:r>
            <a:endParaRPr lang="zh-CN" altLang="en-US" dirty="0">
              <a:latin typeface="黑体" panose="02010609060101010101" pitchFamily="2" charset="-122"/>
              <a:ea typeface="黑体" panose="02010609060101010101" pitchFamily="2" charset="-122"/>
            </a:endParaRPr>
          </a:p>
        </p:txBody>
      </p:sp>
      <p:sp>
        <p:nvSpPr>
          <p:cNvPr id="127046" name="Rectangle 70"/>
          <p:cNvSpPr/>
          <p:nvPr/>
        </p:nvSpPr>
        <p:spPr>
          <a:xfrm>
            <a:off x="4140200" y="4365625"/>
            <a:ext cx="711200" cy="274638"/>
          </a:xfrm>
          <a:prstGeom prst="rect">
            <a:avLst/>
          </a:prstGeom>
          <a:noFill/>
          <a:ln w="9525">
            <a:noFill/>
          </a:ln>
        </p:spPr>
        <p:txBody>
          <a:bodyPr wrap="none" lIns="0" tIns="0" rIns="0" bIns="0">
            <a:spAutoFit/>
          </a:bodyPr>
          <a:p>
            <a:r>
              <a:rPr lang="zh-CN" altLang="en-US" b="1" dirty="0">
                <a:latin typeface="黑体" panose="02010609060101010101" pitchFamily="2" charset="-122"/>
                <a:ea typeface="黑体" panose="02010609060101010101" pitchFamily="2" charset="-122"/>
              </a:rPr>
              <a:t>标准化</a:t>
            </a:r>
            <a:endParaRPr lang="zh-CN" altLang="en-US" b="1" dirty="0">
              <a:latin typeface="黑体" panose="02010609060101010101" pitchFamily="2" charset="-122"/>
              <a:ea typeface="黑体" panose="02010609060101010101" pitchFamily="2" charset="-122"/>
            </a:endParaRPr>
          </a:p>
        </p:txBody>
      </p:sp>
      <p:sp>
        <p:nvSpPr>
          <p:cNvPr id="127047" name="Rectangle 71"/>
          <p:cNvSpPr/>
          <p:nvPr/>
        </p:nvSpPr>
        <p:spPr>
          <a:xfrm>
            <a:off x="5076825" y="3730625"/>
            <a:ext cx="711200" cy="276225"/>
          </a:xfrm>
          <a:prstGeom prst="rect">
            <a:avLst/>
          </a:prstGeom>
          <a:noFill/>
          <a:ln w="9525">
            <a:noFill/>
          </a:ln>
        </p:spPr>
        <p:txBody>
          <a:bodyPr wrap="none" lIns="0" tIns="0" rIns="0" bIns="0">
            <a:spAutoFit/>
          </a:bodyPr>
          <a:p>
            <a:r>
              <a:rPr lang="zh-CN" altLang="en-US" b="1" dirty="0">
                <a:latin typeface="黑体" panose="02010609060101010101" pitchFamily="2" charset="-122"/>
                <a:ea typeface="黑体" panose="02010609060101010101" pitchFamily="2" charset="-122"/>
              </a:rPr>
              <a:t>标准化</a:t>
            </a:r>
            <a:endParaRPr lang="zh-CN" altLang="en-US" b="1" dirty="0">
              <a:latin typeface="黑体" panose="02010609060101010101" pitchFamily="2" charset="-122"/>
              <a:ea typeface="黑体" panose="02010609060101010101" pitchFamily="2" charset="-122"/>
            </a:endParaRPr>
          </a:p>
        </p:txBody>
      </p:sp>
      <p:sp>
        <p:nvSpPr>
          <p:cNvPr id="127048" name="Oval 72"/>
          <p:cNvSpPr/>
          <p:nvPr/>
        </p:nvSpPr>
        <p:spPr>
          <a:xfrm>
            <a:off x="7018338" y="2925763"/>
            <a:ext cx="1441450" cy="431800"/>
          </a:xfrm>
          <a:prstGeom prst="ellipse">
            <a:avLst/>
          </a:prstGeom>
          <a:solidFill>
            <a:srgbClr val="FFFF00"/>
          </a:solidFill>
          <a:ln w="9525" cap="flat" cmpd="sng">
            <a:solidFill>
              <a:schemeClr val="tx1"/>
            </a:solidFill>
            <a:prstDash val="solid"/>
            <a:headEnd type="none" w="med" len="med"/>
            <a:tailEnd type="none" w="med" len="med"/>
          </a:ln>
        </p:spPr>
        <p:txBody>
          <a:bodyPr wrap="none" lIns="90000" tIns="46800" rIns="90000" bIns="46800" anchor="ctr" anchorCtr="0"/>
          <a:p>
            <a:endParaRPr lang="ja-JP" altLang="en-US" dirty="0">
              <a:latin typeface="Arial" panose="020B0604020202020204" pitchFamily="34" charset="0"/>
              <a:ea typeface="宋体" panose="02010600030101010101" pitchFamily="2" charset="-122"/>
            </a:endParaRPr>
          </a:p>
        </p:txBody>
      </p:sp>
      <p:sp>
        <p:nvSpPr>
          <p:cNvPr id="127049" name="AutoShape 73"/>
          <p:cNvSpPr/>
          <p:nvPr/>
        </p:nvSpPr>
        <p:spPr>
          <a:xfrm>
            <a:off x="3059113" y="5373688"/>
            <a:ext cx="217487" cy="215900"/>
          </a:xfrm>
          <a:custGeom>
            <a:avLst/>
            <a:gdLst>
              <a:gd name="txL" fmla="*/ 12427 w 21600"/>
              <a:gd name="txT" fmla="*/ 2912 h 21600"/>
              <a:gd name="txR" fmla="*/ 18227 w 21600"/>
              <a:gd name="txB" fmla="*/ 9246 h 21600"/>
            </a:gdLst>
            <a:ahLst/>
            <a:cxnLst>
              <a:cxn ang="17694720">
                <a:pos x="1533495" y="0"/>
              </a:cxn>
              <a:cxn ang="5898240">
                <a:pos x="1533495" y="1214677"/>
              </a:cxn>
              <a:cxn ang="5898240">
                <a:pos x="328174" y="2158000"/>
              </a:cxn>
              <a:cxn ang="0">
                <a:pos x="2189842" y="607339"/>
              </a:cxn>
            </a:cxnLst>
            <a:rect l="txL" t="txT" r="txR" b="tx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cap="flat" cmpd="sng">
            <a:solidFill>
              <a:schemeClr val="tx1"/>
            </a:solidFill>
            <a:prstDash val="solid"/>
            <a:miter/>
            <a:headEnd type="none" w="med" len="med"/>
            <a:tailEnd type="none" w="med" len="med"/>
          </a:ln>
        </p:spPr>
        <p:txBody>
          <a:bodyPr wrap="none" lIns="90000" tIns="46800" rIns="90000" bIns="46800" anchor="ctr" anchorCtr="0"/>
          <a:p>
            <a:endParaRPr lang="zh-CN" altLang="en-US" dirty="0">
              <a:latin typeface="Arial" panose="020B0604020202020204" pitchFamily="34" charset="0"/>
              <a:ea typeface="宋体" panose="02010600030101010101" pitchFamily="2" charset="-122"/>
            </a:endParaRPr>
          </a:p>
        </p:txBody>
      </p:sp>
      <p:sp>
        <p:nvSpPr>
          <p:cNvPr id="127050" name="AutoShape 74"/>
          <p:cNvSpPr/>
          <p:nvPr/>
        </p:nvSpPr>
        <p:spPr>
          <a:xfrm rot="5695040">
            <a:off x="3544888" y="5391150"/>
            <a:ext cx="217487" cy="215900"/>
          </a:xfrm>
          <a:custGeom>
            <a:avLst/>
            <a:gdLst>
              <a:gd name="txL" fmla="*/ 12427 w 21600"/>
              <a:gd name="txT" fmla="*/ 2912 h 21600"/>
              <a:gd name="txR" fmla="*/ 18227 w 21600"/>
              <a:gd name="txB" fmla="*/ 9246 h 21600"/>
            </a:gdLst>
            <a:ahLst/>
            <a:cxnLst>
              <a:cxn ang="17694720">
                <a:pos x="1533512" y="0"/>
              </a:cxn>
              <a:cxn ang="5898240">
                <a:pos x="1533512" y="1214677"/>
              </a:cxn>
              <a:cxn ang="5898240">
                <a:pos x="328175" y="2158000"/>
              </a:cxn>
              <a:cxn ang="0">
                <a:pos x="2189862" y="607339"/>
              </a:cxn>
            </a:cxnLst>
            <a:rect l="txL" t="txT" r="txR" b="tx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cap="flat" cmpd="sng">
            <a:solidFill>
              <a:schemeClr val="tx1"/>
            </a:solidFill>
            <a:prstDash val="solid"/>
            <a:miter/>
            <a:headEnd type="none" w="med" len="med"/>
            <a:tailEnd type="none" w="med" len="med"/>
          </a:ln>
        </p:spPr>
        <p:txBody>
          <a:bodyPr wrap="none" lIns="90000" tIns="46800" rIns="90000" bIns="46800" anchor="ctr" anchorCtr="0"/>
          <a:p>
            <a:endParaRPr lang="zh-CN" altLang="en-US" dirty="0">
              <a:latin typeface="Arial" panose="020B0604020202020204" pitchFamily="34" charset="0"/>
              <a:ea typeface="宋体" panose="02010600030101010101" pitchFamily="2" charset="-122"/>
            </a:endParaRPr>
          </a:p>
        </p:txBody>
      </p:sp>
      <p:sp>
        <p:nvSpPr>
          <p:cNvPr id="127051" name="AutoShape 75"/>
          <p:cNvSpPr/>
          <p:nvPr/>
        </p:nvSpPr>
        <p:spPr>
          <a:xfrm rot="11127551">
            <a:off x="3525838" y="5805488"/>
            <a:ext cx="217487" cy="215900"/>
          </a:xfrm>
          <a:custGeom>
            <a:avLst/>
            <a:gdLst>
              <a:gd name="txL" fmla="*/ 12427 w 21600"/>
              <a:gd name="txT" fmla="*/ 2912 h 21600"/>
              <a:gd name="txR" fmla="*/ 18227 w 21600"/>
              <a:gd name="txB" fmla="*/ 9246 h 21600"/>
            </a:gdLst>
            <a:ahLst/>
            <a:cxnLst>
              <a:cxn ang="17694720">
                <a:pos x="1533495" y="0"/>
              </a:cxn>
              <a:cxn ang="5898240">
                <a:pos x="1533495" y="1214677"/>
              </a:cxn>
              <a:cxn ang="5898240">
                <a:pos x="328174" y="2158000"/>
              </a:cxn>
              <a:cxn ang="0">
                <a:pos x="2189842" y="607339"/>
              </a:cxn>
            </a:cxnLst>
            <a:rect l="txL" t="txT" r="txR" b="tx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cap="flat" cmpd="sng">
            <a:solidFill>
              <a:schemeClr val="tx1"/>
            </a:solidFill>
            <a:prstDash val="solid"/>
            <a:miter/>
            <a:headEnd type="none" w="med" len="med"/>
            <a:tailEnd type="none" w="med" len="med"/>
          </a:ln>
        </p:spPr>
        <p:txBody>
          <a:bodyPr wrap="none" lIns="90000" tIns="46800" rIns="90000" bIns="46800" anchor="ctr" anchorCtr="0"/>
          <a:p>
            <a:endParaRPr lang="zh-CN" altLang="en-US" dirty="0">
              <a:latin typeface="Arial" panose="020B0604020202020204" pitchFamily="34" charset="0"/>
              <a:ea typeface="宋体" panose="02010600030101010101" pitchFamily="2" charset="-122"/>
            </a:endParaRPr>
          </a:p>
        </p:txBody>
      </p:sp>
      <p:sp>
        <p:nvSpPr>
          <p:cNvPr id="127052" name="AutoShape 76"/>
          <p:cNvSpPr/>
          <p:nvPr/>
        </p:nvSpPr>
        <p:spPr>
          <a:xfrm rot="16008483">
            <a:off x="3060700" y="5827713"/>
            <a:ext cx="217488" cy="215900"/>
          </a:xfrm>
          <a:custGeom>
            <a:avLst/>
            <a:gdLst>
              <a:gd name="txL" fmla="*/ 12427 w 21600"/>
              <a:gd name="txT" fmla="*/ 2912 h 21600"/>
              <a:gd name="txR" fmla="*/ 18227 w 21600"/>
              <a:gd name="txB" fmla="*/ 9246 h 21600"/>
            </a:gdLst>
            <a:ahLst/>
            <a:cxnLst>
              <a:cxn ang="17694720">
                <a:pos x="1533495" y="0"/>
              </a:cxn>
              <a:cxn ang="5898240">
                <a:pos x="1533495" y="1214677"/>
              </a:cxn>
              <a:cxn ang="5898240">
                <a:pos x="328174" y="2158000"/>
              </a:cxn>
              <a:cxn ang="0">
                <a:pos x="2189842" y="607339"/>
              </a:cxn>
            </a:cxnLst>
            <a:rect l="txL" t="txT" r="txR" b="tx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cap="flat" cmpd="sng">
            <a:solidFill>
              <a:schemeClr val="tx1"/>
            </a:solidFill>
            <a:prstDash val="solid"/>
            <a:miter/>
            <a:headEnd type="none" w="med" len="med"/>
            <a:tailEnd type="none" w="med" len="med"/>
          </a:ln>
        </p:spPr>
        <p:txBody>
          <a:bodyPr wrap="none" lIns="90000" tIns="46800" rIns="90000" bIns="46800" anchor="ctr" anchorCtr="0"/>
          <a:p>
            <a:endParaRPr lang="zh-CN" altLang="en-US" dirty="0">
              <a:latin typeface="Arial" panose="020B0604020202020204" pitchFamily="34" charset="0"/>
              <a:ea typeface="宋体" panose="02010600030101010101" pitchFamily="2" charset="-122"/>
            </a:endParaRPr>
          </a:p>
        </p:txBody>
      </p:sp>
      <p:cxnSp>
        <p:nvCxnSpPr>
          <p:cNvPr id="127053" name="AutoShape 77"/>
          <p:cNvCxnSpPr>
            <a:stCxn id="127054" idx="3"/>
            <a:endCxn id="127035" idx="2"/>
          </p:cNvCxnSpPr>
          <p:nvPr/>
        </p:nvCxnSpPr>
        <p:spPr>
          <a:xfrm flipV="1">
            <a:off x="1511300" y="5335588"/>
            <a:ext cx="442913" cy="609600"/>
          </a:xfrm>
          <a:prstGeom prst="bentConnector3">
            <a:avLst>
              <a:gd name="adj1" fmla="val 49819"/>
            </a:avLst>
          </a:prstGeom>
          <a:ln w="9525" cap="flat" cmpd="sng">
            <a:solidFill>
              <a:schemeClr val="tx1"/>
            </a:solidFill>
            <a:prstDash val="solid"/>
            <a:miter/>
            <a:headEnd type="none" w="med" len="med"/>
            <a:tailEnd type="none" w="med" len="med"/>
          </a:ln>
        </p:spPr>
      </p:cxnSp>
      <p:sp>
        <p:nvSpPr>
          <p:cNvPr id="127054" name="Rectangle 78"/>
          <p:cNvSpPr/>
          <p:nvPr/>
        </p:nvSpPr>
        <p:spPr>
          <a:xfrm>
            <a:off x="323850" y="5373688"/>
            <a:ext cx="1152525" cy="576262"/>
          </a:xfrm>
          <a:prstGeom prst="rect">
            <a:avLst/>
          </a:prstGeom>
          <a:noFill/>
          <a:ln w="9525" cap="flat" cmpd="sng">
            <a:solidFill>
              <a:schemeClr val="tx1"/>
            </a:solidFill>
            <a:prstDash val="solid"/>
            <a:miter/>
            <a:headEnd type="none" w="med" len="med"/>
            <a:tailEnd type="none" w="med" len="med"/>
          </a:ln>
        </p:spPr>
        <p:txBody>
          <a:bodyPr wrap="none" lIns="90000" tIns="46800" rIns="90000" bIns="46800" anchor="ctr" anchorCtr="0"/>
          <a:p>
            <a:endParaRPr lang="ja-JP" altLang="en-US" dirty="0">
              <a:latin typeface="Arial" panose="020B0604020202020204" pitchFamily="34" charset="0"/>
              <a:ea typeface="宋体" panose="02010600030101010101" pitchFamily="2" charset="-122"/>
            </a:endParaRPr>
          </a:p>
        </p:txBody>
      </p:sp>
      <p:cxnSp>
        <p:nvCxnSpPr>
          <p:cNvPr id="127055" name="AutoShape 79"/>
          <p:cNvCxnSpPr>
            <a:stCxn id="127054" idx="3"/>
            <a:endCxn id="127037" idx="2"/>
          </p:cNvCxnSpPr>
          <p:nvPr/>
        </p:nvCxnSpPr>
        <p:spPr>
          <a:xfrm>
            <a:off x="1511300" y="5945188"/>
            <a:ext cx="442913" cy="528637"/>
          </a:xfrm>
          <a:prstGeom prst="bentConnector3">
            <a:avLst>
              <a:gd name="adj1" fmla="val 49819"/>
            </a:avLst>
          </a:prstGeom>
          <a:ln w="9525" cap="flat" cmpd="sng">
            <a:solidFill>
              <a:schemeClr val="tx1"/>
            </a:solidFill>
            <a:prstDash val="solid"/>
            <a:miter/>
            <a:headEnd type="none" w="med" len="med"/>
            <a:tailEnd type="none" w="med" len="med"/>
          </a:ln>
        </p:spPr>
      </p:cxnSp>
      <p:sp>
        <p:nvSpPr>
          <p:cNvPr id="127056" name="Rectangle 80"/>
          <p:cNvSpPr/>
          <p:nvPr/>
        </p:nvSpPr>
        <p:spPr>
          <a:xfrm>
            <a:off x="5435600" y="2997200"/>
            <a:ext cx="1541463" cy="274638"/>
          </a:xfrm>
          <a:prstGeom prst="rect">
            <a:avLst/>
          </a:prstGeom>
          <a:noFill/>
          <a:ln w="9525">
            <a:noFill/>
          </a:ln>
        </p:spPr>
        <p:txBody>
          <a:bodyPr wrap="none" lIns="0" tIns="0" rIns="0" bIns="0">
            <a:spAutoFit/>
          </a:bodyPr>
          <a:p>
            <a:r>
              <a:rPr lang="ja-JP" altLang="en-US" b="1" dirty="0">
                <a:solidFill>
                  <a:srgbClr val="000000"/>
                </a:solidFill>
                <a:latin typeface="黑体" panose="02010609060101010101" pitchFamily="2" charset="-122"/>
                <a:ea typeface="黑体" panose="02010609060101010101" pitchFamily="2" charset="-122"/>
              </a:rPr>
              <a:t> </a:t>
            </a:r>
            <a:r>
              <a:rPr lang="zh-CN" altLang="en-US" b="1" dirty="0">
                <a:solidFill>
                  <a:srgbClr val="000000"/>
                </a:solidFill>
                <a:latin typeface="黑体" panose="02010609060101010101" pitchFamily="2" charset="-122"/>
                <a:ea typeface="黑体" panose="02010609060101010101" pitchFamily="2" charset="-122"/>
              </a:rPr>
              <a:t>对所属的岗位</a:t>
            </a:r>
            <a:endParaRPr lang="zh-CN" altLang="en-US" dirty="0">
              <a:latin typeface="黑体" panose="02010609060101010101" pitchFamily="2" charset="-122"/>
              <a:ea typeface="黑体" panose="02010609060101010101" pitchFamily="2" charset="-122"/>
            </a:endParaRPr>
          </a:p>
        </p:txBody>
      </p:sp>
      <p:sp>
        <p:nvSpPr>
          <p:cNvPr id="127057" name="Rectangle 81"/>
          <p:cNvSpPr/>
          <p:nvPr/>
        </p:nvSpPr>
        <p:spPr>
          <a:xfrm>
            <a:off x="7164388" y="2997200"/>
            <a:ext cx="947737" cy="274638"/>
          </a:xfrm>
          <a:prstGeom prst="rect">
            <a:avLst/>
          </a:prstGeom>
          <a:noFill/>
          <a:ln w="9525">
            <a:noFill/>
          </a:ln>
        </p:spPr>
        <p:txBody>
          <a:bodyPr wrap="none" lIns="0" tIns="0" rIns="0" bIns="0">
            <a:spAutoFit/>
          </a:bodyPr>
          <a:p>
            <a:r>
              <a:rPr lang="ja-JP" altLang="en-US" b="1" dirty="0">
                <a:solidFill>
                  <a:srgbClr val="000000"/>
                </a:solidFill>
                <a:latin typeface="黑体" panose="02010609060101010101" pitchFamily="2" charset="-122"/>
                <a:ea typeface="黑体" panose="02010609060101010101" pitchFamily="2" charset="-122"/>
              </a:rPr>
              <a:t>　</a:t>
            </a:r>
            <a:r>
              <a:rPr lang="zh-CN" altLang="en-US" b="1" dirty="0">
                <a:solidFill>
                  <a:srgbClr val="000000"/>
                </a:solidFill>
                <a:latin typeface="黑体" panose="02010609060101010101" pitchFamily="2" charset="-122"/>
                <a:ea typeface="黑体" panose="02010609060101010101" pitchFamily="2" charset="-122"/>
              </a:rPr>
              <a:t>对公司</a:t>
            </a:r>
            <a:endParaRPr lang="zh-CN" altLang="en-US" dirty="0">
              <a:latin typeface="黑体" panose="02010609060101010101" pitchFamily="2" charset="-122"/>
              <a:ea typeface="黑体" panose="02010609060101010101" pitchFamily="2" charset="-122"/>
            </a:endParaRPr>
          </a:p>
        </p:txBody>
      </p:sp>
      <p:sp>
        <p:nvSpPr>
          <p:cNvPr id="127058" name="AutoShape 82"/>
          <p:cNvSpPr/>
          <p:nvPr/>
        </p:nvSpPr>
        <p:spPr>
          <a:xfrm>
            <a:off x="684213" y="1196975"/>
            <a:ext cx="7572375" cy="1008063"/>
          </a:xfrm>
          <a:prstGeom prst="roundRect">
            <a:avLst>
              <a:gd name="adj" fmla="val 3824"/>
            </a:avLst>
          </a:prstGeom>
          <a:noFill/>
          <a:ln w="9525">
            <a:noFill/>
          </a:ln>
        </p:spPr>
        <p:txBody>
          <a:bodyPr lIns="91432" tIns="45716" rIns="91432" bIns="45716"/>
          <a:p>
            <a:pPr marL="177800" indent="-177800">
              <a:spcBef>
                <a:spcPct val="50000"/>
              </a:spcBef>
              <a:buBlip>
                <a:blip r:embed="rId1"/>
              </a:buBlip>
            </a:pPr>
            <a:r>
              <a:rPr lang="zh-CN" altLang="en-US" b="1" dirty="0">
                <a:solidFill>
                  <a:schemeClr val="tx2"/>
                </a:solidFill>
                <a:latin typeface="Times New Roman" panose="02020603050405020304" pitchFamily="18" charset="0"/>
                <a:ea typeface="黑体" panose="02010609060101010101" pitchFamily="2" charset="-122"/>
              </a:rPr>
              <a:t>将成功的过程，作为机制巩固下来</a:t>
            </a:r>
            <a:r>
              <a:rPr lang="ja-JP" altLang="en-US" b="1" dirty="0">
                <a:solidFill>
                  <a:schemeClr val="tx2"/>
                </a:solidFill>
                <a:latin typeface="Times New Roman" panose="02020603050405020304" pitchFamily="18" charset="0"/>
                <a:ea typeface="黑体" panose="02010609060101010101" pitchFamily="2" charset="-122"/>
              </a:rPr>
              <a:t>。</a:t>
            </a:r>
            <a:r>
              <a:rPr lang="zh-CN" altLang="en-US" b="1" dirty="0">
                <a:solidFill>
                  <a:schemeClr val="tx2"/>
                </a:solidFill>
                <a:latin typeface="Times New Roman" panose="02020603050405020304" pitchFamily="18" charset="0"/>
                <a:ea typeface="黑体" panose="02010609060101010101" pitchFamily="2" charset="-122"/>
              </a:rPr>
              <a:t>这样即使担当的人改变了，也能够保证达到同样的成果。</a:t>
            </a:r>
            <a:endParaRPr lang="zh-CN" altLang="en-US" b="1" dirty="0">
              <a:solidFill>
                <a:schemeClr val="tx2"/>
              </a:solidFill>
              <a:latin typeface="Times New Roman" panose="02020603050405020304" pitchFamily="18" charset="0"/>
              <a:ea typeface="黑体" panose="02010609060101010101" pitchFamily="2" charset="-122"/>
            </a:endParaRPr>
          </a:p>
          <a:p>
            <a:pPr marL="177800" indent="-177800">
              <a:spcBef>
                <a:spcPct val="50000"/>
              </a:spcBef>
              <a:buBlip>
                <a:blip r:embed="rId1"/>
              </a:buBlip>
            </a:pPr>
            <a:r>
              <a:rPr lang="zh-CN" altLang="en-US" b="1" dirty="0">
                <a:solidFill>
                  <a:schemeClr val="tx2"/>
                </a:solidFill>
                <a:latin typeface="Times New Roman" panose="02020603050405020304" pitchFamily="18" charset="0"/>
                <a:ea typeface="黑体" panose="02010609060101010101" pitchFamily="2" charset="-122"/>
              </a:rPr>
              <a:t>将好的机制积极地横向展开，和组织整体的水平提高相挂钩</a:t>
            </a:r>
            <a:r>
              <a:rPr lang="ja-JP" altLang="en-US" b="1" dirty="0">
                <a:solidFill>
                  <a:schemeClr val="tx2"/>
                </a:solidFill>
                <a:latin typeface="Times New Roman" panose="02020603050405020304" pitchFamily="18" charset="0"/>
                <a:ea typeface="黑体" panose="02010609060101010101" pitchFamily="2" charset="-122"/>
              </a:rPr>
              <a:t>。</a:t>
            </a:r>
            <a:endParaRPr lang="ja-JP" altLang="en-US" b="1" dirty="0">
              <a:solidFill>
                <a:schemeClr val="tx2"/>
              </a:solidFill>
              <a:latin typeface="Times New Roman" panose="02020603050405020304" pitchFamily="18" charset="0"/>
              <a:ea typeface="黑体" panose="02010609060101010101" pitchFamily="2" charset="-122"/>
            </a:endParaRPr>
          </a:p>
        </p:txBody>
      </p:sp>
      <p:sp>
        <p:nvSpPr>
          <p:cNvPr id="127059" name="Text Box 83"/>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STEP8.</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巩固成果</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p:cNvSpPr>
          <p:nvPr>
            <p:ph type="body" idx="4294967295"/>
          </p:nvPr>
        </p:nvSpPr>
        <p:spPr>
          <a:xfrm>
            <a:off x="703263" y="1844675"/>
            <a:ext cx="7608887" cy="3741738"/>
          </a:xfrm>
          <a:ln/>
        </p:spPr>
        <p:txBody>
          <a:bodyPr vert="horz" wrap="square" lIns="88340" tIns="44170" rIns="88340" bIns="44170" anchor="t" anchorCtr="0"/>
          <a:p>
            <a:pPr marL="0" indent="0" defTabSz="789305" eaLnBrk="1" hangingPunct="1">
              <a:buNone/>
            </a:pPr>
            <a:r>
              <a:rPr lang="ja-JP" altLang="en-US" sz="2000" b="1" dirty="0">
                <a:latin typeface="黑体" panose="02010609060101010101" pitchFamily="2" charset="-122"/>
                <a:ea typeface="黑体" panose="02010609060101010101" pitchFamily="2" charset="-122"/>
              </a:rPr>
              <a:t>（１）</a:t>
            </a:r>
            <a:r>
              <a:rPr lang="zh-CN" altLang="en-US" sz="2000" b="1" dirty="0">
                <a:latin typeface="黑体" panose="02010609060101010101" pitchFamily="2" charset="-122"/>
                <a:ea typeface="黑体" panose="02010609060101010101" pitchFamily="2" charset="-122"/>
              </a:rPr>
              <a:t>将成功的过程作为机制巩固下来</a:t>
            </a:r>
            <a:r>
              <a:rPr lang="ja-JP" altLang="en-US"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标准化</a:t>
            </a:r>
            <a:r>
              <a:rPr lang="ja-JP" altLang="en-US" sz="2000" b="1" dirty="0">
                <a:latin typeface="黑体" panose="02010609060101010101" pitchFamily="2" charset="-122"/>
                <a:ea typeface="黑体" panose="02010609060101010101" pitchFamily="2" charset="-122"/>
              </a:rPr>
              <a:t>）</a:t>
            </a:r>
            <a:endParaRPr lang="ja-JP" altLang="en-US" sz="2000" b="1" dirty="0">
              <a:latin typeface="黑体" panose="02010609060101010101" pitchFamily="2" charset="-122"/>
              <a:ea typeface="黑体" panose="02010609060101010101" pitchFamily="2" charset="-122"/>
            </a:endParaRPr>
          </a:p>
          <a:p>
            <a:pPr marL="0" indent="0" defTabSz="789305" eaLnBrk="1" hangingPunct="1">
              <a:buNone/>
            </a:pPr>
            <a:r>
              <a:rPr lang="ja-JP" altLang="en-US" sz="2000" b="1" dirty="0">
                <a:latin typeface="黑体" panose="02010609060101010101" pitchFamily="2" charset="-122"/>
                <a:ea typeface="黑体" panose="02010609060101010101" pitchFamily="2" charset="-122"/>
              </a:rPr>
              <a:t>（２）</a:t>
            </a:r>
            <a:r>
              <a:rPr lang="zh-CN" altLang="en-US" sz="2000" b="1" dirty="0">
                <a:latin typeface="黑体" panose="02010609060101010101" pitchFamily="2" charset="-122"/>
                <a:ea typeface="黑体" panose="02010609060101010101" pitchFamily="2" charset="-122"/>
              </a:rPr>
              <a:t>将成功的机制横向展开</a:t>
            </a:r>
            <a:endParaRPr lang="zh-CN" altLang="en-US" sz="2000" b="1" dirty="0">
              <a:latin typeface="黑体" panose="02010609060101010101" pitchFamily="2" charset="-122"/>
              <a:ea typeface="黑体" panose="02010609060101010101" pitchFamily="2" charset="-122"/>
            </a:endParaRPr>
          </a:p>
          <a:p>
            <a:pPr marL="0" indent="0" defTabSz="789305" eaLnBrk="1" hangingPunct="1">
              <a:buNone/>
            </a:pPr>
            <a:r>
              <a:rPr lang="ja-JP" altLang="en-US" sz="2000" b="1" dirty="0">
                <a:latin typeface="黑体" panose="02010609060101010101" pitchFamily="2" charset="-122"/>
                <a:ea typeface="黑体" panose="02010609060101010101" pitchFamily="2" charset="-122"/>
              </a:rPr>
              <a:t>（３）</a:t>
            </a:r>
            <a:r>
              <a:rPr lang="zh-CN" altLang="en-US" sz="2000" b="1" dirty="0">
                <a:latin typeface="黑体" panose="02010609060101010101" pitchFamily="2" charset="-122"/>
                <a:ea typeface="黑体" panose="02010609060101010101" pitchFamily="2" charset="-122"/>
              </a:rPr>
              <a:t>开始下一个改善</a:t>
            </a:r>
            <a:endParaRPr lang="zh-CN" altLang="en-US" sz="2000" b="1" dirty="0">
              <a:latin typeface="黑体" panose="02010609060101010101" pitchFamily="2" charset="-122"/>
              <a:ea typeface="黑体" panose="02010609060101010101" pitchFamily="2" charset="-122"/>
            </a:endParaRPr>
          </a:p>
          <a:p>
            <a:pPr marL="0" indent="0" defTabSz="789305" eaLnBrk="1" hangingPunct="1"/>
            <a:endParaRPr lang="zh-CN" altLang="en-US" sz="2000" b="1" dirty="0">
              <a:latin typeface="黑体" panose="02010609060101010101" pitchFamily="2" charset="-122"/>
              <a:ea typeface="黑体" panose="02010609060101010101" pitchFamily="2" charset="-122"/>
            </a:endParaRPr>
          </a:p>
          <a:p>
            <a:pPr marL="0" indent="0" defTabSz="789305" eaLnBrk="1" hangingPunct="1"/>
            <a:endParaRPr lang="ja-JP" altLang="en-US" sz="2000" b="1" dirty="0">
              <a:latin typeface="黑体" panose="02010609060101010101" pitchFamily="2" charset="-122"/>
              <a:ea typeface="黑体" panose="02010609060101010101" pitchFamily="2" charset="-122"/>
            </a:endParaRPr>
          </a:p>
          <a:p>
            <a:pPr marL="0" indent="0" defTabSz="789305" eaLnBrk="1" hangingPunct="1">
              <a:buNone/>
            </a:pPr>
            <a:r>
              <a:rPr lang="en-US" altLang="zh-CN" sz="2000" b="1">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将成功的过程作为机制在组织中巩固下来，这样的彻底反复</a:t>
            </a:r>
            <a:br>
              <a:rPr lang="zh-CN" altLang="en-US" sz="2000" b="1" dirty="0">
                <a:solidFill>
                  <a:schemeClr val="tx2"/>
                </a:solidFill>
                <a:latin typeface="黑体" panose="02010609060101010101" pitchFamily="2" charset="-122"/>
                <a:ea typeface="黑体" panose="02010609060101010101" pitchFamily="2" charset="-122"/>
              </a:rPr>
            </a:br>
            <a:r>
              <a:rPr lang="zh-CN" altLang="en-US" sz="2000" b="1" dirty="0">
                <a:solidFill>
                  <a:schemeClr val="tx2"/>
                </a:solidFill>
                <a:latin typeface="黑体" panose="02010609060101010101" pitchFamily="2" charset="-122"/>
                <a:ea typeface="黑体" panose="02010609060101010101" pitchFamily="2" charset="-122"/>
              </a:rPr>
              <a:t>   的过程是丰田的强势所在</a:t>
            </a:r>
            <a:endParaRPr lang="zh-CN" altLang="en-US" sz="2000" b="1" dirty="0">
              <a:solidFill>
                <a:schemeClr val="tx2"/>
              </a:solidFill>
              <a:latin typeface="黑体" panose="02010609060101010101" pitchFamily="2" charset="-122"/>
              <a:ea typeface="黑体" panose="02010609060101010101" pitchFamily="2" charset="-122"/>
            </a:endParaRPr>
          </a:p>
          <a:p>
            <a:pPr marL="0" indent="0" defTabSz="789305" eaLnBrk="1" hangingPunct="1">
              <a:buNone/>
            </a:pPr>
            <a:r>
              <a:rPr lang="en-US" altLang="zh-CN" sz="2000" b="1">
                <a:solidFill>
                  <a:schemeClr val="tx2"/>
                </a:solidFill>
                <a:latin typeface="黑体" panose="02010609060101010101" pitchFamily="2" charset="-122"/>
                <a:ea typeface="黑体" panose="02010609060101010101" pitchFamily="2" charset="-122"/>
              </a:rPr>
              <a:t>■ </a:t>
            </a:r>
            <a:r>
              <a:rPr lang="zh-CN" altLang="en-US" sz="2000" b="1" dirty="0">
                <a:solidFill>
                  <a:schemeClr val="tx2"/>
                </a:solidFill>
                <a:latin typeface="黑体" panose="02010609060101010101" pitchFamily="2" charset="-122"/>
                <a:ea typeface="黑体" panose="02010609060101010101" pitchFamily="2" charset="-122"/>
              </a:rPr>
              <a:t>一旦成为机制并不意味着终结。而应该不断地朝着理想的状</a:t>
            </a:r>
            <a:br>
              <a:rPr lang="zh-CN" altLang="en-US" sz="2000" b="1" dirty="0">
                <a:solidFill>
                  <a:schemeClr val="tx2"/>
                </a:solidFill>
                <a:latin typeface="黑体" panose="02010609060101010101" pitchFamily="2" charset="-122"/>
                <a:ea typeface="黑体" panose="02010609060101010101" pitchFamily="2" charset="-122"/>
              </a:rPr>
            </a:br>
            <a:r>
              <a:rPr lang="zh-CN" altLang="en-US" sz="2000" b="1" dirty="0">
                <a:solidFill>
                  <a:schemeClr val="tx2"/>
                </a:solidFill>
                <a:latin typeface="黑体" panose="02010609060101010101" pitchFamily="2" charset="-122"/>
                <a:ea typeface="黑体" panose="02010609060101010101" pitchFamily="2" charset="-122"/>
              </a:rPr>
              <a:t>   态，持续改善</a:t>
            </a:r>
            <a:endParaRPr lang="zh-CN" altLang="en-US" sz="2000" b="1" dirty="0">
              <a:solidFill>
                <a:schemeClr val="tx2"/>
              </a:solidFill>
              <a:latin typeface="黑体" panose="02010609060101010101" pitchFamily="2" charset="-122"/>
              <a:ea typeface="黑体" panose="02010609060101010101" pitchFamily="2" charset="-122"/>
            </a:endParaRPr>
          </a:p>
        </p:txBody>
      </p:sp>
      <p:sp>
        <p:nvSpPr>
          <p:cNvPr id="129027" name="Text Box 3"/>
          <p:cNvSpPr txBox="1"/>
          <p:nvPr/>
        </p:nvSpPr>
        <p:spPr>
          <a:xfrm>
            <a:off x="0" y="0"/>
            <a:ext cx="3025775" cy="577850"/>
          </a:xfrm>
          <a:prstGeom prst="rect">
            <a:avLst/>
          </a:prstGeom>
          <a:noFill/>
          <a:ln w="9525">
            <a:noFill/>
          </a:ln>
        </p:spPr>
        <p:txBody>
          <a:bodyPr lIns="91432" tIns="45716" rIns="91432" bIns="45716">
            <a:spAutoFit/>
          </a:bodyPr>
          <a:p>
            <a:r>
              <a:rPr lang="en-US" altLang="zh-CN" sz="3200" b="1">
                <a:solidFill>
                  <a:srgbClr val="FF0000"/>
                </a:solidFill>
                <a:latin typeface="黑体" panose="02010609060101010101" pitchFamily="2" charset="-122"/>
                <a:ea typeface="黑体" panose="02010609060101010101" pitchFamily="2" charset="-122"/>
                <a:sym typeface="Arial" panose="020B0604020202020204" pitchFamily="34" charset="0"/>
              </a:rPr>
              <a:t>STEP8.</a:t>
            </a:r>
            <a:r>
              <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rPr>
              <a:t>巩固成果</a:t>
            </a:r>
            <a:endParaRPr lang="zh-CN" altLang="en-US" sz="32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1074" name="Object 2">
            <a:hlinkClick r:id="" action="ppaction://ole?verb="/>
          </p:cNvPr>
          <p:cNvGraphicFramePr/>
          <p:nvPr/>
        </p:nvGraphicFramePr>
        <p:xfrm>
          <a:off x="2268538" y="752475"/>
          <a:ext cx="4624387" cy="6105525"/>
        </p:xfrm>
        <a:graphic>
          <a:graphicData uri="http://schemas.openxmlformats.org/presentationml/2006/ole">
            <mc:AlternateContent xmlns:mc="http://schemas.openxmlformats.org/markup-compatibility/2006">
              <mc:Choice xmlns:v="urn:schemas-microsoft-com:vml" Requires="v">
                <p:oleObj spid="_x0000_s3089" name="" r:id="rId1" imgW="4624705" imgH="6105525" progId="">
                  <p:embed/>
                </p:oleObj>
              </mc:Choice>
              <mc:Fallback>
                <p:oleObj name="" r:id="rId1" imgW="4624705" imgH="6105525" progId="">
                  <p:embed/>
                  <p:pic>
                    <p:nvPicPr>
                      <p:cNvPr id="0" name="图片 3088"/>
                      <p:cNvPicPr/>
                      <p:nvPr/>
                    </p:nvPicPr>
                    <p:blipFill>
                      <a:blip r:embed="rId2"/>
                      <a:stretch>
                        <a:fillRect/>
                      </a:stretch>
                    </p:blipFill>
                    <p:spPr>
                      <a:xfrm>
                        <a:off x="2268538" y="752475"/>
                        <a:ext cx="4624387" cy="6105525"/>
                      </a:xfrm>
                      <a:prstGeom prst="rect">
                        <a:avLst/>
                      </a:prstGeom>
                      <a:noFill/>
                      <a:ln w="38100">
                        <a:noFill/>
                        <a:miter/>
                      </a:ln>
                    </p:spPr>
                  </p:pic>
                </p:oleObj>
              </mc:Fallback>
            </mc:AlternateContent>
          </a:graphicData>
        </a:graphic>
      </p:graphicFrame>
      <p:sp>
        <p:nvSpPr>
          <p:cNvPr id="131075" name="Rectangle 3"/>
          <p:cNvSpPr/>
          <p:nvPr/>
        </p:nvSpPr>
        <p:spPr>
          <a:xfrm>
            <a:off x="158750" y="158750"/>
            <a:ext cx="8826500" cy="6648450"/>
          </a:xfrm>
          <a:prstGeom prst="rect">
            <a:avLst/>
          </a:prstGeom>
          <a:noFill/>
          <a:ln w="12700" cap="flat" cmpd="sng">
            <a:solidFill>
              <a:srgbClr val="063DE8"/>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1076" name="Rectangle 4"/>
          <p:cNvSpPr/>
          <p:nvPr/>
        </p:nvSpPr>
        <p:spPr>
          <a:xfrm>
            <a:off x="2408238" y="396875"/>
            <a:ext cx="2681287" cy="515938"/>
          </a:xfrm>
          <a:prstGeom prst="rect">
            <a:avLst/>
          </a:prstGeom>
          <a:noFill/>
          <a:ln w="9525">
            <a:noFill/>
          </a:ln>
        </p:spPr>
        <p:txBody>
          <a:bodyPr wrap="none" lIns="90488" tIns="44450" rIns="90488" bIns="44450">
            <a:spAutoFit/>
          </a:bodyPr>
          <a:p>
            <a:pPr defTabSz="762000"/>
            <a:r>
              <a:rPr lang="zh-CN" altLang="en-US" sz="2800" b="1" dirty="0">
                <a:latin typeface="휴먼옛체"/>
                <a:ea typeface="宋体" panose="02010600030101010101" pitchFamily="2" charset="-122"/>
              </a:rPr>
              <a:t>做了不行再改善</a:t>
            </a:r>
            <a:endParaRPr lang="ko-KR" altLang="en-US" sz="2800" b="1" dirty="0">
              <a:latin typeface="휴먼옛체"/>
              <a:ea typeface="휴먼옛체"/>
            </a:endParaRPr>
          </a:p>
        </p:txBody>
      </p:sp>
      <p:sp>
        <p:nvSpPr>
          <p:cNvPr id="131077" name="Rectangle 5"/>
          <p:cNvSpPr/>
          <p:nvPr/>
        </p:nvSpPr>
        <p:spPr>
          <a:xfrm>
            <a:off x="2424113" y="3521075"/>
            <a:ext cx="3752850" cy="515938"/>
          </a:xfrm>
          <a:prstGeom prst="rect">
            <a:avLst/>
          </a:prstGeom>
          <a:noFill/>
          <a:ln w="9525">
            <a:noFill/>
          </a:ln>
        </p:spPr>
        <p:txBody>
          <a:bodyPr wrap="none" lIns="90488" tIns="44450" rIns="90488" bIns="44450">
            <a:spAutoFit/>
          </a:bodyPr>
          <a:p>
            <a:pPr defTabSz="762000"/>
            <a:r>
              <a:rPr lang="zh-CN" altLang="en-US" sz="2800" b="1" dirty="0">
                <a:latin typeface="휴먼옛체"/>
                <a:ea typeface="宋体" panose="02010600030101010101" pitchFamily="2" charset="-122"/>
              </a:rPr>
              <a:t>那样也不行就连续改善</a:t>
            </a:r>
            <a:endParaRPr lang="ko-KR" altLang="en-US" sz="2800" b="1" dirty="0">
              <a:latin typeface="휴먼옛체"/>
              <a:ea typeface="휴먼옛체"/>
            </a:endParaRPr>
          </a:p>
        </p:txBody>
      </p:sp>
      <p:sp>
        <p:nvSpPr>
          <p:cNvPr id="131078" name="Freeform 6"/>
          <p:cNvSpPr/>
          <p:nvPr/>
        </p:nvSpPr>
        <p:spPr>
          <a:xfrm>
            <a:off x="2711450" y="3182938"/>
            <a:ext cx="93663" cy="19050"/>
          </a:xfrm>
          <a:custGeom>
            <a:avLst/>
            <a:gdLst>
              <a:gd name="txL" fmla="*/ 0 w 59"/>
              <a:gd name="txT" fmla="*/ 0 h 12"/>
              <a:gd name="txR" fmla="*/ 59 w 59"/>
              <a:gd name="txB" fmla="*/ 12 h 12"/>
            </a:gdLst>
            <a:ahLst/>
            <a:cxnLst>
              <a:cxn ang="0">
                <a:pos x="0" y="2147483647"/>
              </a:cxn>
              <a:cxn ang="0">
                <a:pos x="2147483647" y="2147483647"/>
              </a:cxn>
              <a:cxn ang="0">
                <a:pos x="2147483647" y="0"/>
              </a:cxn>
              <a:cxn ang="0">
                <a:pos x="0" y="2147483647"/>
              </a:cxn>
            </a:cxnLst>
            <a:rect l="txL" t="txT" r="txR" b="txB"/>
            <a:pathLst>
              <a:path w="59" h="12">
                <a:moveTo>
                  <a:pt x="0" y="11"/>
                </a:moveTo>
                <a:lnTo>
                  <a:pt x="29" y="10"/>
                </a:lnTo>
                <a:lnTo>
                  <a:pt x="58" y="0"/>
                </a:lnTo>
                <a:lnTo>
                  <a:pt x="0" y="11"/>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79" name="Freeform 7"/>
          <p:cNvSpPr/>
          <p:nvPr/>
        </p:nvSpPr>
        <p:spPr>
          <a:xfrm>
            <a:off x="2790825" y="3200400"/>
            <a:ext cx="230188" cy="33338"/>
          </a:xfrm>
          <a:custGeom>
            <a:avLst/>
            <a:gdLst>
              <a:gd name="txL" fmla="*/ 0 w 145"/>
              <a:gd name="txT" fmla="*/ 0 h 21"/>
              <a:gd name="txR" fmla="*/ 145 w 145"/>
              <a:gd name="txB" fmla="*/ 21 h 21"/>
            </a:gdLst>
            <a:ahLst/>
            <a:cxnLst>
              <a:cxn ang="0">
                <a:pos x="0" y="2147483647"/>
              </a:cxn>
              <a:cxn ang="0">
                <a:pos x="2147483647" y="0"/>
              </a:cxn>
              <a:cxn ang="0">
                <a:pos x="2147483647" y="0"/>
              </a:cxn>
              <a:cxn ang="0">
                <a:pos x="2147483647" y="0"/>
              </a:cxn>
              <a:cxn ang="0">
                <a:pos x="2147483647" y="0"/>
              </a:cxn>
              <a:cxn ang="0">
                <a:pos x="2147483647" y="2147483647"/>
              </a:cxn>
            </a:cxnLst>
            <a:rect l="txL" t="txT" r="txR" b="txB"/>
            <a:pathLst>
              <a:path w="145" h="21">
                <a:moveTo>
                  <a:pt x="0" y="20"/>
                </a:moveTo>
                <a:lnTo>
                  <a:pt x="39" y="0"/>
                </a:lnTo>
                <a:lnTo>
                  <a:pt x="69" y="0"/>
                </a:lnTo>
                <a:lnTo>
                  <a:pt x="98" y="0"/>
                </a:lnTo>
                <a:lnTo>
                  <a:pt x="127" y="0"/>
                </a:lnTo>
                <a:lnTo>
                  <a:pt x="144" y="2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0" name="Freeform 8"/>
          <p:cNvSpPr/>
          <p:nvPr/>
        </p:nvSpPr>
        <p:spPr>
          <a:xfrm>
            <a:off x="2895600" y="3230563"/>
            <a:ext cx="249238" cy="47625"/>
          </a:xfrm>
          <a:custGeom>
            <a:avLst/>
            <a:gdLst>
              <a:gd name="txL" fmla="*/ 0 w 157"/>
              <a:gd name="txT" fmla="*/ 0 h 30"/>
              <a:gd name="txR" fmla="*/ 157 w 157"/>
              <a:gd name="txB" fmla="*/ 30 h 30"/>
            </a:gdLst>
            <a:ahLst/>
            <a:cxnLst>
              <a:cxn ang="0">
                <a:pos x="0" y="2147483647"/>
              </a:cxn>
              <a:cxn ang="0">
                <a:pos x="2147483647" y="0"/>
              </a:cxn>
              <a:cxn ang="0">
                <a:pos x="2147483647" y="0"/>
              </a:cxn>
              <a:cxn ang="0">
                <a:pos x="2147483647" y="0"/>
              </a:cxn>
              <a:cxn ang="0">
                <a:pos x="2147483647" y="0"/>
              </a:cxn>
            </a:cxnLst>
            <a:rect l="txL" t="txT" r="txR" b="txB"/>
            <a:pathLst>
              <a:path w="157" h="30">
                <a:moveTo>
                  <a:pt x="0" y="29"/>
                </a:moveTo>
                <a:lnTo>
                  <a:pt x="40" y="0"/>
                </a:lnTo>
                <a:lnTo>
                  <a:pt x="89" y="0"/>
                </a:lnTo>
                <a:lnTo>
                  <a:pt x="127" y="0"/>
                </a:lnTo>
                <a:lnTo>
                  <a:pt x="156"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1" name="Freeform 9"/>
          <p:cNvSpPr/>
          <p:nvPr/>
        </p:nvSpPr>
        <p:spPr>
          <a:xfrm>
            <a:off x="3021013" y="3152775"/>
            <a:ext cx="169862" cy="49213"/>
          </a:xfrm>
          <a:custGeom>
            <a:avLst/>
            <a:gdLst>
              <a:gd name="txL" fmla="*/ 0 w 107"/>
              <a:gd name="txT" fmla="*/ 0 h 31"/>
              <a:gd name="txR" fmla="*/ 107 w 107"/>
              <a:gd name="txB" fmla="*/ 31 h 31"/>
            </a:gdLst>
            <a:ahLst/>
            <a:cxnLst>
              <a:cxn ang="0">
                <a:pos x="2147483647" y="2147483647"/>
              </a:cxn>
              <a:cxn ang="0">
                <a:pos x="0" y="0"/>
              </a:cxn>
              <a:cxn ang="0">
                <a:pos x="2147483647" y="0"/>
              </a:cxn>
              <a:cxn ang="0">
                <a:pos x="2147483647" y="2147483647"/>
              </a:cxn>
              <a:cxn ang="0">
                <a:pos x="2147483647" y="2147483647"/>
              </a:cxn>
            </a:cxnLst>
            <a:rect l="txL" t="txT" r="txR" b="txB"/>
            <a:pathLst>
              <a:path w="107" h="31">
                <a:moveTo>
                  <a:pt x="17" y="30"/>
                </a:moveTo>
                <a:lnTo>
                  <a:pt x="0" y="0"/>
                </a:lnTo>
                <a:lnTo>
                  <a:pt x="39" y="0"/>
                </a:lnTo>
                <a:lnTo>
                  <a:pt x="77" y="10"/>
                </a:lnTo>
                <a:lnTo>
                  <a:pt x="106" y="2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2" name="Freeform 10"/>
          <p:cNvSpPr/>
          <p:nvPr/>
        </p:nvSpPr>
        <p:spPr>
          <a:xfrm>
            <a:off x="3276600" y="3168650"/>
            <a:ext cx="146050" cy="33338"/>
          </a:xfrm>
          <a:custGeom>
            <a:avLst/>
            <a:gdLst>
              <a:gd name="txL" fmla="*/ 0 w 92"/>
              <a:gd name="txT" fmla="*/ 0 h 21"/>
              <a:gd name="txR" fmla="*/ 92 w 92"/>
              <a:gd name="txB" fmla="*/ 21 h 21"/>
            </a:gdLst>
            <a:ahLst/>
            <a:cxnLst>
              <a:cxn ang="0">
                <a:pos x="0" y="2147483647"/>
              </a:cxn>
              <a:cxn ang="0">
                <a:pos x="2147483647" y="0"/>
              </a:cxn>
              <a:cxn ang="0">
                <a:pos x="2147483647" y="0"/>
              </a:cxn>
              <a:cxn ang="0">
                <a:pos x="2147483647" y="0"/>
              </a:cxn>
            </a:cxnLst>
            <a:rect l="txL" t="txT" r="txR" b="txB"/>
            <a:pathLst>
              <a:path w="92" h="21">
                <a:moveTo>
                  <a:pt x="0" y="20"/>
                </a:moveTo>
                <a:lnTo>
                  <a:pt x="33" y="0"/>
                </a:lnTo>
                <a:lnTo>
                  <a:pt x="62" y="0"/>
                </a:lnTo>
                <a:lnTo>
                  <a:pt x="91"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3" name="Freeform 11"/>
          <p:cNvSpPr/>
          <p:nvPr/>
        </p:nvSpPr>
        <p:spPr>
          <a:xfrm>
            <a:off x="3352800" y="3135313"/>
            <a:ext cx="468313" cy="34925"/>
          </a:xfrm>
          <a:custGeom>
            <a:avLst/>
            <a:gdLst>
              <a:gd name="txL" fmla="*/ 0 w 295"/>
              <a:gd name="txT" fmla="*/ 0 h 22"/>
              <a:gd name="txR" fmla="*/ 295 w 295"/>
              <a:gd name="txB" fmla="*/ 22 h 22"/>
            </a:gdLst>
            <a:ahLst/>
            <a:cxnLst>
              <a:cxn ang="0">
                <a:pos x="0" y="2147483647"/>
              </a:cxn>
              <a:cxn ang="0">
                <a:pos x="2147483647" y="2147483647"/>
              </a:cxn>
              <a:cxn ang="0">
                <a:pos x="2147483647" y="2147483647"/>
              </a:cxn>
              <a:cxn ang="0">
                <a:pos x="2147483647" y="0"/>
              </a:cxn>
              <a:cxn ang="0">
                <a:pos x="2147483647" y="0"/>
              </a:cxn>
              <a:cxn ang="0">
                <a:pos x="2147483647" y="0"/>
              </a:cxn>
            </a:cxnLst>
            <a:rect l="txL" t="txT" r="txR" b="txB"/>
            <a:pathLst>
              <a:path w="295" h="22">
                <a:moveTo>
                  <a:pt x="0" y="21"/>
                </a:moveTo>
                <a:lnTo>
                  <a:pt x="42" y="20"/>
                </a:lnTo>
                <a:lnTo>
                  <a:pt x="139" y="10"/>
                </a:lnTo>
                <a:lnTo>
                  <a:pt x="236" y="0"/>
                </a:lnTo>
                <a:lnTo>
                  <a:pt x="265" y="0"/>
                </a:lnTo>
                <a:lnTo>
                  <a:pt x="294"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4" name="Freeform 12"/>
          <p:cNvSpPr/>
          <p:nvPr/>
        </p:nvSpPr>
        <p:spPr>
          <a:xfrm>
            <a:off x="3336925" y="3105150"/>
            <a:ext cx="222250" cy="17463"/>
          </a:xfrm>
          <a:custGeom>
            <a:avLst/>
            <a:gdLst>
              <a:gd name="txL" fmla="*/ 0 w 140"/>
              <a:gd name="txT" fmla="*/ 0 h 11"/>
              <a:gd name="txR" fmla="*/ 140 w 140"/>
              <a:gd name="txB" fmla="*/ 11 h 11"/>
            </a:gdLst>
            <a:ahLst/>
            <a:cxnLst>
              <a:cxn ang="0">
                <a:pos x="0" y="2147483647"/>
              </a:cxn>
              <a:cxn ang="0">
                <a:pos x="2147483647" y="0"/>
              </a:cxn>
              <a:cxn ang="0">
                <a:pos x="2147483647" y="0"/>
              </a:cxn>
              <a:cxn ang="0">
                <a:pos x="2147483647" y="2147483647"/>
              </a:cxn>
              <a:cxn ang="0">
                <a:pos x="2147483647" y="2147483647"/>
              </a:cxn>
            </a:cxnLst>
            <a:rect l="txL" t="txT" r="txR" b="txB"/>
            <a:pathLst>
              <a:path w="140" h="11">
                <a:moveTo>
                  <a:pt x="0" y="2"/>
                </a:moveTo>
                <a:lnTo>
                  <a:pt x="52" y="0"/>
                </a:lnTo>
                <a:lnTo>
                  <a:pt x="81" y="0"/>
                </a:lnTo>
                <a:lnTo>
                  <a:pt x="110" y="10"/>
                </a:lnTo>
                <a:lnTo>
                  <a:pt x="139" y="1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5" name="Freeform 13"/>
          <p:cNvSpPr/>
          <p:nvPr/>
        </p:nvSpPr>
        <p:spPr>
          <a:xfrm>
            <a:off x="3886200" y="3124200"/>
            <a:ext cx="473075" cy="77788"/>
          </a:xfrm>
          <a:custGeom>
            <a:avLst/>
            <a:gdLst>
              <a:gd name="txL" fmla="*/ 0 w 298"/>
              <a:gd name="txT" fmla="*/ 0 h 49"/>
              <a:gd name="txR" fmla="*/ 298 w 298"/>
              <a:gd name="txB" fmla="*/ 49 h 49"/>
            </a:gdLst>
            <a:ahLst/>
            <a:cxnLst>
              <a:cxn ang="0">
                <a:pos x="0"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8" h="49">
                <a:moveTo>
                  <a:pt x="0" y="0"/>
                </a:moveTo>
                <a:lnTo>
                  <a:pt x="35" y="8"/>
                </a:lnTo>
                <a:lnTo>
                  <a:pt x="64" y="8"/>
                </a:lnTo>
                <a:lnTo>
                  <a:pt x="93" y="8"/>
                </a:lnTo>
                <a:lnTo>
                  <a:pt x="122" y="8"/>
                </a:lnTo>
                <a:lnTo>
                  <a:pt x="96" y="0"/>
                </a:lnTo>
                <a:lnTo>
                  <a:pt x="132" y="8"/>
                </a:lnTo>
                <a:lnTo>
                  <a:pt x="161" y="8"/>
                </a:lnTo>
                <a:lnTo>
                  <a:pt x="190" y="8"/>
                </a:lnTo>
                <a:lnTo>
                  <a:pt x="219" y="8"/>
                </a:lnTo>
                <a:lnTo>
                  <a:pt x="144" y="48"/>
                </a:lnTo>
                <a:lnTo>
                  <a:pt x="180" y="27"/>
                </a:lnTo>
                <a:lnTo>
                  <a:pt x="209" y="27"/>
                </a:lnTo>
                <a:lnTo>
                  <a:pt x="238" y="27"/>
                </a:lnTo>
                <a:lnTo>
                  <a:pt x="267" y="27"/>
                </a:lnTo>
                <a:lnTo>
                  <a:pt x="297" y="47"/>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6" name="Freeform 14"/>
          <p:cNvSpPr/>
          <p:nvPr/>
        </p:nvSpPr>
        <p:spPr>
          <a:xfrm>
            <a:off x="3733800" y="3200400"/>
            <a:ext cx="163513" cy="15875"/>
          </a:xfrm>
          <a:custGeom>
            <a:avLst/>
            <a:gdLst>
              <a:gd name="txL" fmla="*/ 0 w 103"/>
              <a:gd name="txT" fmla="*/ 0 h 10"/>
              <a:gd name="txR" fmla="*/ 103 w 103"/>
              <a:gd name="txB" fmla="*/ 10 h 10"/>
            </a:gdLst>
            <a:ahLst/>
            <a:cxnLst>
              <a:cxn ang="0">
                <a:pos x="0" y="0"/>
              </a:cxn>
              <a:cxn ang="0">
                <a:pos x="2147483647" y="2147483647"/>
              </a:cxn>
              <a:cxn ang="0">
                <a:pos x="2147483647" y="2147483647"/>
              </a:cxn>
              <a:cxn ang="0">
                <a:pos x="2147483647" y="2147483647"/>
              </a:cxn>
            </a:cxnLst>
            <a:rect l="txL" t="txT" r="txR" b="txB"/>
            <a:pathLst>
              <a:path w="103" h="10">
                <a:moveTo>
                  <a:pt x="0" y="0"/>
                </a:moveTo>
                <a:lnTo>
                  <a:pt x="44" y="9"/>
                </a:lnTo>
                <a:lnTo>
                  <a:pt x="73" y="9"/>
                </a:lnTo>
                <a:lnTo>
                  <a:pt x="102" y="9"/>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1087" name="Rectangle 15"/>
          <p:cNvSpPr/>
          <p:nvPr/>
        </p:nvSpPr>
        <p:spPr>
          <a:xfrm rot="20100000">
            <a:off x="1149350" y="1336675"/>
            <a:ext cx="1692275" cy="514350"/>
          </a:xfrm>
          <a:prstGeom prst="rect">
            <a:avLst/>
          </a:prstGeom>
          <a:noFill/>
          <a:ln w="9525">
            <a:noFill/>
          </a:ln>
        </p:spPr>
        <p:txBody>
          <a:bodyPr wrap="none" lIns="90488" tIns="44450" rIns="90488" bIns="44450">
            <a:spAutoFit/>
          </a:bodyPr>
          <a:p>
            <a:pPr defTabSz="762000"/>
            <a:r>
              <a:rPr lang="zh-CN" altLang="en-US" sz="1400" dirty="0">
                <a:latin typeface="GulimChe" panose="020B0609000101010101" pitchFamily="49" charset="-127"/>
                <a:ea typeface="宋体" panose="02010600030101010101" pitchFamily="2" charset="-122"/>
              </a:rPr>
              <a:t>单发不能解决问题</a:t>
            </a:r>
            <a:r>
              <a:rPr lang="ko-KR" altLang="en-US" sz="1400" dirty="0">
                <a:latin typeface="Arial" panose="020B0604020202020204" pitchFamily="34" charset="0"/>
                <a:ea typeface="宋体" panose="02010600030101010101" pitchFamily="2" charset="-122"/>
              </a:rPr>
              <a:t> </a:t>
            </a:r>
            <a:endParaRPr lang="ko-KR" altLang="en-US" sz="1400" dirty="0">
              <a:latin typeface="Arial" panose="020B0604020202020204" pitchFamily="34" charset="0"/>
              <a:ea typeface="宋体" panose="02010600030101010101" pitchFamily="2" charset="-122"/>
            </a:endParaRPr>
          </a:p>
          <a:p>
            <a:pPr defTabSz="762000"/>
            <a:endParaRPr lang="en-US" altLang="zh-CN" sz="1400">
              <a:latin typeface="Arial" panose="020B0604020202020204" pitchFamily="34" charset="0"/>
              <a:ea typeface="宋体" panose="02010600030101010101" pitchFamily="2" charset="-122"/>
            </a:endParaRPr>
          </a:p>
        </p:txBody>
      </p:sp>
      <p:sp>
        <p:nvSpPr>
          <p:cNvPr id="131088" name="Rectangle 16"/>
          <p:cNvSpPr/>
          <p:nvPr/>
        </p:nvSpPr>
        <p:spPr>
          <a:xfrm>
            <a:off x="4144963" y="6303963"/>
            <a:ext cx="1870075" cy="301625"/>
          </a:xfrm>
          <a:prstGeom prst="rect">
            <a:avLst/>
          </a:prstGeom>
          <a:noFill/>
          <a:ln w="9525">
            <a:noFill/>
          </a:ln>
        </p:spPr>
        <p:txBody>
          <a:bodyPr wrap="none" lIns="90488" tIns="44450" rIns="90488" bIns="44450">
            <a:spAutoFit/>
          </a:bodyPr>
          <a:p>
            <a:pPr defTabSz="762000"/>
            <a:r>
              <a:rPr lang="zh-CN" altLang="en-US" sz="1400" dirty="0">
                <a:latin typeface="Arial" panose="020B0604020202020204" pitchFamily="34" charset="0"/>
                <a:ea typeface="宋体" panose="02010600030101010101" pitchFamily="2" charset="-122"/>
              </a:rPr>
              <a:t>连发 功击才有效果</a:t>
            </a:r>
            <a:r>
              <a:rPr lang="en-US" altLang="zh-CN" sz="1400">
                <a:latin typeface="Arial" panose="020B0604020202020204" pitchFamily="34" charset="0"/>
                <a:ea typeface="宋体" panose="02010600030101010101" pitchFamily="2" charset="-122"/>
              </a:rPr>
              <a:t>! </a:t>
            </a:r>
            <a:endParaRPr lang="en-US" altLang="zh-CN" sz="1400">
              <a:latin typeface="Arial" panose="020B0604020202020204" pitchFamily="34" charset="0"/>
              <a:ea typeface="宋体" panose="02010600030101010101" pitchFamily="2" charset="-122"/>
            </a:endParaRPr>
          </a:p>
        </p:txBody>
      </p:sp>
      <p:sp>
        <p:nvSpPr>
          <p:cNvPr id="131089" name="Rectangle 17"/>
          <p:cNvSpPr/>
          <p:nvPr/>
        </p:nvSpPr>
        <p:spPr>
          <a:xfrm rot="18420000">
            <a:off x="4943475" y="1397000"/>
            <a:ext cx="803275" cy="301625"/>
          </a:xfrm>
          <a:prstGeom prst="rect">
            <a:avLst/>
          </a:prstGeom>
          <a:noFill/>
          <a:ln w="9525">
            <a:noFill/>
          </a:ln>
        </p:spPr>
        <p:txBody>
          <a:bodyPr wrap="none" lIns="90488" tIns="44450" rIns="90488" bIns="44450">
            <a:spAutoFit/>
          </a:bodyPr>
          <a:p>
            <a:pPr defTabSz="762000"/>
            <a:r>
              <a:rPr lang="en-US" altLang="zh-CN" sz="1400">
                <a:latin typeface="Arial" panose="020B0604020202020204" pitchFamily="34" charset="0"/>
                <a:ea typeface="宋体" panose="02010600030101010101" pitchFamily="2" charset="-122"/>
              </a:rPr>
              <a:t> (</a:t>
            </a:r>
            <a:r>
              <a:rPr lang="zh-CN" altLang="en-US" sz="1400" dirty="0">
                <a:latin typeface="Arial" panose="020B0604020202020204" pitchFamily="34" charset="0"/>
                <a:ea typeface="宋体" panose="02010600030101010101" pitchFamily="2" charset="-122"/>
              </a:rPr>
              <a:t>问题</a:t>
            </a:r>
            <a:r>
              <a:rPr lang="en-US" altLang="zh-CN" sz="1400">
                <a:latin typeface="Arial" panose="020B0604020202020204" pitchFamily="34" charset="0"/>
                <a:ea typeface="宋体" panose="02010600030101010101" pitchFamily="2" charset="-122"/>
              </a:rPr>
              <a:t>)</a:t>
            </a:r>
            <a:endParaRPr lang="en-US" altLang="zh-CN" sz="1400">
              <a:latin typeface="Arial" panose="020B0604020202020204" pitchFamily="34" charset="0"/>
              <a:ea typeface="宋体" panose="02010600030101010101" pitchFamily="2" charset="-122"/>
            </a:endParaRPr>
          </a:p>
        </p:txBody>
      </p:sp>
      <p:sp>
        <p:nvSpPr>
          <p:cNvPr id="131090" name="Rectangle 18"/>
          <p:cNvSpPr/>
          <p:nvPr/>
        </p:nvSpPr>
        <p:spPr>
          <a:xfrm rot="18960000">
            <a:off x="2589213" y="5918200"/>
            <a:ext cx="803275" cy="301625"/>
          </a:xfrm>
          <a:prstGeom prst="rect">
            <a:avLst/>
          </a:prstGeom>
          <a:noFill/>
          <a:ln w="9525">
            <a:noFill/>
          </a:ln>
        </p:spPr>
        <p:txBody>
          <a:bodyPr wrap="none" lIns="90488" tIns="44450" rIns="90488" bIns="44450">
            <a:spAutoFit/>
          </a:bodyPr>
          <a:p>
            <a:pPr defTabSz="762000"/>
            <a:r>
              <a:rPr lang="en-US" altLang="zh-CN" sz="1400">
                <a:latin typeface="Arial" panose="020B0604020202020204" pitchFamily="34" charset="0"/>
                <a:ea typeface="宋体" panose="02010600030101010101" pitchFamily="2" charset="-122"/>
              </a:rPr>
              <a:t> (</a:t>
            </a:r>
            <a:r>
              <a:rPr lang="zh-CN" altLang="en-US" sz="1400" dirty="0">
                <a:latin typeface="Arial" panose="020B0604020202020204" pitchFamily="34" charset="0"/>
                <a:ea typeface="宋体" panose="02010600030101010101" pitchFamily="2" charset="-122"/>
              </a:rPr>
              <a:t>问题</a:t>
            </a:r>
            <a:r>
              <a:rPr lang="en-US" altLang="zh-CN" sz="1400">
                <a:latin typeface="Arial" panose="020B0604020202020204" pitchFamily="34" charset="0"/>
                <a:ea typeface="宋体" panose="02010600030101010101" pitchFamily="2" charset="-122"/>
              </a:rPr>
              <a:t>)</a:t>
            </a:r>
            <a:endParaRPr lang="en-US" altLang="zh-CN" sz="1400">
              <a:latin typeface="Arial" panose="020B0604020202020204" pitchFamily="34" charset="0"/>
              <a:ea typeface="宋体" panose="02010600030101010101" pitchFamily="2" charset="-122"/>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标题 1"/>
          <p:cNvSpPr>
            <a:spLocks noGrp="1"/>
          </p:cNvSpPr>
          <p:nvPr>
            <p:ph type="title" idx="4294967295"/>
          </p:nvPr>
        </p:nvSpPr>
        <p:spPr>
          <a:xfrm>
            <a:off x="180975" y="0"/>
            <a:ext cx="6905625" cy="714375"/>
          </a:xfrm>
          <a:ln/>
        </p:spPr>
        <p:txBody>
          <a:bodyPr vert="horz" wrap="square" anchor="ctr" anchorCtr="0"/>
          <a:p>
            <a:r>
              <a:rPr lang="zh-CN" altLang="en-US">
                <a:latin typeface="宋体" panose="02010600030101010101" pitchFamily="2" charset="-122"/>
                <a:ea typeface="楷体" panose="02010609060101010101" pitchFamily="1" charset="-122"/>
              </a:rPr>
              <a:t>改善的精神</a:t>
            </a:r>
            <a:endParaRPr lang="zh-CN" altLang="en-US">
              <a:latin typeface="宋体" panose="02010600030101010101" pitchFamily="2" charset="-122"/>
              <a:ea typeface="楷体" panose="02010609060101010101" pitchFamily="1" charset="-122"/>
            </a:endParaRPr>
          </a:p>
        </p:txBody>
      </p:sp>
      <p:grpSp>
        <p:nvGrpSpPr>
          <p:cNvPr id="132099" name="组合 132098"/>
          <p:cNvGrpSpPr/>
          <p:nvPr/>
        </p:nvGrpSpPr>
        <p:grpSpPr>
          <a:xfrm>
            <a:off x="2214563" y="3998913"/>
            <a:ext cx="5286375" cy="1757362"/>
            <a:chOff x="0" y="0"/>
            <a:chExt cx="5286412" cy="1756052"/>
          </a:xfrm>
        </p:grpSpPr>
        <p:sp>
          <p:nvSpPr>
            <p:cNvPr id="132100" name="AutoShape 59"/>
            <p:cNvSpPr>
              <a:spLocks noChangeAspect="1" noTextEdit="1"/>
            </p:cNvSpPr>
            <p:nvPr/>
          </p:nvSpPr>
          <p:spPr>
            <a:xfrm>
              <a:off x="2575612" y="0"/>
              <a:ext cx="2710800" cy="1756052"/>
            </a:xfrm>
            <a:prstGeom prst="rect">
              <a:avLst/>
            </a:prstGeom>
            <a:noFill/>
            <a:ln w="9525">
              <a:noFill/>
            </a:ln>
          </p:spPr>
          <p:txBody>
            <a:bodyPr/>
            <a:p>
              <a:endParaRPr lang="zh-CN" altLang="en-US"/>
            </a:p>
          </p:txBody>
        </p:sp>
        <p:grpSp>
          <p:nvGrpSpPr>
            <p:cNvPr id="132101" name="组合 132100"/>
            <p:cNvGrpSpPr/>
            <p:nvPr/>
          </p:nvGrpSpPr>
          <p:grpSpPr>
            <a:xfrm>
              <a:off x="4173961" y="345243"/>
              <a:ext cx="1111386" cy="1356465"/>
              <a:chOff x="0" y="0"/>
              <a:chExt cx="1043" cy="1273"/>
            </a:xfrm>
          </p:grpSpPr>
          <p:sp>
            <p:nvSpPr>
              <p:cNvPr id="132102" name="Freeform 61"/>
              <p:cNvSpPr/>
              <p:nvPr/>
            </p:nvSpPr>
            <p:spPr>
              <a:xfrm>
                <a:off x="827" y="636"/>
                <a:ext cx="208" cy="600"/>
              </a:xfrm>
              <a:custGeom>
                <a:avLst/>
                <a:gdLst>
                  <a:gd name="txL" fmla="*/ 0 w 417"/>
                  <a:gd name="txT" fmla="*/ 0 h 1200"/>
                  <a:gd name="txR" fmla="*/ 417 w 417"/>
                  <a:gd name="txB" fmla="*/ 1200 h 1200"/>
                </a:gdLst>
                <a:ahLst/>
                <a:cxnLst>
                  <a:cxn ang="0">
                    <a:pos x="25" y="0"/>
                  </a:cxn>
                  <a:cxn ang="0">
                    <a:pos x="36" y="45"/>
                  </a:cxn>
                  <a:cxn ang="0">
                    <a:pos x="47" y="89"/>
                  </a:cxn>
                  <a:cxn ang="0">
                    <a:pos x="58" y="142"/>
                  </a:cxn>
                  <a:cxn ang="0">
                    <a:pos x="69" y="180"/>
                  </a:cxn>
                  <a:cxn ang="0">
                    <a:pos x="104" y="287"/>
                  </a:cxn>
                  <a:cxn ang="0">
                    <a:pos x="96" y="296"/>
                  </a:cxn>
                  <a:cxn ang="0">
                    <a:pos x="88" y="300"/>
                  </a:cxn>
                  <a:cxn ang="0">
                    <a:pos x="78" y="300"/>
                  </a:cxn>
                  <a:cxn ang="0">
                    <a:pos x="65" y="291"/>
                  </a:cxn>
                  <a:cxn ang="0">
                    <a:pos x="61" y="280"/>
                  </a:cxn>
                  <a:cxn ang="0">
                    <a:pos x="32" y="164"/>
                  </a:cxn>
                  <a:cxn ang="0">
                    <a:pos x="10" y="79"/>
                  </a:cxn>
                  <a:cxn ang="0">
                    <a:pos x="0" y="44"/>
                  </a:cxn>
                  <a:cxn ang="0">
                    <a:pos x="0" y="46"/>
                  </a:cxn>
                  <a:cxn ang="0">
                    <a:pos x="14" y="20"/>
                  </a:cxn>
                  <a:cxn ang="0">
                    <a:pos x="25" y="0"/>
                  </a:cxn>
                </a:cxnLst>
                <a:rect l="txL" t="txT" r="txR" b="txB"/>
                <a:pathLst>
                  <a:path w="417" h="1200">
                    <a:moveTo>
                      <a:pt x="102" y="0"/>
                    </a:moveTo>
                    <a:lnTo>
                      <a:pt x="144" y="180"/>
                    </a:lnTo>
                    <a:lnTo>
                      <a:pt x="188" y="356"/>
                    </a:lnTo>
                    <a:lnTo>
                      <a:pt x="235" y="567"/>
                    </a:lnTo>
                    <a:lnTo>
                      <a:pt x="279" y="720"/>
                    </a:lnTo>
                    <a:lnTo>
                      <a:pt x="417" y="1147"/>
                    </a:lnTo>
                    <a:lnTo>
                      <a:pt x="387" y="1183"/>
                    </a:lnTo>
                    <a:lnTo>
                      <a:pt x="352" y="1200"/>
                    </a:lnTo>
                    <a:lnTo>
                      <a:pt x="313" y="1200"/>
                    </a:lnTo>
                    <a:lnTo>
                      <a:pt x="263" y="1164"/>
                    </a:lnTo>
                    <a:lnTo>
                      <a:pt x="246" y="1120"/>
                    </a:lnTo>
                    <a:lnTo>
                      <a:pt x="131" y="658"/>
                    </a:lnTo>
                    <a:lnTo>
                      <a:pt x="42" y="317"/>
                    </a:lnTo>
                    <a:lnTo>
                      <a:pt x="0" y="176"/>
                    </a:lnTo>
                    <a:lnTo>
                      <a:pt x="2" y="186"/>
                    </a:lnTo>
                    <a:lnTo>
                      <a:pt x="59" y="80"/>
                    </a:lnTo>
                    <a:lnTo>
                      <a:pt x="102" y="0"/>
                    </a:lnTo>
                    <a:close/>
                  </a:path>
                </a:pathLst>
              </a:custGeom>
              <a:solidFill>
                <a:srgbClr val="CC99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03" name="Freeform 62"/>
              <p:cNvSpPr/>
              <p:nvPr/>
            </p:nvSpPr>
            <p:spPr>
              <a:xfrm>
                <a:off x="5" y="861"/>
                <a:ext cx="729" cy="403"/>
              </a:xfrm>
              <a:custGeom>
                <a:avLst/>
                <a:gdLst>
                  <a:gd name="txL" fmla="*/ 0 w 1458"/>
                  <a:gd name="txT" fmla="*/ 0 h 808"/>
                  <a:gd name="txR" fmla="*/ 1458 w 1458"/>
                  <a:gd name="txB" fmla="*/ 808 h 808"/>
                </a:gdLst>
                <a:ahLst/>
                <a:cxnLst>
                  <a:cxn ang="0">
                    <a:pos x="89" y="11"/>
                  </a:cxn>
                  <a:cxn ang="0">
                    <a:pos x="27" y="0"/>
                  </a:cxn>
                  <a:cxn ang="0">
                    <a:pos x="25" y="1"/>
                  </a:cxn>
                  <a:cxn ang="0">
                    <a:pos x="23" y="9"/>
                  </a:cxn>
                  <a:cxn ang="0">
                    <a:pos x="22" y="11"/>
                  </a:cxn>
                  <a:cxn ang="0">
                    <a:pos x="22" y="28"/>
                  </a:cxn>
                  <a:cxn ang="0">
                    <a:pos x="53" y="35"/>
                  </a:cxn>
                  <a:cxn ang="0">
                    <a:pos x="7" y="130"/>
                  </a:cxn>
                  <a:cxn ang="0">
                    <a:pos x="0" y="144"/>
                  </a:cxn>
                  <a:cxn ang="0">
                    <a:pos x="5" y="151"/>
                  </a:cxn>
                  <a:cxn ang="0">
                    <a:pos x="3" y="151"/>
                  </a:cxn>
                  <a:cxn ang="0">
                    <a:pos x="25" y="155"/>
                  </a:cxn>
                  <a:cxn ang="0">
                    <a:pos x="28" y="151"/>
                  </a:cxn>
                  <a:cxn ang="0">
                    <a:pos x="43" y="110"/>
                  </a:cxn>
                  <a:cxn ang="0">
                    <a:pos x="58" y="69"/>
                  </a:cxn>
                  <a:cxn ang="0">
                    <a:pos x="76" y="38"/>
                  </a:cxn>
                  <a:cxn ang="0">
                    <a:pos x="139" y="46"/>
                  </a:cxn>
                  <a:cxn ang="0">
                    <a:pos x="192" y="56"/>
                  </a:cxn>
                  <a:cxn ang="0">
                    <a:pos x="244" y="68"/>
                  </a:cxn>
                  <a:cxn ang="0">
                    <a:pos x="283" y="78"/>
                  </a:cxn>
                  <a:cxn ang="0">
                    <a:pos x="287" y="122"/>
                  </a:cxn>
                  <a:cxn ang="0">
                    <a:pos x="290" y="189"/>
                  </a:cxn>
                  <a:cxn ang="0">
                    <a:pos x="291" y="198"/>
                  </a:cxn>
                  <a:cxn ang="0">
                    <a:pos x="296" y="200"/>
                  </a:cxn>
                  <a:cxn ang="0">
                    <a:pos x="318" y="201"/>
                  </a:cxn>
                  <a:cxn ang="0">
                    <a:pos x="322" y="195"/>
                  </a:cxn>
                  <a:cxn ang="0">
                    <a:pos x="322" y="154"/>
                  </a:cxn>
                  <a:cxn ang="0">
                    <a:pos x="316" y="110"/>
                  </a:cxn>
                  <a:cxn ang="0">
                    <a:pos x="312" y="84"/>
                  </a:cxn>
                  <a:cxn ang="0">
                    <a:pos x="353" y="96"/>
                  </a:cxn>
                  <a:cxn ang="0">
                    <a:pos x="358" y="93"/>
                  </a:cxn>
                  <a:cxn ang="0">
                    <a:pos x="365" y="71"/>
                  </a:cxn>
                  <a:cxn ang="0">
                    <a:pos x="360" y="65"/>
                  </a:cxn>
                  <a:cxn ang="0">
                    <a:pos x="290" y="49"/>
                  </a:cxn>
                  <a:cxn ang="0">
                    <a:pos x="89" y="11"/>
                  </a:cxn>
                </a:cxnLst>
                <a:rect l="txL" t="txT" r="txR" b="txB"/>
                <a:pathLst>
                  <a:path w="1458" h="808">
                    <a:moveTo>
                      <a:pt x="355" y="46"/>
                    </a:moveTo>
                    <a:lnTo>
                      <a:pt x="110" y="0"/>
                    </a:lnTo>
                    <a:lnTo>
                      <a:pt x="103" y="6"/>
                    </a:lnTo>
                    <a:lnTo>
                      <a:pt x="91" y="38"/>
                    </a:lnTo>
                    <a:lnTo>
                      <a:pt x="86" y="46"/>
                    </a:lnTo>
                    <a:lnTo>
                      <a:pt x="86" y="112"/>
                    </a:lnTo>
                    <a:lnTo>
                      <a:pt x="213" y="140"/>
                    </a:lnTo>
                    <a:lnTo>
                      <a:pt x="29" y="523"/>
                    </a:lnTo>
                    <a:lnTo>
                      <a:pt x="0" y="580"/>
                    </a:lnTo>
                    <a:lnTo>
                      <a:pt x="19" y="607"/>
                    </a:lnTo>
                    <a:lnTo>
                      <a:pt x="12" y="607"/>
                    </a:lnTo>
                    <a:lnTo>
                      <a:pt x="103" y="624"/>
                    </a:lnTo>
                    <a:lnTo>
                      <a:pt x="114" y="607"/>
                    </a:lnTo>
                    <a:lnTo>
                      <a:pt x="171" y="444"/>
                    </a:lnTo>
                    <a:lnTo>
                      <a:pt x="234" y="277"/>
                    </a:lnTo>
                    <a:lnTo>
                      <a:pt x="302" y="152"/>
                    </a:lnTo>
                    <a:lnTo>
                      <a:pt x="554" y="186"/>
                    </a:lnTo>
                    <a:lnTo>
                      <a:pt x="768" y="226"/>
                    </a:lnTo>
                    <a:lnTo>
                      <a:pt x="979" y="273"/>
                    </a:lnTo>
                    <a:lnTo>
                      <a:pt x="1132" y="313"/>
                    </a:lnTo>
                    <a:lnTo>
                      <a:pt x="1145" y="489"/>
                    </a:lnTo>
                    <a:lnTo>
                      <a:pt x="1157" y="760"/>
                    </a:lnTo>
                    <a:lnTo>
                      <a:pt x="1162" y="796"/>
                    </a:lnTo>
                    <a:lnTo>
                      <a:pt x="1183" y="802"/>
                    </a:lnTo>
                    <a:lnTo>
                      <a:pt x="1269" y="808"/>
                    </a:lnTo>
                    <a:lnTo>
                      <a:pt x="1286" y="783"/>
                    </a:lnTo>
                    <a:lnTo>
                      <a:pt x="1286" y="618"/>
                    </a:lnTo>
                    <a:lnTo>
                      <a:pt x="1263" y="444"/>
                    </a:lnTo>
                    <a:lnTo>
                      <a:pt x="1248" y="339"/>
                    </a:lnTo>
                    <a:lnTo>
                      <a:pt x="1411" y="387"/>
                    </a:lnTo>
                    <a:lnTo>
                      <a:pt x="1430" y="374"/>
                    </a:lnTo>
                    <a:lnTo>
                      <a:pt x="1458" y="284"/>
                    </a:lnTo>
                    <a:lnTo>
                      <a:pt x="1439" y="262"/>
                    </a:lnTo>
                    <a:lnTo>
                      <a:pt x="1160" y="199"/>
                    </a:lnTo>
                    <a:lnTo>
                      <a:pt x="355" y="46"/>
                    </a:lnTo>
                    <a:close/>
                  </a:path>
                </a:pathLst>
              </a:custGeom>
              <a:solidFill>
                <a:srgbClr val="CC99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04" name="Freeform 63"/>
              <p:cNvSpPr/>
              <p:nvPr/>
            </p:nvSpPr>
            <p:spPr>
              <a:xfrm>
                <a:off x="88" y="9"/>
                <a:ext cx="850" cy="948"/>
              </a:xfrm>
              <a:custGeom>
                <a:avLst/>
                <a:gdLst>
                  <a:gd name="txL" fmla="*/ 0 w 1701"/>
                  <a:gd name="txT" fmla="*/ 0 h 1898"/>
                  <a:gd name="txR" fmla="*/ 1701 w 1701"/>
                  <a:gd name="txB" fmla="*/ 1898 h 1898"/>
                </a:gdLst>
                <a:ahLst/>
                <a:cxnLst>
                  <a:cxn ang="0">
                    <a:pos x="5" y="197"/>
                  </a:cxn>
                  <a:cxn ang="0">
                    <a:pos x="22" y="145"/>
                  </a:cxn>
                  <a:cxn ang="0">
                    <a:pos x="43" y="107"/>
                  </a:cxn>
                  <a:cxn ang="0">
                    <a:pos x="66" y="75"/>
                  </a:cxn>
                  <a:cxn ang="0">
                    <a:pos x="91" y="45"/>
                  </a:cxn>
                  <a:cxn ang="0">
                    <a:pos x="112" y="28"/>
                  </a:cxn>
                  <a:cxn ang="0">
                    <a:pos x="141" y="13"/>
                  </a:cxn>
                  <a:cxn ang="0">
                    <a:pos x="171" y="2"/>
                  </a:cxn>
                  <a:cxn ang="0">
                    <a:pos x="206" y="0"/>
                  </a:cxn>
                  <a:cxn ang="0">
                    <a:pos x="250" y="1"/>
                  </a:cxn>
                  <a:cxn ang="0">
                    <a:pos x="287" y="8"/>
                  </a:cxn>
                  <a:cxn ang="0">
                    <a:pos x="315" y="21"/>
                  </a:cxn>
                  <a:cxn ang="0">
                    <a:pos x="347" y="35"/>
                  </a:cxn>
                  <a:cxn ang="0">
                    <a:pos x="378" y="58"/>
                  </a:cxn>
                  <a:cxn ang="0">
                    <a:pos x="399" y="81"/>
                  </a:cxn>
                  <a:cxn ang="0">
                    <a:pos x="412" y="102"/>
                  </a:cxn>
                  <a:cxn ang="0">
                    <a:pos x="421" y="136"/>
                  </a:cxn>
                  <a:cxn ang="0">
                    <a:pos x="425" y="162"/>
                  </a:cxn>
                  <a:cxn ang="0">
                    <a:pos x="422" y="198"/>
                  </a:cxn>
                  <a:cxn ang="0">
                    <a:pos x="419" y="233"/>
                  </a:cxn>
                  <a:cxn ang="0">
                    <a:pos x="413" y="261"/>
                  </a:cxn>
                  <a:cxn ang="0">
                    <a:pos x="401" y="298"/>
                  </a:cxn>
                  <a:cxn ang="0">
                    <a:pos x="385" y="330"/>
                  </a:cxn>
                  <a:cxn ang="0">
                    <a:pos x="365" y="370"/>
                  </a:cxn>
                  <a:cxn ang="0">
                    <a:pos x="348" y="394"/>
                  </a:cxn>
                  <a:cxn ang="0">
                    <a:pos x="327" y="419"/>
                  </a:cxn>
                  <a:cxn ang="0">
                    <a:pos x="303" y="442"/>
                  </a:cxn>
                  <a:cxn ang="0">
                    <a:pos x="273" y="464"/>
                  </a:cxn>
                  <a:cxn ang="0">
                    <a:pos x="234" y="472"/>
                  </a:cxn>
                  <a:cxn ang="0">
                    <a:pos x="193" y="474"/>
                  </a:cxn>
                  <a:cxn ang="0">
                    <a:pos x="161" y="470"/>
                  </a:cxn>
                  <a:cxn ang="0">
                    <a:pos x="129" y="465"/>
                  </a:cxn>
                  <a:cxn ang="0">
                    <a:pos x="103" y="459"/>
                  </a:cxn>
                  <a:cxn ang="0">
                    <a:pos x="74" y="447"/>
                  </a:cxn>
                  <a:cxn ang="0">
                    <a:pos x="49" y="430"/>
                  </a:cxn>
                  <a:cxn ang="0">
                    <a:pos x="34" y="409"/>
                  </a:cxn>
                  <a:cxn ang="0">
                    <a:pos x="21" y="379"/>
                  </a:cxn>
                  <a:cxn ang="0">
                    <a:pos x="11" y="344"/>
                  </a:cxn>
                  <a:cxn ang="0">
                    <a:pos x="5" y="299"/>
                  </a:cxn>
                  <a:cxn ang="0">
                    <a:pos x="0" y="263"/>
                  </a:cxn>
                  <a:cxn ang="0">
                    <a:pos x="0" y="234"/>
                  </a:cxn>
                  <a:cxn ang="0">
                    <a:pos x="3" y="211"/>
                  </a:cxn>
                  <a:cxn ang="0">
                    <a:pos x="5" y="197"/>
                  </a:cxn>
                </a:cxnLst>
                <a:rect l="txL" t="txT" r="txR" b="txB"/>
                <a:pathLst>
                  <a:path w="1701" h="1898">
                    <a:moveTo>
                      <a:pt x="23" y="791"/>
                    </a:moveTo>
                    <a:lnTo>
                      <a:pt x="91" y="580"/>
                    </a:lnTo>
                    <a:lnTo>
                      <a:pt x="173" y="431"/>
                    </a:lnTo>
                    <a:lnTo>
                      <a:pt x="264" y="302"/>
                    </a:lnTo>
                    <a:lnTo>
                      <a:pt x="364" y="180"/>
                    </a:lnTo>
                    <a:lnTo>
                      <a:pt x="450" y="114"/>
                    </a:lnTo>
                    <a:lnTo>
                      <a:pt x="565" y="55"/>
                    </a:lnTo>
                    <a:lnTo>
                      <a:pt x="685" y="10"/>
                    </a:lnTo>
                    <a:lnTo>
                      <a:pt x="827" y="0"/>
                    </a:lnTo>
                    <a:lnTo>
                      <a:pt x="1001" y="6"/>
                    </a:lnTo>
                    <a:lnTo>
                      <a:pt x="1149" y="34"/>
                    </a:lnTo>
                    <a:lnTo>
                      <a:pt x="1263" y="84"/>
                    </a:lnTo>
                    <a:lnTo>
                      <a:pt x="1388" y="142"/>
                    </a:lnTo>
                    <a:lnTo>
                      <a:pt x="1513" y="233"/>
                    </a:lnTo>
                    <a:lnTo>
                      <a:pt x="1598" y="324"/>
                    </a:lnTo>
                    <a:lnTo>
                      <a:pt x="1650" y="410"/>
                    </a:lnTo>
                    <a:lnTo>
                      <a:pt x="1684" y="544"/>
                    </a:lnTo>
                    <a:lnTo>
                      <a:pt x="1701" y="648"/>
                    </a:lnTo>
                    <a:lnTo>
                      <a:pt x="1691" y="794"/>
                    </a:lnTo>
                    <a:lnTo>
                      <a:pt x="1678" y="933"/>
                    </a:lnTo>
                    <a:lnTo>
                      <a:pt x="1655" y="1046"/>
                    </a:lnTo>
                    <a:lnTo>
                      <a:pt x="1604" y="1194"/>
                    </a:lnTo>
                    <a:lnTo>
                      <a:pt x="1543" y="1323"/>
                    </a:lnTo>
                    <a:lnTo>
                      <a:pt x="1462" y="1481"/>
                    </a:lnTo>
                    <a:lnTo>
                      <a:pt x="1394" y="1579"/>
                    </a:lnTo>
                    <a:lnTo>
                      <a:pt x="1308" y="1680"/>
                    </a:lnTo>
                    <a:lnTo>
                      <a:pt x="1212" y="1772"/>
                    </a:lnTo>
                    <a:lnTo>
                      <a:pt x="1094" y="1858"/>
                    </a:lnTo>
                    <a:lnTo>
                      <a:pt x="939" y="1892"/>
                    </a:lnTo>
                    <a:lnTo>
                      <a:pt x="774" y="1898"/>
                    </a:lnTo>
                    <a:lnTo>
                      <a:pt x="645" y="1884"/>
                    </a:lnTo>
                    <a:lnTo>
                      <a:pt x="518" y="1861"/>
                    </a:lnTo>
                    <a:lnTo>
                      <a:pt x="412" y="1839"/>
                    </a:lnTo>
                    <a:lnTo>
                      <a:pt x="298" y="1789"/>
                    </a:lnTo>
                    <a:lnTo>
                      <a:pt x="199" y="1721"/>
                    </a:lnTo>
                    <a:lnTo>
                      <a:pt x="137" y="1640"/>
                    </a:lnTo>
                    <a:lnTo>
                      <a:pt x="86" y="1517"/>
                    </a:lnTo>
                    <a:lnTo>
                      <a:pt x="46" y="1380"/>
                    </a:lnTo>
                    <a:lnTo>
                      <a:pt x="23" y="1200"/>
                    </a:lnTo>
                    <a:lnTo>
                      <a:pt x="2" y="1056"/>
                    </a:lnTo>
                    <a:lnTo>
                      <a:pt x="0" y="937"/>
                    </a:lnTo>
                    <a:lnTo>
                      <a:pt x="12" y="847"/>
                    </a:lnTo>
                    <a:lnTo>
                      <a:pt x="23" y="791"/>
                    </a:lnTo>
                    <a:close/>
                  </a:path>
                </a:pathLst>
              </a:custGeom>
              <a:blipFill rotWithShape="0">
                <a:blip r:embed="rId1"/>
              </a:blip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05" name="Freeform 64"/>
              <p:cNvSpPr/>
              <p:nvPr/>
            </p:nvSpPr>
            <p:spPr>
              <a:xfrm>
                <a:off x="167" y="199"/>
                <a:ext cx="660" cy="592"/>
              </a:xfrm>
              <a:custGeom>
                <a:avLst/>
                <a:gdLst>
                  <a:gd name="txL" fmla="*/ 0 w 1320"/>
                  <a:gd name="txT" fmla="*/ 0 h 1185"/>
                  <a:gd name="txR" fmla="*/ 1320 w 1320"/>
                  <a:gd name="txB" fmla="*/ 1185 h 1185"/>
                </a:gdLst>
                <a:ahLst/>
                <a:cxnLst>
                  <a:cxn ang="0">
                    <a:pos x="76" y="0"/>
                  </a:cxn>
                  <a:cxn ang="0">
                    <a:pos x="101" y="3"/>
                  </a:cxn>
                  <a:cxn ang="0">
                    <a:pos x="133" y="8"/>
                  </a:cxn>
                  <a:cxn ang="0">
                    <a:pos x="180" y="13"/>
                  </a:cxn>
                  <a:cxn ang="0">
                    <a:pos x="223" y="15"/>
                  </a:cxn>
                  <a:cxn ang="0">
                    <a:pos x="278" y="16"/>
                  </a:cxn>
                  <a:cxn ang="0">
                    <a:pos x="329" y="20"/>
                  </a:cxn>
                  <a:cxn ang="0">
                    <a:pos x="330" y="26"/>
                  </a:cxn>
                  <a:cxn ang="0">
                    <a:pos x="313" y="100"/>
                  </a:cxn>
                  <a:cxn ang="0">
                    <a:pos x="295" y="179"/>
                  </a:cxn>
                  <a:cxn ang="0">
                    <a:pos x="283" y="227"/>
                  </a:cxn>
                  <a:cxn ang="0">
                    <a:pos x="262" y="296"/>
                  </a:cxn>
                  <a:cxn ang="0">
                    <a:pos x="147" y="279"/>
                  </a:cxn>
                  <a:cxn ang="0">
                    <a:pos x="83" y="272"/>
                  </a:cxn>
                  <a:cxn ang="0">
                    <a:pos x="18" y="269"/>
                  </a:cxn>
                  <a:cxn ang="0">
                    <a:pos x="5" y="269"/>
                  </a:cxn>
                  <a:cxn ang="0">
                    <a:pos x="0" y="266"/>
                  </a:cxn>
                  <a:cxn ang="0">
                    <a:pos x="30" y="129"/>
                  </a:cxn>
                  <a:cxn ang="0">
                    <a:pos x="51" y="46"/>
                  </a:cxn>
                  <a:cxn ang="0">
                    <a:pos x="76" y="0"/>
                  </a:cxn>
                </a:cxnLst>
                <a:rect l="txL" t="txT" r="txR" b="txB"/>
                <a:pathLst>
                  <a:path w="1320" h="1185">
                    <a:moveTo>
                      <a:pt x="304" y="0"/>
                    </a:moveTo>
                    <a:lnTo>
                      <a:pt x="404" y="15"/>
                    </a:lnTo>
                    <a:lnTo>
                      <a:pt x="529" y="34"/>
                    </a:lnTo>
                    <a:lnTo>
                      <a:pt x="723" y="55"/>
                    </a:lnTo>
                    <a:lnTo>
                      <a:pt x="895" y="63"/>
                    </a:lnTo>
                    <a:lnTo>
                      <a:pt x="1111" y="67"/>
                    </a:lnTo>
                    <a:lnTo>
                      <a:pt x="1314" y="80"/>
                    </a:lnTo>
                    <a:lnTo>
                      <a:pt x="1320" y="106"/>
                    </a:lnTo>
                    <a:lnTo>
                      <a:pt x="1252" y="402"/>
                    </a:lnTo>
                    <a:lnTo>
                      <a:pt x="1178" y="717"/>
                    </a:lnTo>
                    <a:lnTo>
                      <a:pt x="1132" y="910"/>
                    </a:lnTo>
                    <a:lnTo>
                      <a:pt x="1047" y="1185"/>
                    </a:lnTo>
                    <a:lnTo>
                      <a:pt x="586" y="1117"/>
                    </a:lnTo>
                    <a:lnTo>
                      <a:pt x="330" y="1088"/>
                    </a:lnTo>
                    <a:lnTo>
                      <a:pt x="71" y="1079"/>
                    </a:lnTo>
                    <a:lnTo>
                      <a:pt x="23" y="1079"/>
                    </a:lnTo>
                    <a:lnTo>
                      <a:pt x="0" y="1067"/>
                    </a:lnTo>
                    <a:lnTo>
                      <a:pt x="120" y="518"/>
                    </a:lnTo>
                    <a:lnTo>
                      <a:pt x="205" y="186"/>
                    </a:lnTo>
                    <a:lnTo>
                      <a:pt x="304" y="0"/>
                    </a:lnTo>
                    <a:close/>
                  </a:path>
                </a:pathLst>
              </a:custGeom>
              <a:solidFill>
                <a:srgbClr val="EAEAEA"/>
              </a:solidFill>
              <a:ln w="9525">
                <a:noFill/>
              </a:ln>
            </p:spPr>
            <p:txBody>
              <a:bodyPr/>
              <a:p>
                <a:endParaRPr lang="zh-CN" altLang="en-US" dirty="0">
                  <a:latin typeface="宋体" panose="02010600030101010101" pitchFamily="2" charset="-122"/>
                  <a:ea typeface="宋体" panose="02010600030101010101" pitchFamily="2" charset="-122"/>
                </a:endParaRPr>
              </a:p>
            </p:txBody>
          </p:sp>
          <p:grpSp>
            <p:nvGrpSpPr>
              <p:cNvPr id="132106" name="组合 132105"/>
              <p:cNvGrpSpPr/>
              <p:nvPr/>
            </p:nvGrpSpPr>
            <p:grpSpPr>
              <a:xfrm>
                <a:off x="0" y="852"/>
                <a:ext cx="744" cy="421"/>
                <a:chOff x="0" y="0"/>
                <a:chExt cx="744" cy="421"/>
              </a:xfrm>
            </p:grpSpPr>
            <p:sp>
              <p:nvSpPr>
                <p:cNvPr id="132107" name="Freeform 65"/>
                <p:cNvSpPr/>
                <p:nvPr/>
              </p:nvSpPr>
              <p:spPr>
                <a:xfrm>
                  <a:off x="37" y="0"/>
                  <a:ext cx="707" cy="208"/>
                </a:xfrm>
                <a:custGeom>
                  <a:avLst/>
                  <a:gdLst>
                    <a:gd name="txL" fmla="*/ 0 w 1414"/>
                    <a:gd name="txT" fmla="*/ 0 h 415"/>
                    <a:gd name="txR" fmla="*/ 1414 w 1414"/>
                    <a:gd name="txB" fmla="*/ 415 h 415"/>
                  </a:gdLst>
                  <a:ahLst/>
                  <a:cxnLst>
                    <a:cxn ang="0">
                      <a:pos x="71" y="10"/>
                    </a:cxn>
                    <a:cxn ang="0">
                      <a:pos x="41" y="4"/>
                    </a:cxn>
                    <a:cxn ang="0">
                      <a:pos x="12" y="0"/>
                    </a:cxn>
                    <a:cxn ang="0">
                      <a:pos x="6" y="2"/>
                    </a:cxn>
                    <a:cxn ang="0">
                      <a:pos x="1" y="15"/>
                    </a:cxn>
                    <a:cxn ang="0">
                      <a:pos x="0" y="33"/>
                    </a:cxn>
                    <a:cxn ang="0">
                      <a:pos x="3" y="38"/>
                    </a:cxn>
                    <a:cxn ang="0">
                      <a:pos x="15" y="40"/>
                    </a:cxn>
                    <a:cxn ang="0">
                      <a:pos x="62" y="45"/>
                    </a:cxn>
                    <a:cxn ang="0">
                      <a:pos x="121" y="54"/>
                    </a:cxn>
                    <a:cxn ang="0">
                      <a:pos x="184" y="66"/>
                    </a:cxn>
                    <a:cxn ang="0">
                      <a:pos x="249" y="80"/>
                    </a:cxn>
                    <a:cxn ang="0">
                      <a:pos x="299" y="92"/>
                    </a:cxn>
                    <a:cxn ang="0">
                      <a:pos x="331" y="102"/>
                    </a:cxn>
                    <a:cxn ang="0">
                      <a:pos x="339" y="104"/>
                    </a:cxn>
                    <a:cxn ang="0">
                      <a:pos x="341" y="104"/>
                    </a:cxn>
                    <a:cxn ang="0">
                      <a:pos x="344" y="101"/>
                    </a:cxn>
                    <a:cxn ang="0">
                      <a:pos x="354" y="77"/>
                    </a:cxn>
                    <a:cxn ang="0">
                      <a:pos x="354" y="70"/>
                    </a:cxn>
                    <a:cxn ang="0">
                      <a:pos x="344" y="66"/>
                    </a:cxn>
                    <a:cxn ang="0">
                      <a:pos x="285" y="52"/>
                    </a:cxn>
                    <a:cxn ang="0">
                      <a:pos x="266" y="56"/>
                    </a:cxn>
                    <a:cxn ang="0">
                      <a:pos x="343" y="75"/>
                    </a:cxn>
                    <a:cxn ang="0">
                      <a:pos x="344" y="78"/>
                    </a:cxn>
                    <a:cxn ang="0">
                      <a:pos x="337" y="95"/>
                    </a:cxn>
                    <a:cxn ang="0">
                      <a:pos x="333" y="96"/>
                    </a:cxn>
                    <a:cxn ang="0">
                      <a:pos x="270" y="78"/>
                    </a:cxn>
                    <a:cxn ang="0">
                      <a:pos x="211" y="65"/>
                    </a:cxn>
                    <a:cxn ang="0">
                      <a:pos x="158" y="54"/>
                    </a:cxn>
                    <a:cxn ang="0">
                      <a:pos x="106" y="44"/>
                    </a:cxn>
                    <a:cxn ang="0">
                      <a:pos x="56" y="37"/>
                    </a:cxn>
                    <a:cxn ang="0">
                      <a:pos x="55" y="37"/>
                    </a:cxn>
                    <a:cxn ang="0">
                      <a:pos x="15" y="31"/>
                    </a:cxn>
                    <a:cxn ang="0">
                      <a:pos x="8" y="29"/>
                    </a:cxn>
                    <a:cxn ang="0">
                      <a:pos x="10" y="21"/>
                    </a:cxn>
                    <a:cxn ang="0">
                      <a:pos x="12" y="10"/>
                    </a:cxn>
                    <a:cxn ang="0">
                      <a:pos x="22" y="8"/>
                    </a:cxn>
                    <a:cxn ang="0">
                      <a:pos x="97" y="26"/>
                    </a:cxn>
                    <a:cxn ang="0">
                      <a:pos x="95" y="26"/>
                    </a:cxn>
                    <a:cxn ang="0">
                      <a:pos x="71" y="10"/>
                    </a:cxn>
                  </a:cxnLst>
                  <a:rect l="txL" t="txT" r="txR" b="txB"/>
                  <a:pathLst>
                    <a:path w="1414" h="415">
                      <a:moveTo>
                        <a:pt x="282" y="38"/>
                      </a:moveTo>
                      <a:lnTo>
                        <a:pt x="163" y="15"/>
                      </a:lnTo>
                      <a:lnTo>
                        <a:pt x="51" y="0"/>
                      </a:lnTo>
                      <a:lnTo>
                        <a:pt x="21" y="6"/>
                      </a:lnTo>
                      <a:lnTo>
                        <a:pt x="4" y="57"/>
                      </a:lnTo>
                      <a:lnTo>
                        <a:pt x="0" y="129"/>
                      </a:lnTo>
                      <a:lnTo>
                        <a:pt x="15" y="152"/>
                      </a:lnTo>
                      <a:lnTo>
                        <a:pt x="62" y="159"/>
                      </a:lnTo>
                      <a:lnTo>
                        <a:pt x="248" y="180"/>
                      </a:lnTo>
                      <a:lnTo>
                        <a:pt x="487" y="216"/>
                      </a:lnTo>
                      <a:lnTo>
                        <a:pt x="737" y="262"/>
                      </a:lnTo>
                      <a:lnTo>
                        <a:pt x="999" y="319"/>
                      </a:lnTo>
                      <a:lnTo>
                        <a:pt x="1194" y="368"/>
                      </a:lnTo>
                      <a:lnTo>
                        <a:pt x="1323" y="408"/>
                      </a:lnTo>
                      <a:lnTo>
                        <a:pt x="1353" y="415"/>
                      </a:lnTo>
                      <a:lnTo>
                        <a:pt x="1363" y="413"/>
                      </a:lnTo>
                      <a:lnTo>
                        <a:pt x="1376" y="402"/>
                      </a:lnTo>
                      <a:lnTo>
                        <a:pt x="1414" y="307"/>
                      </a:lnTo>
                      <a:lnTo>
                        <a:pt x="1414" y="277"/>
                      </a:lnTo>
                      <a:lnTo>
                        <a:pt x="1376" y="262"/>
                      </a:lnTo>
                      <a:lnTo>
                        <a:pt x="1137" y="205"/>
                      </a:lnTo>
                      <a:lnTo>
                        <a:pt x="1061" y="222"/>
                      </a:lnTo>
                      <a:lnTo>
                        <a:pt x="1370" y="300"/>
                      </a:lnTo>
                      <a:lnTo>
                        <a:pt x="1374" y="311"/>
                      </a:lnTo>
                      <a:lnTo>
                        <a:pt x="1346" y="379"/>
                      </a:lnTo>
                      <a:lnTo>
                        <a:pt x="1331" y="381"/>
                      </a:lnTo>
                      <a:lnTo>
                        <a:pt x="1080" y="311"/>
                      </a:lnTo>
                      <a:lnTo>
                        <a:pt x="845" y="260"/>
                      </a:lnTo>
                      <a:lnTo>
                        <a:pt x="629" y="214"/>
                      </a:lnTo>
                      <a:lnTo>
                        <a:pt x="426" y="176"/>
                      </a:lnTo>
                      <a:lnTo>
                        <a:pt x="227" y="146"/>
                      </a:lnTo>
                      <a:lnTo>
                        <a:pt x="220" y="148"/>
                      </a:lnTo>
                      <a:lnTo>
                        <a:pt x="62" y="123"/>
                      </a:lnTo>
                      <a:lnTo>
                        <a:pt x="32" y="114"/>
                      </a:lnTo>
                      <a:lnTo>
                        <a:pt x="38" y="84"/>
                      </a:lnTo>
                      <a:lnTo>
                        <a:pt x="49" y="38"/>
                      </a:lnTo>
                      <a:lnTo>
                        <a:pt x="85" y="32"/>
                      </a:lnTo>
                      <a:lnTo>
                        <a:pt x="390" y="101"/>
                      </a:lnTo>
                      <a:lnTo>
                        <a:pt x="381" y="102"/>
                      </a:lnTo>
                      <a:lnTo>
                        <a:pt x="282" y="38"/>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08" name="Freeform 66"/>
                <p:cNvSpPr/>
                <p:nvPr/>
              </p:nvSpPr>
              <p:spPr>
                <a:xfrm>
                  <a:off x="0" y="80"/>
                  <a:ext cx="164" cy="250"/>
                </a:xfrm>
                <a:custGeom>
                  <a:avLst/>
                  <a:gdLst>
                    <a:gd name="txL" fmla="*/ 0 w 328"/>
                    <a:gd name="txT" fmla="*/ 0 h 501"/>
                    <a:gd name="txR" fmla="*/ 328 w 328"/>
                    <a:gd name="txB" fmla="*/ 501 h 501"/>
                  </a:gdLst>
                  <a:ahLst/>
                  <a:cxnLst>
                    <a:cxn ang="0">
                      <a:pos x="51" y="0"/>
                    </a:cxn>
                    <a:cxn ang="0">
                      <a:pos x="12" y="78"/>
                    </a:cxn>
                    <a:cxn ang="0">
                      <a:pos x="1" y="106"/>
                    </a:cxn>
                    <a:cxn ang="0">
                      <a:pos x="0" y="117"/>
                    </a:cxn>
                    <a:cxn ang="0">
                      <a:pos x="3" y="119"/>
                    </a:cxn>
                    <a:cxn ang="0">
                      <a:pos x="12" y="122"/>
                    </a:cxn>
                    <a:cxn ang="0">
                      <a:pos x="31" y="125"/>
                    </a:cxn>
                    <a:cxn ang="0">
                      <a:pos x="37" y="121"/>
                    </a:cxn>
                    <a:cxn ang="0">
                      <a:pos x="38" y="111"/>
                    </a:cxn>
                    <a:cxn ang="0">
                      <a:pos x="49" y="72"/>
                    </a:cxn>
                    <a:cxn ang="0">
                      <a:pos x="65" y="34"/>
                    </a:cxn>
                    <a:cxn ang="0">
                      <a:pos x="82" y="3"/>
                    </a:cxn>
                    <a:cxn ang="0">
                      <a:pos x="74" y="3"/>
                    </a:cxn>
                    <a:cxn ang="0">
                      <a:pos x="53" y="42"/>
                    </a:cxn>
                    <a:cxn ang="0">
                      <a:pos x="41" y="72"/>
                    </a:cxn>
                    <a:cxn ang="0">
                      <a:pos x="33" y="99"/>
                    </a:cxn>
                    <a:cxn ang="0">
                      <a:pos x="28" y="113"/>
                    </a:cxn>
                    <a:cxn ang="0">
                      <a:pos x="25" y="115"/>
                    </a:cxn>
                    <a:cxn ang="0">
                      <a:pos x="10" y="112"/>
                    </a:cxn>
                    <a:cxn ang="0">
                      <a:pos x="8" y="107"/>
                    </a:cxn>
                    <a:cxn ang="0">
                      <a:pos x="20" y="79"/>
                    </a:cxn>
                    <a:cxn ang="0">
                      <a:pos x="34" y="50"/>
                    </a:cxn>
                    <a:cxn ang="0">
                      <a:pos x="52" y="17"/>
                    </a:cxn>
                    <a:cxn ang="0">
                      <a:pos x="59" y="0"/>
                    </a:cxn>
                    <a:cxn ang="0">
                      <a:pos x="51" y="0"/>
                    </a:cxn>
                  </a:cxnLst>
                  <a:rect l="txL" t="txT" r="txR" b="txB"/>
                  <a:pathLst>
                    <a:path w="328" h="501">
                      <a:moveTo>
                        <a:pt x="205" y="0"/>
                      </a:moveTo>
                      <a:lnTo>
                        <a:pt x="49" y="313"/>
                      </a:lnTo>
                      <a:lnTo>
                        <a:pt x="4" y="427"/>
                      </a:lnTo>
                      <a:lnTo>
                        <a:pt x="0" y="470"/>
                      </a:lnTo>
                      <a:lnTo>
                        <a:pt x="15" y="478"/>
                      </a:lnTo>
                      <a:lnTo>
                        <a:pt x="51" y="489"/>
                      </a:lnTo>
                      <a:lnTo>
                        <a:pt x="125" y="501"/>
                      </a:lnTo>
                      <a:lnTo>
                        <a:pt x="148" y="484"/>
                      </a:lnTo>
                      <a:lnTo>
                        <a:pt x="152" y="444"/>
                      </a:lnTo>
                      <a:lnTo>
                        <a:pt x="199" y="290"/>
                      </a:lnTo>
                      <a:lnTo>
                        <a:pt x="260" y="137"/>
                      </a:lnTo>
                      <a:lnTo>
                        <a:pt x="328" y="15"/>
                      </a:lnTo>
                      <a:lnTo>
                        <a:pt x="294" y="12"/>
                      </a:lnTo>
                      <a:lnTo>
                        <a:pt x="214" y="171"/>
                      </a:lnTo>
                      <a:lnTo>
                        <a:pt x="163" y="288"/>
                      </a:lnTo>
                      <a:lnTo>
                        <a:pt x="131" y="396"/>
                      </a:lnTo>
                      <a:lnTo>
                        <a:pt x="112" y="453"/>
                      </a:lnTo>
                      <a:lnTo>
                        <a:pt x="100" y="461"/>
                      </a:lnTo>
                      <a:lnTo>
                        <a:pt x="38" y="450"/>
                      </a:lnTo>
                      <a:lnTo>
                        <a:pt x="32" y="431"/>
                      </a:lnTo>
                      <a:lnTo>
                        <a:pt x="79" y="319"/>
                      </a:lnTo>
                      <a:lnTo>
                        <a:pt x="136" y="203"/>
                      </a:lnTo>
                      <a:lnTo>
                        <a:pt x="208" y="69"/>
                      </a:lnTo>
                      <a:lnTo>
                        <a:pt x="237" y="0"/>
                      </a:lnTo>
                      <a:lnTo>
                        <a:pt x="205"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09" name="Freeform 67"/>
                <p:cNvSpPr/>
                <p:nvPr/>
              </p:nvSpPr>
              <p:spPr>
                <a:xfrm>
                  <a:off x="562" y="159"/>
                  <a:ext cx="94" cy="262"/>
                </a:xfrm>
                <a:custGeom>
                  <a:avLst/>
                  <a:gdLst>
                    <a:gd name="txL" fmla="*/ 0 w 188"/>
                    <a:gd name="txT" fmla="*/ 0 h 523"/>
                    <a:gd name="txR" fmla="*/ 188 w 188"/>
                    <a:gd name="txB" fmla="*/ 523 h 523"/>
                  </a:gdLst>
                  <a:ahLst/>
                  <a:cxnLst>
                    <a:cxn ang="0">
                      <a:pos x="38" y="11"/>
                    </a:cxn>
                    <a:cxn ang="0">
                      <a:pos x="44" y="57"/>
                    </a:cxn>
                    <a:cxn ang="0">
                      <a:pos x="47" y="92"/>
                    </a:cxn>
                    <a:cxn ang="0">
                      <a:pos x="47" y="117"/>
                    </a:cxn>
                    <a:cxn ang="0">
                      <a:pos x="46" y="128"/>
                    </a:cxn>
                    <a:cxn ang="0">
                      <a:pos x="42" y="131"/>
                    </a:cxn>
                    <a:cxn ang="0">
                      <a:pos x="14" y="131"/>
                    </a:cxn>
                    <a:cxn ang="0">
                      <a:pos x="10" y="128"/>
                    </a:cxn>
                    <a:cxn ang="0">
                      <a:pos x="6" y="122"/>
                    </a:cxn>
                    <a:cxn ang="0">
                      <a:pos x="5" y="83"/>
                    </a:cxn>
                    <a:cxn ang="0">
                      <a:pos x="5" y="43"/>
                    </a:cxn>
                    <a:cxn ang="0">
                      <a:pos x="0" y="0"/>
                    </a:cxn>
                    <a:cxn ang="0">
                      <a:pos x="7" y="3"/>
                    </a:cxn>
                    <a:cxn ang="0">
                      <a:pos x="11" y="32"/>
                    </a:cxn>
                    <a:cxn ang="0">
                      <a:pos x="13" y="77"/>
                    </a:cxn>
                    <a:cxn ang="0">
                      <a:pos x="16" y="115"/>
                    </a:cxn>
                    <a:cxn ang="0">
                      <a:pos x="17" y="121"/>
                    </a:cxn>
                    <a:cxn ang="0">
                      <a:pos x="22" y="123"/>
                    </a:cxn>
                    <a:cxn ang="0">
                      <a:pos x="36" y="122"/>
                    </a:cxn>
                    <a:cxn ang="0">
                      <a:pos x="38" y="119"/>
                    </a:cxn>
                    <a:cxn ang="0">
                      <a:pos x="39" y="91"/>
                    </a:cxn>
                    <a:cxn ang="0">
                      <a:pos x="36" y="57"/>
                    </a:cxn>
                    <a:cxn ang="0">
                      <a:pos x="31" y="24"/>
                    </a:cxn>
                    <a:cxn ang="0">
                      <a:pos x="28" y="9"/>
                    </a:cxn>
                    <a:cxn ang="0">
                      <a:pos x="38" y="11"/>
                    </a:cxn>
                  </a:cxnLst>
                  <a:rect l="txL" t="txT" r="txR" b="txB"/>
                  <a:pathLst>
                    <a:path w="188" h="523">
                      <a:moveTo>
                        <a:pt x="150" y="43"/>
                      </a:moveTo>
                      <a:lnTo>
                        <a:pt x="176" y="225"/>
                      </a:lnTo>
                      <a:lnTo>
                        <a:pt x="188" y="367"/>
                      </a:lnTo>
                      <a:lnTo>
                        <a:pt x="188" y="466"/>
                      </a:lnTo>
                      <a:lnTo>
                        <a:pt x="182" y="509"/>
                      </a:lnTo>
                      <a:lnTo>
                        <a:pt x="165" y="523"/>
                      </a:lnTo>
                      <a:lnTo>
                        <a:pt x="59" y="523"/>
                      </a:lnTo>
                      <a:lnTo>
                        <a:pt x="40" y="511"/>
                      </a:lnTo>
                      <a:lnTo>
                        <a:pt x="25" y="487"/>
                      </a:lnTo>
                      <a:lnTo>
                        <a:pt x="17" y="329"/>
                      </a:lnTo>
                      <a:lnTo>
                        <a:pt x="17" y="170"/>
                      </a:lnTo>
                      <a:lnTo>
                        <a:pt x="0" y="0"/>
                      </a:lnTo>
                      <a:lnTo>
                        <a:pt x="28" y="11"/>
                      </a:lnTo>
                      <a:lnTo>
                        <a:pt x="42" y="125"/>
                      </a:lnTo>
                      <a:lnTo>
                        <a:pt x="53" y="307"/>
                      </a:lnTo>
                      <a:lnTo>
                        <a:pt x="64" y="460"/>
                      </a:lnTo>
                      <a:lnTo>
                        <a:pt x="68" y="483"/>
                      </a:lnTo>
                      <a:lnTo>
                        <a:pt x="85" y="489"/>
                      </a:lnTo>
                      <a:lnTo>
                        <a:pt x="142" y="487"/>
                      </a:lnTo>
                      <a:lnTo>
                        <a:pt x="150" y="475"/>
                      </a:lnTo>
                      <a:lnTo>
                        <a:pt x="155" y="363"/>
                      </a:lnTo>
                      <a:lnTo>
                        <a:pt x="144" y="225"/>
                      </a:lnTo>
                      <a:lnTo>
                        <a:pt x="125" y="94"/>
                      </a:lnTo>
                      <a:lnTo>
                        <a:pt x="114" y="34"/>
                      </a:lnTo>
                      <a:lnTo>
                        <a:pt x="150" y="43"/>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nvGrpSpPr>
              <p:cNvPr id="132110" name="组合 132109"/>
              <p:cNvGrpSpPr/>
              <p:nvPr/>
            </p:nvGrpSpPr>
            <p:grpSpPr>
              <a:xfrm>
                <a:off x="79" y="0"/>
                <a:ext cx="868" cy="966"/>
                <a:chOff x="0" y="0"/>
                <a:chExt cx="868" cy="966"/>
              </a:xfrm>
            </p:grpSpPr>
            <p:sp>
              <p:nvSpPr>
                <p:cNvPr id="132111" name="Freeform 69"/>
                <p:cNvSpPr/>
                <p:nvPr/>
              </p:nvSpPr>
              <p:spPr>
                <a:xfrm>
                  <a:off x="11" y="519"/>
                  <a:ext cx="819" cy="447"/>
                </a:xfrm>
                <a:custGeom>
                  <a:avLst/>
                  <a:gdLst>
                    <a:gd name="txL" fmla="*/ 0 w 1638"/>
                    <a:gd name="txT" fmla="*/ 0 h 893"/>
                    <a:gd name="txR" fmla="*/ 1638 w 1638"/>
                    <a:gd name="txB" fmla="*/ 893 h 893"/>
                  </a:gdLst>
                  <a:ahLst/>
                  <a:cxnLst>
                    <a:cxn ang="0">
                      <a:pos x="0" y="55"/>
                    </a:cxn>
                    <a:cxn ang="0">
                      <a:pos x="7" y="97"/>
                    </a:cxn>
                    <a:cxn ang="0">
                      <a:pos x="14" y="123"/>
                    </a:cxn>
                    <a:cxn ang="0">
                      <a:pos x="21" y="141"/>
                    </a:cxn>
                    <a:cxn ang="0">
                      <a:pos x="28" y="155"/>
                    </a:cxn>
                    <a:cxn ang="0">
                      <a:pos x="39" y="171"/>
                    </a:cxn>
                    <a:cxn ang="0">
                      <a:pos x="49" y="181"/>
                    </a:cxn>
                    <a:cxn ang="0">
                      <a:pos x="62" y="190"/>
                    </a:cxn>
                    <a:cxn ang="0">
                      <a:pos x="79" y="199"/>
                    </a:cxn>
                    <a:cxn ang="0">
                      <a:pos x="93" y="205"/>
                    </a:cxn>
                    <a:cxn ang="0">
                      <a:pos x="111" y="210"/>
                    </a:cxn>
                    <a:cxn ang="0">
                      <a:pos x="132" y="215"/>
                    </a:cxn>
                    <a:cxn ang="0">
                      <a:pos x="158" y="219"/>
                    </a:cxn>
                    <a:cxn ang="0">
                      <a:pos x="185" y="222"/>
                    </a:cxn>
                    <a:cxn ang="0">
                      <a:pos x="209" y="224"/>
                    </a:cxn>
                    <a:cxn ang="0">
                      <a:pos x="233" y="223"/>
                    </a:cxn>
                    <a:cxn ang="0">
                      <a:pos x="248" y="222"/>
                    </a:cxn>
                    <a:cxn ang="0">
                      <a:pos x="267" y="217"/>
                    </a:cxn>
                    <a:cxn ang="0">
                      <a:pos x="282" y="209"/>
                    </a:cxn>
                    <a:cxn ang="0">
                      <a:pos x="300" y="197"/>
                    </a:cxn>
                    <a:cxn ang="0">
                      <a:pos x="320" y="179"/>
                    </a:cxn>
                    <a:cxn ang="0">
                      <a:pos x="342" y="155"/>
                    </a:cxn>
                    <a:cxn ang="0">
                      <a:pos x="359" y="130"/>
                    </a:cxn>
                    <a:cxn ang="0">
                      <a:pos x="376" y="103"/>
                    </a:cxn>
                    <a:cxn ang="0">
                      <a:pos x="397" y="61"/>
                    </a:cxn>
                    <a:cxn ang="0">
                      <a:pos x="407" y="30"/>
                    </a:cxn>
                    <a:cxn ang="0">
                      <a:pos x="410" y="0"/>
                    </a:cxn>
                    <a:cxn ang="0">
                      <a:pos x="399" y="32"/>
                    </a:cxn>
                    <a:cxn ang="0">
                      <a:pos x="383" y="71"/>
                    </a:cxn>
                    <a:cxn ang="0">
                      <a:pos x="363" y="105"/>
                    </a:cxn>
                    <a:cxn ang="0">
                      <a:pos x="343" y="138"/>
                    </a:cxn>
                    <a:cxn ang="0">
                      <a:pos x="319" y="167"/>
                    </a:cxn>
                    <a:cxn ang="0">
                      <a:pos x="295" y="189"/>
                    </a:cxn>
                    <a:cxn ang="0">
                      <a:pos x="273" y="202"/>
                    </a:cxn>
                    <a:cxn ang="0">
                      <a:pos x="258" y="209"/>
                    </a:cxn>
                    <a:cxn ang="0">
                      <a:pos x="236" y="213"/>
                    </a:cxn>
                    <a:cxn ang="0">
                      <a:pos x="204" y="215"/>
                    </a:cxn>
                    <a:cxn ang="0">
                      <a:pos x="169" y="212"/>
                    </a:cxn>
                    <a:cxn ang="0">
                      <a:pos x="135" y="208"/>
                    </a:cxn>
                    <a:cxn ang="0">
                      <a:pos x="102" y="199"/>
                    </a:cxn>
                    <a:cxn ang="0">
                      <a:pos x="73" y="187"/>
                    </a:cxn>
                    <a:cxn ang="0">
                      <a:pos x="51" y="172"/>
                    </a:cxn>
                    <a:cxn ang="0">
                      <a:pos x="37" y="153"/>
                    </a:cxn>
                    <a:cxn ang="0">
                      <a:pos x="27" y="128"/>
                    </a:cxn>
                    <a:cxn ang="0">
                      <a:pos x="18" y="99"/>
                    </a:cxn>
                    <a:cxn ang="0">
                      <a:pos x="11" y="72"/>
                    </a:cxn>
                    <a:cxn ang="0">
                      <a:pos x="0" y="55"/>
                    </a:cxn>
                  </a:cxnLst>
                  <a:rect l="txL" t="txT" r="txR" b="txB"/>
                  <a:pathLst>
                    <a:path w="1638" h="893">
                      <a:moveTo>
                        <a:pt x="0" y="218"/>
                      </a:moveTo>
                      <a:lnTo>
                        <a:pt x="28" y="385"/>
                      </a:lnTo>
                      <a:lnTo>
                        <a:pt x="57" y="489"/>
                      </a:lnTo>
                      <a:lnTo>
                        <a:pt x="81" y="563"/>
                      </a:lnTo>
                      <a:lnTo>
                        <a:pt x="114" y="620"/>
                      </a:lnTo>
                      <a:lnTo>
                        <a:pt x="153" y="682"/>
                      </a:lnTo>
                      <a:lnTo>
                        <a:pt x="193" y="722"/>
                      </a:lnTo>
                      <a:lnTo>
                        <a:pt x="250" y="760"/>
                      </a:lnTo>
                      <a:lnTo>
                        <a:pt x="313" y="794"/>
                      </a:lnTo>
                      <a:lnTo>
                        <a:pt x="370" y="819"/>
                      </a:lnTo>
                      <a:lnTo>
                        <a:pt x="444" y="839"/>
                      </a:lnTo>
                      <a:lnTo>
                        <a:pt x="525" y="857"/>
                      </a:lnTo>
                      <a:lnTo>
                        <a:pt x="631" y="874"/>
                      </a:lnTo>
                      <a:lnTo>
                        <a:pt x="739" y="885"/>
                      </a:lnTo>
                      <a:lnTo>
                        <a:pt x="836" y="893"/>
                      </a:lnTo>
                      <a:lnTo>
                        <a:pt x="933" y="891"/>
                      </a:lnTo>
                      <a:lnTo>
                        <a:pt x="995" y="885"/>
                      </a:lnTo>
                      <a:lnTo>
                        <a:pt x="1065" y="868"/>
                      </a:lnTo>
                      <a:lnTo>
                        <a:pt x="1126" y="836"/>
                      </a:lnTo>
                      <a:lnTo>
                        <a:pt x="1200" y="785"/>
                      </a:lnTo>
                      <a:lnTo>
                        <a:pt x="1280" y="714"/>
                      </a:lnTo>
                      <a:lnTo>
                        <a:pt x="1365" y="620"/>
                      </a:lnTo>
                      <a:lnTo>
                        <a:pt x="1435" y="517"/>
                      </a:lnTo>
                      <a:lnTo>
                        <a:pt x="1503" y="409"/>
                      </a:lnTo>
                      <a:lnTo>
                        <a:pt x="1587" y="244"/>
                      </a:lnTo>
                      <a:lnTo>
                        <a:pt x="1628" y="119"/>
                      </a:lnTo>
                      <a:lnTo>
                        <a:pt x="1638" y="0"/>
                      </a:lnTo>
                      <a:lnTo>
                        <a:pt x="1594" y="127"/>
                      </a:lnTo>
                      <a:lnTo>
                        <a:pt x="1530" y="284"/>
                      </a:lnTo>
                      <a:lnTo>
                        <a:pt x="1452" y="419"/>
                      </a:lnTo>
                      <a:lnTo>
                        <a:pt x="1371" y="551"/>
                      </a:lnTo>
                      <a:lnTo>
                        <a:pt x="1274" y="665"/>
                      </a:lnTo>
                      <a:lnTo>
                        <a:pt x="1177" y="754"/>
                      </a:lnTo>
                      <a:lnTo>
                        <a:pt x="1092" y="807"/>
                      </a:lnTo>
                      <a:lnTo>
                        <a:pt x="1031" y="836"/>
                      </a:lnTo>
                      <a:lnTo>
                        <a:pt x="946" y="851"/>
                      </a:lnTo>
                      <a:lnTo>
                        <a:pt x="813" y="858"/>
                      </a:lnTo>
                      <a:lnTo>
                        <a:pt x="673" y="847"/>
                      </a:lnTo>
                      <a:lnTo>
                        <a:pt x="540" y="830"/>
                      </a:lnTo>
                      <a:lnTo>
                        <a:pt x="406" y="796"/>
                      </a:lnTo>
                      <a:lnTo>
                        <a:pt x="290" y="745"/>
                      </a:lnTo>
                      <a:lnTo>
                        <a:pt x="207" y="688"/>
                      </a:lnTo>
                      <a:lnTo>
                        <a:pt x="148" y="612"/>
                      </a:lnTo>
                      <a:lnTo>
                        <a:pt x="108" y="510"/>
                      </a:lnTo>
                      <a:lnTo>
                        <a:pt x="70" y="396"/>
                      </a:lnTo>
                      <a:lnTo>
                        <a:pt x="42" y="288"/>
                      </a:lnTo>
                      <a:lnTo>
                        <a:pt x="0" y="218"/>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12" name="Freeform 70"/>
                <p:cNvSpPr/>
                <p:nvPr/>
              </p:nvSpPr>
              <p:spPr>
                <a:xfrm>
                  <a:off x="0" y="0"/>
                  <a:ext cx="868" cy="746"/>
                </a:xfrm>
                <a:custGeom>
                  <a:avLst/>
                  <a:gdLst>
                    <a:gd name="txL" fmla="*/ 0 w 1737"/>
                    <a:gd name="txT" fmla="*/ 0 h 1492"/>
                    <a:gd name="txR" fmla="*/ 1737 w 1737"/>
                    <a:gd name="txB" fmla="*/ 1492 h 1492"/>
                  </a:gdLst>
                  <a:ahLst/>
                  <a:cxnLst>
                    <a:cxn ang="0">
                      <a:pos x="397" y="324"/>
                    </a:cxn>
                    <a:cxn ang="0">
                      <a:pos x="408" y="306"/>
                    </a:cxn>
                    <a:cxn ang="0">
                      <a:pos x="418" y="279"/>
                    </a:cxn>
                    <a:cxn ang="0">
                      <a:pos x="428" y="241"/>
                    </a:cxn>
                    <a:cxn ang="0">
                      <a:pos x="433" y="203"/>
                    </a:cxn>
                    <a:cxn ang="0">
                      <a:pos x="434" y="162"/>
                    </a:cxn>
                    <a:cxn ang="0">
                      <a:pos x="428" y="131"/>
                    </a:cxn>
                    <a:cxn ang="0">
                      <a:pos x="421" y="106"/>
                    </a:cxn>
                    <a:cxn ang="0">
                      <a:pos x="409" y="85"/>
                    </a:cxn>
                    <a:cxn ang="0">
                      <a:pos x="391" y="64"/>
                    </a:cxn>
                    <a:cxn ang="0">
                      <a:pos x="372" y="49"/>
                    </a:cxn>
                    <a:cxn ang="0">
                      <a:pos x="352" y="35"/>
                    </a:cxn>
                    <a:cxn ang="0">
                      <a:pos x="331" y="23"/>
                    </a:cxn>
                    <a:cxn ang="0">
                      <a:pos x="310" y="14"/>
                    </a:cxn>
                    <a:cxn ang="0">
                      <a:pos x="285" y="7"/>
                    </a:cxn>
                    <a:cxn ang="0">
                      <a:pos x="260" y="3"/>
                    </a:cxn>
                    <a:cxn ang="0">
                      <a:pos x="227" y="0"/>
                    </a:cxn>
                    <a:cxn ang="0">
                      <a:pos x="187" y="1"/>
                    </a:cxn>
                    <a:cxn ang="0">
                      <a:pos x="159" y="6"/>
                    </a:cxn>
                    <a:cxn ang="0">
                      <a:pos x="135" y="17"/>
                    </a:cxn>
                    <a:cxn ang="0">
                      <a:pos x="111" y="28"/>
                    </a:cxn>
                    <a:cxn ang="0">
                      <a:pos x="93" y="44"/>
                    </a:cxn>
                    <a:cxn ang="0">
                      <a:pos x="74" y="64"/>
                    </a:cxn>
                    <a:cxn ang="0">
                      <a:pos x="55" y="90"/>
                    </a:cxn>
                    <a:cxn ang="0">
                      <a:pos x="39" y="116"/>
                    </a:cxn>
                    <a:cxn ang="0">
                      <a:pos x="25" y="144"/>
                    </a:cxn>
                    <a:cxn ang="0">
                      <a:pos x="14" y="173"/>
                    </a:cxn>
                    <a:cxn ang="0">
                      <a:pos x="5" y="204"/>
                    </a:cxn>
                    <a:cxn ang="0">
                      <a:pos x="1" y="232"/>
                    </a:cxn>
                    <a:cxn ang="0">
                      <a:pos x="0" y="262"/>
                    </a:cxn>
                    <a:cxn ang="0">
                      <a:pos x="2" y="292"/>
                    </a:cxn>
                    <a:cxn ang="0">
                      <a:pos x="7" y="323"/>
                    </a:cxn>
                    <a:cxn ang="0">
                      <a:pos x="23" y="373"/>
                    </a:cxn>
                    <a:cxn ang="0">
                      <a:pos x="14" y="310"/>
                    </a:cxn>
                    <a:cxn ang="0">
                      <a:pos x="10" y="267"/>
                    </a:cxn>
                    <a:cxn ang="0">
                      <a:pos x="9" y="237"/>
                    </a:cxn>
                    <a:cxn ang="0">
                      <a:pos x="14" y="206"/>
                    </a:cxn>
                    <a:cxn ang="0">
                      <a:pos x="24" y="174"/>
                    </a:cxn>
                    <a:cxn ang="0">
                      <a:pos x="37" y="140"/>
                    </a:cxn>
                    <a:cxn ang="0">
                      <a:pos x="49" y="115"/>
                    </a:cxn>
                    <a:cxn ang="0">
                      <a:pos x="71" y="86"/>
                    </a:cxn>
                    <a:cxn ang="0">
                      <a:pos x="92" y="58"/>
                    </a:cxn>
                    <a:cxn ang="0">
                      <a:pos x="111" y="42"/>
                    </a:cxn>
                    <a:cxn ang="0">
                      <a:pos x="130" y="29"/>
                    </a:cxn>
                    <a:cxn ang="0">
                      <a:pos x="152" y="20"/>
                    </a:cxn>
                    <a:cxn ang="0">
                      <a:pos x="173" y="12"/>
                    </a:cxn>
                    <a:cxn ang="0">
                      <a:pos x="202" y="10"/>
                    </a:cxn>
                    <a:cxn ang="0">
                      <a:pos x="234" y="11"/>
                    </a:cxn>
                    <a:cxn ang="0">
                      <a:pos x="264" y="13"/>
                    </a:cxn>
                    <a:cxn ang="0">
                      <a:pos x="294" y="20"/>
                    </a:cxn>
                    <a:cxn ang="0">
                      <a:pos x="324" y="31"/>
                    </a:cxn>
                    <a:cxn ang="0">
                      <a:pos x="348" y="44"/>
                    </a:cxn>
                    <a:cxn ang="0">
                      <a:pos x="374" y="62"/>
                    </a:cxn>
                    <a:cxn ang="0">
                      <a:pos x="394" y="82"/>
                    </a:cxn>
                    <a:cxn ang="0">
                      <a:pos x="408" y="102"/>
                    </a:cxn>
                    <a:cxn ang="0">
                      <a:pos x="416" y="126"/>
                    </a:cxn>
                    <a:cxn ang="0">
                      <a:pos x="422" y="155"/>
                    </a:cxn>
                    <a:cxn ang="0">
                      <a:pos x="423" y="185"/>
                    </a:cxn>
                    <a:cxn ang="0">
                      <a:pos x="421" y="215"/>
                    </a:cxn>
                    <a:cxn ang="0">
                      <a:pos x="417" y="241"/>
                    </a:cxn>
                    <a:cxn ang="0">
                      <a:pos x="411" y="277"/>
                    </a:cxn>
                    <a:cxn ang="0">
                      <a:pos x="403" y="305"/>
                    </a:cxn>
                    <a:cxn ang="0">
                      <a:pos x="397" y="324"/>
                    </a:cxn>
                  </a:cxnLst>
                  <a:rect l="txL" t="txT" r="txR" b="txB"/>
                  <a:pathLst>
                    <a:path w="1737" h="1492">
                      <a:moveTo>
                        <a:pt x="1589" y="1295"/>
                      </a:moveTo>
                      <a:lnTo>
                        <a:pt x="1632" y="1223"/>
                      </a:lnTo>
                      <a:lnTo>
                        <a:pt x="1672" y="1113"/>
                      </a:lnTo>
                      <a:lnTo>
                        <a:pt x="1712" y="965"/>
                      </a:lnTo>
                      <a:lnTo>
                        <a:pt x="1735" y="813"/>
                      </a:lnTo>
                      <a:lnTo>
                        <a:pt x="1737" y="648"/>
                      </a:lnTo>
                      <a:lnTo>
                        <a:pt x="1714" y="521"/>
                      </a:lnTo>
                      <a:lnTo>
                        <a:pt x="1685" y="425"/>
                      </a:lnTo>
                      <a:lnTo>
                        <a:pt x="1638" y="339"/>
                      </a:lnTo>
                      <a:lnTo>
                        <a:pt x="1564" y="256"/>
                      </a:lnTo>
                      <a:lnTo>
                        <a:pt x="1490" y="199"/>
                      </a:lnTo>
                      <a:lnTo>
                        <a:pt x="1411" y="140"/>
                      </a:lnTo>
                      <a:lnTo>
                        <a:pt x="1325" y="95"/>
                      </a:lnTo>
                      <a:lnTo>
                        <a:pt x="1242" y="57"/>
                      </a:lnTo>
                      <a:lnTo>
                        <a:pt x="1140" y="29"/>
                      </a:lnTo>
                      <a:lnTo>
                        <a:pt x="1041" y="12"/>
                      </a:lnTo>
                      <a:lnTo>
                        <a:pt x="910" y="0"/>
                      </a:lnTo>
                      <a:lnTo>
                        <a:pt x="751" y="4"/>
                      </a:lnTo>
                      <a:lnTo>
                        <a:pt x="639" y="23"/>
                      </a:lnTo>
                      <a:lnTo>
                        <a:pt x="540" y="67"/>
                      </a:lnTo>
                      <a:lnTo>
                        <a:pt x="444" y="114"/>
                      </a:lnTo>
                      <a:lnTo>
                        <a:pt x="372" y="176"/>
                      </a:lnTo>
                      <a:lnTo>
                        <a:pt x="298" y="256"/>
                      </a:lnTo>
                      <a:lnTo>
                        <a:pt x="222" y="357"/>
                      </a:lnTo>
                      <a:lnTo>
                        <a:pt x="156" y="465"/>
                      </a:lnTo>
                      <a:lnTo>
                        <a:pt x="103" y="573"/>
                      </a:lnTo>
                      <a:lnTo>
                        <a:pt x="57" y="692"/>
                      </a:lnTo>
                      <a:lnTo>
                        <a:pt x="23" y="817"/>
                      </a:lnTo>
                      <a:lnTo>
                        <a:pt x="6" y="931"/>
                      </a:lnTo>
                      <a:lnTo>
                        <a:pt x="0" y="1045"/>
                      </a:lnTo>
                      <a:lnTo>
                        <a:pt x="8" y="1166"/>
                      </a:lnTo>
                      <a:lnTo>
                        <a:pt x="29" y="1289"/>
                      </a:lnTo>
                      <a:lnTo>
                        <a:pt x="93" y="1492"/>
                      </a:lnTo>
                      <a:lnTo>
                        <a:pt x="59" y="1238"/>
                      </a:lnTo>
                      <a:lnTo>
                        <a:pt x="40" y="1067"/>
                      </a:lnTo>
                      <a:lnTo>
                        <a:pt x="36" y="950"/>
                      </a:lnTo>
                      <a:lnTo>
                        <a:pt x="57" y="825"/>
                      </a:lnTo>
                      <a:lnTo>
                        <a:pt x="97" y="694"/>
                      </a:lnTo>
                      <a:lnTo>
                        <a:pt x="148" y="557"/>
                      </a:lnTo>
                      <a:lnTo>
                        <a:pt x="199" y="461"/>
                      </a:lnTo>
                      <a:lnTo>
                        <a:pt x="285" y="341"/>
                      </a:lnTo>
                      <a:lnTo>
                        <a:pt x="370" y="233"/>
                      </a:lnTo>
                      <a:lnTo>
                        <a:pt x="444" y="165"/>
                      </a:lnTo>
                      <a:lnTo>
                        <a:pt x="523" y="118"/>
                      </a:lnTo>
                      <a:lnTo>
                        <a:pt x="609" y="78"/>
                      </a:lnTo>
                      <a:lnTo>
                        <a:pt x="694" y="49"/>
                      </a:lnTo>
                      <a:lnTo>
                        <a:pt x="808" y="40"/>
                      </a:lnTo>
                      <a:lnTo>
                        <a:pt x="939" y="44"/>
                      </a:lnTo>
                      <a:lnTo>
                        <a:pt x="1058" y="55"/>
                      </a:lnTo>
                      <a:lnTo>
                        <a:pt x="1177" y="78"/>
                      </a:lnTo>
                      <a:lnTo>
                        <a:pt x="1297" y="125"/>
                      </a:lnTo>
                      <a:lnTo>
                        <a:pt x="1395" y="176"/>
                      </a:lnTo>
                      <a:lnTo>
                        <a:pt x="1496" y="250"/>
                      </a:lnTo>
                      <a:lnTo>
                        <a:pt x="1576" y="328"/>
                      </a:lnTo>
                      <a:lnTo>
                        <a:pt x="1632" y="408"/>
                      </a:lnTo>
                      <a:lnTo>
                        <a:pt x="1667" y="506"/>
                      </a:lnTo>
                      <a:lnTo>
                        <a:pt x="1691" y="620"/>
                      </a:lnTo>
                      <a:lnTo>
                        <a:pt x="1695" y="739"/>
                      </a:lnTo>
                      <a:lnTo>
                        <a:pt x="1685" y="863"/>
                      </a:lnTo>
                      <a:lnTo>
                        <a:pt x="1668" y="967"/>
                      </a:lnTo>
                      <a:lnTo>
                        <a:pt x="1646" y="1107"/>
                      </a:lnTo>
                      <a:lnTo>
                        <a:pt x="1612" y="1217"/>
                      </a:lnTo>
                      <a:lnTo>
                        <a:pt x="1589" y="1295"/>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nvGrpSpPr>
              <p:cNvPr id="132113" name="组合 132112"/>
              <p:cNvGrpSpPr/>
              <p:nvPr/>
            </p:nvGrpSpPr>
            <p:grpSpPr>
              <a:xfrm>
                <a:off x="163" y="190"/>
                <a:ext cx="684" cy="611"/>
                <a:chOff x="0" y="0"/>
                <a:chExt cx="684" cy="611"/>
              </a:xfrm>
            </p:grpSpPr>
            <p:sp>
              <p:nvSpPr>
                <p:cNvPr id="132114" name="Freeform 72"/>
                <p:cNvSpPr/>
                <p:nvPr/>
              </p:nvSpPr>
              <p:spPr>
                <a:xfrm>
                  <a:off x="0" y="0"/>
                  <a:ext cx="667" cy="611"/>
                </a:xfrm>
                <a:custGeom>
                  <a:avLst/>
                  <a:gdLst>
                    <a:gd name="txL" fmla="*/ 0 w 1335"/>
                    <a:gd name="txT" fmla="*/ 0 h 1223"/>
                    <a:gd name="txR" fmla="*/ 1335 w 1335"/>
                    <a:gd name="txB" fmla="*/ 1223 h 1223"/>
                  </a:gdLst>
                  <a:ahLst/>
                  <a:cxnLst>
                    <a:cxn ang="0">
                      <a:pos x="315" y="122"/>
                    </a:cxn>
                    <a:cxn ang="0">
                      <a:pos x="295" y="211"/>
                    </a:cxn>
                    <a:cxn ang="0">
                      <a:pos x="271" y="298"/>
                    </a:cxn>
                    <a:cxn ang="0">
                      <a:pos x="268" y="304"/>
                    </a:cxn>
                    <a:cxn ang="0">
                      <a:pos x="264" y="305"/>
                    </a:cxn>
                    <a:cxn ang="0">
                      <a:pos x="237" y="299"/>
                    </a:cxn>
                    <a:cxn ang="0">
                      <a:pos x="181" y="291"/>
                    </a:cxn>
                    <a:cxn ang="0">
                      <a:pos x="179" y="291"/>
                    </a:cxn>
                    <a:cxn ang="0">
                      <a:pos x="101" y="281"/>
                    </a:cxn>
                    <a:cxn ang="0">
                      <a:pos x="45" y="276"/>
                    </a:cxn>
                    <a:cxn ang="0">
                      <a:pos x="8" y="278"/>
                    </a:cxn>
                    <a:cxn ang="0">
                      <a:pos x="1" y="275"/>
                    </a:cxn>
                    <a:cxn ang="0">
                      <a:pos x="0" y="271"/>
                    </a:cxn>
                    <a:cxn ang="0">
                      <a:pos x="18" y="176"/>
                    </a:cxn>
                    <a:cxn ang="0">
                      <a:pos x="42" y="73"/>
                    </a:cxn>
                    <a:cxn ang="0">
                      <a:pos x="59" y="24"/>
                    </a:cxn>
                    <a:cxn ang="0">
                      <a:pos x="70" y="4"/>
                    </a:cxn>
                    <a:cxn ang="0">
                      <a:pos x="76" y="0"/>
                    </a:cxn>
                    <a:cxn ang="0">
                      <a:pos x="83" y="0"/>
                    </a:cxn>
                    <a:cxn ang="0">
                      <a:pos x="102" y="4"/>
                    </a:cxn>
                    <a:cxn ang="0">
                      <a:pos x="117" y="8"/>
                    </a:cxn>
                    <a:cxn ang="0">
                      <a:pos x="177" y="14"/>
                    </a:cxn>
                    <a:cxn ang="0">
                      <a:pos x="208" y="16"/>
                    </a:cxn>
                    <a:cxn ang="0">
                      <a:pos x="193" y="23"/>
                    </a:cxn>
                    <a:cxn ang="0">
                      <a:pos x="166" y="21"/>
                    </a:cxn>
                    <a:cxn ang="0">
                      <a:pos x="137" y="18"/>
                    </a:cxn>
                    <a:cxn ang="0">
                      <a:pos x="111" y="14"/>
                    </a:cxn>
                    <a:cxn ang="0">
                      <a:pos x="83" y="9"/>
                    </a:cxn>
                    <a:cxn ang="0">
                      <a:pos x="77" y="9"/>
                    </a:cxn>
                    <a:cxn ang="0">
                      <a:pos x="68" y="29"/>
                    </a:cxn>
                    <a:cxn ang="0">
                      <a:pos x="52" y="67"/>
                    </a:cxn>
                    <a:cxn ang="0">
                      <a:pos x="45" y="101"/>
                    </a:cxn>
                    <a:cxn ang="0">
                      <a:pos x="32" y="150"/>
                    </a:cxn>
                    <a:cxn ang="0">
                      <a:pos x="22" y="193"/>
                    </a:cxn>
                    <a:cxn ang="0">
                      <a:pos x="15" y="230"/>
                    </a:cxn>
                    <a:cxn ang="0">
                      <a:pos x="10" y="265"/>
                    </a:cxn>
                    <a:cxn ang="0">
                      <a:pos x="10" y="270"/>
                    </a:cxn>
                    <a:cxn ang="0">
                      <a:pos x="52" y="270"/>
                    </a:cxn>
                    <a:cxn ang="0">
                      <a:pos x="99" y="273"/>
                    </a:cxn>
                    <a:cxn ang="0">
                      <a:pos x="146" y="279"/>
                    </a:cxn>
                    <a:cxn ang="0">
                      <a:pos x="195" y="286"/>
                    </a:cxn>
                    <a:cxn ang="0">
                      <a:pos x="262" y="295"/>
                    </a:cxn>
                    <a:cxn ang="0">
                      <a:pos x="277" y="248"/>
                    </a:cxn>
                    <a:cxn ang="0">
                      <a:pos x="295" y="175"/>
                    </a:cxn>
                    <a:cxn ang="0">
                      <a:pos x="304" y="138"/>
                    </a:cxn>
                    <a:cxn ang="0">
                      <a:pos x="316" y="94"/>
                    </a:cxn>
                    <a:cxn ang="0">
                      <a:pos x="333" y="47"/>
                    </a:cxn>
                    <a:cxn ang="0">
                      <a:pos x="322" y="88"/>
                    </a:cxn>
                    <a:cxn ang="0">
                      <a:pos x="315" y="122"/>
                    </a:cxn>
                  </a:cxnLst>
                  <a:rect l="txL" t="txT" r="txR" b="txB"/>
                  <a:pathLst>
                    <a:path w="1335" h="1223">
                      <a:moveTo>
                        <a:pt x="1261" y="489"/>
                      </a:moveTo>
                      <a:lnTo>
                        <a:pt x="1181" y="844"/>
                      </a:lnTo>
                      <a:lnTo>
                        <a:pt x="1086" y="1192"/>
                      </a:lnTo>
                      <a:lnTo>
                        <a:pt x="1075" y="1217"/>
                      </a:lnTo>
                      <a:lnTo>
                        <a:pt x="1056" y="1223"/>
                      </a:lnTo>
                      <a:lnTo>
                        <a:pt x="948" y="1198"/>
                      </a:lnTo>
                      <a:lnTo>
                        <a:pt x="726" y="1164"/>
                      </a:lnTo>
                      <a:lnTo>
                        <a:pt x="717" y="1164"/>
                      </a:lnTo>
                      <a:lnTo>
                        <a:pt x="404" y="1124"/>
                      </a:lnTo>
                      <a:lnTo>
                        <a:pt x="180" y="1107"/>
                      </a:lnTo>
                      <a:lnTo>
                        <a:pt x="34" y="1113"/>
                      </a:lnTo>
                      <a:lnTo>
                        <a:pt x="6" y="1101"/>
                      </a:lnTo>
                      <a:lnTo>
                        <a:pt x="0" y="1084"/>
                      </a:lnTo>
                      <a:lnTo>
                        <a:pt x="72" y="707"/>
                      </a:lnTo>
                      <a:lnTo>
                        <a:pt x="171" y="292"/>
                      </a:lnTo>
                      <a:lnTo>
                        <a:pt x="239" y="99"/>
                      </a:lnTo>
                      <a:lnTo>
                        <a:pt x="282" y="17"/>
                      </a:lnTo>
                      <a:lnTo>
                        <a:pt x="305" y="0"/>
                      </a:lnTo>
                      <a:lnTo>
                        <a:pt x="334" y="0"/>
                      </a:lnTo>
                      <a:lnTo>
                        <a:pt x="409" y="19"/>
                      </a:lnTo>
                      <a:lnTo>
                        <a:pt x="470" y="34"/>
                      </a:lnTo>
                      <a:lnTo>
                        <a:pt x="711" y="59"/>
                      </a:lnTo>
                      <a:lnTo>
                        <a:pt x="834" y="65"/>
                      </a:lnTo>
                      <a:lnTo>
                        <a:pt x="772" y="93"/>
                      </a:lnTo>
                      <a:lnTo>
                        <a:pt x="664" y="86"/>
                      </a:lnTo>
                      <a:lnTo>
                        <a:pt x="550" y="74"/>
                      </a:lnTo>
                      <a:lnTo>
                        <a:pt x="447" y="59"/>
                      </a:lnTo>
                      <a:lnTo>
                        <a:pt x="334" y="36"/>
                      </a:lnTo>
                      <a:lnTo>
                        <a:pt x="311" y="36"/>
                      </a:lnTo>
                      <a:lnTo>
                        <a:pt x="273" y="116"/>
                      </a:lnTo>
                      <a:lnTo>
                        <a:pt x="210" y="268"/>
                      </a:lnTo>
                      <a:lnTo>
                        <a:pt x="180" y="404"/>
                      </a:lnTo>
                      <a:lnTo>
                        <a:pt x="131" y="603"/>
                      </a:lnTo>
                      <a:lnTo>
                        <a:pt x="91" y="774"/>
                      </a:lnTo>
                      <a:lnTo>
                        <a:pt x="63" y="923"/>
                      </a:lnTo>
                      <a:lnTo>
                        <a:pt x="40" y="1062"/>
                      </a:lnTo>
                      <a:lnTo>
                        <a:pt x="40" y="1081"/>
                      </a:lnTo>
                      <a:lnTo>
                        <a:pt x="210" y="1081"/>
                      </a:lnTo>
                      <a:lnTo>
                        <a:pt x="396" y="1092"/>
                      </a:lnTo>
                      <a:lnTo>
                        <a:pt x="586" y="1119"/>
                      </a:lnTo>
                      <a:lnTo>
                        <a:pt x="783" y="1147"/>
                      </a:lnTo>
                      <a:lnTo>
                        <a:pt x="1050" y="1181"/>
                      </a:lnTo>
                      <a:lnTo>
                        <a:pt x="1109" y="995"/>
                      </a:lnTo>
                      <a:lnTo>
                        <a:pt x="1181" y="700"/>
                      </a:lnTo>
                      <a:lnTo>
                        <a:pt x="1217" y="552"/>
                      </a:lnTo>
                      <a:lnTo>
                        <a:pt x="1266" y="377"/>
                      </a:lnTo>
                      <a:lnTo>
                        <a:pt x="1335" y="188"/>
                      </a:lnTo>
                      <a:lnTo>
                        <a:pt x="1291" y="355"/>
                      </a:lnTo>
                      <a:lnTo>
                        <a:pt x="1261" y="489"/>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nvGrpSpPr>
                <p:cNvPr id="132115" name="组合 132114"/>
                <p:cNvGrpSpPr/>
                <p:nvPr/>
              </p:nvGrpSpPr>
              <p:grpSpPr>
                <a:xfrm>
                  <a:off x="90" y="32"/>
                  <a:ext cx="594" cy="484"/>
                  <a:chOff x="0" y="0"/>
                  <a:chExt cx="594" cy="484"/>
                </a:xfrm>
              </p:grpSpPr>
              <p:sp>
                <p:nvSpPr>
                  <p:cNvPr id="132116" name="Freeform 73"/>
                  <p:cNvSpPr/>
                  <p:nvPr/>
                </p:nvSpPr>
                <p:spPr>
                  <a:xfrm>
                    <a:off x="0" y="0"/>
                    <a:ext cx="594" cy="484"/>
                  </a:xfrm>
                  <a:custGeom>
                    <a:avLst/>
                    <a:gdLst>
                      <a:gd name="txL" fmla="*/ 0 w 1189"/>
                      <a:gd name="txT" fmla="*/ 0 h 968"/>
                      <a:gd name="txR" fmla="*/ 1189 w 1189"/>
                      <a:gd name="txB" fmla="*/ 968 h 968"/>
                    </a:gdLst>
                    <a:ahLst/>
                    <a:cxnLst>
                      <a:cxn ang="0">
                        <a:pos x="166" y="0"/>
                      </a:cxn>
                      <a:cxn ang="0">
                        <a:pos x="257" y="3"/>
                      </a:cxn>
                      <a:cxn ang="0">
                        <a:pos x="293" y="6"/>
                      </a:cxn>
                      <a:cxn ang="0">
                        <a:pos x="294" y="17"/>
                      </a:cxn>
                      <a:cxn ang="0">
                        <a:pos x="268" y="98"/>
                      </a:cxn>
                      <a:cxn ang="0">
                        <a:pos x="266" y="87"/>
                      </a:cxn>
                      <a:cxn ang="0">
                        <a:pos x="280" y="23"/>
                      </a:cxn>
                      <a:cxn ang="0">
                        <a:pos x="279" y="12"/>
                      </a:cxn>
                      <a:cxn ang="0">
                        <a:pos x="202" y="10"/>
                      </a:cxn>
                      <a:cxn ang="0">
                        <a:pos x="184" y="15"/>
                      </a:cxn>
                      <a:cxn ang="0">
                        <a:pos x="219" y="34"/>
                      </a:cxn>
                      <a:cxn ang="0">
                        <a:pos x="240" y="51"/>
                      </a:cxn>
                      <a:cxn ang="0">
                        <a:pos x="252" y="76"/>
                      </a:cxn>
                      <a:cxn ang="0">
                        <a:pos x="257" y="104"/>
                      </a:cxn>
                      <a:cxn ang="0">
                        <a:pos x="258" y="129"/>
                      </a:cxn>
                      <a:cxn ang="0">
                        <a:pos x="248" y="169"/>
                      </a:cxn>
                      <a:cxn ang="0">
                        <a:pos x="223" y="201"/>
                      </a:cxn>
                      <a:cxn ang="0">
                        <a:pos x="190" y="227"/>
                      </a:cxn>
                      <a:cxn ang="0">
                        <a:pos x="149" y="240"/>
                      </a:cxn>
                      <a:cxn ang="0">
                        <a:pos x="107" y="242"/>
                      </a:cxn>
                      <a:cxn ang="0">
                        <a:pos x="64" y="234"/>
                      </a:cxn>
                      <a:cxn ang="0">
                        <a:pos x="32" y="215"/>
                      </a:cxn>
                      <a:cxn ang="0">
                        <a:pos x="12" y="185"/>
                      </a:cxn>
                      <a:cxn ang="0">
                        <a:pos x="1" y="148"/>
                      </a:cxn>
                      <a:cxn ang="0">
                        <a:pos x="1" y="112"/>
                      </a:cxn>
                      <a:cxn ang="0">
                        <a:pos x="11" y="81"/>
                      </a:cxn>
                      <a:cxn ang="0">
                        <a:pos x="31" y="54"/>
                      </a:cxn>
                      <a:cxn ang="0">
                        <a:pos x="64" y="30"/>
                      </a:cxn>
                      <a:cxn ang="0">
                        <a:pos x="109" y="10"/>
                      </a:cxn>
                      <a:cxn ang="0">
                        <a:pos x="144" y="6"/>
                      </a:cxn>
                      <a:cxn ang="0">
                        <a:pos x="82" y="30"/>
                      </a:cxn>
                      <a:cxn ang="0">
                        <a:pos x="38" y="60"/>
                      </a:cxn>
                      <a:cxn ang="0">
                        <a:pos x="15" y="96"/>
                      </a:cxn>
                      <a:cxn ang="0">
                        <a:pos x="10" y="142"/>
                      </a:cxn>
                      <a:cxn ang="0">
                        <a:pos x="22" y="180"/>
                      </a:cxn>
                      <a:cxn ang="0">
                        <a:pos x="48" y="213"/>
                      </a:cxn>
                      <a:cxn ang="0">
                        <a:pos x="78" y="227"/>
                      </a:cxn>
                      <a:cxn ang="0">
                        <a:pos x="118" y="233"/>
                      </a:cxn>
                      <a:cxn ang="0">
                        <a:pos x="166" y="224"/>
                      </a:cxn>
                      <a:cxn ang="0">
                        <a:pos x="209" y="202"/>
                      </a:cxn>
                      <a:cxn ang="0">
                        <a:pos x="239" y="169"/>
                      </a:cxn>
                      <a:cxn ang="0">
                        <a:pos x="250" y="130"/>
                      </a:cxn>
                      <a:cxn ang="0">
                        <a:pos x="243" y="86"/>
                      </a:cxn>
                      <a:cxn ang="0">
                        <a:pos x="230" y="57"/>
                      </a:cxn>
                      <a:cxn ang="0">
                        <a:pos x="203" y="37"/>
                      </a:cxn>
                      <a:cxn ang="0">
                        <a:pos x="169" y="22"/>
                      </a:cxn>
                      <a:cxn ang="0">
                        <a:pos x="133" y="18"/>
                      </a:cxn>
                      <a:cxn ang="0">
                        <a:pos x="145" y="6"/>
                      </a:cxn>
                    </a:cxnLst>
                    <a:rect l="txL" t="txT" r="txR" b="txB"/>
                    <a:pathLst>
                      <a:path w="1189" h="968">
                        <a:moveTo>
                          <a:pt x="557" y="0"/>
                        </a:moveTo>
                        <a:lnTo>
                          <a:pt x="665" y="0"/>
                        </a:lnTo>
                        <a:lnTo>
                          <a:pt x="821" y="0"/>
                        </a:lnTo>
                        <a:lnTo>
                          <a:pt x="1029" y="9"/>
                        </a:lnTo>
                        <a:lnTo>
                          <a:pt x="1145" y="15"/>
                        </a:lnTo>
                        <a:lnTo>
                          <a:pt x="1172" y="22"/>
                        </a:lnTo>
                        <a:lnTo>
                          <a:pt x="1189" y="34"/>
                        </a:lnTo>
                        <a:lnTo>
                          <a:pt x="1177" y="66"/>
                        </a:lnTo>
                        <a:lnTo>
                          <a:pt x="1139" y="165"/>
                        </a:lnTo>
                        <a:lnTo>
                          <a:pt x="1075" y="390"/>
                        </a:lnTo>
                        <a:lnTo>
                          <a:pt x="1035" y="532"/>
                        </a:lnTo>
                        <a:lnTo>
                          <a:pt x="1064" y="347"/>
                        </a:lnTo>
                        <a:lnTo>
                          <a:pt x="1098" y="191"/>
                        </a:lnTo>
                        <a:lnTo>
                          <a:pt x="1122" y="89"/>
                        </a:lnTo>
                        <a:lnTo>
                          <a:pt x="1132" y="57"/>
                        </a:lnTo>
                        <a:lnTo>
                          <a:pt x="1117" y="45"/>
                        </a:lnTo>
                        <a:lnTo>
                          <a:pt x="990" y="43"/>
                        </a:lnTo>
                        <a:lnTo>
                          <a:pt x="808" y="40"/>
                        </a:lnTo>
                        <a:lnTo>
                          <a:pt x="654" y="40"/>
                        </a:lnTo>
                        <a:lnTo>
                          <a:pt x="736" y="62"/>
                        </a:lnTo>
                        <a:lnTo>
                          <a:pt x="815" y="96"/>
                        </a:lnTo>
                        <a:lnTo>
                          <a:pt x="878" y="134"/>
                        </a:lnTo>
                        <a:lnTo>
                          <a:pt x="921" y="168"/>
                        </a:lnTo>
                        <a:lnTo>
                          <a:pt x="961" y="204"/>
                        </a:lnTo>
                        <a:lnTo>
                          <a:pt x="986" y="259"/>
                        </a:lnTo>
                        <a:lnTo>
                          <a:pt x="1009" y="301"/>
                        </a:lnTo>
                        <a:lnTo>
                          <a:pt x="1024" y="358"/>
                        </a:lnTo>
                        <a:lnTo>
                          <a:pt x="1029" y="413"/>
                        </a:lnTo>
                        <a:lnTo>
                          <a:pt x="1031" y="460"/>
                        </a:lnTo>
                        <a:lnTo>
                          <a:pt x="1035" y="515"/>
                        </a:lnTo>
                        <a:lnTo>
                          <a:pt x="1020" y="591"/>
                        </a:lnTo>
                        <a:lnTo>
                          <a:pt x="995" y="676"/>
                        </a:lnTo>
                        <a:lnTo>
                          <a:pt x="957" y="733"/>
                        </a:lnTo>
                        <a:lnTo>
                          <a:pt x="895" y="801"/>
                        </a:lnTo>
                        <a:lnTo>
                          <a:pt x="832" y="853"/>
                        </a:lnTo>
                        <a:lnTo>
                          <a:pt x="762" y="908"/>
                        </a:lnTo>
                        <a:lnTo>
                          <a:pt x="688" y="934"/>
                        </a:lnTo>
                        <a:lnTo>
                          <a:pt x="599" y="959"/>
                        </a:lnTo>
                        <a:lnTo>
                          <a:pt x="520" y="968"/>
                        </a:lnTo>
                        <a:lnTo>
                          <a:pt x="429" y="968"/>
                        </a:lnTo>
                        <a:lnTo>
                          <a:pt x="343" y="957"/>
                        </a:lnTo>
                        <a:lnTo>
                          <a:pt x="256" y="934"/>
                        </a:lnTo>
                        <a:lnTo>
                          <a:pt x="199" y="908"/>
                        </a:lnTo>
                        <a:lnTo>
                          <a:pt x="131" y="858"/>
                        </a:lnTo>
                        <a:lnTo>
                          <a:pt x="87" y="796"/>
                        </a:lnTo>
                        <a:lnTo>
                          <a:pt x="51" y="739"/>
                        </a:lnTo>
                        <a:lnTo>
                          <a:pt x="25" y="671"/>
                        </a:lnTo>
                        <a:lnTo>
                          <a:pt x="6" y="589"/>
                        </a:lnTo>
                        <a:lnTo>
                          <a:pt x="0" y="517"/>
                        </a:lnTo>
                        <a:lnTo>
                          <a:pt x="6" y="447"/>
                        </a:lnTo>
                        <a:lnTo>
                          <a:pt x="17" y="379"/>
                        </a:lnTo>
                        <a:lnTo>
                          <a:pt x="46" y="324"/>
                        </a:lnTo>
                        <a:lnTo>
                          <a:pt x="76" y="276"/>
                        </a:lnTo>
                        <a:lnTo>
                          <a:pt x="125" y="216"/>
                        </a:lnTo>
                        <a:lnTo>
                          <a:pt x="190" y="170"/>
                        </a:lnTo>
                        <a:lnTo>
                          <a:pt x="258" y="123"/>
                        </a:lnTo>
                        <a:lnTo>
                          <a:pt x="358" y="74"/>
                        </a:lnTo>
                        <a:lnTo>
                          <a:pt x="438" y="40"/>
                        </a:lnTo>
                        <a:lnTo>
                          <a:pt x="514" y="17"/>
                        </a:lnTo>
                        <a:lnTo>
                          <a:pt x="576" y="21"/>
                        </a:lnTo>
                        <a:lnTo>
                          <a:pt x="466" y="68"/>
                        </a:lnTo>
                        <a:lnTo>
                          <a:pt x="330" y="123"/>
                        </a:lnTo>
                        <a:lnTo>
                          <a:pt x="233" y="182"/>
                        </a:lnTo>
                        <a:lnTo>
                          <a:pt x="154" y="239"/>
                        </a:lnTo>
                        <a:lnTo>
                          <a:pt x="93" y="316"/>
                        </a:lnTo>
                        <a:lnTo>
                          <a:pt x="63" y="381"/>
                        </a:lnTo>
                        <a:lnTo>
                          <a:pt x="42" y="477"/>
                        </a:lnTo>
                        <a:lnTo>
                          <a:pt x="42" y="566"/>
                        </a:lnTo>
                        <a:lnTo>
                          <a:pt x="63" y="640"/>
                        </a:lnTo>
                        <a:lnTo>
                          <a:pt x="91" y="720"/>
                        </a:lnTo>
                        <a:lnTo>
                          <a:pt x="137" y="796"/>
                        </a:lnTo>
                        <a:lnTo>
                          <a:pt x="193" y="851"/>
                        </a:lnTo>
                        <a:lnTo>
                          <a:pt x="247" y="883"/>
                        </a:lnTo>
                        <a:lnTo>
                          <a:pt x="315" y="908"/>
                        </a:lnTo>
                        <a:lnTo>
                          <a:pt x="393" y="925"/>
                        </a:lnTo>
                        <a:lnTo>
                          <a:pt x="472" y="930"/>
                        </a:lnTo>
                        <a:lnTo>
                          <a:pt x="569" y="919"/>
                        </a:lnTo>
                        <a:lnTo>
                          <a:pt x="665" y="896"/>
                        </a:lnTo>
                        <a:lnTo>
                          <a:pt x="751" y="864"/>
                        </a:lnTo>
                        <a:lnTo>
                          <a:pt x="838" y="807"/>
                        </a:lnTo>
                        <a:lnTo>
                          <a:pt x="893" y="750"/>
                        </a:lnTo>
                        <a:lnTo>
                          <a:pt x="956" y="676"/>
                        </a:lnTo>
                        <a:lnTo>
                          <a:pt x="990" y="591"/>
                        </a:lnTo>
                        <a:lnTo>
                          <a:pt x="1001" y="517"/>
                        </a:lnTo>
                        <a:lnTo>
                          <a:pt x="992" y="430"/>
                        </a:lnTo>
                        <a:lnTo>
                          <a:pt x="974" y="341"/>
                        </a:lnTo>
                        <a:lnTo>
                          <a:pt x="956" y="282"/>
                        </a:lnTo>
                        <a:lnTo>
                          <a:pt x="923" y="227"/>
                        </a:lnTo>
                        <a:lnTo>
                          <a:pt x="876" y="182"/>
                        </a:lnTo>
                        <a:lnTo>
                          <a:pt x="815" y="146"/>
                        </a:lnTo>
                        <a:lnTo>
                          <a:pt x="747" y="108"/>
                        </a:lnTo>
                        <a:lnTo>
                          <a:pt x="679" y="85"/>
                        </a:lnTo>
                        <a:lnTo>
                          <a:pt x="603" y="72"/>
                        </a:lnTo>
                        <a:lnTo>
                          <a:pt x="535" y="72"/>
                        </a:lnTo>
                        <a:lnTo>
                          <a:pt x="472" y="72"/>
                        </a:lnTo>
                        <a:lnTo>
                          <a:pt x="582" y="21"/>
                        </a:lnTo>
                        <a:lnTo>
                          <a:pt x="557"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17" name="Freeform 74"/>
                  <p:cNvSpPr/>
                  <p:nvPr/>
                </p:nvSpPr>
                <p:spPr>
                  <a:xfrm>
                    <a:off x="199" y="2"/>
                    <a:ext cx="97" cy="42"/>
                  </a:xfrm>
                  <a:custGeom>
                    <a:avLst/>
                    <a:gdLst>
                      <a:gd name="txL" fmla="*/ 0 w 195"/>
                      <a:gd name="txT" fmla="*/ 0 h 85"/>
                      <a:gd name="txR" fmla="*/ 195 w 195"/>
                      <a:gd name="txB" fmla="*/ 85 h 85"/>
                    </a:gdLst>
                    <a:ahLst/>
                    <a:cxnLst>
                      <a:cxn ang="0">
                        <a:pos x="30" y="1"/>
                      </a:cxn>
                      <a:cxn ang="0">
                        <a:pos x="0" y="21"/>
                      </a:cxn>
                      <a:cxn ang="0">
                        <a:pos x="32" y="14"/>
                      </a:cxn>
                      <a:cxn ang="0">
                        <a:pos x="48" y="15"/>
                      </a:cxn>
                      <a:cxn ang="0">
                        <a:pos x="47" y="13"/>
                      </a:cxn>
                      <a:cxn ang="0">
                        <a:pos x="45" y="0"/>
                      </a:cxn>
                      <a:cxn ang="0">
                        <a:pos x="30" y="1"/>
                      </a:cxn>
                    </a:cxnLst>
                    <a:rect l="txL" t="txT" r="txR" b="txB"/>
                    <a:pathLst>
                      <a:path w="195" h="85">
                        <a:moveTo>
                          <a:pt x="120" y="5"/>
                        </a:moveTo>
                        <a:lnTo>
                          <a:pt x="0" y="85"/>
                        </a:lnTo>
                        <a:lnTo>
                          <a:pt x="131" y="58"/>
                        </a:lnTo>
                        <a:lnTo>
                          <a:pt x="195" y="62"/>
                        </a:lnTo>
                        <a:lnTo>
                          <a:pt x="188" y="53"/>
                        </a:lnTo>
                        <a:lnTo>
                          <a:pt x="182" y="0"/>
                        </a:lnTo>
                        <a:lnTo>
                          <a:pt x="120" y="5"/>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sp>
            <p:nvSpPr>
              <p:cNvPr id="132118" name="Freeform 77"/>
              <p:cNvSpPr/>
              <p:nvPr/>
            </p:nvSpPr>
            <p:spPr>
              <a:xfrm>
                <a:off x="264" y="245"/>
                <a:ext cx="498" cy="455"/>
              </a:xfrm>
              <a:custGeom>
                <a:avLst/>
                <a:gdLst>
                  <a:gd name="txL" fmla="*/ 0 w 995"/>
                  <a:gd name="txT" fmla="*/ 0 h 912"/>
                  <a:gd name="txR" fmla="*/ 995 w 995"/>
                  <a:gd name="txB" fmla="*/ 912 h 912"/>
                </a:gdLst>
                <a:ahLst/>
                <a:cxnLst>
                  <a:cxn ang="0">
                    <a:pos x="52" y="30"/>
                  </a:cxn>
                  <a:cxn ang="0">
                    <a:pos x="76" y="17"/>
                  </a:cxn>
                  <a:cxn ang="0">
                    <a:pos x="110" y="3"/>
                  </a:cxn>
                  <a:cxn ang="0">
                    <a:pos x="138" y="0"/>
                  </a:cxn>
                  <a:cxn ang="0">
                    <a:pos x="167" y="4"/>
                  </a:cxn>
                  <a:cxn ang="0">
                    <a:pos x="191" y="15"/>
                  </a:cxn>
                  <a:cxn ang="0">
                    <a:pos x="216" y="29"/>
                  </a:cxn>
                  <a:cxn ang="0">
                    <a:pos x="234" y="46"/>
                  </a:cxn>
                  <a:cxn ang="0">
                    <a:pos x="243" y="70"/>
                  </a:cxn>
                  <a:cxn ang="0">
                    <a:pos x="248" y="95"/>
                  </a:cxn>
                  <a:cxn ang="0">
                    <a:pos x="249" y="122"/>
                  </a:cxn>
                  <a:cxn ang="0">
                    <a:pos x="241" y="152"/>
                  </a:cxn>
                  <a:cxn ang="0">
                    <a:pos x="222" y="178"/>
                  </a:cxn>
                  <a:cxn ang="0">
                    <a:pos x="198" y="199"/>
                  </a:cxn>
                  <a:cxn ang="0">
                    <a:pos x="174" y="215"/>
                  </a:cxn>
                  <a:cxn ang="0">
                    <a:pos x="131" y="227"/>
                  </a:cxn>
                  <a:cxn ang="0">
                    <a:pos x="91" y="225"/>
                  </a:cxn>
                  <a:cxn ang="0">
                    <a:pos x="61" y="216"/>
                  </a:cxn>
                  <a:cxn ang="0">
                    <a:pos x="39" y="205"/>
                  </a:cxn>
                  <a:cxn ang="0">
                    <a:pos x="25" y="187"/>
                  </a:cxn>
                  <a:cxn ang="0">
                    <a:pos x="11" y="162"/>
                  </a:cxn>
                  <a:cxn ang="0">
                    <a:pos x="2" y="139"/>
                  </a:cxn>
                  <a:cxn ang="0">
                    <a:pos x="0" y="111"/>
                  </a:cxn>
                  <a:cxn ang="0">
                    <a:pos x="5" y="84"/>
                  </a:cxn>
                  <a:cxn ang="0">
                    <a:pos x="17" y="61"/>
                  </a:cxn>
                  <a:cxn ang="0">
                    <a:pos x="40" y="38"/>
                  </a:cxn>
                  <a:cxn ang="0">
                    <a:pos x="52" y="30"/>
                  </a:cxn>
                </a:cxnLst>
                <a:rect l="txL" t="txT" r="txR" b="txB"/>
                <a:pathLst>
                  <a:path w="995" h="912">
                    <a:moveTo>
                      <a:pt x="206" y="123"/>
                    </a:moveTo>
                    <a:lnTo>
                      <a:pt x="301" y="68"/>
                    </a:lnTo>
                    <a:lnTo>
                      <a:pt x="438" y="12"/>
                    </a:lnTo>
                    <a:lnTo>
                      <a:pt x="551" y="0"/>
                    </a:lnTo>
                    <a:lnTo>
                      <a:pt x="665" y="17"/>
                    </a:lnTo>
                    <a:lnTo>
                      <a:pt x="762" y="61"/>
                    </a:lnTo>
                    <a:lnTo>
                      <a:pt x="864" y="118"/>
                    </a:lnTo>
                    <a:lnTo>
                      <a:pt x="933" y="186"/>
                    </a:lnTo>
                    <a:lnTo>
                      <a:pt x="969" y="283"/>
                    </a:lnTo>
                    <a:lnTo>
                      <a:pt x="991" y="381"/>
                    </a:lnTo>
                    <a:lnTo>
                      <a:pt x="995" y="489"/>
                    </a:lnTo>
                    <a:lnTo>
                      <a:pt x="961" y="612"/>
                    </a:lnTo>
                    <a:lnTo>
                      <a:pt x="887" y="715"/>
                    </a:lnTo>
                    <a:lnTo>
                      <a:pt x="790" y="800"/>
                    </a:lnTo>
                    <a:lnTo>
                      <a:pt x="694" y="863"/>
                    </a:lnTo>
                    <a:lnTo>
                      <a:pt x="523" y="912"/>
                    </a:lnTo>
                    <a:lnTo>
                      <a:pt x="364" y="902"/>
                    </a:lnTo>
                    <a:lnTo>
                      <a:pt x="241" y="868"/>
                    </a:lnTo>
                    <a:lnTo>
                      <a:pt x="155" y="823"/>
                    </a:lnTo>
                    <a:lnTo>
                      <a:pt x="97" y="751"/>
                    </a:lnTo>
                    <a:lnTo>
                      <a:pt x="42" y="652"/>
                    </a:lnTo>
                    <a:lnTo>
                      <a:pt x="7" y="557"/>
                    </a:lnTo>
                    <a:lnTo>
                      <a:pt x="0" y="444"/>
                    </a:lnTo>
                    <a:lnTo>
                      <a:pt x="17" y="336"/>
                    </a:lnTo>
                    <a:lnTo>
                      <a:pt x="68" y="245"/>
                    </a:lnTo>
                    <a:lnTo>
                      <a:pt x="159" y="154"/>
                    </a:lnTo>
                    <a:lnTo>
                      <a:pt x="206" y="123"/>
                    </a:lnTo>
                    <a:close/>
                  </a:path>
                </a:pathLst>
              </a:custGeom>
              <a:solidFill>
                <a:srgbClr val="0000FF"/>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19" name="Freeform 78"/>
              <p:cNvSpPr/>
              <p:nvPr/>
            </p:nvSpPr>
            <p:spPr>
              <a:xfrm>
                <a:off x="366" y="333"/>
                <a:ext cx="273" cy="263"/>
              </a:xfrm>
              <a:custGeom>
                <a:avLst/>
                <a:gdLst>
                  <a:gd name="txL" fmla="*/ 0 w 546"/>
                  <a:gd name="txT" fmla="*/ 0 h 527"/>
                  <a:gd name="txR" fmla="*/ 546 w 546"/>
                  <a:gd name="txB" fmla="*/ 527 h 527"/>
                </a:gdLst>
                <a:ahLst/>
                <a:cxnLst>
                  <a:cxn ang="0">
                    <a:pos x="14" y="28"/>
                  </a:cxn>
                  <a:cxn ang="0">
                    <a:pos x="29" y="13"/>
                  </a:cxn>
                  <a:cxn ang="0">
                    <a:pos x="47" y="4"/>
                  </a:cxn>
                  <a:cxn ang="0">
                    <a:pos x="72" y="0"/>
                  </a:cxn>
                  <a:cxn ang="0">
                    <a:pos x="100" y="1"/>
                  </a:cxn>
                  <a:cxn ang="0">
                    <a:pos x="122" y="13"/>
                  </a:cxn>
                  <a:cxn ang="0">
                    <a:pos x="131" y="25"/>
                  </a:cxn>
                  <a:cxn ang="0">
                    <a:pos x="137" y="62"/>
                  </a:cxn>
                  <a:cxn ang="0">
                    <a:pos x="133" y="89"/>
                  </a:cxn>
                  <a:cxn ang="0">
                    <a:pos x="119" y="111"/>
                  </a:cxn>
                  <a:cxn ang="0">
                    <a:pos x="100" y="123"/>
                  </a:cxn>
                  <a:cxn ang="0">
                    <a:pos x="75" y="131"/>
                  </a:cxn>
                  <a:cxn ang="0">
                    <a:pos x="48" y="131"/>
                  </a:cxn>
                  <a:cxn ang="0">
                    <a:pos x="24" y="123"/>
                  </a:cxn>
                  <a:cxn ang="0">
                    <a:pos x="9" y="110"/>
                  </a:cxn>
                  <a:cxn ang="0">
                    <a:pos x="2" y="89"/>
                  </a:cxn>
                  <a:cxn ang="0">
                    <a:pos x="0" y="64"/>
                  </a:cxn>
                  <a:cxn ang="0">
                    <a:pos x="5" y="40"/>
                  </a:cxn>
                  <a:cxn ang="0">
                    <a:pos x="14" y="28"/>
                  </a:cxn>
                </a:cxnLst>
                <a:rect l="txL" t="txT" r="txR" b="txB"/>
                <a:pathLst>
                  <a:path w="546" h="527">
                    <a:moveTo>
                      <a:pt x="56" y="112"/>
                    </a:moveTo>
                    <a:lnTo>
                      <a:pt x="119" y="52"/>
                    </a:lnTo>
                    <a:lnTo>
                      <a:pt x="189" y="16"/>
                    </a:lnTo>
                    <a:lnTo>
                      <a:pt x="290" y="0"/>
                    </a:lnTo>
                    <a:lnTo>
                      <a:pt x="403" y="6"/>
                    </a:lnTo>
                    <a:lnTo>
                      <a:pt x="489" y="52"/>
                    </a:lnTo>
                    <a:lnTo>
                      <a:pt x="523" y="101"/>
                    </a:lnTo>
                    <a:lnTo>
                      <a:pt x="546" y="249"/>
                    </a:lnTo>
                    <a:lnTo>
                      <a:pt x="530" y="359"/>
                    </a:lnTo>
                    <a:lnTo>
                      <a:pt x="477" y="444"/>
                    </a:lnTo>
                    <a:lnTo>
                      <a:pt x="403" y="493"/>
                    </a:lnTo>
                    <a:lnTo>
                      <a:pt x="303" y="527"/>
                    </a:lnTo>
                    <a:lnTo>
                      <a:pt x="193" y="527"/>
                    </a:lnTo>
                    <a:lnTo>
                      <a:pt x="96" y="495"/>
                    </a:lnTo>
                    <a:lnTo>
                      <a:pt x="39" y="442"/>
                    </a:lnTo>
                    <a:lnTo>
                      <a:pt x="11" y="357"/>
                    </a:lnTo>
                    <a:lnTo>
                      <a:pt x="0" y="256"/>
                    </a:lnTo>
                    <a:lnTo>
                      <a:pt x="22" y="163"/>
                    </a:lnTo>
                    <a:lnTo>
                      <a:pt x="56" y="112"/>
                    </a:lnTo>
                    <a:close/>
                  </a:path>
                </a:pathLst>
              </a:custGeom>
              <a:solidFill>
                <a:srgbClr val="FF0033"/>
              </a:solidFill>
              <a:ln w="9525">
                <a:noFill/>
              </a:ln>
            </p:spPr>
            <p:txBody>
              <a:bodyPr/>
              <a:p>
                <a:endParaRPr lang="zh-CN" altLang="en-US" dirty="0">
                  <a:latin typeface="宋体" panose="02010600030101010101" pitchFamily="2" charset="-122"/>
                  <a:ea typeface="宋体" panose="02010600030101010101" pitchFamily="2" charset="-122"/>
                </a:endParaRPr>
              </a:p>
            </p:txBody>
          </p:sp>
          <p:grpSp>
            <p:nvGrpSpPr>
              <p:cNvPr id="132120" name="组合 132119"/>
              <p:cNvGrpSpPr/>
              <p:nvPr/>
            </p:nvGrpSpPr>
            <p:grpSpPr>
              <a:xfrm>
                <a:off x="359" y="324"/>
                <a:ext cx="292" cy="279"/>
                <a:chOff x="0" y="0"/>
                <a:chExt cx="292" cy="279"/>
              </a:xfrm>
            </p:grpSpPr>
            <p:sp>
              <p:nvSpPr>
                <p:cNvPr id="132121" name="Freeform 79"/>
                <p:cNvSpPr/>
                <p:nvPr/>
              </p:nvSpPr>
              <p:spPr>
                <a:xfrm>
                  <a:off x="24" y="0"/>
                  <a:ext cx="268" cy="279"/>
                </a:xfrm>
                <a:custGeom>
                  <a:avLst/>
                  <a:gdLst>
                    <a:gd name="txL" fmla="*/ 0 w 534"/>
                    <a:gd name="txT" fmla="*/ 0 h 558"/>
                    <a:gd name="txR" fmla="*/ 534 w 534"/>
                    <a:gd name="txB" fmla="*/ 558 h 558"/>
                  </a:gdLst>
                  <a:ahLst/>
                  <a:cxnLst>
                    <a:cxn ang="0">
                      <a:pos x="32" y="9"/>
                    </a:cxn>
                    <a:cxn ang="0">
                      <a:pos x="47" y="2"/>
                    </a:cxn>
                    <a:cxn ang="0">
                      <a:pos x="67" y="0"/>
                    </a:cxn>
                    <a:cxn ang="0">
                      <a:pos x="86" y="1"/>
                    </a:cxn>
                    <a:cxn ang="0">
                      <a:pos x="104" y="4"/>
                    </a:cxn>
                    <a:cxn ang="0">
                      <a:pos x="116" y="12"/>
                    </a:cxn>
                    <a:cxn ang="0">
                      <a:pos x="125" y="22"/>
                    </a:cxn>
                    <a:cxn ang="0">
                      <a:pos x="130" y="37"/>
                    </a:cxn>
                    <a:cxn ang="0">
                      <a:pos x="133" y="52"/>
                    </a:cxn>
                    <a:cxn ang="0">
                      <a:pos x="135" y="70"/>
                    </a:cxn>
                    <a:cxn ang="0">
                      <a:pos x="133" y="83"/>
                    </a:cxn>
                    <a:cxn ang="0">
                      <a:pos x="129" y="97"/>
                    </a:cxn>
                    <a:cxn ang="0">
                      <a:pos x="120" y="109"/>
                    </a:cxn>
                    <a:cxn ang="0">
                      <a:pos x="112" y="120"/>
                    </a:cxn>
                    <a:cxn ang="0">
                      <a:pos x="101" y="129"/>
                    </a:cxn>
                    <a:cxn ang="0">
                      <a:pos x="87" y="136"/>
                    </a:cxn>
                    <a:cxn ang="0">
                      <a:pos x="72" y="139"/>
                    </a:cxn>
                    <a:cxn ang="0">
                      <a:pos x="51" y="140"/>
                    </a:cxn>
                    <a:cxn ang="0">
                      <a:pos x="34" y="138"/>
                    </a:cxn>
                    <a:cxn ang="0">
                      <a:pos x="22" y="133"/>
                    </a:cxn>
                    <a:cxn ang="0">
                      <a:pos x="7" y="123"/>
                    </a:cxn>
                    <a:cxn ang="0">
                      <a:pos x="0" y="113"/>
                    </a:cxn>
                    <a:cxn ang="0">
                      <a:pos x="23" y="126"/>
                    </a:cxn>
                    <a:cxn ang="0">
                      <a:pos x="47" y="133"/>
                    </a:cxn>
                    <a:cxn ang="0">
                      <a:pos x="66" y="131"/>
                    </a:cxn>
                    <a:cxn ang="0">
                      <a:pos x="84" y="126"/>
                    </a:cxn>
                    <a:cxn ang="0">
                      <a:pos x="99" y="119"/>
                    </a:cxn>
                    <a:cxn ang="0">
                      <a:pos x="111" y="108"/>
                    </a:cxn>
                    <a:cxn ang="0">
                      <a:pos x="120" y="94"/>
                    </a:cxn>
                    <a:cxn ang="0">
                      <a:pos x="123" y="78"/>
                    </a:cxn>
                    <a:cxn ang="0">
                      <a:pos x="124" y="59"/>
                    </a:cxn>
                    <a:cxn ang="0">
                      <a:pos x="121" y="41"/>
                    </a:cxn>
                    <a:cxn ang="0">
                      <a:pos x="116" y="25"/>
                    </a:cxn>
                    <a:cxn ang="0">
                      <a:pos x="104" y="15"/>
                    </a:cxn>
                    <a:cxn ang="0">
                      <a:pos x="86" y="9"/>
                    </a:cxn>
                    <a:cxn ang="0">
                      <a:pos x="67" y="9"/>
                    </a:cxn>
                    <a:cxn ang="0">
                      <a:pos x="44" y="10"/>
                    </a:cxn>
                    <a:cxn ang="0">
                      <a:pos x="23" y="17"/>
                    </a:cxn>
                    <a:cxn ang="0">
                      <a:pos x="32" y="9"/>
                    </a:cxn>
                  </a:cxnLst>
                  <a:rect l="txL" t="txT" r="txR" b="txB"/>
                  <a:pathLst>
                    <a:path w="534" h="558">
                      <a:moveTo>
                        <a:pt x="125" y="33"/>
                      </a:moveTo>
                      <a:lnTo>
                        <a:pt x="187" y="10"/>
                      </a:lnTo>
                      <a:lnTo>
                        <a:pt x="267" y="0"/>
                      </a:lnTo>
                      <a:lnTo>
                        <a:pt x="343" y="4"/>
                      </a:lnTo>
                      <a:lnTo>
                        <a:pt x="415" y="17"/>
                      </a:lnTo>
                      <a:lnTo>
                        <a:pt x="462" y="50"/>
                      </a:lnTo>
                      <a:lnTo>
                        <a:pt x="496" y="89"/>
                      </a:lnTo>
                      <a:lnTo>
                        <a:pt x="517" y="148"/>
                      </a:lnTo>
                      <a:lnTo>
                        <a:pt x="531" y="211"/>
                      </a:lnTo>
                      <a:lnTo>
                        <a:pt x="534" y="283"/>
                      </a:lnTo>
                      <a:lnTo>
                        <a:pt x="529" y="334"/>
                      </a:lnTo>
                      <a:lnTo>
                        <a:pt x="512" y="391"/>
                      </a:lnTo>
                      <a:lnTo>
                        <a:pt x="479" y="438"/>
                      </a:lnTo>
                      <a:lnTo>
                        <a:pt x="445" y="482"/>
                      </a:lnTo>
                      <a:lnTo>
                        <a:pt x="403" y="516"/>
                      </a:lnTo>
                      <a:lnTo>
                        <a:pt x="347" y="541"/>
                      </a:lnTo>
                      <a:lnTo>
                        <a:pt x="284" y="556"/>
                      </a:lnTo>
                      <a:lnTo>
                        <a:pt x="204" y="558"/>
                      </a:lnTo>
                      <a:lnTo>
                        <a:pt x="136" y="552"/>
                      </a:lnTo>
                      <a:lnTo>
                        <a:pt x="85" y="529"/>
                      </a:lnTo>
                      <a:lnTo>
                        <a:pt x="28" y="495"/>
                      </a:lnTo>
                      <a:lnTo>
                        <a:pt x="0" y="455"/>
                      </a:lnTo>
                      <a:lnTo>
                        <a:pt x="91" y="505"/>
                      </a:lnTo>
                      <a:lnTo>
                        <a:pt x="187" y="529"/>
                      </a:lnTo>
                      <a:lnTo>
                        <a:pt x="263" y="524"/>
                      </a:lnTo>
                      <a:lnTo>
                        <a:pt x="335" y="505"/>
                      </a:lnTo>
                      <a:lnTo>
                        <a:pt x="392" y="478"/>
                      </a:lnTo>
                      <a:lnTo>
                        <a:pt x="440" y="433"/>
                      </a:lnTo>
                      <a:lnTo>
                        <a:pt x="477" y="379"/>
                      </a:lnTo>
                      <a:lnTo>
                        <a:pt x="491" y="313"/>
                      </a:lnTo>
                      <a:lnTo>
                        <a:pt x="494" y="239"/>
                      </a:lnTo>
                      <a:lnTo>
                        <a:pt x="483" y="165"/>
                      </a:lnTo>
                      <a:lnTo>
                        <a:pt x="462" y="103"/>
                      </a:lnTo>
                      <a:lnTo>
                        <a:pt x="415" y="61"/>
                      </a:lnTo>
                      <a:lnTo>
                        <a:pt x="341" y="35"/>
                      </a:lnTo>
                      <a:lnTo>
                        <a:pt x="267" y="33"/>
                      </a:lnTo>
                      <a:lnTo>
                        <a:pt x="176" y="40"/>
                      </a:lnTo>
                      <a:lnTo>
                        <a:pt x="91" y="67"/>
                      </a:lnTo>
                      <a:lnTo>
                        <a:pt x="125" y="33"/>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22" name="Freeform 80"/>
                <p:cNvSpPr/>
                <p:nvPr/>
              </p:nvSpPr>
              <p:spPr>
                <a:xfrm>
                  <a:off x="0" y="9"/>
                  <a:ext cx="124" cy="253"/>
                </a:xfrm>
                <a:custGeom>
                  <a:avLst/>
                  <a:gdLst>
                    <a:gd name="txL" fmla="*/ 0 w 249"/>
                    <a:gd name="txT" fmla="*/ 0 h 507"/>
                    <a:gd name="txR" fmla="*/ 249 w 249"/>
                    <a:gd name="txB" fmla="*/ 507 h 507"/>
                  </a:gdLst>
                  <a:ahLst/>
                  <a:cxnLst>
                    <a:cxn ang="0">
                      <a:pos x="62" y="0"/>
                    </a:cxn>
                    <a:cxn ang="0">
                      <a:pos x="42" y="4"/>
                    </a:cxn>
                    <a:cxn ang="0">
                      <a:pos x="27" y="12"/>
                    </a:cxn>
                    <a:cxn ang="0">
                      <a:pos x="14" y="23"/>
                    </a:cxn>
                    <a:cxn ang="0">
                      <a:pos x="6" y="37"/>
                    </a:cxn>
                    <a:cxn ang="0">
                      <a:pos x="3" y="52"/>
                    </a:cxn>
                    <a:cxn ang="0">
                      <a:pos x="0" y="67"/>
                    </a:cxn>
                    <a:cxn ang="0">
                      <a:pos x="1" y="80"/>
                    </a:cxn>
                    <a:cxn ang="0">
                      <a:pos x="4" y="94"/>
                    </a:cxn>
                    <a:cxn ang="0">
                      <a:pos x="6" y="104"/>
                    </a:cxn>
                    <a:cxn ang="0">
                      <a:pos x="13" y="114"/>
                    </a:cxn>
                    <a:cxn ang="0">
                      <a:pos x="23" y="122"/>
                    </a:cxn>
                    <a:cxn ang="0">
                      <a:pos x="38" y="126"/>
                    </a:cxn>
                    <a:cxn ang="0">
                      <a:pos x="36" y="126"/>
                    </a:cxn>
                    <a:cxn ang="0">
                      <a:pos x="22" y="113"/>
                    </a:cxn>
                    <a:cxn ang="0">
                      <a:pos x="13" y="99"/>
                    </a:cxn>
                    <a:cxn ang="0">
                      <a:pos x="10" y="83"/>
                    </a:cxn>
                    <a:cxn ang="0">
                      <a:pos x="10" y="63"/>
                    </a:cxn>
                    <a:cxn ang="0">
                      <a:pos x="13" y="46"/>
                    </a:cxn>
                    <a:cxn ang="0">
                      <a:pos x="18" y="33"/>
                    </a:cxn>
                    <a:cxn ang="0">
                      <a:pos x="25" y="22"/>
                    </a:cxn>
                    <a:cxn ang="0">
                      <a:pos x="36" y="15"/>
                    </a:cxn>
                    <a:cxn ang="0">
                      <a:pos x="59" y="1"/>
                    </a:cxn>
                    <a:cxn ang="0">
                      <a:pos x="62" y="0"/>
                    </a:cxn>
                  </a:cxnLst>
                  <a:rect l="txL" t="txT" r="txR" b="txB"/>
                  <a:pathLst>
                    <a:path w="249" h="507">
                      <a:moveTo>
                        <a:pt x="249" y="0"/>
                      </a:moveTo>
                      <a:lnTo>
                        <a:pt x="169" y="16"/>
                      </a:lnTo>
                      <a:lnTo>
                        <a:pt x="108" y="50"/>
                      </a:lnTo>
                      <a:lnTo>
                        <a:pt x="57" y="95"/>
                      </a:lnTo>
                      <a:lnTo>
                        <a:pt x="27" y="148"/>
                      </a:lnTo>
                      <a:lnTo>
                        <a:pt x="12" y="211"/>
                      </a:lnTo>
                      <a:lnTo>
                        <a:pt x="0" y="268"/>
                      </a:lnTo>
                      <a:lnTo>
                        <a:pt x="4" y="323"/>
                      </a:lnTo>
                      <a:lnTo>
                        <a:pt x="16" y="376"/>
                      </a:lnTo>
                      <a:lnTo>
                        <a:pt x="27" y="416"/>
                      </a:lnTo>
                      <a:lnTo>
                        <a:pt x="52" y="459"/>
                      </a:lnTo>
                      <a:lnTo>
                        <a:pt x="95" y="489"/>
                      </a:lnTo>
                      <a:lnTo>
                        <a:pt x="154" y="507"/>
                      </a:lnTo>
                      <a:lnTo>
                        <a:pt x="146" y="507"/>
                      </a:lnTo>
                      <a:lnTo>
                        <a:pt x="90" y="453"/>
                      </a:lnTo>
                      <a:lnTo>
                        <a:pt x="55" y="398"/>
                      </a:lnTo>
                      <a:lnTo>
                        <a:pt x="40" y="334"/>
                      </a:lnTo>
                      <a:lnTo>
                        <a:pt x="40" y="254"/>
                      </a:lnTo>
                      <a:lnTo>
                        <a:pt x="52" y="186"/>
                      </a:lnTo>
                      <a:lnTo>
                        <a:pt x="72" y="135"/>
                      </a:lnTo>
                      <a:lnTo>
                        <a:pt x="103" y="91"/>
                      </a:lnTo>
                      <a:lnTo>
                        <a:pt x="146" y="61"/>
                      </a:lnTo>
                      <a:lnTo>
                        <a:pt x="237" y="6"/>
                      </a:lnTo>
                      <a:lnTo>
                        <a:pt x="249"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sp>
            <p:nvSpPr>
              <p:cNvPr id="132123" name="Freeform 82"/>
              <p:cNvSpPr/>
              <p:nvPr/>
            </p:nvSpPr>
            <p:spPr>
              <a:xfrm>
                <a:off x="449" y="417"/>
                <a:ext cx="105" cy="98"/>
              </a:xfrm>
              <a:custGeom>
                <a:avLst/>
                <a:gdLst>
                  <a:gd name="txL" fmla="*/ 0 w 210"/>
                  <a:gd name="txT" fmla="*/ 0 h 195"/>
                  <a:gd name="txR" fmla="*/ 210 w 210"/>
                  <a:gd name="txB" fmla="*/ 195 h 195"/>
                </a:gdLst>
                <a:ahLst/>
                <a:cxnLst>
                  <a:cxn ang="0">
                    <a:pos x="9" y="6"/>
                  </a:cxn>
                  <a:cxn ang="0">
                    <a:pos x="16" y="1"/>
                  </a:cxn>
                  <a:cxn ang="0">
                    <a:pos x="29" y="0"/>
                  </a:cxn>
                  <a:cxn ang="0">
                    <a:pos x="42" y="4"/>
                  </a:cxn>
                  <a:cxn ang="0">
                    <a:pos x="51" y="12"/>
                  </a:cxn>
                  <a:cxn ang="0">
                    <a:pos x="53" y="26"/>
                  </a:cxn>
                  <a:cxn ang="0">
                    <a:pos x="50" y="38"/>
                  </a:cxn>
                  <a:cxn ang="0">
                    <a:pos x="43" y="46"/>
                  </a:cxn>
                  <a:cxn ang="0">
                    <a:pos x="29" y="49"/>
                  </a:cxn>
                  <a:cxn ang="0">
                    <a:pos x="19" y="49"/>
                  </a:cxn>
                  <a:cxn ang="0">
                    <a:pos x="9" y="45"/>
                  </a:cxn>
                  <a:cxn ang="0">
                    <a:pos x="2" y="38"/>
                  </a:cxn>
                  <a:cxn ang="0">
                    <a:pos x="0" y="29"/>
                  </a:cxn>
                  <a:cxn ang="0">
                    <a:pos x="3" y="18"/>
                  </a:cxn>
                  <a:cxn ang="0">
                    <a:pos x="6" y="10"/>
                  </a:cxn>
                  <a:cxn ang="0">
                    <a:pos x="9" y="6"/>
                  </a:cxn>
                </a:cxnLst>
                <a:rect l="txL" t="txT" r="txR" b="txB"/>
                <a:pathLst>
                  <a:path w="210" h="195">
                    <a:moveTo>
                      <a:pt x="34" y="23"/>
                    </a:moveTo>
                    <a:lnTo>
                      <a:pt x="64" y="2"/>
                    </a:lnTo>
                    <a:lnTo>
                      <a:pt x="119" y="0"/>
                    </a:lnTo>
                    <a:lnTo>
                      <a:pt x="166" y="13"/>
                    </a:lnTo>
                    <a:lnTo>
                      <a:pt x="204" y="48"/>
                    </a:lnTo>
                    <a:lnTo>
                      <a:pt x="210" y="103"/>
                    </a:lnTo>
                    <a:lnTo>
                      <a:pt x="199" y="150"/>
                    </a:lnTo>
                    <a:lnTo>
                      <a:pt x="170" y="182"/>
                    </a:lnTo>
                    <a:lnTo>
                      <a:pt x="119" y="195"/>
                    </a:lnTo>
                    <a:lnTo>
                      <a:pt x="73" y="195"/>
                    </a:lnTo>
                    <a:lnTo>
                      <a:pt x="34" y="178"/>
                    </a:lnTo>
                    <a:lnTo>
                      <a:pt x="7" y="150"/>
                    </a:lnTo>
                    <a:lnTo>
                      <a:pt x="0" y="114"/>
                    </a:lnTo>
                    <a:lnTo>
                      <a:pt x="13" y="70"/>
                    </a:lnTo>
                    <a:lnTo>
                      <a:pt x="24" y="40"/>
                    </a:lnTo>
                    <a:lnTo>
                      <a:pt x="34" y="23"/>
                    </a:lnTo>
                    <a:close/>
                  </a:path>
                </a:pathLst>
              </a:custGeom>
              <a:solidFill>
                <a:srgbClr val="FFFF00"/>
              </a:solidFill>
              <a:ln w="9525">
                <a:noFill/>
              </a:ln>
            </p:spPr>
            <p:txBody>
              <a:bodyPr/>
              <a:p>
                <a:endParaRPr lang="zh-CN" altLang="en-US" dirty="0">
                  <a:latin typeface="宋体" panose="02010600030101010101" pitchFamily="2" charset="-122"/>
                  <a:ea typeface="宋体" panose="02010600030101010101" pitchFamily="2" charset="-122"/>
                </a:endParaRPr>
              </a:p>
            </p:txBody>
          </p:sp>
          <p:grpSp>
            <p:nvGrpSpPr>
              <p:cNvPr id="132124" name="组合 132123"/>
              <p:cNvGrpSpPr/>
              <p:nvPr/>
            </p:nvGrpSpPr>
            <p:grpSpPr>
              <a:xfrm>
                <a:off x="441" y="409"/>
                <a:ext cx="121" cy="114"/>
                <a:chOff x="0" y="0"/>
                <a:chExt cx="121" cy="114"/>
              </a:xfrm>
            </p:grpSpPr>
            <p:sp>
              <p:nvSpPr>
                <p:cNvPr id="132125" name="Freeform 83"/>
                <p:cNvSpPr/>
                <p:nvPr/>
              </p:nvSpPr>
              <p:spPr>
                <a:xfrm>
                  <a:off x="9" y="3"/>
                  <a:ext cx="112" cy="111"/>
                </a:xfrm>
                <a:custGeom>
                  <a:avLst/>
                  <a:gdLst>
                    <a:gd name="txL" fmla="*/ 0 w 226"/>
                    <a:gd name="txT" fmla="*/ 0 h 221"/>
                    <a:gd name="txR" fmla="*/ 226 w 226"/>
                    <a:gd name="txB" fmla="*/ 221 h 221"/>
                  </a:gdLst>
                  <a:ahLst/>
                  <a:cxnLst>
                    <a:cxn ang="0">
                      <a:pos x="27" y="0"/>
                    </a:cxn>
                    <a:cxn ang="0">
                      <a:pos x="39" y="1"/>
                    </a:cxn>
                    <a:cxn ang="0">
                      <a:pos x="49" y="6"/>
                    </a:cxn>
                    <a:cxn ang="0">
                      <a:pos x="54" y="13"/>
                    </a:cxn>
                    <a:cxn ang="0">
                      <a:pos x="56" y="24"/>
                    </a:cxn>
                    <a:cxn ang="0">
                      <a:pos x="54" y="34"/>
                    </a:cxn>
                    <a:cxn ang="0">
                      <a:pos x="52" y="43"/>
                    </a:cxn>
                    <a:cxn ang="0">
                      <a:pos x="46" y="50"/>
                    </a:cxn>
                    <a:cxn ang="0">
                      <a:pos x="36" y="54"/>
                    </a:cxn>
                    <a:cxn ang="0">
                      <a:pos x="23" y="56"/>
                    </a:cxn>
                    <a:cxn ang="0">
                      <a:pos x="13" y="54"/>
                    </a:cxn>
                    <a:cxn ang="0">
                      <a:pos x="5" y="50"/>
                    </a:cxn>
                    <a:cxn ang="0">
                      <a:pos x="0" y="44"/>
                    </a:cxn>
                    <a:cxn ang="0">
                      <a:pos x="1" y="30"/>
                    </a:cxn>
                    <a:cxn ang="0">
                      <a:pos x="6" y="40"/>
                    </a:cxn>
                    <a:cxn ang="0">
                      <a:pos x="17" y="47"/>
                    </a:cxn>
                    <a:cxn ang="0">
                      <a:pos x="28" y="48"/>
                    </a:cxn>
                    <a:cxn ang="0">
                      <a:pos x="36" y="46"/>
                    </a:cxn>
                    <a:cxn ang="0">
                      <a:pos x="44" y="41"/>
                    </a:cxn>
                    <a:cxn ang="0">
                      <a:pos x="48" y="33"/>
                    </a:cxn>
                    <a:cxn ang="0">
                      <a:pos x="48" y="23"/>
                    </a:cxn>
                    <a:cxn ang="0">
                      <a:pos x="44" y="14"/>
                    </a:cxn>
                    <a:cxn ang="0">
                      <a:pos x="36" y="7"/>
                    </a:cxn>
                    <a:cxn ang="0">
                      <a:pos x="29" y="6"/>
                    </a:cxn>
                    <a:cxn ang="0">
                      <a:pos x="19" y="2"/>
                    </a:cxn>
                    <a:cxn ang="0">
                      <a:pos x="27" y="0"/>
                    </a:cxn>
                  </a:cxnLst>
                  <a:rect l="txL" t="txT" r="txR" b="txB"/>
                  <a:pathLst>
                    <a:path w="226" h="221">
                      <a:moveTo>
                        <a:pt x="108" y="0"/>
                      </a:moveTo>
                      <a:lnTo>
                        <a:pt x="160" y="3"/>
                      </a:lnTo>
                      <a:lnTo>
                        <a:pt x="199" y="22"/>
                      </a:lnTo>
                      <a:lnTo>
                        <a:pt x="217" y="51"/>
                      </a:lnTo>
                      <a:lnTo>
                        <a:pt x="226" y="94"/>
                      </a:lnTo>
                      <a:lnTo>
                        <a:pt x="220" y="136"/>
                      </a:lnTo>
                      <a:lnTo>
                        <a:pt x="209" y="170"/>
                      </a:lnTo>
                      <a:lnTo>
                        <a:pt x="186" y="199"/>
                      </a:lnTo>
                      <a:lnTo>
                        <a:pt x="148" y="216"/>
                      </a:lnTo>
                      <a:lnTo>
                        <a:pt x="95" y="221"/>
                      </a:lnTo>
                      <a:lnTo>
                        <a:pt x="55" y="214"/>
                      </a:lnTo>
                      <a:lnTo>
                        <a:pt x="21" y="199"/>
                      </a:lnTo>
                      <a:lnTo>
                        <a:pt x="0" y="176"/>
                      </a:lnTo>
                      <a:lnTo>
                        <a:pt x="4" y="117"/>
                      </a:lnTo>
                      <a:lnTo>
                        <a:pt x="27" y="159"/>
                      </a:lnTo>
                      <a:lnTo>
                        <a:pt x="69" y="185"/>
                      </a:lnTo>
                      <a:lnTo>
                        <a:pt x="112" y="191"/>
                      </a:lnTo>
                      <a:lnTo>
                        <a:pt x="146" y="182"/>
                      </a:lnTo>
                      <a:lnTo>
                        <a:pt x="180" y="163"/>
                      </a:lnTo>
                      <a:lnTo>
                        <a:pt x="194" y="129"/>
                      </a:lnTo>
                      <a:lnTo>
                        <a:pt x="194" y="89"/>
                      </a:lnTo>
                      <a:lnTo>
                        <a:pt x="177" y="55"/>
                      </a:lnTo>
                      <a:lnTo>
                        <a:pt x="146" y="28"/>
                      </a:lnTo>
                      <a:lnTo>
                        <a:pt x="118" y="21"/>
                      </a:lnTo>
                      <a:lnTo>
                        <a:pt x="78" y="5"/>
                      </a:lnTo>
                      <a:lnTo>
                        <a:pt x="108"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26" name="Freeform 84"/>
                <p:cNvSpPr/>
                <p:nvPr/>
              </p:nvSpPr>
              <p:spPr>
                <a:xfrm>
                  <a:off x="0" y="0"/>
                  <a:ext cx="104" cy="105"/>
                </a:xfrm>
                <a:custGeom>
                  <a:avLst/>
                  <a:gdLst>
                    <a:gd name="txL" fmla="*/ 0 w 209"/>
                    <a:gd name="txT" fmla="*/ 0 h 208"/>
                    <a:gd name="txR" fmla="*/ 209 w 209"/>
                    <a:gd name="txB" fmla="*/ 208 h 208"/>
                  </a:gdLst>
                  <a:ahLst/>
                  <a:cxnLst>
                    <a:cxn ang="0">
                      <a:pos x="43" y="4"/>
                    </a:cxn>
                    <a:cxn ang="0">
                      <a:pos x="36" y="0"/>
                    </a:cxn>
                    <a:cxn ang="0">
                      <a:pos x="25" y="0"/>
                    </a:cxn>
                    <a:cxn ang="0">
                      <a:pos x="18" y="2"/>
                    </a:cxn>
                    <a:cxn ang="0">
                      <a:pos x="9" y="7"/>
                    </a:cxn>
                    <a:cxn ang="0">
                      <a:pos x="5" y="15"/>
                    </a:cxn>
                    <a:cxn ang="0">
                      <a:pos x="1" y="24"/>
                    </a:cxn>
                    <a:cxn ang="0">
                      <a:pos x="0" y="33"/>
                    </a:cxn>
                    <a:cxn ang="0">
                      <a:pos x="1" y="42"/>
                    </a:cxn>
                    <a:cxn ang="0">
                      <a:pos x="6" y="47"/>
                    </a:cxn>
                    <a:cxn ang="0">
                      <a:pos x="18" y="53"/>
                    </a:cxn>
                    <a:cxn ang="0">
                      <a:pos x="11" y="42"/>
                    </a:cxn>
                    <a:cxn ang="0">
                      <a:pos x="9" y="30"/>
                    </a:cxn>
                    <a:cxn ang="0">
                      <a:pos x="11" y="20"/>
                    </a:cxn>
                    <a:cxn ang="0">
                      <a:pos x="15" y="13"/>
                    </a:cxn>
                    <a:cxn ang="0">
                      <a:pos x="22" y="8"/>
                    </a:cxn>
                    <a:cxn ang="0">
                      <a:pos x="28" y="7"/>
                    </a:cxn>
                    <a:cxn ang="0">
                      <a:pos x="40" y="9"/>
                    </a:cxn>
                    <a:cxn ang="0">
                      <a:pos x="52" y="15"/>
                    </a:cxn>
                    <a:cxn ang="0">
                      <a:pos x="43" y="4"/>
                    </a:cxn>
                  </a:cxnLst>
                  <a:rect l="txL" t="txT" r="txR" b="txB"/>
                  <a:pathLst>
                    <a:path w="209" h="208">
                      <a:moveTo>
                        <a:pt x="175" y="15"/>
                      </a:moveTo>
                      <a:lnTo>
                        <a:pt x="146" y="0"/>
                      </a:lnTo>
                      <a:lnTo>
                        <a:pt x="101" y="0"/>
                      </a:lnTo>
                      <a:lnTo>
                        <a:pt x="72" y="6"/>
                      </a:lnTo>
                      <a:lnTo>
                        <a:pt x="38" y="28"/>
                      </a:lnTo>
                      <a:lnTo>
                        <a:pt x="21" y="57"/>
                      </a:lnTo>
                      <a:lnTo>
                        <a:pt x="6" y="95"/>
                      </a:lnTo>
                      <a:lnTo>
                        <a:pt x="0" y="129"/>
                      </a:lnTo>
                      <a:lnTo>
                        <a:pt x="6" y="165"/>
                      </a:lnTo>
                      <a:lnTo>
                        <a:pt x="27" y="186"/>
                      </a:lnTo>
                      <a:lnTo>
                        <a:pt x="74" y="208"/>
                      </a:lnTo>
                      <a:lnTo>
                        <a:pt x="46" y="165"/>
                      </a:lnTo>
                      <a:lnTo>
                        <a:pt x="38" y="118"/>
                      </a:lnTo>
                      <a:lnTo>
                        <a:pt x="46" y="78"/>
                      </a:lnTo>
                      <a:lnTo>
                        <a:pt x="61" y="51"/>
                      </a:lnTo>
                      <a:lnTo>
                        <a:pt x="89" y="32"/>
                      </a:lnTo>
                      <a:lnTo>
                        <a:pt x="114" y="27"/>
                      </a:lnTo>
                      <a:lnTo>
                        <a:pt x="160" y="34"/>
                      </a:lnTo>
                      <a:lnTo>
                        <a:pt x="209" y="57"/>
                      </a:lnTo>
                      <a:lnTo>
                        <a:pt x="175" y="15"/>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sp>
            <p:nvSpPr>
              <p:cNvPr id="132127" name="Freeform 86"/>
              <p:cNvSpPr/>
              <p:nvPr/>
            </p:nvSpPr>
            <p:spPr>
              <a:xfrm>
                <a:off x="825" y="625"/>
                <a:ext cx="218" cy="618"/>
              </a:xfrm>
              <a:custGeom>
                <a:avLst/>
                <a:gdLst>
                  <a:gd name="txL" fmla="*/ 0 w 436"/>
                  <a:gd name="txT" fmla="*/ 0 h 1238"/>
                  <a:gd name="txR" fmla="*/ 436 w 436"/>
                  <a:gd name="txB" fmla="*/ 1238 h 1238"/>
                </a:gdLst>
                <a:ahLst/>
                <a:cxnLst>
                  <a:cxn ang="0">
                    <a:pos x="29" y="0"/>
                  </a:cxn>
                  <a:cxn ang="0">
                    <a:pos x="43" y="53"/>
                  </a:cxn>
                  <a:cxn ang="0">
                    <a:pos x="53" y="100"/>
                  </a:cxn>
                  <a:cxn ang="0">
                    <a:pos x="65" y="150"/>
                  </a:cxn>
                  <a:cxn ang="0">
                    <a:pos x="81" y="203"/>
                  </a:cxn>
                  <a:cxn ang="0">
                    <a:pos x="99" y="256"/>
                  </a:cxn>
                  <a:cxn ang="0">
                    <a:pos x="109" y="289"/>
                  </a:cxn>
                  <a:cxn ang="0">
                    <a:pos x="109" y="297"/>
                  </a:cxn>
                  <a:cxn ang="0">
                    <a:pos x="103" y="305"/>
                  </a:cxn>
                  <a:cxn ang="0">
                    <a:pos x="91" y="309"/>
                  </a:cxn>
                  <a:cxn ang="0">
                    <a:pos x="76" y="309"/>
                  </a:cxn>
                  <a:cxn ang="0">
                    <a:pos x="67" y="302"/>
                  </a:cxn>
                  <a:cxn ang="0">
                    <a:pos x="60" y="289"/>
                  </a:cxn>
                  <a:cxn ang="0">
                    <a:pos x="43" y="216"/>
                  </a:cxn>
                  <a:cxn ang="0">
                    <a:pos x="28" y="166"/>
                  </a:cxn>
                  <a:cxn ang="0">
                    <a:pos x="15" y="113"/>
                  </a:cxn>
                  <a:cxn ang="0">
                    <a:pos x="0" y="57"/>
                  </a:cxn>
                  <a:cxn ang="0">
                    <a:pos x="7" y="45"/>
                  </a:cxn>
                  <a:cxn ang="0">
                    <a:pos x="21" y="103"/>
                  </a:cxn>
                  <a:cxn ang="0">
                    <a:pos x="33" y="148"/>
                  </a:cxn>
                  <a:cxn ang="0">
                    <a:pos x="47" y="206"/>
                  </a:cxn>
                  <a:cxn ang="0">
                    <a:pos x="58" y="250"/>
                  </a:cxn>
                  <a:cxn ang="0">
                    <a:pos x="70" y="292"/>
                  </a:cxn>
                  <a:cxn ang="0">
                    <a:pos x="77" y="298"/>
                  </a:cxn>
                  <a:cxn ang="0">
                    <a:pos x="87" y="302"/>
                  </a:cxn>
                  <a:cxn ang="0">
                    <a:pos x="94" y="299"/>
                  </a:cxn>
                  <a:cxn ang="0">
                    <a:pos x="101" y="291"/>
                  </a:cxn>
                  <a:cxn ang="0">
                    <a:pos x="89" y="256"/>
                  </a:cxn>
                  <a:cxn ang="0">
                    <a:pos x="76" y="214"/>
                  </a:cxn>
                  <a:cxn ang="0">
                    <a:pos x="62" y="169"/>
                  </a:cxn>
                  <a:cxn ang="0">
                    <a:pos x="49" y="117"/>
                  </a:cxn>
                  <a:cxn ang="0">
                    <a:pos x="37" y="64"/>
                  </a:cxn>
                  <a:cxn ang="0">
                    <a:pos x="23" y="10"/>
                  </a:cxn>
                  <a:cxn ang="0">
                    <a:pos x="29" y="0"/>
                  </a:cxn>
                </a:cxnLst>
                <a:rect l="txL" t="txT" r="txR" b="txB"/>
                <a:pathLst>
                  <a:path w="436" h="1238">
                    <a:moveTo>
                      <a:pt x="118" y="0"/>
                    </a:moveTo>
                    <a:lnTo>
                      <a:pt x="169" y="214"/>
                    </a:lnTo>
                    <a:lnTo>
                      <a:pt x="211" y="402"/>
                    </a:lnTo>
                    <a:lnTo>
                      <a:pt x="260" y="603"/>
                    </a:lnTo>
                    <a:lnTo>
                      <a:pt x="324" y="813"/>
                    </a:lnTo>
                    <a:lnTo>
                      <a:pt x="393" y="1028"/>
                    </a:lnTo>
                    <a:lnTo>
                      <a:pt x="436" y="1160"/>
                    </a:lnTo>
                    <a:lnTo>
                      <a:pt x="436" y="1189"/>
                    </a:lnTo>
                    <a:lnTo>
                      <a:pt x="410" y="1221"/>
                    </a:lnTo>
                    <a:lnTo>
                      <a:pt x="364" y="1238"/>
                    </a:lnTo>
                    <a:lnTo>
                      <a:pt x="302" y="1238"/>
                    </a:lnTo>
                    <a:lnTo>
                      <a:pt x="265" y="1211"/>
                    </a:lnTo>
                    <a:lnTo>
                      <a:pt x="243" y="1160"/>
                    </a:lnTo>
                    <a:lnTo>
                      <a:pt x="169" y="868"/>
                    </a:lnTo>
                    <a:lnTo>
                      <a:pt x="112" y="666"/>
                    </a:lnTo>
                    <a:lnTo>
                      <a:pt x="61" y="455"/>
                    </a:lnTo>
                    <a:lnTo>
                      <a:pt x="0" y="228"/>
                    </a:lnTo>
                    <a:lnTo>
                      <a:pt x="29" y="182"/>
                    </a:lnTo>
                    <a:lnTo>
                      <a:pt x="84" y="415"/>
                    </a:lnTo>
                    <a:lnTo>
                      <a:pt x="129" y="595"/>
                    </a:lnTo>
                    <a:lnTo>
                      <a:pt x="188" y="825"/>
                    </a:lnTo>
                    <a:lnTo>
                      <a:pt x="233" y="1001"/>
                    </a:lnTo>
                    <a:lnTo>
                      <a:pt x="279" y="1170"/>
                    </a:lnTo>
                    <a:lnTo>
                      <a:pt x="307" y="1194"/>
                    </a:lnTo>
                    <a:lnTo>
                      <a:pt x="345" y="1209"/>
                    </a:lnTo>
                    <a:lnTo>
                      <a:pt x="375" y="1198"/>
                    </a:lnTo>
                    <a:lnTo>
                      <a:pt x="404" y="1166"/>
                    </a:lnTo>
                    <a:lnTo>
                      <a:pt x="356" y="1028"/>
                    </a:lnTo>
                    <a:lnTo>
                      <a:pt x="302" y="859"/>
                    </a:lnTo>
                    <a:lnTo>
                      <a:pt x="248" y="677"/>
                    </a:lnTo>
                    <a:lnTo>
                      <a:pt x="193" y="470"/>
                    </a:lnTo>
                    <a:lnTo>
                      <a:pt x="148" y="256"/>
                    </a:lnTo>
                    <a:lnTo>
                      <a:pt x="91" y="40"/>
                    </a:lnTo>
                    <a:lnTo>
                      <a:pt x="118"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nvGrpSpPr>
            <p:cNvPr id="132128" name="组合 132127"/>
            <p:cNvGrpSpPr/>
            <p:nvPr/>
          </p:nvGrpSpPr>
          <p:grpSpPr>
            <a:xfrm>
              <a:off x="4003470" y="507209"/>
              <a:ext cx="705405" cy="363358"/>
              <a:chOff x="0" y="0"/>
              <a:chExt cx="662" cy="341"/>
            </a:xfrm>
          </p:grpSpPr>
          <p:sp>
            <p:nvSpPr>
              <p:cNvPr id="132129" name="Freeform 88"/>
              <p:cNvSpPr/>
              <p:nvPr/>
            </p:nvSpPr>
            <p:spPr>
              <a:xfrm>
                <a:off x="22" y="7"/>
                <a:ext cx="165" cy="138"/>
              </a:xfrm>
              <a:custGeom>
                <a:avLst/>
                <a:gdLst>
                  <a:gd name="txL" fmla="*/ 0 w 330"/>
                  <a:gd name="txT" fmla="*/ 0 h 274"/>
                  <a:gd name="txR" fmla="*/ 330 w 330"/>
                  <a:gd name="txB" fmla="*/ 274 h 274"/>
                </a:gdLst>
                <a:ahLst/>
                <a:cxnLst>
                  <a:cxn ang="0">
                    <a:pos x="80" y="55"/>
                  </a:cxn>
                  <a:cxn ang="0">
                    <a:pos x="83" y="29"/>
                  </a:cxn>
                  <a:cxn ang="0">
                    <a:pos x="14" y="0"/>
                  </a:cxn>
                  <a:cxn ang="0">
                    <a:pos x="13" y="26"/>
                  </a:cxn>
                  <a:cxn ang="0">
                    <a:pos x="11" y="26"/>
                  </a:cxn>
                  <a:cxn ang="0">
                    <a:pos x="0" y="48"/>
                  </a:cxn>
                  <a:cxn ang="0">
                    <a:pos x="53" y="70"/>
                  </a:cxn>
                  <a:cxn ang="0">
                    <a:pos x="80" y="55"/>
                  </a:cxn>
                </a:cxnLst>
                <a:rect l="txL" t="txT" r="txR" b="txB"/>
                <a:pathLst>
                  <a:path w="330" h="274">
                    <a:moveTo>
                      <a:pt x="320" y="216"/>
                    </a:moveTo>
                    <a:lnTo>
                      <a:pt x="330" y="113"/>
                    </a:lnTo>
                    <a:lnTo>
                      <a:pt x="57" y="0"/>
                    </a:lnTo>
                    <a:lnTo>
                      <a:pt x="53" y="102"/>
                    </a:lnTo>
                    <a:lnTo>
                      <a:pt x="46" y="102"/>
                    </a:lnTo>
                    <a:lnTo>
                      <a:pt x="0" y="189"/>
                    </a:lnTo>
                    <a:lnTo>
                      <a:pt x="212" y="274"/>
                    </a:lnTo>
                    <a:lnTo>
                      <a:pt x="320" y="216"/>
                    </a:lnTo>
                    <a:close/>
                  </a:path>
                </a:pathLst>
              </a:custGeom>
              <a:solidFill>
                <a:srgbClr val="99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30" name="Freeform 89"/>
              <p:cNvSpPr/>
              <p:nvPr/>
            </p:nvSpPr>
            <p:spPr>
              <a:xfrm>
                <a:off x="0" y="4"/>
                <a:ext cx="60" cy="101"/>
              </a:xfrm>
              <a:custGeom>
                <a:avLst/>
                <a:gdLst>
                  <a:gd name="txL" fmla="*/ 0 w 120"/>
                  <a:gd name="txT" fmla="*/ 0 h 201"/>
                  <a:gd name="txR" fmla="*/ 120 w 120"/>
                  <a:gd name="txB" fmla="*/ 201 h 201"/>
                </a:gdLst>
                <a:ahLst/>
                <a:cxnLst>
                  <a:cxn ang="0">
                    <a:pos x="25" y="0"/>
                  </a:cxn>
                  <a:cxn ang="0">
                    <a:pos x="21" y="24"/>
                  </a:cxn>
                  <a:cxn ang="0">
                    <a:pos x="3" y="15"/>
                  </a:cxn>
                  <a:cxn ang="0">
                    <a:pos x="0" y="19"/>
                  </a:cxn>
                  <a:cxn ang="0">
                    <a:pos x="18" y="30"/>
                  </a:cxn>
                  <a:cxn ang="0">
                    <a:pos x="8" y="51"/>
                  </a:cxn>
                  <a:cxn ang="0">
                    <a:pos x="15" y="50"/>
                  </a:cxn>
                  <a:cxn ang="0">
                    <a:pos x="27" y="27"/>
                  </a:cxn>
                  <a:cxn ang="0">
                    <a:pos x="30" y="5"/>
                  </a:cxn>
                  <a:cxn ang="0">
                    <a:pos x="25" y="0"/>
                  </a:cxn>
                </a:cxnLst>
                <a:rect l="txL" t="txT" r="txR" b="txB"/>
                <a:pathLst>
                  <a:path w="120" h="201">
                    <a:moveTo>
                      <a:pt x="97" y="0"/>
                    </a:moveTo>
                    <a:lnTo>
                      <a:pt x="84" y="93"/>
                    </a:lnTo>
                    <a:lnTo>
                      <a:pt x="12" y="59"/>
                    </a:lnTo>
                    <a:lnTo>
                      <a:pt x="0" y="76"/>
                    </a:lnTo>
                    <a:lnTo>
                      <a:pt x="69" y="119"/>
                    </a:lnTo>
                    <a:lnTo>
                      <a:pt x="29" y="201"/>
                    </a:lnTo>
                    <a:lnTo>
                      <a:pt x="63" y="199"/>
                    </a:lnTo>
                    <a:lnTo>
                      <a:pt x="107" y="108"/>
                    </a:lnTo>
                    <a:lnTo>
                      <a:pt x="120" y="17"/>
                    </a:lnTo>
                    <a:lnTo>
                      <a:pt x="97"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31" name="Freeform 90"/>
              <p:cNvSpPr/>
              <p:nvPr/>
            </p:nvSpPr>
            <p:spPr>
              <a:xfrm>
                <a:off x="12" y="0"/>
                <a:ext cx="650" cy="341"/>
              </a:xfrm>
              <a:custGeom>
                <a:avLst/>
                <a:gdLst>
                  <a:gd name="txL" fmla="*/ 0 w 1301"/>
                  <a:gd name="txT" fmla="*/ 0 h 683"/>
                  <a:gd name="txR" fmla="*/ 1301 w 1301"/>
                  <a:gd name="txB" fmla="*/ 683 h 683"/>
                </a:gdLst>
                <a:ahLst/>
                <a:cxnLst>
                  <a:cxn ang="0">
                    <a:pos x="116" y="66"/>
                  </a:cxn>
                  <a:cxn ang="0">
                    <a:pos x="320" y="156"/>
                  </a:cxn>
                  <a:cxn ang="0">
                    <a:pos x="325" y="157"/>
                  </a:cxn>
                  <a:cxn ang="0">
                    <a:pos x="323" y="164"/>
                  </a:cxn>
                  <a:cxn ang="0">
                    <a:pos x="318" y="170"/>
                  </a:cxn>
                  <a:cxn ang="0">
                    <a:pos x="311" y="170"/>
                  </a:cxn>
                  <a:cxn ang="0">
                    <a:pos x="309" y="167"/>
                  </a:cxn>
                  <a:cxn ang="0">
                    <a:pos x="81" y="63"/>
                  </a:cxn>
                  <a:cxn ang="0">
                    <a:pos x="61" y="77"/>
                  </a:cxn>
                  <a:cxn ang="0">
                    <a:pos x="0" y="52"/>
                  </a:cxn>
                  <a:cxn ang="0">
                    <a:pos x="7" y="48"/>
                  </a:cxn>
                  <a:cxn ang="0">
                    <a:pos x="58" y="69"/>
                  </a:cxn>
                  <a:cxn ang="0">
                    <a:pos x="79" y="57"/>
                  </a:cxn>
                  <a:cxn ang="0">
                    <a:pos x="22" y="31"/>
                  </a:cxn>
                  <a:cxn ang="0">
                    <a:pos x="82" y="52"/>
                  </a:cxn>
                  <a:cxn ang="0">
                    <a:pos x="83" y="34"/>
                  </a:cxn>
                  <a:cxn ang="0">
                    <a:pos x="22" y="8"/>
                  </a:cxn>
                  <a:cxn ang="0">
                    <a:pos x="18" y="0"/>
                  </a:cxn>
                  <a:cxn ang="0">
                    <a:pos x="91" y="31"/>
                  </a:cxn>
                  <a:cxn ang="0">
                    <a:pos x="90" y="53"/>
                  </a:cxn>
                  <a:cxn ang="0">
                    <a:pos x="116" y="66"/>
                  </a:cxn>
                </a:cxnLst>
                <a:rect l="txL" t="txT" r="txR" b="txB"/>
                <a:pathLst>
                  <a:path w="1301" h="683">
                    <a:moveTo>
                      <a:pt x="467" y="266"/>
                    </a:moveTo>
                    <a:lnTo>
                      <a:pt x="1280" y="626"/>
                    </a:lnTo>
                    <a:lnTo>
                      <a:pt x="1301" y="630"/>
                    </a:lnTo>
                    <a:lnTo>
                      <a:pt x="1295" y="658"/>
                    </a:lnTo>
                    <a:lnTo>
                      <a:pt x="1272" y="683"/>
                    </a:lnTo>
                    <a:lnTo>
                      <a:pt x="1246" y="683"/>
                    </a:lnTo>
                    <a:lnTo>
                      <a:pt x="1238" y="670"/>
                    </a:lnTo>
                    <a:lnTo>
                      <a:pt x="324" y="254"/>
                    </a:lnTo>
                    <a:lnTo>
                      <a:pt x="245" y="308"/>
                    </a:lnTo>
                    <a:lnTo>
                      <a:pt x="0" y="209"/>
                    </a:lnTo>
                    <a:lnTo>
                      <a:pt x="29" y="192"/>
                    </a:lnTo>
                    <a:lnTo>
                      <a:pt x="233" y="277"/>
                    </a:lnTo>
                    <a:lnTo>
                      <a:pt x="317" y="228"/>
                    </a:lnTo>
                    <a:lnTo>
                      <a:pt x="91" y="126"/>
                    </a:lnTo>
                    <a:lnTo>
                      <a:pt x="330" y="211"/>
                    </a:lnTo>
                    <a:lnTo>
                      <a:pt x="334" y="137"/>
                    </a:lnTo>
                    <a:lnTo>
                      <a:pt x="91" y="35"/>
                    </a:lnTo>
                    <a:lnTo>
                      <a:pt x="74" y="0"/>
                    </a:lnTo>
                    <a:lnTo>
                      <a:pt x="364" y="124"/>
                    </a:lnTo>
                    <a:lnTo>
                      <a:pt x="362" y="215"/>
                    </a:lnTo>
                    <a:lnTo>
                      <a:pt x="467" y="266"/>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nvGrpSpPr>
            <p:cNvPr id="132132" name="组合 132131"/>
            <p:cNvGrpSpPr/>
            <p:nvPr/>
          </p:nvGrpSpPr>
          <p:grpSpPr>
            <a:xfrm>
              <a:off x="4233878" y="318602"/>
              <a:ext cx="496554" cy="526389"/>
              <a:chOff x="0" y="0"/>
              <a:chExt cx="466" cy="494"/>
            </a:xfrm>
          </p:grpSpPr>
          <p:sp>
            <p:nvSpPr>
              <p:cNvPr id="132133" name="Freeform 92"/>
              <p:cNvSpPr/>
              <p:nvPr/>
            </p:nvSpPr>
            <p:spPr>
              <a:xfrm>
                <a:off x="10" y="8"/>
                <a:ext cx="167" cy="157"/>
              </a:xfrm>
              <a:custGeom>
                <a:avLst/>
                <a:gdLst>
                  <a:gd name="txL" fmla="*/ 0 w 334"/>
                  <a:gd name="txT" fmla="*/ 0 h 315"/>
                  <a:gd name="txR" fmla="*/ 334 w 334"/>
                  <a:gd name="txB" fmla="*/ 315 h 315"/>
                </a:gdLst>
                <a:ahLst/>
                <a:cxnLst>
                  <a:cxn ang="0">
                    <a:pos x="72" y="75"/>
                  </a:cxn>
                  <a:cxn ang="0">
                    <a:pos x="84" y="53"/>
                  </a:cxn>
                  <a:cxn ang="0">
                    <a:pos x="31" y="0"/>
                  </a:cxn>
                  <a:cxn ang="0">
                    <a:pos x="21" y="23"/>
                  </a:cxn>
                  <a:cxn ang="0">
                    <a:pos x="19" y="22"/>
                  </a:cxn>
                  <a:cxn ang="0">
                    <a:pos x="0" y="38"/>
                  </a:cxn>
                  <a:cxn ang="0">
                    <a:pos x="41" y="78"/>
                  </a:cxn>
                  <a:cxn ang="0">
                    <a:pos x="72" y="75"/>
                  </a:cxn>
                </a:cxnLst>
                <a:rect l="txL" t="txT" r="txR" b="txB"/>
                <a:pathLst>
                  <a:path w="334" h="315">
                    <a:moveTo>
                      <a:pt x="285" y="302"/>
                    </a:moveTo>
                    <a:lnTo>
                      <a:pt x="334" y="212"/>
                    </a:lnTo>
                    <a:lnTo>
                      <a:pt x="127" y="0"/>
                    </a:lnTo>
                    <a:lnTo>
                      <a:pt x="84" y="93"/>
                    </a:lnTo>
                    <a:lnTo>
                      <a:pt x="76" y="89"/>
                    </a:lnTo>
                    <a:lnTo>
                      <a:pt x="0" y="152"/>
                    </a:lnTo>
                    <a:lnTo>
                      <a:pt x="163" y="315"/>
                    </a:lnTo>
                    <a:lnTo>
                      <a:pt x="285" y="302"/>
                    </a:lnTo>
                    <a:close/>
                  </a:path>
                </a:pathLst>
              </a:custGeom>
              <a:solidFill>
                <a:srgbClr val="99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34" name="Freeform 93"/>
              <p:cNvSpPr/>
              <p:nvPr/>
            </p:nvSpPr>
            <p:spPr>
              <a:xfrm>
                <a:off x="3" y="4"/>
                <a:ext cx="77" cy="85"/>
              </a:xfrm>
              <a:custGeom>
                <a:avLst/>
                <a:gdLst>
                  <a:gd name="txL" fmla="*/ 0 w 156"/>
                  <a:gd name="txT" fmla="*/ 0 h 170"/>
                  <a:gd name="txR" fmla="*/ 156 w 156"/>
                  <a:gd name="txB" fmla="*/ 170 h 170"/>
                </a:gdLst>
                <a:ahLst/>
                <a:cxnLst>
                  <a:cxn ang="0">
                    <a:pos x="34" y="0"/>
                  </a:cxn>
                  <a:cxn ang="0">
                    <a:pos x="22" y="21"/>
                  </a:cxn>
                  <a:cxn ang="0">
                    <a:pos x="10" y="5"/>
                  </a:cxn>
                  <a:cxn ang="0">
                    <a:pos x="5" y="8"/>
                  </a:cxn>
                  <a:cxn ang="0">
                    <a:pos x="17" y="25"/>
                  </a:cxn>
                  <a:cxn ang="0">
                    <a:pos x="0" y="40"/>
                  </a:cxn>
                  <a:cxn ang="0">
                    <a:pos x="7" y="43"/>
                  </a:cxn>
                  <a:cxn ang="0">
                    <a:pos x="26" y="26"/>
                  </a:cxn>
                  <a:cxn ang="0">
                    <a:pos x="38" y="6"/>
                  </a:cxn>
                  <a:cxn ang="0">
                    <a:pos x="34" y="0"/>
                  </a:cxn>
                </a:cxnLst>
                <a:rect l="txL" t="txT" r="txR" b="txB"/>
                <a:pathLst>
                  <a:path w="156" h="170">
                    <a:moveTo>
                      <a:pt x="140" y="0"/>
                    </a:moveTo>
                    <a:lnTo>
                      <a:pt x="91" y="81"/>
                    </a:lnTo>
                    <a:lnTo>
                      <a:pt x="40" y="20"/>
                    </a:lnTo>
                    <a:lnTo>
                      <a:pt x="21" y="32"/>
                    </a:lnTo>
                    <a:lnTo>
                      <a:pt x="68" y="100"/>
                    </a:lnTo>
                    <a:lnTo>
                      <a:pt x="0" y="159"/>
                    </a:lnTo>
                    <a:lnTo>
                      <a:pt x="30" y="170"/>
                    </a:lnTo>
                    <a:lnTo>
                      <a:pt x="106" y="104"/>
                    </a:lnTo>
                    <a:lnTo>
                      <a:pt x="156" y="24"/>
                    </a:lnTo>
                    <a:lnTo>
                      <a:pt x="140"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35" name="Freeform 94"/>
              <p:cNvSpPr/>
              <p:nvPr/>
            </p:nvSpPr>
            <p:spPr>
              <a:xfrm>
                <a:off x="0" y="0"/>
                <a:ext cx="466" cy="494"/>
              </a:xfrm>
              <a:custGeom>
                <a:avLst/>
                <a:gdLst>
                  <a:gd name="txL" fmla="*/ 0 w 933"/>
                  <a:gd name="txT" fmla="*/ 0 h 987"/>
                  <a:gd name="txR" fmla="*/ 933 w 933"/>
                  <a:gd name="txB" fmla="*/ 987 h 987"/>
                </a:gdLst>
                <a:ahLst/>
                <a:cxnLst>
                  <a:cxn ang="0">
                    <a:pos x="102" y="100"/>
                  </a:cxn>
                  <a:cxn ang="0">
                    <a:pos x="231" y="236"/>
                  </a:cxn>
                  <a:cxn ang="0">
                    <a:pos x="233" y="240"/>
                  </a:cxn>
                  <a:cxn ang="0">
                    <a:pos x="233" y="244"/>
                  </a:cxn>
                  <a:cxn ang="0">
                    <a:pos x="229" y="247"/>
                  </a:cxn>
                  <a:cxn ang="0">
                    <a:pos x="223" y="247"/>
                  </a:cxn>
                  <a:cxn ang="0">
                    <a:pos x="218" y="244"/>
                  </a:cxn>
                  <a:cxn ang="0">
                    <a:pos x="70" y="83"/>
                  </a:cxn>
                  <a:cxn ang="0">
                    <a:pos x="47" y="88"/>
                  </a:cxn>
                  <a:cxn ang="0">
                    <a:pos x="0" y="41"/>
                  </a:cxn>
                  <a:cxn ang="0">
                    <a:pos x="8" y="40"/>
                  </a:cxn>
                  <a:cxn ang="0">
                    <a:pos x="47" y="80"/>
                  </a:cxn>
                  <a:cxn ang="0">
                    <a:pos x="71" y="76"/>
                  </a:cxn>
                  <a:cxn ang="0">
                    <a:pos x="29" y="31"/>
                  </a:cxn>
                  <a:cxn ang="0">
                    <a:pos x="76" y="74"/>
                  </a:cxn>
                  <a:cxn ang="0">
                    <a:pos x="84" y="57"/>
                  </a:cxn>
                  <a:cxn ang="0">
                    <a:pos x="38" y="10"/>
                  </a:cxn>
                  <a:cxn ang="0">
                    <a:pos x="37" y="0"/>
                  </a:cxn>
                  <a:cxn ang="0">
                    <a:pos x="92" y="57"/>
                  </a:cxn>
                  <a:cxn ang="0">
                    <a:pos x="83" y="78"/>
                  </a:cxn>
                  <a:cxn ang="0">
                    <a:pos x="102" y="100"/>
                  </a:cxn>
                </a:cxnLst>
                <a:rect l="txL" t="txT" r="txR" b="txB"/>
                <a:pathLst>
                  <a:path w="933" h="987">
                    <a:moveTo>
                      <a:pt x="408" y="398"/>
                    </a:moveTo>
                    <a:lnTo>
                      <a:pt x="924" y="942"/>
                    </a:lnTo>
                    <a:lnTo>
                      <a:pt x="933" y="959"/>
                    </a:lnTo>
                    <a:lnTo>
                      <a:pt x="933" y="974"/>
                    </a:lnTo>
                    <a:lnTo>
                      <a:pt x="918" y="987"/>
                    </a:lnTo>
                    <a:lnTo>
                      <a:pt x="895" y="986"/>
                    </a:lnTo>
                    <a:lnTo>
                      <a:pt x="872" y="974"/>
                    </a:lnTo>
                    <a:lnTo>
                      <a:pt x="281" y="332"/>
                    </a:lnTo>
                    <a:lnTo>
                      <a:pt x="188" y="349"/>
                    </a:lnTo>
                    <a:lnTo>
                      <a:pt x="0" y="163"/>
                    </a:lnTo>
                    <a:lnTo>
                      <a:pt x="33" y="157"/>
                    </a:lnTo>
                    <a:lnTo>
                      <a:pt x="188" y="317"/>
                    </a:lnTo>
                    <a:lnTo>
                      <a:pt x="285" y="303"/>
                    </a:lnTo>
                    <a:lnTo>
                      <a:pt x="118" y="121"/>
                    </a:lnTo>
                    <a:lnTo>
                      <a:pt x="304" y="294"/>
                    </a:lnTo>
                    <a:lnTo>
                      <a:pt x="336" y="227"/>
                    </a:lnTo>
                    <a:lnTo>
                      <a:pt x="152" y="38"/>
                    </a:lnTo>
                    <a:lnTo>
                      <a:pt x="150" y="0"/>
                    </a:lnTo>
                    <a:lnTo>
                      <a:pt x="368" y="226"/>
                    </a:lnTo>
                    <a:lnTo>
                      <a:pt x="332" y="309"/>
                    </a:lnTo>
                    <a:lnTo>
                      <a:pt x="408" y="398"/>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nvGrpSpPr>
            <p:cNvPr id="132136" name="组合 132135"/>
            <p:cNvGrpSpPr/>
            <p:nvPr/>
          </p:nvGrpSpPr>
          <p:grpSpPr>
            <a:xfrm>
              <a:off x="0" y="50082"/>
              <a:ext cx="1086877" cy="1704905"/>
              <a:chOff x="0" y="0"/>
              <a:chExt cx="1020" cy="1600"/>
            </a:xfrm>
          </p:grpSpPr>
          <p:sp>
            <p:nvSpPr>
              <p:cNvPr id="132137" name="Freeform 97"/>
              <p:cNvSpPr/>
              <p:nvPr/>
            </p:nvSpPr>
            <p:spPr>
              <a:xfrm>
                <a:off x="205" y="406"/>
                <a:ext cx="347" cy="251"/>
              </a:xfrm>
              <a:custGeom>
                <a:avLst/>
                <a:gdLst>
                  <a:gd name="txL" fmla="*/ 0 w 694"/>
                  <a:gd name="txT" fmla="*/ 0 h 502"/>
                  <a:gd name="txR" fmla="*/ 694 w 694"/>
                  <a:gd name="txB" fmla="*/ 502 h 502"/>
                </a:gdLst>
                <a:ahLst/>
                <a:cxnLst>
                  <a:cxn ang="0">
                    <a:pos x="113" y="55"/>
                  </a:cxn>
                  <a:cxn ang="0">
                    <a:pos x="103" y="40"/>
                  </a:cxn>
                  <a:cxn ang="0">
                    <a:pos x="92" y="28"/>
                  </a:cxn>
                  <a:cxn ang="0">
                    <a:pos x="79" y="16"/>
                  </a:cxn>
                  <a:cxn ang="0">
                    <a:pos x="66" y="9"/>
                  </a:cxn>
                  <a:cxn ang="0">
                    <a:pos x="53" y="3"/>
                  </a:cxn>
                  <a:cxn ang="0">
                    <a:pos x="42" y="0"/>
                  </a:cxn>
                  <a:cxn ang="0">
                    <a:pos x="29" y="0"/>
                  </a:cxn>
                  <a:cxn ang="0">
                    <a:pos x="19" y="4"/>
                  </a:cxn>
                  <a:cxn ang="0">
                    <a:pos x="11" y="12"/>
                  </a:cxn>
                  <a:cxn ang="0">
                    <a:pos x="5" y="23"/>
                  </a:cxn>
                  <a:cxn ang="0">
                    <a:pos x="0" y="37"/>
                  </a:cxn>
                  <a:cxn ang="0">
                    <a:pos x="0" y="56"/>
                  </a:cxn>
                  <a:cxn ang="0">
                    <a:pos x="1" y="72"/>
                  </a:cxn>
                  <a:cxn ang="0">
                    <a:pos x="6" y="86"/>
                  </a:cxn>
                  <a:cxn ang="0">
                    <a:pos x="15" y="100"/>
                  </a:cxn>
                  <a:cxn ang="0">
                    <a:pos x="28" y="112"/>
                  </a:cxn>
                  <a:cxn ang="0">
                    <a:pos x="40" y="118"/>
                  </a:cxn>
                  <a:cxn ang="0">
                    <a:pos x="52" y="123"/>
                  </a:cxn>
                  <a:cxn ang="0">
                    <a:pos x="70" y="126"/>
                  </a:cxn>
                  <a:cxn ang="0">
                    <a:pos x="84" y="125"/>
                  </a:cxn>
                  <a:cxn ang="0">
                    <a:pos x="93" y="121"/>
                  </a:cxn>
                  <a:cxn ang="0">
                    <a:pos x="101" y="116"/>
                  </a:cxn>
                  <a:cxn ang="0">
                    <a:pos x="109" y="108"/>
                  </a:cxn>
                  <a:cxn ang="0">
                    <a:pos x="114" y="96"/>
                  </a:cxn>
                  <a:cxn ang="0">
                    <a:pos x="116" y="83"/>
                  </a:cxn>
                  <a:cxn ang="0">
                    <a:pos x="118" y="72"/>
                  </a:cxn>
                  <a:cxn ang="0">
                    <a:pos x="140" y="76"/>
                  </a:cxn>
                  <a:cxn ang="0">
                    <a:pos x="158" y="83"/>
                  </a:cxn>
                  <a:cxn ang="0">
                    <a:pos x="169" y="86"/>
                  </a:cxn>
                  <a:cxn ang="0">
                    <a:pos x="174" y="80"/>
                  </a:cxn>
                  <a:cxn ang="0">
                    <a:pos x="174" y="74"/>
                  </a:cxn>
                  <a:cxn ang="0">
                    <a:pos x="170" y="68"/>
                  </a:cxn>
                  <a:cxn ang="0">
                    <a:pos x="162" y="65"/>
                  </a:cxn>
                  <a:cxn ang="0">
                    <a:pos x="159" y="65"/>
                  </a:cxn>
                  <a:cxn ang="0">
                    <a:pos x="144" y="65"/>
                  </a:cxn>
                  <a:cxn ang="0">
                    <a:pos x="122" y="62"/>
                  </a:cxn>
                  <a:cxn ang="0">
                    <a:pos x="113" y="55"/>
                  </a:cxn>
                </a:cxnLst>
                <a:rect l="txL" t="txT" r="txR" b="txB"/>
                <a:pathLst>
                  <a:path w="694" h="502">
                    <a:moveTo>
                      <a:pt x="454" y="218"/>
                    </a:moveTo>
                    <a:lnTo>
                      <a:pt x="412" y="159"/>
                    </a:lnTo>
                    <a:lnTo>
                      <a:pt x="368" y="110"/>
                    </a:lnTo>
                    <a:lnTo>
                      <a:pt x="315" y="63"/>
                    </a:lnTo>
                    <a:lnTo>
                      <a:pt x="264" y="36"/>
                    </a:lnTo>
                    <a:lnTo>
                      <a:pt x="215" y="11"/>
                    </a:lnTo>
                    <a:lnTo>
                      <a:pt x="165" y="0"/>
                    </a:lnTo>
                    <a:lnTo>
                      <a:pt x="118" y="0"/>
                    </a:lnTo>
                    <a:lnTo>
                      <a:pt x="74" y="15"/>
                    </a:lnTo>
                    <a:lnTo>
                      <a:pt x="42" y="47"/>
                    </a:lnTo>
                    <a:lnTo>
                      <a:pt x="18" y="89"/>
                    </a:lnTo>
                    <a:lnTo>
                      <a:pt x="0" y="146"/>
                    </a:lnTo>
                    <a:lnTo>
                      <a:pt x="0" y="222"/>
                    </a:lnTo>
                    <a:lnTo>
                      <a:pt x="6" y="288"/>
                    </a:lnTo>
                    <a:lnTo>
                      <a:pt x="27" y="343"/>
                    </a:lnTo>
                    <a:lnTo>
                      <a:pt x="63" y="398"/>
                    </a:lnTo>
                    <a:lnTo>
                      <a:pt x="112" y="447"/>
                    </a:lnTo>
                    <a:lnTo>
                      <a:pt x="158" y="470"/>
                    </a:lnTo>
                    <a:lnTo>
                      <a:pt x="211" y="491"/>
                    </a:lnTo>
                    <a:lnTo>
                      <a:pt x="279" y="502"/>
                    </a:lnTo>
                    <a:lnTo>
                      <a:pt x="334" y="498"/>
                    </a:lnTo>
                    <a:lnTo>
                      <a:pt x="372" y="483"/>
                    </a:lnTo>
                    <a:lnTo>
                      <a:pt x="406" y="462"/>
                    </a:lnTo>
                    <a:lnTo>
                      <a:pt x="438" y="432"/>
                    </a:lnTo>
                    <a:lnTo>
                      <a:pt x="459" y="383"/>
                    </a:lnTo>
                    <a:lnTo>
                      <a:pt x="467" y="330"/>
                    </a:lnTo>
                    <a:lnTo>
                      <a:pt x="474" y="288"/>
                    </a:lnTo>
                    <a:lnTo>
                      <a:pt x="558" y="301"/>
                    </a:lnTo>
                    <a:lnTo>
                      <a:pt x="630" y="330"/>
                    </a:lnTo>
                    <a:lnTo>
                      <a:pt x="673" y="341"/>
                    </a:lnTo>
                    <a:lnTo>
                      <a:pt x="694" y="320"/>
                    </a:lnTo>
                    <a:lnTo>
                      <a:pt x="694" y="294"/>
                    </a:lnTo>
                    <a:lnTo>
                      <a:pt x="677" y="271"/>
                    </a:lnTo>
                    <a:lnTo>
                      <a:pt x="645" y="258"/>
                    </a:lnTo>
                    <a:lnTo>
                      <a:pt x="636" y="260"/>
                    </a:lnTo>
                    <a:lnTo>
                      <a:pt x="575" y="260"/>
                    </a:lnTo>
                    <a:lnTo>
                      <a:pt x="490" y="246"/>
                    </a:lnTo>
                    <a:lnTo>
                      <a:pt x="454" y="218"/>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38" name="Freeform 98"/>
              <p:cNvSpPr/>
              <p:nvPr/>
            </p:nvSpPr>
            <p:spPr>
              <a:xfrm>
                <a:off x="331" y="687"/>
                <a:ext cx="248" cy="429"/>
              </a:xfrm>
              <a:custGeom>
                <a:avLst/>
                <a:gdLst>
                  <a:gd name="txL" fmla="*/ 0 w 496"/>
                  <a:gd name="txT" fmla="*/ 0 h 857"/>
                  <a:gd name="txR" fmla="*/ 496 w 496"/>
                  <a:gd name="txB" fmla="*/ 857 h 857"/>
                </a:gdLst>
                <a:ahLst/>
                <a:cxnLst>
                  <a:cxn ang="0">
                    <a:pos x="11" y="7"/>
                  </a:cxn>
                  <a:cxn ang="0">
                    <a:pos x="21" y="4"/>
                  </a:cxn>
                  <a:cxn ang="0">
                    <a:pos x="33" y="0"/>
                  </a:cxn>
                  <a:cxn ang="0">
                    <a:pos x="47" y="0"/>
                  </a:cxn>
                  <a:cxn ang="0">
                    <a:pos x="58" y="1"/>
                  </a:cxn>
                  <a:cxn ang="0">
                    <a:pos x="69" y="7"/>
                  </a:cxn>
                  <a:cxn ang="0">
                    <a:pos x="79" y="15"/>
                  </a:cxn>
                  <a:cxn ang="0">
                    <a:pos x="90" y="25"/>
                  </a:cxn>
                  <a:cxn ang="0">
                    <a:pos x="98" y="37"/>
                  </a:cxn>
                  <a:cxn ang="0">
                    <a:pos x="107" y="52"/>
                  </a:cxn>
                  <a:cxn ang="0">
                    <a:pos x="114" y="68"/>
                  </a:cxn>
                  <a:cxn ang="0">
                    <a:pos x="119" y="83"/>
                  </a:cxn>
                  <a:cxn ang="0">
                    <a:pos x="123" y="100"/>
                  </a:cxn>
                  <a:cxn ang="0">
                    <a:pos x="124" y="117"/>
                  </a:cxn>
                  <a:cxn ang="0">
                    <a:pos x="123" y="135"/>
                  </a:cxn>
                  <a:cxn ang="0">
                    <a:pos x="121" y="152"/>
                  </a:cxn>
                  <a:cxn ang="0">
                    <a:pos x="114" y="170"/>
                  </a:cxn>
                  <a:cxn ang="0">
                    <a:pos x="104" y="184"/>
                  </a:cxn>
                  <a:cxn ang="0">
                    <a:pos x="93" y="196"/>
                  </a:cxn>
                  <a:cxn ang="0">
                    <a:pos x="83" y="206"/>
                  </a:cxn>
                  <a:cxn ang="0">
                    <a:pos x="72" y="211"/>
                  </a:cxn>
                  <a:cxn ang="0">
                    <a:pos x="69" y="212"/>
                  </a:cxn>
                  <a:cxn ang="0">
                    <a:pos x="58" y="215"/>
                  </a:cxn>
                  <a:cxn ang="0">
                    <a:pos x="55" y="215"/>
                  </a:cxn>
                  <a:cxn ang="0">
                    <a:pos x="43" y="213"/>
                  </a:cxn>
                  <a:cxn ang="0">
                    <a:pos x="30" y="210"/>
                  </a:cxn>
                  <a:cxn ang="0">
                    <a:pos x="19" y="203"/>
                  </a:cxn>
                  <a:cxn ang="0">
                    <a:pos x="10" y="193"/>
                  </a:cxn>
                  <a:cxn ang="0">
                    <a:pos x="5" y="179"/>
                  </a:cxn>
                  <a:cxn ang="0">
                    <a:pos x="0" y="157"/>
                  </a:cxn>
                  <a:cxn ang="0">
                    <a:pos x="2" y="142"/>
                  </a:cxn>
                  <a:cxn ang="0">
                    <a:pos x="7" y="128"/>
                  </a:cxn>
                  <a:cxn ang="0">
                    <a:pos x="16" y="118"/>
                  </a:cxn>
                  <a:cxn ang="0">
                    <a:pos x="21" y="109"/>
                  </a:cxn>
                  <a:cxn ang="0">
                    <a:pos x="25" y="97"/>
                  </a:cxn>
                  <a:cxn ang="0">
                    <a:pos x="23" y="87"/>
                  </a:cxn>
                  <a:cxn ang="0">
                    <a:pos x="18" y="80"/>
                  </a:cxn>
                  <a:cxn ang="0">
                    <a:pos x="7" y="67"/>
                  </a:cxn>
                  <a:cxn ang="0">
                    <a:pos x="2" y="55"/>
                  </a:cxn>
                  <a:cxn ang="0">
                    <a:pos x="0" y="43"/>
                  </a:cxn>
                  <a:cxn ang="0">
                    <a:pos x="0" y="27"/>
                  </a:cxn>
                  <a:cxn ang="0">
                    <a:pos x="5" y="18"/>
                  </a:cxn>
                  <a:cxn ang="0">
                    <a:pos x="7" y="13"/>
                  </a:cxn>
                  <a:cxn ang="0">
                    <a:pos x="11" y="7"/>
                  </a:cxn>
                </a:cxnLst>
                <a:rect l="txL" t="txT" r="txR" b="txB"/>
                <a:pathLst>
                  <a:path w="496" h="857">
                    <a:moveTo>
                      <a:pt x="41" y="25"/>
                    </a:moveTo>
                    <a:lnTo>
                      <a:pt x="83" y="15"/>
                    </a:lnTo>
                    <a:lnTo>
                      <a:pt x="132" y="0"/>
                    </a:lnTo>
                    <a:lnTo>
                      <a:pt x="187" y="0"/>
                    </a:lnTo>
                    <a:lnTo>
                      <a:pt x="231" y="4"/>
                    </a:lnTo>
                    <a:lnTo>
                      <a:pt x="274" y="25"/>
                    </a:lnTo>
                    <a:lnTo>
                      <a:pt x="314" y="57"/>
                    </a:lnTo>
                    <a:lnTo>
                      <a:pt x="358" y="100"/>
                    </a:lnTo>
                    <a:lnTo>
                      <a:pt x="390" y="148"/>
                    </a:lnTo>
                    <a:lnTo>
                      <a:pt x="428" y="205"/>
                    </a:lnTo>
                    <a:lnTo>
                      <a:pt x="456" y="269"/>
                    </a:lnTo>
                    <a:lnTo>
                      <a:pt x="475" y="330"/>
                    </a:lnTo>
                    <a:lnTo>
                      <a:pt x="492" y="400"/>
                    </a:lnTo>
                    <a:lnTo>
                      <a:pt x="496" y="466"/>
                    </a:lnTo>
                    <a:lnTo>
                      <a:pt x="492" y="540"/>
                    </a:lnTo>
                    <a:lnTo>
                      <a:pt x="483" y="606"/>
                    </a:lnTo>
                    <a:lnTo>
                      <a:pt x="456" y="678"/>
                    </a:lnTo>
                    <a:lnTo>
                      <a:pt x="415" y="733"/>
                    </a:lnTo>
                    <a:lnTo>
                      <a:pt x="369" y="783"/>
                    </a:lnTo>
                    <a:lnTo>
                      <a:pt x="329" y="821"/>
                    </a:lnTo>
                    <a:lnTo>
                      <a:pt x="286" y="841"/>
                    </a:lnTo>
                    <a:lnTo>
                      <a:pt x="274" y="847"/>
                    </a:lnTo>
                    <a:lnTo>
                      <a:pt x="229" y="857"/>
                    </a:lnTo>
                    <a:lnTo>
                      <a:pt x="218" y="857"/>
                    </a:lnTo>
                    <a:lnTo>
                      <a:pt x="172" y="849"/>
                    </a:lnTo>
                    <a:lnTo>
                      <a:pt x="119" y="840"/>
                    </a:lnTo>
                    <a:lnTo>
                      <a:pt x="75" y="811"/>
                    </a:lnTo>
                    <a:lnTo>
                      <a:pt x="39" y="769"/>
                    </a:lnTo>
                    <a:lnTo>
                      <a:pt x="19" y="713"/>
                    </a:lnTo>
                    <a:lnTo>
                      <a:pt x="0" y="627"/>
                    </a:lnTo>
                    <a:lnTo>
                      <a:pt x="7" y="568"/>
                    </a:lnTo>
                    <a:lnTo>
                      <a:pt x="28" y="512"/>
                    </a:lnTo>
                    <a:lnTo>
                      <a:pt x="62" y="470"/>
                    </a:lnTo>
                    <a:lnTo>
                      <a:pt x="83" y="436"/>
                    </a:lnTo>
                    <a:lnTo>
                      <a:pt x="98" y="388"/>
                    </a:lnTo>
                    <a:lnTo>
                      <a:pt x="91" y="347"/>
                    </a:lnTo>
                    <a:lnTo>
                      <a:pt x="70" y="318"/>
                    </a:lnTo>
                    <a:lnTo>
                      <a:pt x="28" y="267"/>
                    </a:lnTo>
                    <a:lnTo>
                      <a:pt x="7" y="218"/>
                    </a:lnTo>
                    <a:lnTo>
                      <a:pt x="0" y="169"/>
                    </a:lnTo>
                    <a:lnTo>
                      <a:pt x="0" y="108"/>
                    </a:lnTo>
                    <a:lnTo>
                      <a:pt x="19" y="70"/>
                    </a:lnTo>
                    <a:lnTo>
                      <a:pt x="28" y="49"/>
                    </a:lnTo>
                    <a:lnTo>
                      <a:pt x="41" y="25"/>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39" name="Freeform 99"/>
              <p:cNvSpPr/>
              <p:nvPr/>
            </p:nvSpPr>
            <p:spPr>
              <a:xfrm>
                <a:off x="0" y="671"/>
                <a:ext cx="401" cy="174"/>
              </a:xfrm>
              <a:custGeom>
                <a:avLst/>
                <a:gdLst>
                  <a:gd name="txL" fmla="*/ 0 w 802"/>
                  <a:gd name="txT" fmla="*/ 0 h 347"/>
                  <a:gd name="txR" fmla="*/ 802 w 802"/>
                  <a:gd name="txB" fmla="*/ 347 h 347"/>
                </a:gdLst>
                <a:ahLst/>
                <a:cxnLst>
                  <a:cxn ang="0">
                    <a:pos x="181" y="15"/>
                  </a:cxn>
                  <a:cxn ang="0">
                    <a:pos x="201" y="24"/>
                  </a:cxn>
                  <a:cxn ang="0">
                    <a:pos x="182" y="46"/>
                  </a:cxn>
                  <a:cxn ang="0">
                    <a:pos x="160" y="49"/>
                  </a:cxn>
                  <a:cxn ang="0">
                    <a:pos x="113" y="28"/>
                  </a:cxn>
                  <a:cxn ang="0">
                    <a:pos x="56" y="17"/>
                  </a:cxn>
                  <a:cxn ang="0">
                    <a:pos x="35" y="17"/>
                  </a:cxn>
                  <a:cxn ang="0">
                    <a:pos x="25" y="21"/>
                  </a:cxn>
                  <a:cxn ang="0">
                    <a:pos x="33" y="33"/>
                  </a:cxn>
                  <a:cxn ang="0">
                    <a:pos x="75" y="42"/>
                  </a:cxn>
                  <a:cxn ang="0">
                    <a:pos x="95" y="42"/>
                  </a:cxn>
                  <a:cxn ang="0">
                    <a:pos x="100" y="41"/>
                  </a:cxn>
                  <a:cxn ang="0">
                    <a:pos x="105" y="39"/>
                  </a:cxn>
                  <a:cxn ang="0">
                    <a:pos x="110" y="35"/>
                  </a:cxn>
                  <a:cxn ang="0">
                    <a:pos x="116" y="34"/>
                  </a:cxn>
                  <a:cxn ang="0">
                    <a:pos x="123" y="31"/>
                  </a:cxn>
                  <a:cxn ang="0">
                    <a:pos x="130" y="31"/>
                  </a:cxn>
                  <a:cxn ang="0">
                    <a:pos x="135" y="33"/>
                  </a:cxn>
                  <a:cxn ang="0">
                    <a:pos x="137" y="38"/>
                  </a:cxn>
                  <a:cxn ang="0">
                    <a:pos x="137" y="43"/>
                  </a:cxn>
                  <a:cxn ang="0">
                    <a:pos x="131" y="44"/>
                  </a:cxn>
                  <a:cxn ang="0">
                    <a:pos x="125" y="45"/>
                  </a:cxn>
                  <a:cxn ang="0">
                    <a:pos x="131" y="47"/>
                  </a:cxn>
                  <a:cxn ang="0">
                    <a:pos x="136" y="51"/>
                  </a:cxn>
                  <a:cxn ang="0">
                    <a:pos x="140" y="56"/>
                  </a:cxn>
                  <a:cxn ang="0">
                    <a:pos x="139" y="61"/>
                  </a:cxn>
                  <a:cxn ang="0">
                    <a:pos x="134" y="66"/>
                  </a:cxn>
                  <a:cxn ang="0">
                    <a:pos x="127" y="66"/>
                  </a:cxn>
                  <a:cxn ang="0">
                    <a:pos x="132" y="69"/>
                  </a:cxn>
                  <a:cxn ang="0">
                    <a:pos x="134" y="76"/>
                  </a:cxn>
                  <a:cxn ang="0">
                    <a:pos x="133" y="81"/>
                  </a:cxn>
                  <a:cxn ang="0">
                    <a:pos x="129" y="86"/>
                  </a:cxn>
                  <a:cxn ang="0">
                    <a:pos x="122" y="87"/>
                  </a:cxn>
                  <a:cxn ang="0">
                    <a:pos x="118" y="86"/>
                  </a:cxn>
                  <a:cxn ang="0">
                    <a:pos x="112" y="84"/>
                  </a:cxn>
                  <a:cxn ang="0">
                    <a:pos x="108" y="81"/>
                  </a:cxn>
                  <a:cxn ang="0">
                    <a:pos x="103" y="77"/>
                  </a:cxn>
                  <a:cxn ang="0">
                    <a:pos x="100" y="72"/>
                  </a:cxn>
                  <a:cxn ang="0">
                    <a:pos x="98" y="66"/>
                  </a:cxn>
                  <a:cxn ang="0">
                    <a:pos x="93" y="62"/>
                  </a:cxn>
                  <a:cxn ang="0">
                    <a:pos x="52" y="52"/>
                  </a:cxn>
                  <a:cxn ang="0">
                    <a:pos x="27" y="47"/>
                  </a:cxn>
                  <a:cxn ang="0">
                    <a:pos x="3" y="32"/>
                  </a:cxn>
                  <a:cxn ang="0">
                    <a:pos x="3" y="16"/>
                  </a:cxn>
                  <a:cxn ang="0">
                    <a:pos x="20" y="4"/>
                  </a:cxn>
                  <a:cxn ang="0">
                    <a:pos x="71" y="2"/>
                  </a:cxn>
                  <a:cxn ang="0">
                    <a:pos x="122" y="8"/>
                  </a:cxn>
                  <a:cxn ang="0">
                    <a:pos x="156" y="12"/>
                  </a:cxn>
                </a:cxnLst>
                <a:rect l="txL" t="txT" r="txR" b="txB"/>
                <a:pathLst>
                  <a:path w="802" h="347">
                    <a:moveTo>
                      <a:pt x="671" y="53"/>
                    </a:moveTo>
                    <a:lnTo>
                      <a:pt x="722" y="57"/>
                    </a:lnTo>
                    <a:lnTo>
                      <a:pt x="777" y="66"/>
                    </a:lnTo>
                    <a:lnTo>
                      <a:pt x="802" y="93"/>
                    </a:lnTo>
                    <a:lnTo>
                      <a:pt x="783" y="132"/>
                    </a:lnTo>
                    <a:lnTo>
                      <a:pt x="728" y="182"/>
                    </a:lnTo>
                    <a:lnTo>
                      <a:pt x="679" y="204"/>
                    </a:lnTo>
                    <a:lnTo>
                      <a:pt x="639" y="193"/>
                    </a:lnTo>
                    <a:lnTo>
                      <a:pt x="554" y="151"/>
                    </a:lnTo>
                    <a:lnTo>
                      <a:pt x="453" y="111"/>
                    </a:lnTo>
                    <a:lnTo>
                      <a:pt x="330" y="81"/>
                    </a:lnTo>
                    <a:lnTo>
                      <a:pt x="226" y="68"/>
                    </a:lnTo>
                    <a:lnTo>
                      <a:pt x="210" y="66"/>
                    </a:lnTo>
                    <a:lnTo>
                      <a:pt x="140" y="66"/>
                    </a:lnTo>
                    <a:lnTo>
                      <a:pt x="133" y="64"/>
                    </a:lnTo>
                    <a:lnTo>
                      <a:pt x="100" y="81"/>
                    </a:lnTo>
                    <a:lnTo>
                      <a:pt x="99" y="106"/>
                    </a:lnTo>
                    <a:lnTo>
                      <a:pt x="129" y="130"/>
                    </a:lnTo>
                    <a:lnTo>
                      <a:pt x="201" y="148"/>
                    </a:lnTo>
                    <a:lnTo>
                      <a:pt x="300" y="166"/>
                    </a:lnTo>
                    <a:lnTo>
                      <a:pt x="366" y="166"/>
                    </a:lnTo>
                    <a:lnTo>
                      <a:pt x="377" y="166"/>
                    </a:lnTo>
                    <a:lnTo>
                      <a:pt x="389" y="163"/>
                    </a:lnTo>
                    <a:lnTo>
                      <a:pt x="400" y="161"/>
                    </a:lnTo>
                    <a:lnTo>
                      <a:pt x="409" y="161"/>
                    </a:lnTo>
                    <a:lnTo>
                      <a:pt x="423" y="155"/>
                    </a:lnTo>
                    <a:lnTo>
                      <a:pt x="430" y="144"/>
                    </a:lnTo>
                    <a:lnTo>
                      <a:pt x="442" y="138"/>
                    </a:lnTo>
                    <a:lnTo>
                      <a:pt x="453" y="138"/>
                    </a:lnTo>
                    <a:lnTo>
                      <a:pt x="466" y="134"/>
                    </a:lnTo>
                    <a:lnTo>
                      <a:pt x="480" y="130"/>
                    </a:lnTo>
                    <a:lnTo>
                      <a:pt x="493" y="121"/>
                    </a:lnTo>
                    <a:lnTo>
                      <a:pt x="502" y="121"/>
                    </a:lnTo>
                    <a:lnTo>
                      <a:pt x="518" y="123"/>
                    </a:lnTo>
                    <a:lnTo>
                      <a:pt x="529" y="125"/>
                    </a:lnTo>
                    <a:lnTo>
                      <a:pt x="540" y="130"/>
                    </a:lnTo>
                    <a:lnTo>
                      <a:pt x="550" y="138"/>
                    </a:lnTo>
                    <a:lnTo>
                      <a:pt x="548" y="151"/>
                    </a:lnTo>
                    <a:lnTo>
                      <a:pt x="544" y="161"/>
                    </a:lnTo>
                    <a:lnTo>
                      <a:pt x="548" y="172"/>
                    </a:lnTo>
                    <a:lnTo>
                      <a:pt x="536" y="176"/>
                    </a:lnTo>
                    <a:lnTo>
                      <a:pt x="523" y="176"/>
                    </a:lnTo>
                    <a:lnTo>
                      <a:pt x="514" y="174"/>
                    </a:lnTo>
                    <a:lnTo>
                      <a:pt x="502" y="178"/>
                    </a:lnTo>
                    <a:lnTo>
                      <a:pt x="512" y="185"/>
                    </a:lnTo>
                    <a:lnTo>
                      <a:pt x="523" y="187"/>
                    </a:lnTo>
                    <a:lnTo>
                      <a:pt x="531" y="191"/>
                    </a:lnTo>
                    <a:lnTo>
                      <a:pt x="544" y="201"/>
                    </a:lnTo>
                    <a:lnTo>
                      <a:pt x="550" y="212"/>
                    </a:lnTo>
                    <a:lnTo>
                      <a:pt x="559" y="223"/>
                    </a:lnTo>
                    <a:lnTo>
                      <a:pt x="557" y="233"/>
                    </a:lnTo>
                    <a:lnTo>
                      <a:pt x="554" y="244"/>
                    </a:lnTo>
                    <a:lnTo>
                      <a:pt x="548" y="254"/>
                    </a:lnTo>
                    <a:lnTo>
                      <a:pt x="533" y="263"/>
                    </a:lnTo>
                    <a:lnTo>
                      <a:pt x="519" y="261"/>
                    </a:lnTo>
                    <a:lnTo>
                      <a:pt x="510" y="261"/>
                    </a:lnTo>
                    <a:lnTo>
                      <a:pt x="518" y="265"/>
                    </a:lnTo>
                    <a:lnTo>
                      <a:pt x="527" y="276"/>
                    </a:lnTo>
                    <a:lnTo>
                      <a:pt x="533" y="292"/>
                    </a:lnTo>
                    <a:lnTo>
                      <a:pt x="533" y="301"/>
                    </a:lnTo>
                    <a:lnTo>
                      <a:pt x="531" y="312"/>
                    </a:lnTo>
                    <a:lnTo>
                      <a:pt x="529" y="322"/>
                    </a:lnTo>
                    <a:lnTo>
                      <a:pt x="523" y="331"/>
                    </a:lnTo>
                    <a:lnTo>
                      <a:pt x="514" y="341"/>
                    </a:lnTo>
                    <a:lnTo>
                      <a:pt x="502" y="345"/>
                    </a:lnTo>
                    <a:lnTo>
                      <a:pt x="491" y="347"/>
                    </a:lnTo>
                    <a:lnTo>
                      <a:pt x="480" y="345"/>
                    </a:lnTo>
                    <a:lnTo>
                      <a:pt x="472" y="343"/>
                    </a:lnTo>
                    <a:lnTo>
                      <a:pt x="461" y="341"/>
                    </a:lnTo>
                    <a:lnTo>
                      <a:pt x="451" y="335"/>
                    </a:lnTo>
                    <a:lnTo>
                      <a:pt x="440" y="331"/>
                    </a:lnTo>
                    <a:lnTo>
                      <a:pt x="432" y="324"/>
                    </a:lnTo>
                    <a:lnTo>
                      <a:pt x="421" y="320"/>
                    </a:lnTo>
                    <a:lnTo>
                      <a:pt x="413" y="305"/>
                    </a:lnTo>
                    <a:lnTo>
                      <a:pt x="409" y="295"/>
                    </a:lnTo>
                    <a:lnTo>
                      <a:pt x="400" y="286"/>
                    </a:lnTo>
                    <a:lnTo>
                      <a:pt x="392" y="273"/>
                    </a:lnTo>
                    <a:lnTo>
                      <a:pt x="389" y="263"/>
                    </a:lnTo>
                    <a:lnTo>
                      <a:pt x="381" y="256"/>
                    </a:lnTo>
                    <a:lnTo>
                      <a:pt x="372" y="246"/>
                    </a:lnTo>
                    <a:lnTo>
                      <a:pt x="332" y="223"/>
                    </a:lnTo>
                    <a:lnTo>
                      <a:pt x="209" y="206"/>
                    </a:lnTo>
                    <a:lnTo>
                      <a:pt x="199" y="206"/>
                    </a:lnTo>
                    <a:lnTo>
                      <a:pt x="108" y="185"/>
                    </a:lnTo>
                    <a:lnTo>
                      <a:pt x="42" y="161"/>
                    </a:lnTo>
                    <a:lnTo>
                      <a:pt x="15" y="127"/>
                    </a:lnTo>
                    <a:lnTo>
                      <a:pt x="0" y="94"/>
                    </a:lnTo>
                    <a:lnTo>
                      <a:pt x="15" y="64"/>
                    </a:lnTo>
                    <a:lnTo>
                      <a:pt x="30" y="36"/>
                    </a:lnTo>
                    <a:lnTo>
                      <a:pt x="80" y="13"/>
                    </a:lnTo>
                    <a:lnTo>
                      <a:pt x="176" y="0"/>
                    </a:lnTo>
                    <a:lnTo>
                      <a:pt x="282" y="5"/>
                    </a:lnTo>
                    <a:lnTo>
                      <a:pt x="402" y="17"/>
                    </a:lnTo>
                    <a:lnTo>
                      <a:pt x="491" y="32"/>
                    </a:lnTo>
                    <a:lnTo>
                      <a:pt x="561" y="41"/>
                    </a:lnTo>
                    <a:lnTo>
                      <a:pt x="624" y="45"/>
                    </a:lnTo>
                    <a:lnTo>
                      <a:pt x="671" y="53"/>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40" name="Freeform 100"/>
              <p:cNvSpPr/>
              <p:nvPr/>
            </p:nvSpPr>
            <p:spPr>
              <a:xfrm>
                <a:off x="411" y="639"/>
                <a:ext cx="508" cy="174"/>
              </a:xfrm>
              <a:custGeom>
                <a:avLst/>
                <a:gdLst>
                  <a:gd name="txL" fmla="*/ 0 w 1016"/>
                  <a:gd name="txT" fmla="*/ 0 h 347"/>
                  <a:gd name="txR" fmla="*/ 1016 w 1016"/>
                  <a:gd name="txB" fmla="*/ 347 h 347"/>
                </a:gdLst>
                <a:ahLst/>
                <a:cxnLst>
                  <a:cxn ang="0">
                    <a:pos x="25" y="33"/>
                  </a:cxn>
                  <a:cxn ang="0">
                    <a:pos x="70" y="46"/>
                  </a:cxn>
                  <a:cxn ang="0">
                    <a:pos x="119" y="57"/>
                  </a:cxn>
                  <a:cxn ang="0">
                    <a:pos x="167" y="54"/>
                  </a:cxn>
                  <a:cxn ang="0">
                    <a:pos x="213" y="39"/>
                  </a:cxn>
                  <a:cxn ang="0">
                    <a:pos x="226" y="36"/>
                  </a:cxn>
                  <a:cxn ang="0">
                    <a:pos x="229" y="31"/>
                  </a:cxn>
                  <a:cxn ang="0">
                    <a:pos x="228" y="25"/>
                  </a:cxn>
                  <a:cxn ang="0">
                    <a:pos x="224" y="20"/>
                  </a:cxn>
                  <a:cxn ang="0">
                    <a:pos x="222" y="15"/>
                  </a:cxn>
                  <a:cxn ang="0">
                    <a:pos x="222" y="10"/>
                  </a:cxn>
                  <a:cxn ang="0">
                    <a:pos x="224" y="5"/>
                  </a:cxn>
                  <a:cxn ang="0">
                    <a:pos x="229" y="1"/>
                  </a:cxn>
                  <a:cxn ang="0">
                    <a:pos x="234" y="0"/>
                  </a:cxn>
                  <a:cxn ang="0">
                    <a:pos x="239" y="2"/>
                  </a:cxn>
                  <a:cxn ang="0">
                    <a:pos x="244" y="6"/>
                  </a:cxn>
                  <a:cxn ang="0">
                    <a:pos x="244" y="11"/>
                  </a:cxn>
                  <a:cxn ang="0">
                    <a:pos x="247" y="17"/>
                  </a:cxn>
                  <a:cxn ang="0">
                    <a:pos x="247" y="22"/>
                  </a:cxn>
                  <a:cxn ang="0">
                    <a:pos x="246" y="27"/>
                  </a:cxn>
                  <a:cxn ang="0">
                    <a:pos x="242" y="32"/>
                  </a:cxn>
                  <a:cxn ang="0">
                    <a:pos x="244" y="37"/>
                  </a:cxn>
                  <a:cxn ang="0">
                    <a:pos x="249" y="43"/>
                  </a:cxn>
                  <a:cxn ang="0">
                    <a:pos x="252" y="47"/>
                  </a:cxn>
                  <a:cxn ang="0">
                    <a:pos x="254" y="52"/>
                  </a:cxn>
                  <a:cxn ang="0">
                    <a:pos x="253" y="57"/>
                  </a:cxn>
                  <a:cxn ang="0">
                    <a:pos x="251" y="63"/>
                  </a:cxn>
                  <a:cxn ang="0">
                    <a:pos x="249" y="68"/>
                  </a:cxn>
                  <a:cxn ang="0">
                    <a:pos x="245" y="72"/>
                  </a:cxn>
                  <a:cxn ang="0">
                    <a:pos x="241" y="78"/>
                  </a:cxn>
                  <a:cxn ang="0">
                    <a:pos x="234" y="83"/>
                  </a:cxn>
                  <a:cxn ang="0">
                    <a:pos x="229" y="87"/>
                  </a:cxn>
                  <a:cxn ang="0">
                    <a:pos x="223" y="87"/>
                  </a:cxn>
                  <a:cxn ang="0">
                    <a:pos x="216" y="86"/>
                  </a:cxn>
                  <a:cxn ang="0">
                    <a:pos x="214" y="81"/>
                  </a:cxn>
                  <a:cxn ang="0">
                    <a:pos x="215" y="75"/>
                  </a:cxn>
                  <a:cxn ang="0">
                    <a:pos x="221" y="73"/>
                  </a:cxn>
                  <a:cxn ang="0">
                    <a:pos x="220" y="68"/>
                  </a:cxn>
                  <a:cxn ang="0">
                    <a:pos x="218" y="63"/>
                  </a:cxn>
                  <a:cxn ang="0">
                    <a:pos x="220" y="57"/>
                  </a:cxn>
                  <a:cxn ang="0">
                    <a:pos x="202" y="59"/>
                  </a:cxn>
                  <a:cxn ang="0">
                    <a:pos x="151" y="74"/>
                  </a:cxn>
                  <a:cxn ang="0">
                    <a:pos x="115" y="74"/>
                  </a:cxn>
                  <a:cxn ang="0">
                    <a:pos x="72" y="64"/>
                  </a:cxn>
                  <a:cxn ang="0">
                    <a:pos x="25" y="62"/>
                  </a:cxn>
                  <a:cxn ang="0">
                    <a:pos x="5" y="52"/>
                  </a:cxn>
                  <a:cxn ang="0">
                    <a:pos x="3" y="37"/>
                  </a:cxn>
                </a:cxnLst>
                <a:rect l="txL" t="txT" r="txR" b="txB"/>
                <a:pathLst>
                  <a:path w="1016" h="347">
                    <a:moveTo>
                      <a:pt x="32" y="123"/>
                    </a:moveTo>
                    <a:lnTo>
                      <a:pt x="98" y="131"/>
                    </a:lnTo>
                    <a:lnTo>
                      <a:pt x="168" y="148"/>
                    </a:lnTo>
                    <a:lnTo>
                      <a:pt x="280" y="184"/>
                    </a:lnTo>
                    <a:lnTo>
                      <a:pt x="400" y="207"/>
                    </a:lnTo>
                    <a:lnTo>
                      <a:pt x="476" y="228"/>
                    </a:lnTo>
                    <a:lnTo>
                      <a:pt x="568" y="228"/>
                    </a:lnTo>
                    <a:lnTo>
                      <a:pt x="667" y="213"/>
                    </a:lnTo>
                    <a:lnTo>
                      <a:pt x="749" y="186"/>
                    </a:lnTo>
                    <a:lnTo>
                      <a:pt x="849" y="156"/>
                    </a:lnTo>
                    <a:lnTo>
                      <a:pt x="893" y="144"/>
                    </a:lnTo>
                    <a:lnTo>
                      <a:pt x="904" y="142"/>
                    </a:lnTo>
                    <a:lnTo>
                      <a:pt x="910" y="131"/>
                    </a:lnTo>
                    <a:lnTo>
                      <a:pt x="913" y="122"/>
                    </a:lnTo>
                    <a:lnTo>
                      <a:pt x="913" y="108"/>
                    </a:lnTo>
                    <a:lnTo>
                      <a:pt x="910" y="99"/>
                    </a:lnTo>
                    <a:lnTo>
                      <a:pt x="898" y="87"/>
                    </a:lnTo>
                    <a:lnTo>
                      <a:pt x="896" y="78"/>
                    </a:lnTo>
                    <a:lnTo>
                      <a:pt x="885" y="72"/>
                    </a:lnTo>
                    <a:lnTo>
                      <a:pt x="885" y="59"/>
                    </a:lnTo>
                    <a:lnTo>
                      <a:pt x="885" y="50"/>
                    </a:lnTo>
                    <a:lnTo>
                      <a:pt x="885" y="38"/>
                    </a:lnTo>
                    <a:lnTo>
                      <a:pt x="885" y="29"/>
                    </a:lnTo>
                    <a:lnTo>
                      <a:pt x="893" y="17"/>
                    </a:lnTo>
                    <a:lnTo>
                      <a:pt x="904" y="10"/>
                    </a:lnTo>
                    <a:lnTo>
                      <a:pt x="913" y="4"/>
                    </a:lnTo>
                    <a:lnTo>
                      <a:pt x="925" y="4"/>
                    </a:lnTo>
                    <a:lnTo>
                      <a:pt x="934" y="0"/>
                    </a:lnTo>
                    <a:lnTo>
                      <a:pt x="946" y="4"/>
                    </a:lnTo>
                    <a:lnTo>
                      <a:pt x="955" y="8"/>
                    </a:lnTo>
                    <a:lnTo>
                      <a:pt x="963" y="17"/>
                    </a:lnTo>
                    <a:lnTo>
                      <a:pt x="974" y="23"/>
                    </a:lnTo>
                    <a:lnTo>
                      <a:pt x="976" y="32"/>
                    </a:lnTo>
                    <a:lnTo>
                      <a:pt x="976" y="44"/>
                    </a:lnTo>
                    <a:lnTo>
                      <a:pt x="980" y="53"/>
                    </a:lnTo>
                    <a:lnTo>
                      <a:pt x="987" y="65"/>
                    </a:lnTo>
                    <a:lnTo>
                      <a:pt x="987" y="74"/>
                    </a:lnTo>
                    <a:lnTo>
                      <a:pt x="987" y="86"/>
                    </a:lnTo>
                    <a:lnTo>
                      <a:pt x="987" y="95"/>
                    </a:lnTo>
                    <a:lnTo>
                      <a:pt x="984" y="106"/>
                    </a:lnTo>
                    <a:lnTo>
                      <a:pt x="976" y="116"/>
                    </a:lnTo>
                    <a:lnTo>
                      <a:pt x="968" y="127"/>
                    </a:lnTo>
                    <a:lnTo>
                      <a:pt x="974" y="137"/>
                    </a:lnTo>
                    <a:lnTo>
                      <a:pt x="976" y="148"/>
                    </a:lnTo>
                    <a:lnTo>
                      <a:pt x="984" y="158"/>
                    </a:lnTo>
                    <a:lnTo>
                      <a:pt x="995" y="171"/>
                    </a:lnTo>
                    <a:lnTo>
                      <a:pt x="1004" y="176"/>
                    </a:lnTo>
                    <a:lnTo>
                      <a:pt x="1008" y="186"/>
                    </a:lnTo>
                    <a:lnTo>
                      <a:pt x="1016" y="197"/>
                    </a:lnTo>
                    <a:lnTo>
                      <a:pt x="1016" y="207"/>
                    </a:lnTo>
                    <a:lnTo>
                      <a:pt x="1012" y="218"/>
                    </a:lnTo>
                    <a:lnTo>
                      <a:pt x="1012" y="228"/>
                    </a:lnTo>
                    <a:lnTo>
                      <a:pt x="1008" y="241"/>
                    </a:lnTo>
                    <a:lnTo>
                      <a:pt x="1004" y="250"/>
                    </a:lnTo>
                    <a:lnTo>
                      <a:pt x="997" y="262"/>
                    </a:lnTo>
                    <a:lnTo>
                      <a:pt x="995" y="271"/>
                    </a:lnTo>
                    <a:lnTo>
                      <a:pt x="989" y="283"/>
                    </a:lnTo>
                    <a:lnTo>
                      <a:pt x="980" y="285"/>
                    </a:lnTo>
                    <a:lnTo>
                      <a:pt x="976" y="296"/>
                    </a:lnTo>
                    <a:lnTo>
                      <a:pt x="963" y="311"/>
                    </a:lnTo>
                    <a:lnTo>
                      <a:pt x="948" y="324"/>
                    </a:lnTo>
                    <a:lnTo>
                      <a:pt x="934" y="332"/>
                    </a:lnTo>
                    <a:lnTo>
                      <a:pt x="925" y="339"/>
                    </a:lnTo>
                    <a:lnTo>
                      <a:pt x="913" y="345"/>
                    </a:lnTo>
                    <a:lnTo>
                      <a:pt x="898" y="347"/>
                    </a:lnTo>
                    <a:lnTo>
                      <a:pt x="889" y="347"/>
                    </a:lnTo>
                    <a:lnTo>
                      <a:pt x="877" y="347"/>
                    </a:lnTo>
                    <a:lnTo>
                      <a:pt x="864" y="341"/>
                    </a:lnTo>
                    <a:lnTo>
                      <a:pt x="855" y="334"/>
                    </a:lnTo>
                    <a:lnTo>
                      <a:pt x="855" y="324"/>
                    </a:lnTo>
                    <a:lnTo>
                      <a:pt x="855" y="313"/>
                    </a:lnTo>
                    <a:lnTo>
                      <a:pt x="860" y="300"/>
                    </a:lnTo>
                    <a:lnTo>
                      <a:pt x="870" y="296"/>
                    </a:lnTo>
                    <a:lnTo>
                      <a:pt x="883" y="290"/>
                    </a:lnTo>
                    <a:lnTo>
                      <a:pt x="889" y="277"/>
                    </a:lnTo>
                    <a:lnTo>
                      <a:pt x="877" y="271"/>
                    </a:lnTo>
                    <a:lnTo>
                      <a:pt x="870" y="262"/>
                    </a:lnTo>
                    <a:lnTo>
                      <a:pt x="870" y="250"/>
                    </a:lnTo>
                    <a:lnTo>
                      <a:pt x="870" y="241"/>
                    </a:lnTo>
                    <a:lnTo>
                      <a:pt x="877" y="228"/>
                    </a:lnTo>
                    <a:lnTo>
                      <a:pt x="883" y="218"/>
                    </a:lnTo>
                    <a:lnTo>
                      <a:pt x="807" y="235"/>
                    </a:lnTo>
                    <a:lnTo>
                      <a:pt x="678" y="277"/>
                    </a:lnTo>
                    <a:lnTo>
                      <a:pt x="604" y="296"/>
                    </a:lnTo>
                    <a:lnTo>
                      <a:pt x="527" y="300"/>
                    </a:lnTo>
                    <a:lnTo>
                      <a:pt x="457" y="296"/>
                    </a:lnTo>
                    <a:lnTo>
                      <a:pt x="371" y="275"/>
                    </a:lnTo>
                    <a:lnTo>
                      <a:pt x="288" y="256"/>
                    </a:lnTo>
                    <a:lnTo>
                      <a:pt x="201" y="250"/>
                    </a:lnTo>
                    <a:lnTo>
                      <a:pt x="98" y="247"/>
                    </a:lnTo>
                    <a:lnTo>
                      <a:pt x="53" y="235"/>
                    </a:lnTo>
                    <a:lnTo>
                      <a:pt x="19" y="207"/>
                    </a:lnTo>
                    <a:lnTo>
                      <a:pt x="0" y="176"/>
                    </a:lnTo>
                    <a:lnTo>
                      <a:pt x="11" y="148"/>
                    </a:lnTo>
                    <a:lnTo>
                      <a:pt x="32" y="123"/>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41" name="Freeform 101"/>
              <p:cNvSpPr/>
              <p:nvPr/>
            </p:nvSpPr>
            <p:spPr>
              <a:xfrm>
                <a:off x="446" y="1026"/>
                <a:ext cx="278" cy="574"/>
              </a:xfrm>
              <a:custGeom>
                <a:avLst/>
                <a:gdLst>
                  <a:gd name="txL" fmla="*/ 0 w 555"/>
                  <a:gd name="txT" fmla="*/ 0 h 1148"/>
                  <a:gd name="txR" fmla="*/ 555 w 555"/>
                  <a:gd name="txB" fmla="*/ 1148 h 1148"/>
                </a:gdLst>
                <a:ahLst/>
                <a:cxnLst>
                  <a:cxn ang="0">
                    <a:pos x="18" y="1"/>
                  </a:cxn>
                  <a:cxn ang="0">
                    <a:pos x="27" y="8"/>
                  </a:cxn>
                  <a:cxn ang="0">
                    <a:pos x="37" y="19"/>
                  </a:cxn>
                  <a:cxn ang="0">
                    <a:pos x="49" y="34"/>
                  </a:cxn>
                  <a:cxn ang="0">
                    <a:pos x="65" y="53"/>
                  </a:cxn>
                  <a:cxn ang="0">
                    <a:pos x="79" y="71"/>
                  </a:cxn>
                  <a:cxn ang="0">
                    <a:pos x="88" y="81"/>
                  </a:cxn>
                  <a:cxn ang="0">
                    <a:pos x="94" y="90"/>
                  </a:cxn>
                  <a:cxn ang="0">
                    <a:pos x="95" y="97"/>
                  </a:cxn>
                  <a:cxn ang="0">
                    <a:pos x="95" y="107"/>
                  </a:cxn>
                  <a:cxn ang="0">
                    <a:pos x="92" y="114"/>
                  </a:cxn>
                  <a:cxn ang="0">
                    <a:pos x="85" y="125"/>
                  </a:cxn>
                  <a:cxn ang="0">
                    <a:pos x="72" y="143"/>
                  </a:cxn>
                  <a:cxn ang="0">
                    <a:pos x="60" y="160"/>
                  </a:cxn>
                  <a:cxn ang="0">
                    <a:pos x="51" y="178"/>
                  </a:cxn>
                  <a:cxn ang="0">
                    <a:pos x="45" y="193"/>
                  </a:cxn>
                  <a:cxn ang="0">
                    <a:pos x="43" y="208"/>
                  </a:cxn>
                  <a:cxn ang="0">
                    <a:pos x="43" y="221"/>
                  </a:cxn>
                  <a:cxn ang="0">
                    <a:pos x="44" y="231"/>
                  </a:cxn>
                  <a:cxn ang="0">
                    <a:pos x="53" y="237"/>
                  </a:cxn>
                  <a:cxn ang="0">
                    <a:pos x="64" y="238"/>
                  </a:cxn>
                  <a:cxn ang="0">
                    <a:pos x="81" y="239"/>
                  </a:cxn>
                  <a:cxn ang="0">
                    <a:pos x="102" y="242"/>
                  </a:cxn>
                  <a:cxn ang="0">
                    <a:pos x="118" y="248"/>
                  </a:cxn>
                  <a:cxn ang="0">
                    <a:pos x="132" y="257"/>
                  </a:cxn>
                  <a:cxn ang="0">
                    <a:pos x="139" y="264"/>
                  </a:cxn>
                  <a:cxn ang="0">
                    <a:pos x="139" y="271"/>
                  </a:cxn>
                  <a:cxn ang="0">
                    <a:pos x="134" y="280"/>
                  </a:cxn>
                  <a:cxn ang="0">
                    <a:pos x="124" y="287"/>
                  </a:cxn>
                  <a:cxn ang="0">
                    <a:pos x="116" y="286"/>
                  </a:cxn>
                  <a:cxn ang="0">
                    <a:pos x="113" y="279"/>
                  </a:cxn>
                  <a:cxn ang="0">
                    <a:pos x="107" y="269"/>
                  </a:cxn>
                  <a:cxn ang="0">
                    <a:pos x="94" y="262"/>
                  </a:cxn>
                  <a:cxn ang="0">
                    <a:pos x="77" y="255"/>
                  </a:cxn>
                  <a:cxn ang="0">
                    <a:pos x="60" y="254"/>
                  </a:cxn>
                  <a:cxn ang="0">
                    <a:pos x="44" y="259"/>
                  </a:cxn>
                  <a:cxn ang="0">
                    <a:pos x="37" y="260"/>
                  </a:cxn>
                  <a:cxn ang="0">
                    <a:pos x="28" y="259"/>
                  </a:cxn>
                  <a:cxn ang="0">
                    <a:pos x="23" y="253"/>
                  </a:cxn>
                  <a:cxn ang="0">
                    <a:pos x="20" y="245"/>
                  </a:cxn>
                  <a:cxn ang="0">
                    <a:pos x="22" y="237"/>
                  </a:cxn>
                  <a:cxn ang="0">
                    <a:pos x="26" y="220"/>
                  </a:cxn>
                  <a:cxn ang="0">
                    <a:pos x="30" y="197"/>
                  </a:cxn>
                  <a:cxn ang="0">
                    <a:pos x="35" y="170"/>
                  </a:cxn>
                  <a:cxn ang="0">
                    <a:pos x="41" y="149"/>
                  </a:cxn>
                  <a:cxn ang="0">
                    <a:pos x="48" y="133"/>
                  </a:cxn>
                  <a:cxn ang="0">
                    <a:pos x="58" y="117"/>
                  </a:cxn>
                  <a:cxn ang="0">
                    <a:pos x="65" y="106"/>
                  </a:cxn>
                  <a:cxn ang="0">
                    <a:pos x="69" y="99"/>
                  </a:cxn>
                  <a:cxn ang="0">
                    <a:pos x="67" y="93"/>
                  </a:cxn>
                  <a:cxn ang="0">
                    <a:pos x="55" y="81"/>
                  </a:cxn>
                  <a:cxn ang="0">
                    <a:pos x="37" y="69"/>
                  </a:cxn>
                  <a:cxn ang="0">
                    <a:pos x="25" y="56"/>
                  </a:cxn>
                  <a:cxn ang="0">
                    <a:pos x="15" y="46"/>
                  </a:cxn>
                  <a:cxn ang="0">
                    <a:pos x="6" y="32"/>
                  </a:cxn>
                  <a:cxn ang="0">
                    <a:pos x="0" y="16"/>
                  </a:cxn>
                  <a:cxn ang="0">
                    <a:pos x="5" y="4"/>
                  </a:cxn>
                  <a:cxn ang="0">
                    <a:pos x="9" y="0"/>
                  </a:cxn>
                  <a:cxn ang="0">
                    <a:pos x="18" y="1"/>
                  </a:cxn>
                </a:cxnLst>
                <a:rect l="txL" t="txT" r="txR" b="txB"/>
                <a:pathLst>
                  <a:path w="555" h="1148">
                    <a:moveTo>
                      <a:pt x="70" y="7"/>
                    </a:moveTo>
                    <a:lnTo>
                      <a:pt x="106" y="32"/>
                    </a:lnTo>
                    <a:lnTo>
                      <a:pt x="148" y="77"/>
                    </a:lnTo>
                    <a:lnTo>
                      <a:pt x="195" y="136"/>
                    </a:lnTo>
                    <a:lnTo>
                      <a:pt x="260" y="212"/>
                    </a:lnTo>
                    <a:lnTo>
                      <a:pt x="316" y="282"/>
                    </a:lnTo>
                    <a:lnTo>
                      <a:pt x="352" y="326"/>
                    </a:lnTo>
                    <a:lnTo>
                      <a:pt x="373" y="362"/>
                    </a:lnTo>
                    <a:lnTo>
                      <a:pt x="379" y="388"/>
                    </a:lnTo>
                    <a:lnTo>
                      <a:pt x="379" y="428"/>
                    </a:lnTo>
                    <a:lnTo>
                      <a:pt x="366" y="456"/>
                    </a:lnTo>
                    <a:lnTo>
                      <a:pt x="337" y="502"/>
                    </a:lnTo>
                    <a:lnTo>
                      <a:pt x="288" y="570"/>
                    </a:lnTo>
                    <a:lnTo>
                      <a:pt x="237" y="642"/>
                    </a:lnTo>
                    <a:lnTo>
                      <a:pt x="201" y="712"/>
                    </a:lnTo>
                    <a:lnTo>
                      <a:pt x="180" y="773"/>
                    </a:lnTo>
                    <a:lnTo>
                      <a:pt x="169" y="832"/>
                    </a:lnTo>
                    <a:lnTo>
                      <a:pt x="169" y="887"/>
                    </a:lnTo>
                    <a:lnTo>
                      <a:pt x="176" y="926"/>
                    </a:lnTo>
                    <a:lnTo>
                      <a:pt x="210" y="949"/>
                    </a:lnTo>
                    <a:lnTo>
                      <a:pt x="254" y="955"/>
                    </a:lnTo>
                    <a:lnTo>
                      <a:pt x="324" y="957"/>
                    </a:lnTo>
                    <a:lnTo>
                      <a:pt x="407" y="970"/>
                    </a:lnTo>
                    <a:lnTo>
                      <a:pt x="472" y="993"/>
                    </a:lnTo>
                    <a:lnTo>
                      <a:pt x="525" y="1025"/>
                    </a:lnTo>
                    <a:lnTo>
                      <a:pt x="553" y="1055"/>
                    </a:lnTo>
                    <a:lnTo>
                      <a:pt x="555" y="1084"/>
                    </a:lnTo>
                    <a:lnTo>
                      <a:pt x="534" y="1120"/>
                    </a:lnTo>
                    <a:lnTo>
                      <a:pt x="493" y="1148"/>
                    </a:lnTo>
                    <a:lnTo>
                      <a:pt x="464" y="1144"/>
                    </a:lnTo>
                    <a:lnTo>
                      <a:pt x="449" y="1116"/>
                    </a:lnTo>
                    <a:lnTo>
                      <a:pt x="426" y="1076"/>
                    </a:lnTo>
                    <a:lnTo>
                      <a:pt x="373" y="1046"/>
                    </a:lnTo>
                    <a:lnTo>
                      <a:pt x="307" y="1021"/>
                    </a:lnTo>
                    <a:lnTo>
                      <a:pt x="239" y="1019"/>
                    </a:lnTo>
                    <a:lnTo>
                      <a:pt x="176" y="1034"/>
                    </a:lnTo>
                    <a:lnTo>
                      <a:pt x="148" y="1040"/>
                    </a:lnTo>
                    <a:lnTo>
                      <a:pt x="110" y="1034"/>
                    </a:lnTo>
                    <a:lnTo>
                      <a:pt x="89" y="1012"/>
                    </a:lnTo>
                    <a:lnTo>
                      <a:pt x="78" y="983"/>
                    </a:lnTo>
                    <a:lnTo>
                      <a:pt x="85" y="951"/>
                    </a:lnTo>
                    <a:lnTo>
                      <a:pt x="104" y="881"/>
                    </a:lnTo>
                    <a:lnTo>
                      <a:pt x="117" y="790"/>
                    </a:lnTo>
                    <a:lnTo>
                      <a:pt x="140" y="682"/>
                    </a:lnTo>
                    <a:lnTo>
                      <a:pt x="161" y="597"/>
                    </a:lnTo>
                    <a:lnTo>
                      <a:pt x="189" y="530"/>
                    </a:lnTo>
                    <a:lnTo>
                      <a:pt x="229" y="471"/>
                    </a:lnTo>
                    <a:lnTo>
                      <a:pt x="258" y="424"/>
                    </a:lnTo>
                    <a:lnTo>
                      <a:pt x="275" y="396"/>
                    </a:lnTo>
                    <a:lnTo>
                      <a:pt x="267" y="373"/>
                    </a:lnTo>
                    <a:lnTo>
                      <a:pt x="218" y="326"/>
                    </a:lnTo>
                    <a:lnTo>
                      <a:pt x="148" y="274"/>
                    </a:lnTo>
                    <a:lnTo>
                      <a:pt x="98" y="227"/>
                    </a:lnTo>
                    <a:lnTo>
                      <a:pt x="57" y="185"/>
                    </a:lnTo>
                    <a:lnTo>
                      <a:pt x="21" y="128"/>
                    </a:lnTo>
                    <a:lnTo>
                      <a:pt x="0" y="64"/>
                    </a:lnTo>
                    <a:lnTo>
                      <a:pt x="19" y="17"/>
                    </a:lnTo>
                    <a:lnTo>
                      <a:pt x="36" y="0"/>
                    </a:lnTo>
                    <a:lnTo>
                      <a:pt x="70" y="7"/>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42" name="Freeform 102"/>
              <p:cNvSpPr/>
              <p:nvPr/>
            </p:nvSpPr>
            <p:spPr>
              <a:xfrm>
                <a:off x="169" y="1003"/>
                <a:ext cx="249" cy="569"/>
              </a:xfrm>
              <a:custGeom>
                <a:avLst/>
                <a:gdLst>
                  <a:gd name="txL" fmla="*/ 0 w 499"/>
                  <a:gd name="txT" fmla="*/ 0 h 1137"/>
                  <a:gd name="txR" fmla="*/ 499 w 499"/>
                  <a:gd name="txB" fmla="*/ 1137 h 1137"/>
                </a:gdLst>
                <a:ahLst/>
                <a:cxnLst>
                  <a:cxn ang="0">
                    <a:pos x="93" y="11"/>
                  </a:cxn>
                  <a:cxn ang="0">
                    <a:pos x="102" y="4"/>
                  </a:cxn>
                  <a:cxn ang="0">
                    <a:pos x="112" y="0"/>
                  </a:cxn>
                  <a:cxn ang="0">
                    <a:pos x="122" y="6"/>
                  </a:cxn>
                  <a:cxn ang="0">
                    <a:pos x="124" y="16"/>
                  </a:cxn>
                  <a:cxn ang="0">
                    <a:pos x="123" y="29"/>
                  </a:cxn>
                  <a:cxn ang="0">
                    <a:pos x="117" y="37"/>
                  </a:cxn>
                  <a:cxn ang="0">
                    <a:pos x="102" y="50"/>
                  </a:cxn>
                  <a:cxn ang="0">
                    <a:pos x="89" y="62"/>
                  </a:cxn>
                  <a:cxn ang="0">
                    <a:pos x="79" y="74"/>
                  </a:cxn>
                  <a:cxn ang="0">
                    <a:pos x="71" y="89"/>
                  </a:cxn>
                  <a:cxn ang="0">
                    <a:pos x="67" y="103"/>
                  </a:cxn>
                  <a:cxn ang="0">
                    <a:pos x="69" y="116"/>
                  </a:cxn>
                  <a:cxn ang="0">
                    <a:pos x="76" y="128"/>
                  </a:cxn>
                  <a:cxn ang="0">
                    <a:pos x="89" y="143"/>
                  </a:cxn>
                  <a:cxn ang="0">
                    <a:pos x="102" y="158"/>
                  </a:cxn>
                  <a:cxn ang="0">
                    <a:pos x="107" y="169"/>
                  </a:cxn>
                  <a:cxn ang="0">
                    <a:pos x="111" y="188"/>
                  </a:cxn>
                  <a:cxn ang="0">
                    <a:pos x="114" y="210"/>
                  </a:cxn>
                  <a:cxn ang="0">
                    <a:pos x="113" y="230"/>
                  </a:cxn>
                  <a:cxn ang="0">
                    <a:pos x="111" y="246"/>
                  </a:cxn>
                  <a:cxn ang="0">
                    <a:pos x="109" y="256"/>
                  </a:cxn>
                  <a:cxn ang="0">
                    <a:pos x="104" y="261"/>
                  </a:cxn>
                  <a:cxn ang="0">
                    <a:pos x="102" y="261"/>
                  </a:cxn>
                  <a:cxn ang="0">
                    <a:pos x="96" y="263"/>
                  </a:cxn>
                  <a:cxn ang="0">
                    <a:pos x="82" y="261"/>
                  </a:cxn>
                  <a:cxn ang="0">
                    <a:pos x="69" y="261"/>
                  </a:cxn>
                  <a:cxn ang="0">
                    <a:pos x="67" y="263"/>
                  </a:cxn>
                  <a:cxn ang="0">
                    <a:pos x="49" y="266"/>
                  </a:cxn>
                  <a:cxn ang="0">
                    <a:pos x="35" y="275"/>
                  </a:cxn>
                  <a:cxn ang="0">
                    <a:pos x="25" y="285"/>
                  </a:cxn>
                  <a:cxn ang="0">
                    <a:pos x="18" y="284"/>
                  </a:cxn>
                  <a:cxn ang="0">
                    <a:pos x="7" y="275"/>
                  </a:cxn>
                  <a:cxn ang="0">
                    <a:pos x="0" y="260"/>
                  </a:cxn>
                  <a:cxn ang="0">
                    <a:pos x="4" y="255"/>
                  </a:cxn>
                  <a:cxn ang="0">
                    <a:pos x="23" y="247"/>
                  </a:cxn>
                  <a:cxn ang="0">
                    <a:pos x="57" y="243"/>
                  </a:cxn>
                  <a:cxn ang="0">
                    <a:pos x="83" y="242"/>
                  </a:cxn>
                  <a:cxn ang="0">
                    <a:pos x="92" y="238"/>
                  </a:cxn>
                  <a:cxn ang="0">
                    <a:pos x="97" y="230"/>
                  </a:cxn>
                  <a:cxn ang="0">
                    <a:pos x="100" y="218"/>
                  </a:cxn>
                  <a:cxn ang="0">
                    <a:pos x="100" y="201"/>
                  </a:cxn>
                  <a:cxn ang="0">
                    <a:pos x="95" y="185"/>
                  </a:cxn>
                  <a:cxn ang="0">
                    <a:pos x="83" y="168"/>
                  </a:cxn>
                  <a:cxn ang="0">
                    <a:pos x="72" y="155"/>
                  </a:cxn>
                  <a:cxn ang="0">
                    <a:pos x="62" y="143"/>
                  </a:cxn>
                  <a:cxn ang="0">
                    <a:pos x="53" y="132"/>
                  </a:cxn>
                  <a:cxn ang="0">
                    <a:pos x="48" y="118"/>
                  </a:cxn>
                  <a:cxn ang="0">
                    <a:pos x="47" y="107"/>
                  </a:cxn>
                  <a:cxn ang="0">
                    <a:pos x="48" y="91"/>
                  </a:cxn>
                  <a:cxn ang="0">
                    <a:pos x="52" y="77"/>
                  </a:cxn>
                  <a:cxn ang="0">
                    <a:pos x="58" y="64"/>
                  </a:cxn>
                  <a:cxn ang="0">
                    <a:pos x="65" y="49"/>
                  </a:cxn>
                  <a:cxn ang="0">
                    <a:pos x="74" y="35"/>
                  </a:cxn>
                  <a:cxn ang="0">
                    <a:pos x="84" y="23"/>
                  </a:cxn>
                  <a:cxn ang="0">
                    <a:pos x="93" y="11"/>
                  </a:cxn>
                </a:cxnLst>
                <a:rect l="txL" t="txT" r="txR" b="txB"/>
                <a:pathLst>
                  <a:path w="499" h="1137">
                    <a:moveTo>
                      <a:pt x="372" y="44"/>
                    </a:moveTo>
                    <a:lnTo>
                      <a:pt x="410" y="13"/>
                    </a:lnTo>
                    <a:lnTo>
                      <a:pt x="450" y="0"/>
                    </a:lnTo>
                    <a:lnTo>
                      <a:pt x="488" y="23"/>
                    </a:lnTo>
                    <a:lnTo>
                      <a:pt x="499" y="63"/>
                    </a:lnTo>
                    <a:lnTo>
                      <a:pt x="495" y="114"/>
                    </a:lnTo>
                    <a:lnTo>
                      <a:pt x="471" y="148"/>
                    </a:lnTo>
                    <a:lnTo>
                      <a:pt x="408" y="197"/>
                    </a:lnTo>
                    <a:lnTo>
                      <a:pt x="359" y="245"/>
                    </a:lnTo>
                    <a:lnTo>
                      <a:pt x="317" y="296"/>
                    </a:lnTo>
                    <a:lnTo>
                      <a:pt x="285" y="356"/>
                    </a:lnTo>
                    <a:lnTo>
                      <a:pt x="270" y="411"/>
                    </a:lnTo>
                    <a:lnTo>
                      <a:pt x="277" y="464"/>
                    </a:lnTo>
                    <a:lnTo>
                      <a:pt x="306" y="510"/>
                    </a:lnTo>
                    <a:lnTo>
                      <a:pt x="359" y="569"/>
                    </a:lnTo>
                    <a:lnTo>
                      <a:pt x="408" y="629"/>
                    </a:lnTo>
                    <a:lnTo>
                      <a:pt x="431" y="673"/>
                    </a:lnTo>
                    <a:lnTo>
                      <a:pt x="446" y="749"/>
                    </a:lnTo>
                    <a:lnTo>
                      <a:pt x="457" y="840"/>
                    </a:lnTo>
                    <a:lnTo>
                      <a:pt x="452" y="919"/>
                    </a:lnTo>
                    <a:lnTo>
                      <a:pt x="446" y="982"/>
                    </a:lnTo>
                    <a:lnTo>
                      <a:pt x="438" y="1024"/>
                    </a:lnTo>
                    <a:lnTo>
                      <a:pt x="417" y="1044"/>
                    </a:lnTo>
                    <a:lnTo>
                      <a:pt x="408" y="1044"/>
                    </a:lnTo>
                    <a:lnTo>
                      <a:pt x="387" y="1052"/>
                    </a:lnTo>
                    <a:lnTo>
                      <a:pt x="330" y="1044"/>
                    </a:lnTo>
                    <a:lnTo>
                      <a:pt x="277" y="1044"/>
                    </a:lnTo>
                    <a:lnTo>
                      <a:pt x="268" y="1050"/>
                    </a:lnTo>
                    <a:lnTo>
                      <a:pt x="199" y="1063"/>
                    </a:lnTo>
                    <a:lnTo>
                      <a:pt x="141" y="1099"/>
                    </a:lnTo>
                    <a:lnTo>
                      <a:pt x="101" y="1137"/>
                    </a:lnTo>
                    <a:lnTo>
                      <a:pt x="72" y="1133"/>
                    </a:lnTo>
                    <a:lnTo>
                      <a:pt x="29" y="1099"/>
                    </a:lnTo>
                    <a:lnTo>
                      <a:pt x="0" y="1039"/>
                    </a:lnTo>
                    <a:lnTo>
                      <a:pt x="16" y="1018"/>
                    </a:lnTo>
                    <a:lnTo>
                      <a:pt x="95" y="988"/>
                    </a:lnTo>
                    <a:lnTo>
                      <a:pt x="228" y="969"/>
                    </a:lnTo>
                    <a:lnTo>
                      <a:pt x="332" y="967"/>
                    </a:lnTo>
                    <a:lnTo>
                      <a:pt x="368" y="952"/>
                    </a:lnTo>
                    <a:lnTo>
                      <a:pt x="389" y="919"/>
                    </a:lnTo>
                    <a:lnTo>
                      <a:pt x="400" y="870"/>
                    </a:lnTo>
                    <a:lnTo>
                      <a:pt x="400" y="804"/>
                    </a:lnTo>
                    <a:lnTo>
                      <a:pt x="380" y="737"/>
                    </a:lnTo>
                    <a:lnTo>
                      <a:pt x="332" y="671"/>
                    </a:lnTo>
                    <a:lnTo>
                      <a:pt x="289" y="618"/>
                    </a:lnTo>
                    <a:lnTo>
                      <a:pt x="249" y="572"/>
                    </a:lnTo>
                    <a:lnTo>
                      <a:pt x="213" y="525"/>
                    </a:lnTo>
                    <a:lnTo>
                      <a:pt x="192" y="470"/>
                    </a:lnTo>
                    <a:lnTo>
                      <a:pt x="190" y="426"/>
                    </a:lnTo>
                    <a:lnTo>
                      <a:pt x="192" y="364"/>
                    </a:lnTo>
                    <a:lnTo>
                      <a:pt x="211" y="307"/>
                    </a:lnTo>
                    <a:lnTo>
                      <a:pt x="235" y="254"/>
                    </a:lnTo>
                    <a:lnTo>
                      <a:pt x="262" y="195"/>
                    </a:lnTo>
                    <a:lnTo>
                      <a:pt x="298" y="138"/>
                    </a:lnTo>
                    <a:lnTo>
                      <a:pt x="338" y="89"/>
                    </a:lnTo>
                    <a:lnTo>
                      <a:pt x="372" y="44"/>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43" name="Freeform 103"/>
              <p:cNvSpPr/>
              <p:nvPr/>
            </p:nvSpPr>
            <p:spPr>
              <a:xfrm>
                <a:off x="227" y="90"/>
                <a:ext cx="273" cy="1174"/>
              </a:xfrm>
              <a:custGeom>
                <a:avLst/>
                <a:gdLst>
                  <a:gd name="txL" fmla="*/ 0 w 546"/>
                  <a:gd name="txT" fmla="*/ 0 h 2346"/>
                  <a:gd name="txR" fmla="*/ 546 w 546"/>
                  <a:gd name="txB" fmla="*/ 2346 h 2346"/>
                </a:gdLst>
                <a:ahLst/>
                <a:cxnLst>
                  <a:cxn ang="0">
                    <a:pos x="10" y="357"/>
                  </a:cxn>
                  <a:cxn ang="0">
                    <a:pos x="137" y="579"/>
                  </a:cxn>
                  <a:cxn ang="0">
                    <a:pos x="130" y="588"/>
                  </a:cxn>
                  <a:cxn ang="0">
                    <a:pos x="0" y="356"/>
                  </a:cxn>
                  <a:cxn ang="0">
                    <a:pos x="93" y="0"/>
                  </a:cxn>
                  <a:cxn ang="0">
                    <a:pos x="101" y="6"/>
                  </a:cxn>
                  <a:cxn ang="0">
                    <a:pos x="10" y="357"/>
                  </a:cxn>
                </a:cxnLst>
                <a:rect l="txL" t="txT" r="txR" b="txB"/>
                <a:pathLst>
                  <a:path w="546" h="2346">
                    <a:moveTo>
                      <a:pt x="42" y="1425"/>
                    </a:moveTo>
                    <a:lnTo>
                      <a:pt x="546" y="2314"/>
                    </a:lnTo>
                    <a:lnTo>
                      <a:pt x="519" y="2346"/>
                    </a:lnTo>
                    <a:lnTo>
                      <a:pt x="0" y="1421"/>
                    </a:lnTo>
                    <a:lnTo>
                      <a:pt x="372" y="0"/>
                    </a:lnTo>
                    <a:lnTo>
                      <a:pt x="404" y="24"/>
                    </a:lnTo>
                    <a:lnTo>
                      <a:pt x="42" y="1425"/>
                    </a:lnTo>
                    <a:close/>
                  </a:path>
                </a:pathLst>
              </a:custGeom>
              <a:solidFill>
                <a:srgbClr val="CC99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44" name="Freeform 104"/>
              <p:cNvSpPr/>
              <p:nvPr/>
            </p:nvSpPr>
            <p:spPr>
              <a:xfrm>
                <a:off x="374" y="0"/>
                <a:ext cx="522" cy="1346"/>
              </a:xfrm>
              <a:custGeom>
                <a:avLst/>
                <a:gdLst>
                  <a:gd name="txL" fmla="*/ 0 w 1042"/>
                  <a:gd name="txT" fmla="*/ 0 h 2691"/>
                  <a:gd name="txR" fmla="*/ 1042 w 1042"/>
                  <a:gd name="txB" fmla="*/ 2691 h 2691"/>
                </a:gdLst>
                <a:ahLst/>
                <a:cxnLst>
                  <a:cxn ang="0">
                    <a:pos x="5" y="40"/>
                  </a:cxn>
                  <a:cxn ang="0">
                    <a:pos x="0" y="22"/>
                  </a:cxn>
                  <a:cxn ang="0">
                    <a:pos x="20" y="7"/>
                  </a:cxn>
                  <a:cxn ang="0">
                    <a:pos x="35" y="2"/>
                  </a:cxn>
                  <a:cxn ang="0">
                    <a:pos x="24" y="16"/>
                  </a:cxn>
                  <a:cxn ang="0">
                    <a:pos x="20" y="32"/>
                  </a:cxn>
                  <a:cxn ang="0">
                    <a:pos x="36" y="47"/>
                  </a:cxn>
                  <a:cxn ang="0">
                    <a:pos x="82" y="72"/>
                  </a:cxn>
                  <a:cxn ang="0">
                    <a:pos x="124" y="102"/>
                  </a:cxn>
                  <a:cxn ang="0">
                    <a:pos x="165" y="155"/>
                  </a:cxn>
                  <a:cxn ang="0">
                    <a:pos x="201" y="204"/>
                  </a:cxn>
                  <a:cxn ang="0">
                    <a:pos x="229" y="256"/>
                  </a:cxn>
                  <a:cxn ang="0">
                    <a:pos x="258" y="325"/>
                  </a:cxn>
                  <a:cxn ang="0">
                    <a:pos x="260" y="367"/>
                  </a:cxn>
                  <a:cxn ang="0">
                    <a:pos x="236" y="425"/>
                  </a:cxn>
                  <a:cxn ang="0">
                    <a:pos x="193" y="497"/>
                  </a:cxn>
                  <a:cxn ang="0">
                    <a:pos x="147" y="558"/>
                  </a:cxn>
                  <a:cxn ang="0">
                    <a:pos x="93" y="606"/>
                  </a:cxn>
                  <a:cxn ang="0">
                    <a:pos x="56" y="641"/>
                  </a:cxn>
                  <a:cxn ang="0">
                    <a:pos x="52" y="652"/>
                  </a:cxn>
                  <a:cxn ang="0">
                    <a:pos x="60" y="662"/>
                  </a:cxn>
                  <a:cxn ang="0">
                    <a:pos x="70" y="671"/>
                  </a:cxn>
                  <a:cxn ang="0">
                    <a:pos x="51" y="672"/>
                  </a:cxn>
                  <a:cxn ang="0">
                    <a:pos x="42" y="654"/>
                  </a:cxn>
                  <a:cxn ang="0">
                    <a:pos x="50" y="626"/>
                  </a:cxn>
                  <a:cxn ang="0">
                    <a:pos x="95" y="586"/>
                  </a:cxn>
                  <a:cxn ang="0">
                    <a:pos x="138" y="542"/>
                  </a:cxn>
                  <a:cxn ang="0">
                    <a:pos x="184" y="475"/>
                  </a:cxn>
                  <a:cxn ang="0">
                    <a:pos x="213" y="412"/>
                  </a:cxn>
                  <a:cxn ang="0">
                    <a:pos x="228" y="370"/>
                  </a:cxn>
                  <a:cxn ang="0">
                    <a:pos x="230" y="327"/>
                  </a:cxn>
                  <a:cxn ang="0">
                    <a:pos x="213" y="278"/>
                  </a:cxn>
                  <a:cxn ang="0">
                    <a:pos x="184" y="220"/>
                  </a:cxn>
                  <a:cxn ang="0">
                    <a:pos x="141" y="149"/>
                  </a:cxn>
                  <a:cxn ang="0">
                    <a:pos x="84" y="89"/>
                  </a:cxn>
                  <a:cxn ang="0">
                    <a:pos x="30" y="60"/>
                  </a:cxn>
                </a:cxnLst>
                <a:rect l="txL" t="txT" r="txR" b="txB"/>
                <a:pathLst>
                  <a:path w="1042" h="2691">
                    <a:moveTo>
                      <a:pt x="57" y="197"/>
                    </a:moveTo>
                    <a:lnTo>
                      <a:pt x="19" y="159"/>
                    </a:lnTo>
                    <a:lnTo>
                      <a:pt x="0" y="125"/>
                    </a:lnTo>
                    <a:lnTo>
                      <a:pt x="0" y="85"/>
                    </a:lnTo>
                    <a:lnTo>
                      <a:pt x="21" y="55"/>
                    </a:lnTo>
                    <a:lnTo>
                      <a:pt x="78" y="26"/>
                    </a:lnTo>
                    <a:lnTo>
                      <a:pt x="127" y="0"/>
                    </a:lnTo>
                    <a:lnTo>
                      <a:pt x="140" y="7"/>
                    </a:lnTo>
                    <a:lnTo>
                      <a:pt x="127" y="34"/>
                    </a:lnTo>
                    <a:lnTo>
                      <a:pt x="96" y="62"/>
                    </a:lnTo>
                    <a:lnTo>
                      <a:pt x="70" y="98"/>
                    </a:lnTo>
                    <a:lnTo>
                      <a:pt x="78" y="127"/>
                    </a:lnTo>
                    <a:lnTo>
                      <a:pt x="91" y="155"/>
                    </a:lnTo>
                    <a:lnTo>
                      <a:pt x="144" y="187"/>
                    </a:lnTo>
                    <a:lnTo>
                      <a:pt x="231" y="237"/>
                    </a:lnTo>
                    <a:lnTo>
                      <a:pt x="328" y="288"/>
                    </a:lnTo>
                    <a:lnTo>
                      <a:pt x="413" y="343"/>
                    </a:lnTo>
                    <a:lnTo>
                      <a:pt x="495" y="405"/>
                    </a:lnTo>
                    <a:lnTo>
                      <a:pt x="574" y="504"/>
                    </a:lnTo>
                    <a:lnTo>
                      <a:pt x="658" y="618"/>
                    </a:lnTo>
                    <a:lnTo>
                      <a:pt x="730" y="714"/>
                    </a:lnTo>
                    <a:lnTo>
                      <a:pt x="800" y="815"/>
                    </a:lnTo>
                    <a:lnTo>
                      <a:pt x="853" y="906"/>
                    </a:lnTo>
                    <a:lnTo>
                      <a:pt x="912" y="1023"/>
                    </a:lnTo>
                    <a:lnTo>
                      <a:pt x="972" y="1158"/>
                    </a:lnTo>
                    <a:lnTo>
                      <a:pt x="1029" y="1298"/>
                    </a:lnTo>
                    <a:lnTo>
                      <a:pt x="1042" y="1376"/>
                    </a:lnTo>
                    <a:lnTo>
                      <a:pt x="1039" y="1467"/>
                    </a:lnTo>
                    <a:lnTo>
                      <a:pt x="1010" y="1573"/>
                    </a:lnTo>
                    <a:lnTo>
                      <a:pt x="940" y="1698"/>
                    </a:lnTo>
                    <a:lnTo>
                      <a:pt x="860" y="1852"/>
                    </a:lnTo>
                    <a:lnTo>
                      <a:pt x="771" y="1986"/>
                    </a:lnTo>
                    <a:lnTo>
                      <a:pt x="684" y="2117"/>
                    </a:lnTo>
                    <a:lnTo>
                      <a:pt x="587" y="2229"/>
                    </a:lnTo>
                    <a:lnTo>
                      <a:pt x="483" y="2325"/>
                    </a:lnTo>
                    <a:lnTo>
                      <a:pt x="369" y="2424"/>
                    </a:lnTo>
                    <a:lnTo>
                      <a:pt x="278" y="2504"/>
                    </a:lnTo>
                    <a:lnTo>
                      <a:pt x="223" y="2564"/>
                    </a:lnTo>
                    <a:lnTo>
                      <a:pt x="210" y="2594"/>
                    </a:lnTo>
                    <a:lnTo>
                      <a:pt x="208" y="2606"/>
                    </a:lnTo>
                    <a:lnTo>
                      <a:pt x="214" y="2627"/>
                    </a:lnTo>
                    <a:lnTo>
                      <a:pt x="239" y="2648"/>
                    </a:lnTo>
                    <a:lnTo>
                      <a:pt x="271" y="2655"/>
                    </a:lnTo>
                    <a:lnTo>
                      <a:pt x="278" y="2684"/>
                    </a:lnTo>
                    <a:lnTo>
                      <a:pt x="242" y="2691"/>
                    </a:lnTo>
                    <a:lnTo>
                      <a:pt x="203" y="2685"/>
                    </a:lnTo>
                    <a:lnTo>
                      <a:pt x="169" y="2651"/>
                    </a:lnTo>
                    <a:lnTo>
                      <a:pt x="167" y="2613"/>
                    </a:lnTo>
                    <a:lnTo>
                      <a:pt x="169" y="2558"/>
                    </a:lnTo>
                    <a:lnTo>
                      <a:pt x="197" y="2504"/>
                    </a:lnTo>
                    <a:lnTo>
                      <a:pt x="260" y="2439"/>
                    </a:lnTo>
                    <a:lnTo>
                      <a:pt x="377" y="2342"/>
                    </a:lnTo>
                    <a:lnTo>
                      <a:pt x="478" y="2251"/>
                    </a:lnTo>
                    <a:lnTo>
                      <a:pt x="551" y="2166"/>
                    </a:lnTo>
                    <a:lnTo>
                      <a:pt x="652" y="2033"/>
                    </a:lnTo>
                    <a:lnTo>
                      <a:pt x="733" y="1899"/>
                    </a:lnTo>
                    <a:lnTo>
                      <a:pt x="779" y="1795"/>
                    </a:lnTo>
                    <a:lnTo>
                      <a:pt x="849" y="1647"/>
                    </a:lnTo>
                    <a:lnTo>
                      <a:pt x="881" y="1558"/>
                    </a:lnTo>
                    <a:lnTo>
                      <a:pt x="910" y="1478"/>
                    </a:lnTo>
                    <a:lnTo>
                      <a:pt x="919" y="1389"/>
                    </a:lnTo>
                    <a:lnTo>
                      <a:pt x="919" y="1306"/>
                    </a:lnTo>
                    <a:lnTo>
                      <a:pt x="891" y="1207"/>
                    </a:lnTo>
                    <a:lnTo>
                      <a:pt x="849" y="1109"/>
                    </a:lnTo>
                    <a:lnTo>
                      <a:pt x="804" y="997"/>
                    </a:lnTo>
                    <a:lnTo>
                      <a:pt x="735" y="877"/>
                    </a:lnTo>
                    <a:lnTo>
                      <a:pt x="652" y="729"/>
                    </a:lnTo>
                    <a:lnTo>
                      <a:pt x="561" y="595"/>
                    </a:lnTo>
                    <a:lnTo>
                      <a:pt x="449" y="447"/>
                    </a:lnTo>
                    <a:lnTo>
                      <a:pt x="333" y="356"/>
                    </a:lnTo>
                    <a:lnTo>
                      <a:pt x="222" y="288"/>
                    </a:lnTo>
                    <a:lnTo>
                      <a:pt x="117" y="239"/>
                    </a:lnTo>
                    <a:lnTo>
                      <a:pt x="57" y="197"/>
                    </a:lnTo>
                    <a:close/>
                  </a:path>
                </a:pathLst>
              </a:custGeom>
              <a:solidFill>
                <a:srgbClr val="996633"/>
              </a:solidFill>
              <a:ln w="9525">
                <a:noFill/>
              </a:ln>
            </p:spPr>
            <p:txBody>
              <a:bodyPr/>
              <a:p>
                <a:endParaRPr lang="zh-CN" altLang="en-US" dirty="0">
                  <a:latin typeface="宋体" panose="02010600030101010101" pitchFamily="2" charset="-122"/>
                  <a:ea typeface="宋体" panose="02010600030101010101" pitchFamily="2" charset="-122"/>
                </a:endParaRPr>
              </a:p>
            </p:txBody>
          </p:sp>
          <p:grpSp>
            <p:nvGrpSpPr>
              <p:cNvPr id="132145" name="组合 132144"/>
              <p:cNvGrpSpPr/>
              <p:nvPr/>
            </p:nvGrpSpPr>
            <p:grpSpPr>
              <a:xfrm>
                <a:off x="141" y="702"/>
                <a:ext cx="879" cy="88"/>
                <a:chOff x="0" y="0"/>
                <a:chExt cx="879" cy="88"/>
              </a:xfrm>
            </p:grpSpPr>
            <p:sp>
              <p:nvSpPr>
                <p:cNvPr id="132146" name="Freeform 105"/>
                <p:cNvSpPr/>
                <p:nvPr/>
              </p:nvSpPr>
              <p:spPr>
                <a:xfrm>
                  <a:off x="0" y="0"/>
                  <a:ext cx="879" cy="88"/>
                </a:xfrm>
                <a:custGeom>
                  <a:avLst/>
                  <a:gdLst>
                    <a:gd name="txL" fmla="*/ 0 w 1758"/>
                    <a:gd name="txT" fmla="*/ 0 h 177"/>
                    <a:gd name="txR" fmla="*/ 1758 w 1758"/>
                    <a:gd name="txB" fmla="*/ 177 h 177"/>
                  </a:gdLst>
                  <a:ahLst/>
                  <a:cxnLst>
                    <a:cxn ang="0">
                      <a:pos x="66" y="17"/>
                    </a:cxn>
                    <a:cxn ang="0">
                      <a:pos x="53" y="7"/>
                    </a:cxn>
                    <a:cxn ang="0">
                      <a:pos x="0" y="7"/>
                    </a:cxn>
                    <a:cxn ang="0">
                      <a:pos x="14" y="26"/>
                    </a:cxn>
                    <a:cxn ang="0">
                      <a:pos x="0" y="41"/>
                    </a:cxn>
                    <a:cxn ang="0">
                      <a:pos x="58" y="40"/>
                    </a:cxn>
                    <a:cxn ang="0">
                      <a:pos x="67" y="26"/>
                    </a:cxn>
                    <a:cxn ang="0">
                      <a:pos x="392" y="26"/>
                    </a:cxn>
                    <a:cxn ang="0">
                      <a:pos x="385" y="44"/>
                    </a:cxn>
                    <a:cxn ang="0">
                      <a:pos x="398" y="35"/>
                    </a:cxn>
                    <a:cxn ang="0">
                      <a:pos x="415" y="29"/>
                    </a:cxn>
                    <a:cxn ang="0">
                      <a:pos x="440" y="24"/>
                    </a:cxn>
                    <a:cxn ang="0">
                      <a:pos x="439" y="19"/>
                    </a:cxn>
                    <a:cxn ang="0">
                      <a:pos x="430" y="17"/>
                    </a:cxn>
                    <a:cxn ang="0">
                      <a:pos x="402" y="9"/>
                    </a:cxn>
                    <a:cxn ang="0">
                      <a:pos x="383" y="0"/>
                    </a:cxn>
                    <a:cxn ang="0">
                      <a:pos x="383" y="2"/>
                    </a:cxn>
                    <a:cxn ang="0">
                      <a:pos x="392" y="17"/>
                    </a:cxn>
                    <a:cxn ang="0">
                      <a:pos x="66" y="17"/>
                    </a:cxn>
                  </a:cxnLst>
                  <a:rect l="txL" t="txT" r="txR" b="txB"/>
                  <a:pathLst>
                    <a:path w="1758" h="177">
                      <a:moveTo>
                        <a:pt x="262" y="70"/>
                      </a:moveTo>
                      <a:lnTo>
                        <a:pt x="211" y="29"/>
                      </a:lnTo>
                      <a:lnTo>
                        <a:pt x="0" y="29"/>
                      </a:lnTo>
                      <a:lnTo>
                        <a:pt x="57" y="105"/>
                      </a:lnTo>
                      <a:lnTo>
                        <a:pt x="0" y="167"/>
                      </a:lnTo>
                      <a:lnTo>
                        <a:pt x="232" y="160"/>
                      </a:lnTo>
                      <a:lnTo>
                        <a:pt x="268" y="105"/>
                      </a:lnTo>
                      <a:lnTo>
                        <a:pt x="1566" y="105"/>
                      </a:lnTo>
                      <a:lnTo>
                        <a:pt x="1538" y="177"/>
                      </a:lnTo>
                      <a:lnTo>
                        <a:pt x="1589" y="142"/>
                      </a:lnTo>
                      <a:lnTo>
                        <a:pt x="1659" y="118"/>
                      </a:lnTo>
                      <a:lnTo>
                        <a:pt x="1758" y="97"/>
                      </a:lnTo>
                      <a:lnTo>
                        <a:pt x="1756" y="78"/>
                      </a:lnTo>
                      <a:lnTo>
                        <a:pt x="1720" y="70"/>
                      </a:lnTo>
                      <a:lnTo>
                        <a:pt x="1608" y="36"/>
                      </a:lnTo>
                      <a:lnTo>
                        <a:pt x="1530" y="0"/>
                      </a:lnTo>
                      <a:lnTo>
                        <a:pt x="1530" y="8"/>
                      </a:lnTo>
                      <a:lnTo>
                        <a:pt x="1566" y="69"/>
                      </a:lnTo>
                      <a:lnTo>
                        <a:pt x="262" y="7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47" name="Freeform 106"/>
                <p:cNvSpPr/>
                <p:nvPr/>
              </p:nvSpPr>
              <p:spPr>
                <a:xfrm>
                  <a:off x="23" y="21"/>
                  <a:ext cx="98" cy="51"/>
                </a:xfrm>
                <a:custGeom>
                  <a:avLst/>
                  <a:gdLst>
                    <a:gd name="txL" fmla="*/ 0 w 195"/>
                    <a:gd name="txT" fmla="*/ 0 h 100"/>
                    <a:gd name="txR" fmla="*/ 195 w 195"/>
                    <a:gd name="txB" fmla="*/ 100 h 100"/>
                  </a:gdLst>
                  <a:ahLst/>
                  <a:cxnLst>
                    <a:cxn ang="0">
                      <a:pos x="49" y="9"/>
                    </a:cxn>
                    <a:cxn ang="0">
                      <a:pos x="35" y="0"/>
                    </a:cxn>
                    <a:cxn ang="0">
                      <a:pos x="0" y="0"/>
                    </a:cxn>
                    <a:cxn ang="0">
                      <a:pos x="9" y="10"/>
                    </a:cxn>
                    <a:cxn ang="0">
                      <a:pos x="40" y="12"/>
                    </a:cxn>
                    <a:cxn ang="0">
                      <a:pos x="11" y="15"/>
                    </a:cxn>
                    <a:cxn ang="0">
                      <a:pos x="1" y="26"/>
                    </a:cxn>
                    <a:cxn ang="0">
                      <a:pos x="43" y="26"/>
                    </a:cxn>
                    <a:cxn ang="0">
                      <a:pos x="49" y="9"/>
                    </a:cxn>
                  </a:cxnLst>
                  <a:rect l="txL" t="txT" r="txR" b="txB"/>
                  <a:pathLst>
                    <a:path w="195" h="100">
                      <a:moveTo>
                        <a:pt x="195" y="36"/>
                      </a:moveTo>
                      <a:lnTo>
                        <a:pt x="138" y="0"/>
                      </a:lnTo>
                      <a:lnTo>
                        <a:pt x="0" y="0"/>
                      </a:lnTo>
                      <a:lnTo>
                        <a:pt x="34" y="38"/>
                      </a:lnTo>
                      <a:lnTo>
                        <a:pt x="159" y="45"/>
                      </a:lnTo>
                      <a:lnTo>
                        <a:pt x="42" y="59"/>
                      </a:lnTo>
                      <a:lnTo>
                        <a:pt x="4" y="100"/>
                      </a:lnTo>
                      <a:lnTo>
                        <a:pt x="171" y="100"/>
                      </a:lnTo>
                      <a:lnTo>
                        <a:pt x="195" y="36"/>
                      </a:lnTo>
                      <a:close/>
                    </a:path>
                  </a:pathLst>
                </a:custGeom>
                <a:solidFill>
                  <a:srgbClr val="99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sp>
            <p:nvSpPr>
              <p:cNvPr id="132148" name="Freeform 108"/>
              <p:cNvSpPr/>
              <p:nvPr/>
            </p:nvSpPr>
            <p:spPr>
              <a:xfrm>
                <a:off x="194" y="738"/>
                <a:ext cx="85" cy="102"/>
              </a:xfrm>
              <a:custGeom>
                <a:avLst/>
                <a:gdLst>
                  <a:gd name="txL" fmla="*/ 0 w 168"/>
                  <a:gd name="txT" fmla="*/ 0 h 205"/>
                  <a:gd name="txR" fmla="*/ 168 w 168"/>
                  <a:gd name="txB" fmla="*/ 205 h 205"/>
                </a:gdLst>
                <a:ahLst/>
                <a:cxnLst>
                  <a:cxn ang="0">
                    <a:pos x="20" y="1"/>
                  </a:cxn>
                  <a:cxn ang="0">
                    <a:pos x="25" y="1"/>
                  </a:cxn>
                  <a:cxn ang="0">
                    <a:pos x="31" y="0"/>
                  </a:cxn>
                  <a:cxn ang="0">
                    <a:pos x="37" y="0"/>
                  </a:cxn>
                  <a:cxn ang="0">
                    <a:pos x="39" y="2"/>
                  </a:cxn>
                  <a:cxn ang="0">
                    <a:pos x="41" y="7"/>
                  </a:cxn>
                  <a:cxn ang="0">
                    <a:pos x="34" y="11"/>
                  </a:cxn>
                  <a:cxn ang="0">
                    <a:pos x="29" y="10"/>
                  </a:cxn>
                  <a:cxn ang="0">
                    <a:pos x="24" y="9"/>
                  </a:cxn>
                  <a:cxn ang="0">
                    <a:pos x="22" y="13"/>
                  </a:cxn>
                  <a:cxn ang="0">
                    <a:pos x="27" y="14"/>
                  </a:cxn>
                  <a:cxn ang="0">
                    <a:pos x="32" y="15"/>
                  </a:cxn>
                  <a:cxn ang="0">
                    <a:pos x="37" y="18"/>
                  </a:cxn>
                  <a:cxn ang="0">
                    <a:pos x="41" y="23"/>
                  </a:cxn>
                  <a:cxn ang="0">
                    <a:pos x="43" y="28"/>
                  </a:cxn>
                  <a:cxn ang="0">
                    <a:pos x="37" y="31"/>
                  </a:cxn>
                  <a:cxn ang="0">
                    <a:pos x="32" y="31"/>
                  </a:cxn>
                  <a:cxn ang="0">
                    <a:pos x="27" y="31"/>
                  </a:cxn>
                  <a:cxn ang="0">
                    <a:pos x="22" y="30"/>
                  </a:cxn>
                  <a:cxn ang="0">
                    <a:pos x="16" y="27"/>
                  </a:cxn>
                  <a:cxn ang="0">
                    <a:pos x="21" y="30"/>
                  </a:cxn>
                  <a:cxn ang="0">
                    <a:pos x="27" y="31"/>
                  </a:cxn>
                  <a:cxn ang="0">
                    <a:pos x="32" y="34"/>
                  </a:cxn>
                  <a:cxn ang="0">
                    <a:pos x="37" y="37"/>
                  </a:cxn>
                  <a:cxn ang="0">
                    <a:pos x="37" y="42"/>
                  </a:cxn>
                  <a:cxn ang="0">
                    <a:pos x="35" y="48"/>
                  </a:cxn>
                  <a:cxn ang="0">
                    <a:pos x="30" y="51"/>
                  </a:cxn>
                  <a:cxn ang="0">
                    <a:pos x="23" y="51"/>
                  </a:cxn>
                  <a:cxn ang="0">
                    <a:pos x="16" y="49"/>
                  </a:cxn>
                  <a:cxn ang="0">
                    <a:pos x="12" y="44"/>
                  </a:cxn>
                  <a:cxn ang="0">
                    <a:pos x="9" y="39"/>
                  </a:cxn>
                  <a:cxn ang="0">
                    <a:pos x="4" y="34"/>
                  </a:cxn>
                  <a:cxn ang="0">
                    <a:pos x="0" y="28"/>
                  </a:cxn>
                  <a:cxn ang="0">
                    <a:pos x="16" y="4"/>
                  </a:cxn>
                </a:cxnLst>
                <a:rect l="txL" t="txT" r="txR" b="txB"/>
                <a:pathLst>
                  <a:path w="168" h="205">
                    <a:moveTo>
                      <a:pt x="64" y="16"/>
                    </a:moveTo>
                    <a:lnTo>
                      <a:pt x="77" y="6"/>
                    </a:lnTo>
                    <a:lnTo>
                      <a:pt x="89" y="6"/>
                    </a:lnTo>
                    <a:lnTo>
                      <a:pt x="98" y="6"/>
                    </a:lnTo>
                    <a:lnTo>
                      <a:pt x="111" y="2"/>
                    </a:lnTo>
                    <a:lnTo>
                      <a:pt x="121" y="0"/>
                    </a:lnTo>
                    <a:lnTo>
                      <a:pt x="134" y="0"/>
                    </a:lnTo>
                    <a:lnTo>
                      <a:pt x="146" y="0"/>
                    </a:lnTo>
                    <a:lnTo>
                      <a:pt x="155" y="0"/>
                    </a:lnTo>
                    <a:lnTo>
                      <a:pt x="155" y="10"/>
                    </a:lnTo>
                    <a:lnTo>
                      <a:pt x="163" y="21"/>
                    </a:lnTo>
                    <a:lnTo>
                      <a:pt x="163" y="31"/>
                    </a:lnTo>
                    <a:lnTo>
                      <a:pt x="147" y="36"/>
                    </a:lnTo>
                    <a:lnTo>
                      <a:pt x="134" y="44"/>
                    </a:lnTo>
                    <a:lnTo>
                      <a:pt x="125" y="44"/>
                    </a:lnTo>
                    <a:lnTo>
                      <a:pt x="113" y="42"/>
                    </a:lnTo>
                    <a:lnTo>
                      <a:pt x="104" y="36"/>
                    </a:lnTo>
                    <a:lnTo>
                      <a:pt x="93" y="36"/>
                    </a:lnTo>
                    <a:lnTo>
                      <a:pt x="83" y="42"/>
                    </a:lnTo>
                    <a:lnTo>
                      <a:pt x="85" y="52"/>
                    </a:lnTo>
                    <a:lnTo>
                      <a:pt x="96" y="55"/>
                    </a:lnTo>
                    <a:lnTo>
                      <a:pt x="106" y="59"/>
                    </a:lnTo>
                    <a:lnTo>
                      <a:pt x="117" y="59"/>
                    </a:lnTo>
                    <a:lnTo>
                      <a:pt x="127" y="63"/>
                    </a:lnTo>
                    <a:lnTo>
                      <a:pt x="138" y="65"/>
                    </a:lnTo>
                    <a:lnTo>
                      <a:pt x="147" y="72"/>
                    </a:lnTo>
                    <a:lnTo>
                      <a:pt x="155" y="84"/>
                    </a:lnTo>
                    <a:lnTo>
                      <a:pt x="163" y="93"/>
                    </a:lnTo>
                    <a:lnTo>
                      <a:pt x="168" y="105"/>
                    </a:lnTo>
                    <a:lnTo>
                      <a:pt x="168" y="114"/>
                    </a:lnTo>
                    <a:lnTo>
                      <a:pt x="161" y="122"/>
                    </a:lnTo>
                    <a:lnTo>
                      <a:pt x="147" y="127"/>
                    </a:lnTo>
                    <a:lnTo>
                      <a:pt x="138" y="129"/>
                    </a:lnTo>
                    <a:lnTo>
                      <a:pt x="127" y="127"/>
                    </a:lnTo>
                    <a:lnTo>
                      <a:pt x="117" y="127"/>
                    </a:lnTo>
                    <a:lnTo>
                      <a:pt x="106" y="127"/>
                    </a:lnTo>
                    <a:lnTo>
                      <a:pt x="96" y="120"/>
                    </a:lnTo>
                    <a:lnTo>
                      <a:pt x="85" y="120"/>
                    </a:lnTo>
                    <a:lnTo>
                      <a:pt x="75" y="112"/>
                    </a:lnTo>
                    <a:lnTo>
                      <a:pt x="64" y="108"/>
                    </a:lnTo>
                    <a:lnTo>
                      <a:pt x="72" y="120"/>
                    </a:lnTo>
                    <a:lnTo>
                      <a:pt x="83" y="120"/>
                    </a:lnTo>
                    <a:lnTo>
                      <a:pt x="93" y="122"/>
                    </a:lnTo>
                    <a:lnTo>
                      <a:pt x="104" y="127"/>
                    </a:lnTo>
                    <a:lnTo>
                      <a:pt x="113" y="129"/>
                    </a:lnTo>
                    <a:lnTo>
                      <a:pt x="125" y="137"/>
                    </a:lnTo>
                    <a:lnTo>
                      <a:pt x="134" y="142"/>
                    </a:lnTo>
                    <a:lnTo>
                      <a:pt x="146" y="150"/>
                    </a:lnTo>
                    <a:lnTo>
                      <a:pt x="147" y="161"/>
                    </a:lnTo>
                    <a:lnTo>
                      <a:pt x="147" y="171"/>
                    </a:lnTo>
                    <a:lnTo>
                      <a:pt x="146" y="182"/>
                    </a:lnTo>
                    <a:lnTo>
                      <a:pt x="138" y="192"/>
                    </a:lnTo>
                    <a:lnTo>
                      <a:pt x="127" y="197"/>
                    </a:lnTo>
                    <a:lnTo>
                      <a:pt x="117" y="205"/>
                    </a:lnTo>
                    <a:lnTo>
                      <a:pt x="106" y="205"/>
                    </a:lnTo>
                    <a:lnTo>
                      <a:pt x="89" y="205"/>
                    </a:lnTo>
                    <a:lnTo>
                      <a:pt x="77" y="199"/>
                    </a:lnTo>
                    <a:lnTo>
                      <a:pt x="64" y="197"/>
                    </a:lnTo>
                    <a:lnTo>
                      <a:pt x="56" y="186"/>
                    </a:lnTo>
                    <a:lnTo>
                      <a:pt x="47" y="177"/>
                    </a:lnTo>
                    <a:lnTo>
                      <a:pt x="43" y="165"/>
                    </a:lnTo>
                    <a:lnTo>
                      <a:pt x="34" y="158"/>
                    </a:lnTo>
                    <a:lnTo>
                      <a:pt x="22" y="148"/>
                    </a:lnTo>
                    <a:lnTo>
                      <a:pt x="15" y="137"/>
                    </a:lnTo>
                    <a:lnTo>
                      <a:pt x="7" y="127"/>
                    </a:lnTo>
                    <a:lnTo>
                      <a:pt x="0" y="114"/>
                    </a:lnTo>
                    <a:lnTo>
                      <a:pt x="0" y="105"/>
                    </a:lnTo>
                    <a:lnTo>
                      <a:pt x="64" y="16"/>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49" name="Freeform 109"/>
              <p:cNvSpPr/>
              <p:nvPr/>
            </p:nvSpPr>
            <p:spPr>
              <a:xfrm>
                <a:off x="844" y="727"/>
                <a:ext cx="55" cy="97"/>
              </a:xfrm>
              <a:custGeom>
                <a:avLst/>
                <a:gdLst>
                  <a:gd name="txL" fmla="*/ 0 w 112"/>
                  <a:gd name="txT" fmla="*/ 0 h 194"/>
                  <a:gd name="txR" fmla="*/ 112 w 112"/>
                  <a:gd name="txB" fmla="*/ 194 h 194"/>
                </a:gdLst>
                <a:ahLst/>
                <a:cxnLst>
                  <a:cxn ang="0">
                    <a:pos x="25" y="0"/>
                  </a:cxn>
                  <a:cxn ang="0">
                    <a:pos x="27" y="3"/>
                  </a:cxn>
                  <a:cxn ang="0">
                    <a:pos x="26" y="6"/>
                  </a:cxn>
                  <a:cxn ang="0">
                    <a:pos x="24" y="10"/>
                  </a:cxn>
                  <a:cxn ang="0">
                    <a:pos x="23" y="12"/>
                  </a:cxn>
                  <a:cxn ang="0">
                    <a:pos x="22" y="14"/>
                  </a:cxn>
                  <a:cxn ang="0">
                    <a:pos x="19" y="14"/>
                  </a:cxn>
                  <a:cxn ang="0">
                    <a:pos x="16" y="14"/>
                  </a:cxn>
                  <a:cxn ang="0">
                    <a:pos x="12" y="14"/>
                  </a:cxn>
                  <a:cxn ang="0">
                    <a:pos x="9" y="14"/>
                  </a:cxn>
                  <a:cxn ang="0">
                    <a:pos x="6" y="14"/>
                  </a:cxn>
                  <a:cxn ang="0">
                    <a:pos x="3" y="17"/>
                  </a:cxn>
                  <a:cxn ang="0">
                    <a:pos x="0" y="19"/>
                  </a:cxn>
                  <a:cxn ang="0">
                    <a:pos x="0" y="22"/>
                  </a:cxn>
                  <a:cxn ang="0">
                    <a:pos x="0" y="24"/>
                  </a:cxn>
                  <a:cxn ang="0">
                    <a:pos x="1" y="26"/>
                  </a:cxn>
                  <a:cxn ang="0">
                    <a:pos x="3" y="27"/>
                  </a:cxn>
                  <a:cxn ang="0">
                    <a:pos x="6" y="28"/>
                  </a:cxn>
                  <a:cxn ang="0">
                    <a:pos x="9" y="29"/>
                  </a:cxn>
                  <a:cxn ang="0">
                    <a:pos x="5" y="31"/>
                  </a:cxn>
                  <a:cxn ang="0">
                    <a:pos x="3" y="34"/>
                  </a:cxn>
                  <a:cxn ang="0">
                    <a:pos x="1" y="37"/>
                  </a:cxn>
                  <a:cxn ang="0">
                    <a:pos x="0" y="39"/>
                  </a:cxn>
                  <a:cxn ang="0">
                    <a:pos x="0" y="42"/>
                  </a:cxn>
                  <a:cxn ang="0">
                    <a:pos x="0" y="45"/>
                  </a:cxn>
                  <a:cxn ang="0">
                    <a:pos x="0" y="47"/>
                  </a:cxn>
                  <a:cxn ang="0">
                    <a:pos x="3" y="49"/>
                  </a:cxn>
                  <a:cxn ang="0">
                    <a:pos x="6" y="48"/>
                  </a:cxn>
                  <a:cxn ang="0">
                    <a:pos x="9" y="46"/>
                  </a:cxn>
                  <a:cxn ang="0">
                    <a:pos x="12" y="45"/>
                  </a:cxn>
                  <a:cxn ang="0">
                    <a:pos x="14" y="42"/>
                  </a:cxn>
                  <a:cxn ang="0">
                    <a:pos x="16" y="39"/>
                  </a:cxn>
                  <a:cxn ang="0">
                    <a:pos x="17" y="37"/>
                  </a:cxn>
                  <a:cxn ang="0">
                    <a:pos x="19" y="34"/>
                  </a:cxn>
                  <a:cxn ang="0">
                    <a:pos x="21" y="31"/>
                  </a:cxn>
                  <a:cxn ang="0">
                    <a:pos x="23" y="28"/>
                  </a:cxn>
                  <a:cxn ang="0">
                    <a:pos x="24" y="25"/>
                  </a:cxn>
                  <a:cxn ang="0">
                    <a:pos x="24" y="24"/>
                  </a:cxn>
                  <a:cxn ang="0">
                    <a:pos x="25" y="20"/>
                  </a:cxn>
                  <a:cxn ang="0">
                    <a:pos x="26" y="17"/>
                  </a:cxn>
                  <a:cxn ang="0">
                    <a:pos x="25" y="13"/>
                  </a:cxn>
                  <a:cxn ang="0">
                    <a:pos x="24" y="11"/>
                  </a:cxn>
                  <a:cxn ang="0">
                    <a:pos x="25" y="0"/>
                  </a:cxn>
                </a:cxnLst>
                <a:rect l="txL" t="txT" r="txR" b="txB"/>
                <a:pathLst>
                  <a:path w="112" h="194">
                    <a:moveTo>
                      <a:pt x="104" y="0"/>
                    </a:moveTo>
                    <a:lnTo>
                      <a:pt x="112" y="14"/>
                    </a:lnTo>
                    <a:lnTo>
                      <a:pt x="106" y="23"/>
                    </a:lnTo>
                    <a:lnTo>
                      <a:pt x="99" y="37"/>
                    </a:lnTo>
                    <a:lnTo>
                      <a:pt x="93" y="46"/>
                    </a:lnTo>
                    <a:lnTo>
                      <a:pt x="89" y="57"/>
                    </a:lnTo>
                    <a:lnTo>
                      <a:pt x="78" y="57"/>
                    </a:lnTo>
                    <a:lnTo>
                      <a:pt x="65" y="59"/>
                    </a:lnTo>
                    <a:lnTo>
                      <a:pt x="51" y="57"/>
                    </a:lnTo>
                    <a:lnTo>
                      <a:pt x="36" y="59"/>
                    </a:lnTo>
                    <a:lnTo>
                      <a:pt x="27" y="59"/>
                    </a:lnTo>
                    <a:lnTo>
                      <a:pt x="15" y="65"/>
                    </a:lnTo>
                    <a:lnTo>
                      <a:pt x="2" y="74"/>
                    </a:lnTo>
                    <a:lnTo>
                      <a:pt x="0" y="86"/>
                    </a:lnTo>
                    <a:lnTo>
                      <a:pt x="0" y="95"/>
                    </a:lnTo>
                    <a:lnTo>
                      <a:pt x="6" y="107"/>
                    </a:lnTo>
                    <a:lnTo>
                      <a:pt x="15" y="109"/>
                    </a:lnTo>
                    <a:lnTo>
                      <a:pt x="27" y="114"/>
                    </a:lnTo>
                    <a:lnTo>
                      <a:pt x="36" y="116"/>
                    </a:lnTo>
                    <a:lnTo>
                      <a:pt x="23" y="124"/>
                    </a:lnTo>
                    <a:lnTo>
                      <a:pt x="15" y="135"/>
                    </a:lnTo>
                    <a:lnTo>
                      <a:pt x="6" y="145"/>
                    </a:lnTo>
                    <a:lnTo>
                      <a:pt x="2" y="156"/>
                    </a:lnTo>
                    <a:lnTo>
                      <a:pt x="0" y="165"/>
                    </a:lnTo>
                    <a:lnTo>
                      <a:pt x="0" y="177"/>
                    </a:lnTo>
                    <a:lnTo>
                      <a:pt x="2" y="186"/>
                    </a:lnTo>
                    <a:lnTo>
                      <a:pt x="15" y="194"/>
                    </a:lnTo>
                    <a:lnTo>
                      <a:pt x="27" y="192"/>
                    </a:lnTo>
                    <a:lnTo>
                      <a:pt x="36" y="184"/>
                    </a:lnTo>
                    <a:lnTo>
                      <a:pt x="48" y="177"/>
                    </a:lnTo>
                    <a:lnTo>
                      <a:pt x="57" y="165"/>
                    </a:lnTo>
                    <a:lnTo>
                      <a:pt x="65" y="156"/>
                    </a:lnTo>
                    <a:lnTo>
                      <a:pt x="72" y="145"/>
                    </a:lnTo>
                    <a:lnTo>
                      <a:pt x="78" y="135"/>
                    </a:lnTo>
                    <a:lnTo>
                      <a:pt x="85" y="124"/>
                    </a:lnTo>
                    <a:lnTo>
                      <a:pt x="93" y="114"/>
                    </a:lnTo>
                    <a:lnTo>
                      <a:pt x="99" y="101"/>
                    </a:lnTo>
                    <a:lnTo>
                      <a:pt x="99" y="93"/>
                    </a:lnTo>
                    <a:lnTo>
                      <a:pt x="104" y="80"/>
                    </a:lnTo>
                    <a:lnTo>
                      <a:pt x="106" y="67"/>
                    </a:lnTo>
                    <a:lnTo>
                      <a:pt x="104" y="52"/>
                    </a:lnTo>
                    <a:lnTo>
                      <a:pt x="99" y="42"/>
                    </a:lnTo>
                    <a:lnTo>
                      <a:pt x="104"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pic>
        <p:nvPicPr>
          <p:cNvPr id="132150" name="Picture 113" descr="C:\Users\dz\AppData\Local\Microsoft\Windows\Temporary Internet Files\Content.IE5\26P4SREX\MC900295991[1].wmf"/>
          <p:cNvPicPr>
            <a:picLocks noChangeAspect="1"/>
          </p:cNvPicPr>
          <p:nvPr/>
        </p:nvPicPr>
        <p:blipFill>
          <a:blip r:embed="rId2"/>
          <a:stretch>
            <a:fillRect/>
          </a:stretch>
        </p:blipFill>
        <p:spPr>
          <a:xfrm>
            <a:off x="1993900" y="1071563"/>
            <a:ext cx="1741488" cy="1793875"/>
          </a:xfrm>
          <a:prstGeom prst="rect">
            <a:avLst/>
          </a:prstGeom>
          <a:noFill/>
          <a:ln w="9525">
            <a:noFill/>
          </a:ln>
        </p:spPr>
      </p:pic>
      <p:grpSp>
        <p:nvGrpSpPr>
          <p:cNvPr id="132151" name="组合 132150"/>
          <p:cNvGrpSpPr/>
          <p:nvPr/>
        </p:nvGrpSpPr>
        <p:grpSpPr>
          <a:xfrm>
            <a:off x="4986338" y="1352550"/>
            <a:ext cx="3300412" cy="1504950"/>
            <a:chOff x="0" y="0"/>
            <a:chExt cx="3300050" cy="1504960"/>
          </a:xfrm>
        </p:grpSpPr>
        <p:pic>
          <p:nvPicPr>
            <p:cNvPr id="132152" name="Freeform 12"/>
            <p:cNvPicPr/>
            <p:nvPr/>
          </p:nvPicPr>
          <p:blipFill>
            <a:blip r:embed="rId3"/>
            <a:stretch>
              <a:fillRect/>
            </a:stretch>
          </p:blipFill>
          <p:spPr>
            <a:xfrm>
              <a:off x="2200605" y="-66294"/>
              <a:ext cx="493722" cy="426723"/>
            </a:xfrm>
            <a:prstGeom prst="rect">
              <a:avLst/>
            </a:prstGeom>
            <a:noFill/>
            <a:ln w="9525">
              <a:noFill/>
            </a:ln>
          </p:spPr>
        </p:pic>
        <p:sp>
          <p:nvSpPr>
            <p:cNvPr id="132153" name="Freeform 13"/>
            <p:cNvSpPr/>
            <p:nvPr/>
          </p:nvSpPr>
          <p:spPr>
            <a:xfrm rot="4800296">
              <a:off x="1694805" y="717010"/>
              <a:ext cx="855415" cy="182563"/>
            </a:xfrm>
            <a:custGeom>
              <a:avLst/>
              <a:gdLst>
                <a:gd name="txL" fmla="*/ 0 w 1180"/>
                <a:gd name="txT" fmla="*/ 0 h 231"/>
                <a:gd name="txR" fmla="*/ 1180 w 1180"/>
                <a:gd name="txB" fmla="*/ 231 h 231"/>
              </a:gdLst>
              <a:ahLst/>
              <a:cxnLst>
                <a:cxn ang="0">
                  <a:pos x="0" y="71828667"/>
                </a:cxn>
                <a:cxn ang="0">
                  <a:pos x="29429175" y="39349836"/>
                </a:cxn>
                <a:cxn ang="0">
                  <a:pos x="52552204" y="39349836"/>
                </a:cxn>
                <a:cxn ang="0">
                  <a:pos x="100374255" y="46220052"/>
                </a:cxn>
                <a:cxn ang="0">
                  <a:pos x="218616527" y="58712586"/>
                </a:cxn>
                <a:cxn ang="0">
                  <a:pos x="318465164" y="71828667"/>
                </a:cxn>
                <a:cxn ang="0">
                  <a:pos x="425146335" y="71828667"/>
                </a:cxn>
                <a:cxn ang="0">
                  <a:pos x="513433825" y="53091070"/>
                </a:cxn>
                <a:cxn ang="0">
                  <a:pos x="579123871" y="0"/>
                </a:cxn>
                <a:cxn ang="0">
                  <a:pos x="602246164" y="6870218"/>
                </a:cxn>
                <a:cxn ang="0">
                  <a:pos x="543388561" y="53091070"/>
                </a:cxn>
                <a:cxn ang="0">
                  <a:pos x="620114181" y="53091070"/>
                </a:cxn>
                <a:cxn ang="0">
                  <a:pos x="620114181" y="71828667"/>
                </a:cxn>
                <a:cxn ang="0">
                  <a:pos x="537081691" y="71828667"/>
                </a:cxn>
                <a:cxn ang="0">
                  <a:pos x="608027462" y="124919737"/>
                </a:cxn>
                <a:cxn ang="0">
                  <a:pos x="590159445" y="144282474"/>
                </a:cxn>
                <a:cxn ang="0">
                  <a:pos x="543388561" y="104932650"/>
                </a:cxn>
                <a:cxn ang="0">
                  <a:pos x="554424135" y="144282474"/>
                </a:cxn>
                <a:cxn ang="0">
                  <a:pos x="531301118" y="144282474"/>
                </a:cxn>
                <a:cxn ang="0">
                  <a:pos x="513433825" y="104932650"/>
                </a:cxn>
                <a:cxn ang="0">
                  <a:pos x="489785235" y="98062410"/>
                </a:cxn>
                <a:cxn ang="0">
                  <a:pos x="448794200" y="98062410"/>
                </a:cxn>
                <a:cxn ang="0">
                  <a:pos x="377849064" y="104932650"/>
                </a:cxn>
                <a:cxn ang="0">
                  <a:pos x="277474854" y="104932650"/>
                </a:cxn>
                <a:cxn ang="0">
                  <a:pos x="165013155" y="98062410"/>
                </a:cxn>
                <a:cxn ang="0">
                  <a:pos x="70419496" y="104932650"/>
                </a:cxn>
                <a:cxn ang="0">
                  <a:pos x="17868023" y="98062410"/>
                </a:cxn>
                <a:cxn ang="0">
                  <a:pos x="0" y="71828667"/>
                </a:cxn>
              </a:cxnLst>
              <a:rect l="txL" t="txT" r="txR" b="txB"/>
              <a:pathLst>
                <a:path w="1180" h="231">
                  <a:moveTo>
                    <a:pt x="0" y="115"/>
                  </a:moveTo>
                  <a:lnTo>
                    <a:pt x="56" y="63"/>
                  </a:lnTo>
                  <a:lnTo>
                    <a:pt x="100" y="63"/>
                  </a:lnTo>
                  <a:lnTo>
                    <a:pt x="191" y="74"/>
                  </a:lnTo>
                  <a:lnTo>
                    <a:pt x="416" y="94"/>
                  </a:lnTo>
                  <a:lnTo>
                    <a:pt x="606" y="115"/>
                  </a:lnTo>
                  <a:lnTo>
                    <a:pt x="809" y="115"/>
                  </a:lnTo>
                  <a:lnTo>
                    <a:pt x="977" y="85"/>
                  </a:lnTo>
                  <a:lnTo>
                    <a:pt x="1102" y="0"/>
                  </a:lnTo>
                  <a:lnTo>
                    <a:pt x="1146" y="11"/>
                  </a:lnTo>
                  <a:lnTo>
                    <a:pt x="1034" y="85"/>
                  </a:lnTo>
                  <a:lnTo>
                    <a:pt x="1180" y="85"/>
                  </a:lnTo>
                  <a:lnTo>
                    <a:pt x="1180" y="115"/>
                  </a:lnTo>
                  <a:lnTo>
                    <a:pt x="1022" y="115"/>
                  </a:lnTo>
                  <a:lnTo>
                    <a:pt x="1157" y="200"/>
                  </a:lnTo>
                  <a:lnTo>
                    <a:pt x="1123" y="231"/>
                  </a:lnTo>
                  <a:lnTo>
                    <a:pt x="1034" y="168"/>
                  </a:lnTo>
                  <a:lnTo>
                    <a:pt x="1055" y="231"/>
                  </a:lnTo>
                  <a:lnTo>
                    <a:pt x="1011" y="231"/>
                  </a:lnTo>
                  <a:lnTo>
                    <a:pt x="977" y="168"/>
                  </a:lnTo>
                  <a:lnTo>
                    <a:pt x="932" y="157"/>
                  </a:lnTo>
                  <a:lnTo>
                    <a:pt x="854" y="157"/>
                  </a:lnTo>
                  <a:lnTo>
                    <a:pt x="719" y="168"/>
                  </a:lnTo>
                  <a:lnTo>
                    <a:pt x="528" y="168"/>
                  </a:lnTo>
                  <a:lnTo>
                    <a:pt x="314" y="157"/>
                  </a:lnTo>
                  <a:lnTo>
                    <a:pt x="134" y="168"/>
                  </a:lnTo>
                  <a:lnTo>
                    <a:pt x="34" y="157"/>
                  </a:lnTo>
                  <a:lnTo>
                    <a:pt x="0" y="115"/>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54" name="Freeform 14"/>
            <p:cNvSpPr/>
            <p:nvPr/>
          </p:nvSpPr>
          <p:spPr>
            <a:xfrm rot="3475817">
              <a:off x="1534793" y="-83637"/>
              <a:ext cx="494401" cy="825501"/>
            </a:xfrm>
            <a:custGeom>
              <a:avLst/>
              <a:gdLst>
                <a:gd name="txL" fmla="*/ 0 w 681"/>
                <a:gd name="txT" fmla="*/ 0 h 1041"/>
                <a:gd name="txR" fmla="*/ 681 w 681"/>
                <a:gd name="txB" fmla="*/ 1041 h 1041"/>
              </a:gdLst>
              <a:ahLst/>
              <a:cxnLst>
                <a:cxn ang="0">
                  <a:pos x="210299035" y="16978674"/>
                </a:cxn>
                <a:cxn ang="0">
                  <a:pos x="239814981" y="0"/>
                </a:cxn>
                <a:cxn ang="0">
                  <a:pos x="283561105" y="3773039"/>
                </a:cxn>
                <a:cxn ang="0">
                  <a:pos x="334686216" y="32698877"/>
                </a:cxn>
                <a:cxn ang="0">
                  <a:pos x="358931458" y="105014671"/>
                </a:cxn>
                <a:cxn ang="0">
                  <a:pos x="348390048" y="158465241"/>
                </a:cxn>
                <a:cxn ang="0">
                  <a:pos x="336794498" y="248387762"/>
                </a:cxn>
                <a:cxn ang="0">
                  <a:pos x="295683726" y="323847717"/>
                </a:cxn>
                <a:cxn ang="0">
                  <a:pos x="259842934" y="370381051"/>
                </a:cxn>
                <a:cxn ang="0">
                  <a:pos x="216096810" y="420687523"/>
                </a:cxn>
                <a:cxn ang="0">
                  <a:pos x="200811766" y="462190141"/>
                </a:cxn>
                <a:cxn ang="0">
                  <a:pos x="200811766" y="513125352"/>
                </a:cxn>
                <a:cxn ang="0">
                  <a:pos x="216096810" y="548340368"/>
                </a:cxn>
                <a:cxn ang="0">
                  <a:pos x="216096810" y="611852371"/>
                </a:cxn>
                <a:cxn ang="0">
                  <a:pos x="187107888" y="645808914"/>
                </a:cxn>
                <a:cxn ang="0">
                  <a:pos x="141780553" y="651468471"/>
                </a:cxn>
                <a:cxn ang="0">
                  <a:pos x="86438856" y="654612668"/>
                </a:cxn>
                <a:cxn ang="0">
                  <a:pos x="38475430" y="627572567"/>
                </a:cxn>
                <a:cxn ang="0">
                  <a:pos x="15285050" y="585441109"/>
                </a:cxn>
                <a:cxn ang="0">
                  <a:pos x="0" y="493003279"/>
                </a:cxn>
                <a:cxn ang="0">
                  <a:pos x="0" y="420687523"/>
                </a:cxn>
                <a:cxn ang="0">
                  <a:pos x="27407676" y="301209492"/>
                </a:cxn>
                <a:cxn ang="0">
                  <a:pos x="62193613" y="191164105"/>
                </a:cxn>
                <a:cxn ang="0">
                  <a:pos x="128076720" y="89922496"/>
                </a:cxn>
                <a:cxn ang="0">
                  <a:pos x="174985993" y="39616112"/>
                </a:cxn>
                <a:cxn ang="0">
                  <a:pos x="210299035" y="16978674"/>
                </a:cxn>
              </a:cxnLst>
              <a:rect l="txL" t="txT" r="txR" b="txB"/>
              <a:pathLst>
                <a:path w="681" h="1041">
                  <a:moveTo>
                    <a:pt x="399" y="27"/>
                  </a:moveTo>
                  <a:lnTo>
                    <a:pt x="455" y="0"/>
                  </a:lnTo>
                  <a:lnTo>
                    <a:pt x="538" y="6"/>
                  </a:lnTo>
                  <a:lnTo>
                    <a:pt x="635" y="52"/>
                  </a:lnTo>
                  <a:lnTo>
                    <a:pt x="681" y="167"/>
                  </a:lnTo>
                  <a:lnTo>
                    <a:pt x="661" y="252"/>
                  </a:lnTo>
                  <a:lnTo>
                    <a:pt x="639" y="395"/>
                  </a:lnTo>
                  <a:lnTo>
                    <a:pt x="561" y="515"/>
                  </a:lnTo>
                  <a:lnTo>
                    <a:pt x="493" y="589"/>
                  </a:lnTo>
                  <a:lnTo>
                    <a:pt x="410" y="669"/>
                  </a:lnTo>
                  <a:lnTo>
                    <a:pt x="381" y="735"/>
                  </a:lnTo>
                  <a:lnTo>
                    <a:pt x="381" y="816"/>
                  </a:lnTo>
                  <a:lnTo>
                    <a:pt x="410" y="872"/>
                  </a:lnTo>
                  <a:lnTo>
                    <a:pt x="410" y="973"/>
                  </a:lnTo>
                  <a:lnTo>
                    <a:pt x="355" y="1027"/>
                  </a:lnTo>
                  <a:lnTo>
                    <a:pt x="269" y="1036"/>
                  </a:lnTo>
                  <a:lnTo>
                    <a:pt x="164" y="1041"/>
                  </a:lnTo>
                  <a:lnTo>
                    <a:pt x="73" y="998"/>
                  </a:lnTo>
                  <a:lnTo>
                    <a:pt x="29" y="931"/>
                  </a:lnTo>
                  <a:lnTo>
                    <a:pt x="0" y="784"/>
                  </a:lnTo>
                  <a:lnTo>
                    <a:pt x="0" y="669"/>
                  </a:lnTo>
                  <a:lnTo>
                    <a:pt x="52" y="479"/>
                  </a:lnTo>
                  <a:lnTo>
                    <a:pt x="118" y="304"/>
                  </a:lnTo>
                  <a:lnTo>
                    <a:pt x="243" y="143"/>
                  </a:lnTo>
                  <a:lnTo>
                    <a:pt x="332" y="63"/>
                  </a:lnTo>
                  <a:lnTo>
                    <a:pt x="399" y="27"/>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55" name="Freeform 15"/>
            <p:cNvSpPr/>
            <p:nvPr/>
          </p:nvSpPr>
          <p:spPr>
            <a:xfrm>
              <a:off x="1547841" y="388562"/>
              <a:ext cx="388938" cy="732178"/>
            </a:xfrm>
            <a:custGeom>
              <a:avLst/>
              <a:gdLst>
                <a:gd name="txL" fmla="*/ 0 w 489"/>
                <a:gd name="txT" fmla="*/ 0 h 1010"/>
                <a:gd name="txR" fmla="*/ 489 w 489"/>
                <a:gd name="txB" fmla="*/ 1010 h 1010"/>
              </a:gdLst>
              <a:ahLst/>
              <a:cxnLst>
                <a:cxn ang="0">
                  <a:pos x="30998125" y="0"/>
                </a:cxn>
                <a:cxn ang="0">
                  <a:pos x="67058010" y="22071905"/>
                </a:cxn>
                <a:cxn ang="0">
                  <a:pos x="80343142" y="43618237"/>
                </a:cxn>
                <a:cxn ang="0">
                  <a:pos x="94892919" y="121395853"/>
                </a:cxn>
                <a:cxn ang="0">
                  <a:pos x="101851647" y="172896951"/>
                </a:cxn>
                <a:cxn ang="0">
                  <a:pos x="101851647" y="261184593"/>
                </a:cxn>
                <a:cxn ang="0">
                  <a:pos x="99953884" y="344216458"/>
                </a:cxn>
                <a:cxn ang="0">
                  <a:pos x="85404107" y="410432246"/>
                </a:cxn>
                <a:cxn ang="0">
                  <a:pos x="74016737" y="430928151"/>
                </a:cxn>
                <a:cxn ang="0">
                  <a:pos x="149298119" y="441963738"/>
                </a:cxn>
                <a:cxn ang="0">
                  <a:pos x="213826069" y="455101618"/>
                </a:cxn>
                <a:cxn ang="0">
                  <a:pos x="299229356" y="482429249"/>
                </a:cxn>
                <a:cxn ang="0">
                  <a:pos x="309351286" y="493990409"/>
                </a:cxn>
                <a:cxn ang="0">
                  <a:pos x="301127118" y="513960016"/>
                </a:cxn>
                <a:cxn ang="0">
                  <a:pos x="258741636" y="530776908"/>
                </a:cxn>
                <a:cxn ang="0">
                  <a:pos x="242293301" y="521317316"/>
                </a:cxn>
                <a:cxn ang="0">
                  <a:pos x="228375846" y="499245416"/>
                </a:cxn>
                <a:cxn ang="0">
                  <a:pos x="187255754" y="480852530"/>
                </a:cxn>
                <a:cxn ang="0">
                  <a:pos x="116402244" y="460882923"/>
                </a:cxn>
                <a:cxn ang="0">
                  <a:pos x="71485857" y="455101618"/>
                </a:cxn>
                <a:cxn ang="0">
                  <a:pos x="17080664" y="455101618"/>
                </a:cxn>
                <a:cxn ang="0">
                  <a:pos x="17080664" y="438285451"/>
                </a:cxn>
                <a:cxn ang="0">
                  <a:pos x="42385495" y="420417412"/>
                </a:cxn>
                <a:cxn ang="0">
                  <a:pos x="67058010" y="361033351"/>
                </a:cxn>
                <a:cxn ang="0">
                  <a:pos x="74016737" y="298496665"/>
                </a:cxn>
                <a:cxn ang="0">
                  <a:pos x="71485857" y="243316555"/>
                </a:cxn>
                <a:cxn ang="0">
                  <a:pos x="67058010" y="172896951"/>
                </a:cxn>
                <a:cxn ang="0">
                  <a:pos x="52507437" y="112461834"/>
                </a:cxn>
                <a:cxn ang="0">
                  <a:pos x="20876188" y="67792440"/>
                </a:cxn>
                <a:cxn ang="0">
                  <a:pos x="0" y="27326917"/>
                </a:cxn>
                <a:cxn ang="0">
                  <a:pos x="7591053" y="12086739"/>
                </a:cxn>
                <a:cxn ang="0">
                  <a:pos x="30998125" y="0"/>
                </a:cxn>
              </a:cxnLst>
              <a:rect l="txL" t="txT" r="txR" b="txB"/>
              <a:pathLst>
                <a:path w="489" h="1010">
                  <a:moveTo>
                    <a:pt x="49" y="0"/>
                  </a:moveTo>
                  <a:lnTo>
                    <a:pt x="106" y="42"/>
                  </a:lnTo>
                  <a:lnTo>
                    <a:pt x="127" y="83"/>
                  </a:lnTo>
                  <a:lnTo>
                    <a:pt x="150" y="231"/>
                  </a:lnTo>
                  <a:lnTo>
                    <a:pt x="161" y="329"/>
                  </a:lnTo>
                  <a:lnTo>
                    <a:pt x="161" y="497"/>
                  </a:lnTo>
                  <a:lnTo>
                    <a:pt x="158" y="655"/>
                  </a:lnTo>
                  <a:lnTo>
                    <a:pt x="135" y="781"/>
                  </a:lnTo>
                  <a:lnTo>
                    <a:pt x="117" y="820"/>
                  </a:lnTo>
                  <a:lnTo>
                    <a:pt x="236" y="841"/>
                  </a:lnTo>
                  <a:lnTo>
                    <a:pt x="338" y="866"/>
                  </a:lnTo>
                  <a:lnTo>
                    <a:pt x="473" y="918"/>
                  </a:lnTo>
                  <a:lnTo>
                    <a:pt x="489" y="940"/>
                  </a:lnTo>
                  <a:lnTo>
                    <a:pt x="476" y="978"/>
                  </a:lnTo>
                  <a:lnTo>
                    <a:pt x="409" y="1010"/>
                  </a:lnTo>
                  <a:lnTo>
                    <a:pt x="383" y="992"/>
                  </a:lnTo>
                  <a:lnTo>
                    <a:pt x="361" y="950"/>
                  </a:lnTo>
                  <a:lnTo>
                    <a:pt x="296" y="915"/>
                  </a:lnTo>
                  <a:lnTo>
                    <a:pt x="184" y="877"/>
                  </a:lnTo>
                  <a:lnTo>
                    <a:pt x="113" y="866"/>
                  </a:lnTo>
                  <a:lnTo>
                    <a:pt x="27" y="866"/>
                  </a:lnTo>
                  <a:lnTo>
                    <a:pt x="27" y="834"/>
                  </a:lnTo>
                  <a:lnTo>
                    <a:pt x="67" y="800"/>
                  </a:lnTo>
                  <a:lnTo>
                    <a:pt x="106" y="687"/>
                  </a:lnTo>
                  <a:lnTo>
                    <a:pt x="117" y="568"/>
                  </a:lnTo>
                  <a:lnTo>
                    <a:pt x="113" y="463"/>
                  </a:lnTo>
                  <a:lnTo>
                    <a:pt x="106" y="329"/>
                  </a:lnTo>
                  <a:lnTo>
                    <a:pt x="83" y="214"/>
                  </a:lnTo>
                  <a:lnTo>
                    <a:pt x="33" y="129"/>
                  </a:lnTo>
                  <a:lnTo>
                    <a:pt x="0" y="52"/>
                  </a:lnTo>
                  <a:lnTo>
                    <a:pt x="12" y="23"/>
                  </a:lnTo>
                  <a:lnTo>
                    <a:pt x="49" y="0"/>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56" name="Freeform 16"/>
            <p:cNvSpPr/>
            <p:nvPr/>
          </p:nvSpPr>
          <p:spPr>
            <a:xfrm>
              <a:off x="1357341" y="407410"/>
              <a:ext cx="258763" cy="836567"/>
            </a:xfrm>
            <a:custGeom>
              <a:avLst/>
              <a:gdLst>
                <a:gd name="txL" fmla="*/ 0 w 326"/>
                <a:gd name="txT" fmla="*/ 0 h 1153"/>
                <a:gd name="txR" fmla="*/ 326 w 326"/>
                <a:gd name="txB" fmla="*/ 1153 h 1153"/>
              </a:gdLst>
              <a:ahLst/>
              <a:cxnLst>
                <a:cxn ang="0">
                  <a:pos x="0" y="47905616"/>
                </a:cxn>
                <a:cxn ang="0">
                  <a:pos x="0" y="9475771"/>
                </a:cxn>
                <a:cxn ang="0">
                  <a:pos x="21421765" y="0"/>
                </a:cxn>
                <a:cxn ang="0">
                  <a:pos x="54183865" y="0"/>
                </a:cxn>
                <a:cxn ang="0">
                  <a:pos x="78124990" y="21583860"/>
                </a:cxn>
                <a:cxn ang="0">
                  <a:pos x="83165311" y="42640967"/>
                </a:cxn>
                <a:cxn ang="0">
                  <a:pos x="78124990" y="86334716"/>
                </a:cxn>
                <a:cxn ang="0">
                  <a:pos x="61744346" y="142136564"/>
                </a:cxn>
                <a:cxn ang="0">
                  <a:pos x="54183865" y="227418520"/>
                </a:cxn>
                <a:cxn ang="0">
                  <a:pos x="49143533" y="282167563"/>
                </a:cxn>
                <a:cxn ang="0">
                  <a:pos x="49143533" y="291117302"/>
                </a:cxn>
                <a:cxn ang="0">
                  <a:pos x="56704026" y="369029010"/>
                </a:cxn>
                <a:cxn ang="0">
                  <a:pos x="68674588" y="413776347"/>
                </a:cxn>
                <a:cxn ang="0">
                  <a:pos x="78124990" y="448520346"/>
                </a:cxn>
                <a:cxn ang="0">
                  <a:pos x="75604830" y="462733998"/>
                </a:cxn>
                <a:cxn ang="0">
                  <a:pos x="106477015" y="503269388"/>
                </a:cxn>
                <a:cxn ang="0">
                  <a:pos x="139239098" y="529064373"/>
                </a:cxn>
                <a:cxn ang="0">
                  <a:pos x="175151579" y="553807301"/>
                </a:cxn>
                <a:cxn ang="0">
                  <a:pos x="205393501" y="564861880"/>
                </a:cxn>
                <a:cxn ang="0">
                  <a:pos x="205393501" y="584866924"/>
                </a:cxn>
                <a:cxn ang="0">
                  <a:pos x="189012063" y="601186140"/>
                </a:cxn>
                <a:cxn ang="0">
                  <a:pos x="149319738" y="606976807"/>
                </a:cxn>
                <a:cxn ang="0">
                  <a:pos x="119708055" y="595395474"/>
                </a:cxn>
                <a:cxn ang="0">
                  <a:pos x="119708055" y="581181822"/>
                </a:cxn>
                <a:cxn ang="0">
                  <a:pos x="97026588" y="529064373"/>
                </a:cxn>
                <a:cxn ang="0">
                  <a:pos x="56704026" y="501690577"/>
                </a:cxn>
                <a:cxn ang="0">
                  <a:pos x="27721774" y="474316056"/>
                </a:cxn>
                <a:cxn ang="0">
                  <a:pos x="7560484" y="459575650"/>
                </a:cxn>
                <a:cxn ang="0">
                  <a:pos x="14490729" y="441150868"/>
                </a:cxn>
                <a:cxn ang="0">
                  <a:pos x="25831846" y="390612956"/>
                </a:cxn>
                <a:cxn ang="0">
                  <a:pos x="25831846" y="296907969"/>
                </a:cxn>
                <a:cxn ang="0">
                  <a:pos x="21421765" y="230577593"/>
                </a:cxn>
                <a:cxn ang="0">
                  <a:pos x="21421765" y="164247173"/>
                </a:cxn>
                <a:cxn ang="0">
                  <a:pos x="18901604" y="92125383"/>
                </a:cxn>
                <a:cxn ang="0">
                  <a:pos x="0" y="47905616"/>
                </a:cxn>
              </a:cxnLst>
              <a:rect l="txL" t="txT" r="txR" b="txB"/>
              <a:pathLst>
                <a:path w="326" h="1153">
                  <a:moveTo>
                    <a:pt x="0" y="91"/>
                  </a:moveTo>
                  <a:lnTo>
                    <a:pt x="0" y="18"/>
                  </a:lnTo>
                  <a:lnTo>
                    <a:pt x="34" y="0"/>
                  </a:lnTo>
                  <a:lnTo>
                    <a:pt x="86" y="0"/>
                  </a:lnTo>
                  <a:lnTo>
                    <a:pt x="124" y="41"/>
                  </a:lnTo>
                  <a:lnTo>
                    <a:pt x="132" y="81"/>
                  </a:lnTo>
                  <a:lnTo>
                    <a:pt x="124" y="164"/>
                  </a:lnTo>
                  <a:lnTo>
                    <a:pt x="98" y="270"/>
                  </a:lnTo>
                  <a:lnTo>
                    <a:pt x="86" y="432"/>
                  </a:lnTo>
                  <a:lnTo>
                    <a:pt x="78" y="536"/>
                  </a:lnTo>
                  <a:lnTo>
                    <a:pt x="78" y="553"/>
                  </a:lnTo>
                  <a:lnTo>
                    <a:pt x="90" y="701"/>
                  </a:lnTo>
                  <a:lnTo>
                    <a:pt x="109" y="786"/>
                  </a:lnTo>
                  <a:lnTo>
                    <a:pt x="124" y="852"/>
                  </a:lnTo>
                  <a:lnTo>
                    <a:pt x="120" y="879"/>
                  </a:lnTo>
                  <a:lnTo>
                    <a:pt x="169" y="956"/>
                  </a:lnTo>
                  <a:lnTo>
                    <a:pt x="221" y="1005"/>
                  </a:lnTo>
                  <a:lnTo>
                    <a:pt x="278" y="1052"/>
                  </a:lnTo>
                  <a:lnTo>
                    <a:pt x="326" y="1073"/>
                  </a:lnTo>
                  <a:lnTo>
                    <a:pt x="326" y="1111"/>
                  </a:lnTo>
                  <a:lnTo>
                    <a:pt x="300" y="1142"/>
                  </a:lnTo>
                  <a:lnTo>
                    <a:pt x="237" y="1153"/>
                  </a:lnTo>
                  <a:lnTo>
                    <a:pt x="190" y="1131"/>
                  </a:lnTo>
                  <a:lnTo>
                    <a:pt x="190" y="1104"/>
                  </a:lnTo>
                  <a:lnTo>
                    <a:pt x="154" y="1005"/>
                  </a:lnTo>
                  <a:lnTo>
                    <a:pt x="90" y="953"/>
                  </a:lnTo>
                  <a:lnTo>
                    <a:pt x="44" y="901"/>
                  </a:lnTo>
                  <a:lnTo>
                    <a:pt x="12" y="873"/>
                  </a:lnTo>
                  <a:lnTo>
                    <a:pt x="23" y="838"/>
                  </a:lnTo>
                  <a:lnTo>
                    <a:pt x="41" y="742"/>
                  </a:lnTo>
                  <a:lnTo>
                    <a:pt x="41" y="564"/>
                  </a:lnTo>
                  <a:lnTo>
                    <a:pt x="34" y="438"/>
                  </a:lnTo>
                  <a:lnTo>
                    <a:pt x="34" y="312"/>
                  </a:lnTo>
                  <a:lnTo>
                    <a:pt x="30" y="175"/>
                  </a:lnTo>
                  <a:lnTo>
                    <a:pt x="0" y="91"/>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57" name="Freeform 17"/>
            <p:cNvSpPr/>
            <p:nvPr/>
          </p:nvSpPr>
          <p:spPr>
            <a:xfrm rot="4800296">
              <a:off x="1863016" y="605306"/>
              <a:ext cx="853966" cy="184150"/>
            </a:xfrm>
            <a:custGeom>
              <a:avLst/>
              <a:gdLst>
                <a:gd name="txL" fmla="*/ 0 w 1180"/>
                <a:gd name="txT" fmla="*/ 0 h 232"/>
                <a:gd name="txR" fmla="*/ 1180 w 1180"/>
                <a:gd name="txB" fmla="*/ 232 h 232"/>
              </a:gdLst>
              <a:ahLst/>
              <a:cxnLst>
                <a:cxn ang="0">
                  <a:pos x="0" y="73714774"/>
                </a:cxn>
                <a:cxn ang="0">
                  <a:pos x="28805430" y="106476822"/>
                </a:cxn>
                <a:cxn ang="0">
                  <a:pos x="52374170" y="106476822"/>
                </a:cxn>
                <a:cxn ang="0">
                  <a:pos x="100034884" y="100176011"/>
                </a:cxn>
                <a:cxn ang="0">
                  <a:pos x="217352440" y="87575233"/>
                </a:cxn>
                <a:cxn ang="0">
                  <a:pos x="317387279" y="73714774"/>
                </a:cxn>
                <a:cxn ang="0">
                  <a:pos x="423706816" y="73714774"/>
                </a:cxn>
                <a:cxn ang="0">
                  <a:pos x="511695673" y="93876019"/>
                </a:cxn>
                <a:cxn ang="0">
                  <a:pos x="576639760" y="146169074"/>
                </a:cxn>
                <a:cxn ang="0">
                  <a:pos x="600207765" y="140498525"/>
                </a:cxn>
                <a:cxn ang="0">
                  <a:pos x="541549009" y="93876019"/>
                </a:cxn>
                <a:cxn ang="0">
                  <a:pos x="618015119" y="93876019"/>
                </a:cxn>
                <a:cxn ang="0">
                  <a:pos x="618015119" y="73714774"/>
                </a:cxn>
                <a:cxn ang="0">
                  <a:pos x="534740442" y="73714774"/>
                </a:cxn>
                <a:cxn ang="0">
                  <a:pos x="605969138" y="20791488"/>
                </a:cxn>
                <a:cxn ang="0">
                  <a:pos x="588161783" y="0"/>
                </a:cxn>
                <a:cxn ang="0">
                  <a:pos x="541549009" y="40952739"/>
                </a:cxn>
                <a:cxn ang="0">
                  <a:pos x="552547797" y="0"/>
                </a:cxn>
                <a:cxn ang="0">
                  <a:pos x="528979069" y="0"/>
                </a:cxn>
                <a:cxn ang="0">
                  <a:pos x="511695673" y="40952739"/>
                </a:cxn>
                <a:cxn ang="0">
                  <a:pos x="488126945" y="47882969"/>
                </a:cxn>
                <a:cxn ang="0">
                  <a:pos x="447275544" y="47882969"/>
                </a:cxn>
                <a:cxn ang="0">
                  <a:pos x="376046758" y="40952739"/>
                </a:cxn>
                <a:cxn ang="0">
                  <a:pos x="276535878" y="40952739"/>
                </a:cxn>
                <a:cxn ang="0">
                  <a:pos x="164455013" y="47882969"/>
                </a:cxn>
                <a:cxn ang="0">
                  <a:pos x="70181525" y="40952739"/>
                </a:cxn>
                <a:cxn ang="0">
                  <a:pos x="17807360" y="47882969"/>
                </a:cxn>
                <a:cxn ang="0">
                  <a:pos x="0" y="73714774"/>
                </a:cxn>
              </a:cxnLst>
              <a:rect l="txL" t="txT" r="txR" b="txB"/>
              <a:pathLst>
                <a:path w="1180" h="232">
                  <a:moveTo>
                    <a:pt x="0" y="117"/>
                  </a:moveTo>
                  <a:lnTo>
                    <a:pt x="55" y="169"/>
                  </a:lnTo>
                  <a:lnTo>
                    <a:pt x="100" y="169"/>
                  </a:lnTo>
                  <a:lnTo>
                    <a:pt x="191" y="159"/>
                  </a:lnTo>
                  <a:lnTo>
                    <a:pt x="415" y="139"/>
                  </a:lnTo>
                  <a:lnTo>
                    <a:pt x="606" y="117"/>
                  </a:lnTo>
                  <a:lnTo>
                    <a:pt x="809" y="117"/>
                  </a:lnTo>
                  <a:lnTo>
                    <a:pt x="977" y="149"/>
                  </a:lnTo>
                  <a:lnTo>
                    <a:pt x="1101" y="232"/>
                  </a:lnTo>
                  <a:lnTo>
                    <a:pt x="1146" y="223"/>
                  </a:lnTo>
                  <a:lnTo>
                    <a:pt x="1034" y="149"/>
                  </a:lnTo>
                  <a:lnTo>
                    <a:pt x="1180" y="149"/>
                  </a:lnTo>
                  <a:lnTo>
                    <a:pt x="1180" y="117"/>
                  </a:lnTo>
                  <a:lnTo>
                    <a:pt x="1021" y="117"/>
                  </a:lnTo>
                  <a:lnTo>
                    <a:pt x="1157" y="33"/>
                  </a:lnTo>
                  <a:lnTo>
                    <a:pt x="1123" y="0"/>
                  </a:lnTo>
                  <a:lnTo>
                    <a:pt x="1034" y="65"/>
                  </a:lnTo>
                  <a:lnTo>
                    <a:pt x="1055" y="0"/>
                  </a:lnTo>
                  <a:lnTo>
                    <a:pt x="1010" y="0"/>
                  </a:lnTo>
                  <a:lnTo>
                    <a:pt x="977" y="65"/>
                  </a:lnTo>
                  <a:lnTo>
                    <a:pt x="932" y="76"/>
                  </a:lnTo>
                  <a:lnTo>
                    <a:pt x="854" y="76"/>
                  </a:lnTo>
                  <a:lnTo>
                    <a:pt x="718" y="65"/>
                  </a:lnTo>
                  <a:lnTo>
                    <a:pt x="528" y="65"/>
                  </a:lnTo>
                  <a:lnTo>
                    <a:pt x="314" y="76"/>
                  </a:lnTo>
                  <a:lnTo>
                    <a:pt x="134" y="65"/>
                  </a:lnTo>
                  <a:lnTo>
                    <a:pt x="34" y="76"/>
                  </a:lnTo>
                  <a:lnTo>
                    <a:pt x="0" y="117"/>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nvGrpSpPr>
            <p:cNvPr id="132158" name="组合 132157"/>
            <p:cNvGrpSpPr/>
            <p:nvPr/>
          </p:nvGrpSpPr>
          <p:grpSpPr>
            <a:xfrm>
              <a:off x="0" y="461057"/>
              <a:ext cx="3300050" cy="1043903"/>
              <a:chOff x="0" y="0"/>
              <a:chExt cx="3300050" cy="1143008"/>
            </a:xfrm>
          </p:grpSpPr>
          <p:pic>
            <p:nvPicPr>
              <p:cNvPr id="132159" name="图片 121" descr="aefcadcef994.jpg"/>
              <p:cNvPicPr>
                <a:picLocks noChangeAspect="1"/>
              </p:cNvPicPr>
              <p:nvPr/>
            </p:nvPicPr>
            <p:blipFill>
              <a:blip r:embed="rId4"/>
              <a:stretch>
                <a:fillRect/>
              </a:stretch>
            </p:blipFill>
            <p:spPr>
              <a:xfrm>
                <a:off x="500067" y="357190"/>
                <a:ext cx="317502" cy="285752"/>
              </a:xfrm>
              <a:prstGeom prst="rect">
                <a:avLst/>
              </a:prstGeom>
              <a:noFill/>
              <a:ln w="9525">
                <a:noFill/>
              </a:ln>
            </p:spPr>
          </p:pic>
          <p:pic>
            <p:nvPicPr>
              <p:cNvPr id="132160" name="图片 122" descr="imagesCA8SUQDZ.jpg"/>
              <p:cNvPicPr>
                <a:picLocks noChangeAspect="1"/>
              </p:cNvPicPr>
              <p:nvPr/>
            </p:nvPicPr>
            <p:blipFill>
              <a:blip r:embed="rId5"/>
              <a:stretch>
                <a:fillRect/>
              </a:stretch>
            </p:blipFill>
            <p:spPr>
              <a:xfrm>
                <a:off x="2357454" y="857256"/>
                <a:ext cx="209550" cy="228600"/>
              </a:xfrm>
              <a:prstGeom prst="rect">
                <a:avLst/>
              </a:prstGeom>
              <a:noFill/>
              <a:ln w="9525">
                <a:noFill/>
              </a:ln>
            </p:spPr>
          </p:pic>
          <p:sp>
            <p:nvSpPr>
              <p:cNvPr id="132161" name="任意多边形 123"/>
              <p:cNvSpPr>
                <a:spLocks noChangeAspect="1"/>
              </p:cNvSpPr>
              <p:nvPr/>
            </p:nvSpPr>
            <p:spPr>
              <a:xfrm>
                <a:off x="0" y="0"/>
                <a:ext cx="3300050" cy="1143008"/>
              </a:xfrm>
              <a:custGeom>
                <a:avLst/>
                <a:gdLst>
                  <a:gd name="txL" fmla="*/ 0 w 8736570"/>
                  <a:gd name="txT" fmla="*/ 0 h 4228454"/>
                  <a:gd name="txR" fmla="*/ 8736570 w 8736570"/>
                  <a:gd name="txB" fmla="*/ 4228454 h 4228454"/>
                </a:gdLst>
                <a:ahLst/>
                <a:cxnLst>
                  <a:cxn ang="0">
                    <a:pos x="71592" y="16479"/>
                  </a:cxn>
                  <a:cxn ang="0">
                    <a:pos x="71592" y="16479"/>
                  </a:cxn>
                  <a:cxn ang="0">
                    <a:pos x="127554" y="9133"/>
                  </a:cxn>
                  <a:cxn ang="0">
                    <a:pos x="195210" y="3622"/>
                  </a:cxn>
                  <a:cxn ang="0">
                    <a:pos x="299618" y="561"/>
                  </a:cxn>
                  <a:cxn ang="0">
                    <a:pos x="325511" y="255"/>
                  </a:cxn>
                  <a:cxn ang="0">
                    <a:pos x="362263" y="1786"/>
                  </a:cxn>
                  <a:cxn ang="0">
                    <a:pos x="470847" y="9133"/>
                  </a:cxn>
                  <a:cxn ang="0">
                    <a:pos x="470011" y="33622"/>
                  </a:cxn>
                  <a:cxn ang="0">
                    <a:pos x="445789" y="38214"/>
                  </a:cxn>
                  <a:cxn ang="0">
                    <a:pos x="439107" y="39438"/>
                  </a:cxn>
                  <a:cxn ang="0">
                    <a:pos x="424072" y="43724"/>
                  </a:cxn>
                  <a:cxn ang="0">
                    <a:pos x="424072" y="47703"/>
                  </a:cxn>
                  <a:cxn ang="0">
                    <a:pos x="434930" y="56274"/>
                  </a:cxn>
                  <a:cxn ang="0">
                    <a:pos x="438272" y="62703"/>
                  </a:cxn>
                  <a:cxn ang="0">
                    <a:pos x="430754" y="72193"/>
                  </a:cxn>
                  <a:cxn ang="0">
                    <a:pos x="398179" y="80152"/>
                  </a:cxn>
                  <a:cxn ang="0">
                    <a:pos x="353075" y="82907"/>
                  </a:cxn>
                  <a:cxn ang="0">
                    <a:pos x="247832" y="83519"/>
                  </a:cxn>
                  <a:cxn ang="0">
                    <a:pos x="136742" y="81988"/>
                  </a:cxn>
                  <a:cxn ang="0">
                    <a:pos x="55721" y="76478"/>
                  </a:cxn>
                  <a:cxn ang="0">
                    <a:pos x="21476" y="72193"/>
                  </a:cxn>
                  <a:cxn ang="0">
                    <a:pos x="62403" y="66070"/>
                  </a:cxn>
                  <a:cxn ang="0">
                    <a:pos x="84956" y="59336"/>
                  </a:cxn>
                  <a:cxn ang="0">
                    <a:pos x="85791" y="56274"/>
                  </a:cxn>
                  <a:cxn ang="0">
                    <a:pos x="75768" y="52907"/>
                  </a:cxn>
                  <a:cxn ang="0">
                    <a:pos x="44028" y="50152"/>
                  </a:cxn>
                  <a:cxn ang="0">
                    <a:pos x="14794" y="44948"/>
                  </a:cxn>
                  <a:cxn ang="0">
                    <a:pos x="2265" y="38520"/>
                  </a:cxn>
                  <a:cxn ang="0">
                    <a:pos x="1206" y="33976"/>
                  </a:cxn>
                  <a:cxn ang="0">
                    <a:pos x="3100" y="30561"/>
                  </a:cxn>
                  <a:cxn ang="0">
                    <a:pos x="15629" y="24438"/>
                  </a:cxn>
                  <a:cxn ang="0">
                    <a:pos x="21476" y="22602"/>
                  </a:cxn>
                  <a:cxn ang="0">
                    <a:pos x="28158" y="21277"/>
                  </a:cxn>
                  <a:cxn ang="0">
                    <a:pos x="77438" y="15867"/>
                  </a:cxn>
                </a:cxnLst>
                <a:rect l="txL" t="txT" r="txR" b="txB"/>
                <a:pathLst>
                  <a:path w="8736570" h="4228454">
                    <a:moveTo>
                      <a:pt x="1328380" y="834325"/>
                    </a:moveTo>
                    <a:lnTo>
                      <a:pt x="1328380" y="834325"/>
                    </a:lnTo>
                    <a:cubicBezTo>
                      <a:pt x="1674509" y="710339"/>
                      <a:pt x="1868237" y="573437"/>
                      <a:pt x="2366766" y="462366"/>
                    </a:cubicBezTo>
                    <a:cubicBezTo>
                      <a:pt x="2865295" y="351295"/>
                      <a:pt x="3090021" y="255722"/>
                      <a:pt x="3622129" y="183396"/>
                    </a:cubicBezTo>
                    <a:cubicBezTo>
                      <a:pt x="4154238" y="111071"/>
                      <a:pt x="5156461" y="56826"/>
                      <a:pt x="5559417" y="28413"/>
                    </a:cubicBezTo>
                    <a:cubicBezTo>
                      <a:pt x="5962373" y="0"/>
                      <a:pt x="5846136" y="2583"/>
                      <a:pt x="6039865" y="12915"/>
                    </a:cubicBezTo>
                    <a:cubicBezTo>
                      <a:pt x="6233594" y="23247"/>
                      <a:pt x="6272339" y="15498"/>
                      <a:pt x="6721790" y="90406"/>
                    </a:cubicBezTo>
                    <a:cubicBezTo>
                      <a:pt x="7171241" y="165314"/>
                      <a:pt x="8403357" y="193729"/>
                      <a:pt x="8736570" y="462366"/>
                    </a:cubicBezTo>
                    <a:lnTo>
                      <a:pt x="8721071" y="1702230"/>
                    </a:lnTo>
                    <a:lnTo>
                      <a:pt x="8271621" y="1934705"/>
                    </a:lnTo>
                    <a:cubicBezTo>
                      <a:pt x="8230292" y="1955369"/>
                      <a:pt x="8219960" y="1970868"/>
                      <a:pt x="8147634" y="1996698"/>
                    </a:cubicBezTo>
                    <a:cubicBezTo>
                      <a:pt x="8080475" y="2043193"/>
                      <a:pt x="7915160" y="2143932"/>
                      <a:pt x="7868665" y="2213674"/>
                    </a:cubicBezTo>
                    <a:cubicBezTo>
                      <a:pt x="7822170" y="2283416"/>
                      <a:pt x="7835085" y="2309247"/>
                      <a:pt x="7868665" y="2415152"/>
                    </a:cubicBezTo>
                    <a:cubicBezTo>
                      <a:pt x="7902245" y="2521057"/>
                      <a:pt x="8026231" y="2722536"/>
                      <a:pt x="8070143" y="2849105"/>
                    </a:cubicBezTo>
                    <a:cubicBezTo>
                      <a:pt x="8114055" y="2975674"/>
                      <a:pt x="8145051" y="3040250"/>
                      <a:pt x="8132136" y="3174569"/>
                    </a:cubicBezTo>
                    <a:cubicBezTo>
                      <a:pt x="8119221" y="3308888"/>
                      <a:pt x="8116637" y="3507783"/>
                      <a:pt x="7992651" y="3655017"/>
                    </a:cubicBezTo>
                    <a:cubicBezTo>
                      <a:pt x="7868665" y="3802251"/>
                      <a:pt x="7628441" y="3967565"/>
                      <a:pt x="7388217" y="4057972"/>
                    </a:cubicBezTo>
                    <a:cubicBezTo>
                      <a:pt x="7147993" y="4148379"/>
                      <a:pt x="7016258" y="4169043"/>
                      <a:pt x="6551309" y="4197457"/>
                    </a:cubicBezTo>
                    <a:lnTo>
                      <a:pt x="4598522" y="4228454"/>
                    </a:lnTo>
                    <a:cubicBezTo>
                      <a:pt x="3929512" y="4220705"/>
                      <a:pt x="3131350" y="4210372"/>
                      <a:pt x="2537248" y="4150962"/>
                    </a:cubicBezTo>
                    <a:cubicBezTo>
                      <a:pt x="1943146" y="4091552"/>
                      <a:pt x="1390373" y="3954650"/>
                      <a:pt x="1033912" y="3871993"/>
                    </a:cubicBezTo>
                    <a:cubicBezTo>
                      <a:pt x="677451" y="3789336"/>
                      <a:pt x="377817" y="3742841"/>
                      <a:pt x="398482" y="3655017"/>
                    </a:cubicBezTo>
                    <a:cubicBezTo>
                      <a:pt x="419147" y="3567193"/>
                      <a:pt x="961587" y="3453538"/>
                      <a:pt x="1157899" y="3345050"/>
                    </a:cubicBezTo>
                    <a:cubicBezTo>
                      <a:pt x="1354211" y="3236562"/>
                      <a:pt x="1504028" y="3086746"/>
                      <a:pt x="1576353" y="3004088"/>
                    </a:cubicBezTo>
                    <a:cubicBezTo>
                      <a:pt x="1592421" y="2859469"/>
                      <a:pt x="1591851" y="2911384"/>
                      <a:pt x="1591851" y="2849105"/>
                    </a:cubicBezTo>
                    <a:cubicBezTo>
                      <a:pt x="1563437" y="2794861"/>
                      <a:pt x="1535023" y="2730284"/>
                      <a:pt x="1405871" y="2678623"/>
                    </a:cubicBezTo>
                    <a:cubicBezTo>
                      <a:pt x="1276719" y="2626962"/>
                      <a:pt x="1005499" y="2606298"/>
                      <a:pt x="816936" y="2539139"/>
                    </a:cubicBezTo>
                    <a:cubicBezTo>
                      <a:pt x="628373" y="2471980"/>
                      <a:pt x="403648" y="2373823"/>
                      <a:pt x="274495" y="2275667"/>
                    </a:cubicBezTo>
                    <a:cubicBezTo>
                      <a:pt x="145343" y="2177511"/>
                      <a:pt x="84042" y="2042790"/>
                      <a:pt x="42021" y="1950203"/>
                    </a:cubicBezTo>
                    <a:cubicBezTo>
                      <a:pt x="0" y="1857616"/>
                      <a:pt x="17204" y="1771806"/>
                      <a:pt x="22370" y="1720145"/>
                    </a:cubicBezTo>
                    <a:cubicBezTo>
                      <a:pt x="27536" y="1668484"/>
                      <a:pt x="12915" y="1627724"/>
                      <a:pt x="57519" y="1547247"/>
                    </a:cubicBezTo>
                    <a:cubicBezTo>
                      <a:pt x="102123" y="1466770"/>
                      <a:pt x="253830" y="1268278"/>
                      <a:pt x="289993" y="1237281"/>
                    </a:cubicBezTo>
                    <a:cubicBezTo>
                      <a:pt x="326156" y="1206284"/>
                      <a:pt x="385099" y="1153659"/>
                      <a:pt x="398482" y="1144291"/>
                    </a:cubicBezTo>
                    <a:cubicBezTo>
                      <a:pt x="411865" y="1134923"/>
                      <a:pt x="426895" y="1110783"/>
                      <a:pt x="522468" y="1077203"/>
                    </a:cubicBezTo>
                    <a:cubicBezTo>
                      <a:pt x="618041" y="1043623"/>
                      <a:pt x="1106237" y="911816"/>
                      <a:pt x="1436868" y="803328"/>
                    </a:cubicBezTo>
                  </a:path>
                </a:pathLst>
              </a:custGeom>
              <a:solidFill>
                <a:srgbClr val="B9E4E9">
                  <a:alpha val="78999"/>
                </a:srgbClr>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62" name="Freeform 87"/>
              <p:cNvSpPr/>
              <p:nvPr/>
            </p:nvSpPr>
            <p:spPr>
              <a:xfrm>
                <a:off x="642942" y="714380"/>
                <a:ext cx="428628" cy="142876"/>
              </a:xfrm>
              <a:custGeom>
                <a:avLst/>
                <a:gdLst>
                  <a:gd name="txL" fmla="*/ 0 w 882"/>
                  <a:gd name="txT" fmla="*/ 0 h 314"/>
                  <a:gd name="txR" fmla="*/ 882 w 882"/>
                  <a:gd name="txB" fmla="*/ 314 h 314"/>
                </a:gdLst>
                <a:ahLst/>
                <a:cxnLst>
                  <a:cxn ang="0">
                    <a:pos x="166735821" y="10766206"/>
                  </a:cxn>
                  <a:cxn ang="0">
                    <a:pos x="159887008" y="10766206"/>
                  </a:cxn>
                  <a:cxn ang="0">
                    <a:pos x="149495455" y="8281803"/>
                  </a:cxn>
                  <a:cxn ang="0">
                    <a:pos x="138631536" y="9938072"/>
                  </a:cxn>
                  <a:cxn ang="0">
                    <a:pos x="127059039" y="17598774"/>
                  </a:cxn>
                  <a:cxn ang="0">
                    <a:pos x="119029313" y="21532413"/>
                  </a:cxn>
                  <a:cxn ang="0">
                    <a:pos x="115959423" y="22153514"/>
                  </a:cxn>
                  <a:cxn ang="0">
                    <a:pos x="110763404" y="28572011"/>
                  </a:cxn>
                  <a:cxn ang="0">
                    <a:pos x="106512601" y="28572011"/>
                  </a:cxn>
                  <a:cxn ang="0">
                    <a:pos x="103442226" y="26294186"/>
                  </a:cxn>
                  <a:cxn ang="0">
                    <a:pos x="99427606" y="24844951"/>
                  </a:cxn>
                  <a:cxn ang="0">
                    <a:pos x="93050672" y="25466052"/>
                  </a:cxn>
                  <a:cxn ang="0">
                    <a:pos x="87618956" y="28779044"/>
                  </a:cxn>
                  <a:cxn ang="0">
                    <a:pos x="84548581" y="32712690"/>
                  </a:cxn>
                  <a:cxn ang="0">
                    <a:pos x="78408316" y="32919724"/>
                  </a:cxn>
                  <a:cxn ang="0">
                    <a:pos x="72740417" y="32919724"/>
                  </a:cxn>
                  <a:cxn ang="0">
                    <a:pos x="68725311" y="31263455"/>
                  </a:cxn>
                  <a:cxn ang="0">
                    <a:pos x="63765960" y="27743876"/>
                  </a:cxn>
                  <a:cxn ang="0">
                    <a:pos x="58806108" y="27950910"/>
                  </a:cxn>
                  <a:cxn ang="0">
                    <a:pos x="48414555" y="19876144"/>
                  </a:cxn>
                  <a:cxn ang="0">
                    <a:pos x="40621011" y="6418499"/>
                  </a:cxn>
                  <a:cxn ang="0">
                    <a:pos x="38259670" y="0"/>
                  </a:cxn>
                  <a:cxn ang="0">
                    <a:pos x="236183" y="30228287"/>
                  </a:cxn>
                  <a:cxn ang="0">
                    <a:pos x="5667901" y="30228287"/>
                  </a:cxn>
                  <a:cxn ang="0">
                    <a:pos x="15823273" y="31056421"/>
                  </a:cxn>
                  <a:cxn ang="0">
                    <a:pos x="29285206" y="33540825"/>
                  </a:cxn>
                  <a:cxn ang="0">
                    <a:pos x="44399935" y="39131187"/>
                  </a:cxn>
                  <a:cxn ang="0">
                    <a:pos x="59750839" y="48447700"/>
                  </a:cxn>
                  <a:cxn ang="0">
                    <a:pos x="59750839" y="48240666"/>
                  </a:cxn>
                  <a:cxn ang="0">
                    <a:pos x="63057397" y="50104424"/>
                  </a:cxn>
                  <a:cxn ang="0">
                    <a:pos x="68725311" y="53002894"/>
                  </a:cxn>
                  <a:cxn ang="0">
                    <a:pos x="75101758" y="54866197"/>
                  </a:cxn>
                  <a:cxn ang="0">
                    <a:pos x="72031869" y="61905809"/>
                  </a:cxn>
                  <a:cxn ang="0">
                    <a:pos x="77935951" y="64804280"/>
                  </a:cxn>
                  <a:cxn ang="0">
                    <a:pos x="83131485" y="64804280"/>
                  </a:cxn>
                  <a:cxn ang="0">
                    <a:pos x="88799870" y="62940977"/>
                  </a:cxn>
                  <a:cxn ang="0">
                    <a:pos x="91633576" y="61077675"/>
                  </a:cxn>
                  <a:cxn ang="0">
                    <a:pos x="89980783" y="57557634"/>
                  </a:cxn>
                  <a:cxn ang="0">
                    <a:pos x="102025129" y="57764668"/>
                  </a:cxn>
                  <a:cxn ang="0">
                    <a:pos x="115250875" y="56936533"/>
                  </a:cxn>
                  <a:cxn ang="0">
                    <a:pos x="128476165" y="55280264"/>
                  </a:cxn>
                  <a:cxn ang="0">
                    <a:pos x="141938094" y="52795861"/>
                  </a:cxn>
                  <a:cxn ang="0">
                    <a:pos x="155163354" y="49069256"/>
                  </a:cxn>
                  <a:cxn ang="0">
                    <a:pos x="153510075" y="63148011"/>
                  </a:cxn>
                  <a:cxn ang="0">
                    <a:pos x="163429263" y="59835473"/>
                  </a:cxn>
                  <a:cxn ang="0">
                    <a:pos x="170750441" y="53002894"/>
                  </a:cxn>
                  <a:cxn ang="0">
                    <a:pos x="177835922" y="40580423"/>
                  </a:cxn>
                  <a:cxn ang="0">
                    <a:pos x="194840105" y="31263455"/>
                  </a:cxn>
                  <a:cxn ang="0">
                    <a:pos x="207120634" y="20290211"/>
                  </a:cxn>
                  <a:cxn ang="0">
                    <a:pos x="203342197" y="12422475"/>
                  </a:cxn>
                  <a:cxn ang="0">
                    <a:pos x="185157100" y="8281803"/>
                  </a:cxn>
                </a:cxnLst>
                <a:rect l="txL" t="txT" r="txR" b="txB"/>
                <a:pathLst>
                  <a:path w="882" h="314">
                    <a:moveTo>
                      <a:pt x="721" y="47"/>
                    </a:moveTo>
                    <a:lnTo>
                      <a:pt x="714" y="49"/>
                    </a:lnTo>
                    <a:lnTo>
                      <a:pt x="706" y="52"/>
                    </a:lnTo>
                    <a:lnTo>
                      <a:pt x="696" y="54"/>
                    </a:lnTo>
                    <a:lnTo>
                      <a:pt x="688" y="58"/>
                    </a:lnTo>
                    <a:lnTo>
                      <a:pt x="677" y="52"/>
                    </a:lnTo>
                    <a:lnTo>
                      <a:pt x="663" y="47"/>
                    </a:lnTo>
                    <a:lnTo>
                      <a:pt x="648" y="44"/>
                    </a:lnTo>
                    <a:lnTo>
                      <a:pt x="633" y="40"/>
                    </a:lnTo>
                    <a:lnTo>
                      <a:pt x="617" y="40"/>
                    </a:lnTo>
                    <a:lnTo>
                      <a:pt x="602" y="43"/>
                    </a:lnTo>
                    <a:lnTo>
                      <a:pt x="587" y="48"/>
                    </a:lnTo>
                    <a:lnTo>
                      <a:pt x="572" y="59"/>
                    </a:lnTo>
                    <a:lnTo>
                      <a:pt x="555" y="74"/>
                    </a:lnTo>
                    <a:lnTo>
                      <a:pt x="538" y="85"/>
                    </a:lnTo>
                    <a:lnTo>
                      <a:pt x="525" y="93"/>
                    </a:lnTo>
                    <a:lnTo>
                      <a:pt x="513" y="99"/>
                    </a:lnTo>
                    <a:lnTo>
                      <a:pt x="504" y="104"/>
                    </a:lnTo>
                    <a:lnTo>
                      <a:pt x="497" y="106"/>
                    </a:lnTo>
                    <a:lnTo>
                      <a:pt x="492" y="107"/>
                    </a:lnTo>
                    <a:lnTo>
                      <a:pt x="491" y="107"/>
                    </a:lnTo>
                    <a:lnTo>
                      <a:pt x="485" y="134"/>
                    </a:lnTo>
                    <a:lnTo>
                      <a:pt x="477" y="136"/>
                    </a:lnTo>
                    <a:lnTo>
                      <a:pt x="469" y="138"/>
                    </a:lnTo>
                    <a:lnTo>
                      <a:pt x="461" y="140"/>
                    </a:lnTo>
                    <a:lnTo>
                      <a:pt x="453" y="143"/>
                    </a:lnTo>
                    <a:lnTo>
                      <a:pt x="451" y="138"/>
                    </a:lnTo>
                    <a:lnTo>
                      <a:pt x="447" y="135"/>
                    </a:lnTo>
                    <a:lnTo>
                      <a:pt x="443" y="130"/>
                    </a:lnTo>
                    <a:lnTo>
                      <a:pt x="438" y="127"/>
                    </a:lnTo>
                    <a:lnTo>
                      <a:pt x="434" y="124"/>
                    </a:lnTo>
                    <a:lnTo>
                      <a:pt x="428" y="122"/>
                    </a:lnTo>
                    <a:lnTo>
                      <a:pt x="421" y="120"/>
                    </a:lnTo>
                    <a:lnTo>
                      <a:pt x="414" y="120"/>
                    </a:lnTo>
                    <a:lnTo>
                      <a:pt x="404" y="121"/>
                    </a:lnTo>
                    <a:lnTo>
                      <a:pt x="394" y="123"/>
                    </a:lnTo>
                    <a:lnTo>
                      <a:pt x="386" y="128"/>
                    </a:lnTo>
                    <a:lnTo>
                      <a:pt x="378" y="132"/>
                    </a:lnTo>
                    <a:lnTo>
                      <a:pt x="371" y="139"/>
                    </a:lnTo>
                    <a:lnTo>
                      <a:pt x="367" y="145"/>
                    </a:lnTo>
                    <a:lnTo>
                      <a:pt x="361" y="152"/>
                    </a:lnTo>
                    <a:lnTo>
                      <a:pt x="358" y="158"/>
                    </a:lnTo>
                    <a:lnTo>
                      <a:pt x="349" y="158"/>
                    </a:lnTo>
                    <a:lnTo>
                      <a:pt x="340" y="159"/>
                    </a:lnTo>
                    <a:lnTo>
                      <a:pt x="332" y="159"/>
                    </a:lnTo>
                    <a:lnTo>
                      <a:pt x="324" y="159"/>
                    </a:lnTo>
                    <a:lnTo>
                      <a:pt x="316" y="159"/>
                    </a:lnTo>
                    <a:lnTo>
                      <a:pt x="308" y="159"/>
                    </a:lnTo>
                    <a:lnTo>
                      <a:pt x="300" y="159"/>
                    </a:lnTo>
                    <a:lnTo>
                      <a:pt x="292" y="158"/>
                    </a:lnTo>
                    <a:lnTo>
                      <a:pt x="291" y="151"/>
                    </a:lnTo>
                    <a:lnTo>
                      <a:pt x="286" y="145"/>
                    </a:lnTo>
                    <a:lnTo>
                      <a:pt x="280" y="138"/>
                    </a:lnTo>
                    <a:lnTo>
                      <a:pt x="270" y="134"/>
                    </a:lnTo>
                    <a:lnTo>
                      <a:pt x="262" y="132"/>
                    </a:lnTo>
                    <a:lnTo>
                      <a:pt x="255" y="132"/>
                    </a:lnTo>
                    <a:lnTo>
                      <a:pt x="249" y="135"/>
                    </a:lnTo>
                    <a:lnTo>
                      <a:pt x="245" y="138"/>
                    </a:lnTo>
                    <a:lnTo>
                      <a:pt x="223" y="117"/>
                    </a:lnTo>
                    <a:lnTo>
                      <a:pt x="205" y="96"/>
                    </a:lnTo>
                    <a:lnTo>
                      <a:pt x="190" y="73"/>
                    </a:lnTo>
                    <a:lnTo>
                      <a:pt x="180" y="51"/>
                    </a:lnTo>
                    <a:lnTo>
                      <a:pt x="172" y="31"/>
                    </a:lnTo>
                    <a:lnTo>
                      <a:pt x="166" y="15"/>
                    </a:lnTo>
                    <a:lnTo>
                      <a:pt x="163" y="3"/>
                    </a:lnTo>
                    <a:lnTo>
                      <a:pt x="162" y="0"/>
                    </a:lnTo>
                    <a:lnTo>
                      <a:pt x="102" y="85"/>
                    </a:lnTo>
                    <a:lnTo>
                      <a:pt x="0" y="146"/>
                    </a:lnTo>
                    <a:lnTo>
                      <a:pt x="1" y="146"/>
                    </a:lnTo>
                    <a:lnTo>
                      <a:pt x="6" y="146"/>
                    </a:lnTo>
                    <a:lnTo>
                      <a:pt x="14" y="146"/>
                    </a:lnTo>
                    <a:lnTo>
                      <a:pt x="24" y="146"/>
                    </a:lnTo>
                    <a:lnTo>
                      <a:pt x="36" y="146"/>
                    </a:lnTo>
                    <a:lnTo>
                      <a:pt x="51" y="147"/>
                    </a:lnTo>
                    <a:lnTo>
                      <a:pt x="67" y="150"/>
                    </a:lnTo>
                    <a:lnTo>
                      <a:pt x="84" y="153"/>
                    </a:lnTo>
                    <a:lnTo>
                      <a:pt x="104" y="157"/>
                    </a:lnTo>
                    <a:lnTo>
                      <a:pt x="124" y="162"/>
                    </a:lnTo>
                    <a:lnTo>
                      <a:pt x="144" y="169"/>
                    </a:lnTo>
                    <a:lnTo>
                      <a:pt x="166" y="178"/>
                    </a:lnTo>
                    <a:lnTo>
                      <a:pt x="188" y="189"/>
                    </a:lnTo>
                    <a:lnTo>
                      <a:pt x="210" y="202"/>
                    </a:lnTo>
                    <a:lnTo>
                      <a:pt x="232" y="217"/>
                    </a:lnTo>
                    <a:lnTo>
                      <a:pt x="253" y="234"/>
                    </a:lnTo>
                    <a:lnTo>
                      <a:pt x="253" y="233"/>
                    </a:lnTo>
                    <a:lnTo>
                      <a:pt x="253" y="231"/>
                    </a:lnTo>
                    <a:lnTo>
                      <a:pt x="260" y="237"/>
                    </a:lnTo>
                    <a:lnTo>
                      <a:pt x="267" y="242"/>
                    </a:lnTo>
                    <a:lnTo>
                      <a:pt x="275" y="246"/>
                    </a:lnTo>
                    <a:lnTo>
                      <a:pt x="283" y="251"/>
                    </a:lnTo>
                    <a:lnTo>
                      <a:pt x="291" y="256"/>
                    </a:lnTo>
                    <a:lnTo>
                      <a:pt x="300" y="259"/>
                    </a:lnTo>
                    <a:lnTo>
                      <a:pt x="309" y="263"/>
                    </a:lnTo>
                    <a:lnTo>
                      <a:pt x="318" y="265"/>
                    </a:lnTo>
                    <a:lnTo>
                      <a:pt x="309" y="276"/>
                    </a:lnTo>
                    <a:lnTo>
                      <a:pt x="302" y="288"/>
                    </a:lnTo>
                    <a:lnTo>
                      <a:pt x="305" y="299"/>
                    </a:lnTo>
                    <a:lnTo>
                      <a:pt x="317" y="310"/>
                    </a:lnTo>
                    <a:lnTo>
                      <a:pt x="323" y="312"/>
                    </a:lnTo>
                    <a:lnTo>
                      <a:pt x="330" y="313"/>
                    </a:lnTo>
                    <a:lnTo>
                      <a:pt x="336" y="314"/>
                    </a:lnTo>
                    <a:lnTo>
                      <a:pt x="341" y="314"/>
                    </a:lnTo>
                    <a:lnTo>
                      <a:pt x="352" y="313"/>
                    </a:lnTo>
                    <a:lnTo>
                      <a:pt x="361" y="311"/>
                    </a:lnTo>
                    <a:lnTo>
                      <a:pt x="369" y="308"/>
                    </a:lnTo>
                    <a:lnTo>
                      <a:pt x="376" y="304"/>
                    </a:lnTo>
                    <a:lnTo>
                      <a:pt x="382" y="301"/>
                    </a:lnTo>
                    <a:lnTo>
                      <a:pt x="385" y="297"/>
                    </a:lnTo>
                    <a:lnTo>
                      <a:pt x="388" y="295"/>
                    </a:lnTo>
                    <a:lnTo>
                      <a:pt x="389" y="294"/>
                    </a:lnTo>
                    <a:lnTo>
                      <a:pt x="364" y="275"/>
                    </a:lnTo>
                    <a:lnTo>
                      <a:pt x="381" y="278"/>
                    </a:lnTo>
                    <a:lnTo>
                      <a:pt x="398" y="279"/>
                    </a:lnTo>
                    <a:lnTo>
                      <a:pt x="415" y="279"/>
                    </a:lnTo>
                    <a:lnTo>
                      <a:pt x="432" y="279"/>
                    </a:lnTo>
                    <a:lnTo>
                      <a:pt x="451" y="279"/>
                    </a:lnTo>
                    <a:lnTo>
                      <a:pt x="468" y="278"/>
                    </a:lnTo>
                    <a:lnTo>
                      <a:pt x="488" y="275"/>
                    </a:lnTo>
                    <a:lnTo>
                      <a:pt x="506" y="273"/>
                    </a:lnTo>
                    <a:lnTo>
                      <a:pt x="525" y="271"/>
                    </a:lnTo>
                    <a:lnTo>
                      <a:pt x="544" y="267"/>
                    </a:lnTo>
                    <a:lnTo>
                      <a:pt x="563" y="264"/>
                    </a:lnTo>
                    <a:lnTo>
                      <a:pt x="582" y="259"/>
                    </a:lnTo>
                    <a:lnTo>
                      <a:pt x="601" y="255"/>
                    </a:lnTo>
                    <a:lnTo>
                      <a:pt x="620" y="249"/>
                    </a:lnTo>
                    <a:lnTo>
                      <a:pt x="639" y="243"/>
                    </a:lnTo>
                    <a:lnTo>
                      <a:pt x="657" y="237"/>
                    </a:lnTo>
                    <a:lnTo>
                      <a:pt x="639" y="309"/>
                    </a:lnTo>
                    <a:lnTo>
                      <a:pt x="642" y="308"/>
                    </a:lnTo>
                    <a:lnTo>
                      <a:pt x="650" y="305"/>
                    </a:lnTo>
                    <a:lnTo>
                      <a:pt x="662" y="302"/>
                    </a:lnTo>
                    <a:lnTo>
                      <a:pt x="677" y="296"/>
                    </a:lnTo>
                    <a:lnTo>
                      <a:pt x="692" y="289"/>
                    </a:lnTo>
                    <a:lnTo>
                      <a:pt x="704" y="280"/>
                    </a:lnTo>
                    <a:lnTo>
                      <a:pt x="716" y="268"/>
                    </a:lnTo>
                    <a:lnTo>
                      <a:pt x="723" y="256"/>
                    </a:lnTo>
                    <a:lnTo>
                      <a:pt x="696" y="222"/>
                    </a:lnTo>
                    <a:lnTo>
                      <a:pt x="725" y="210"/>
                    </a:lnTo>
                    <a:lnTo>
                      <a:pt x="753" y="196"/>
                    </a:lnTo>
                    <a:lnTo>
                      <a:pt x="778" y="182"/>
                    </a:lnTo>
                    <a:lnTo>
                      <a:pt x="802" y="167"/>
                    </a:lnTo>
                    <a:lnTo>
                      <a:pt x="825" y="151"/>
                    </a:lnTo>
                    <a:lnTo>
                      <a:pt x="845" y="134"/>
                    </a:lnTo>
                    <a:lnTo>
                      <a:pt x="862" y="116"/>
                    </a:lnTo>
                    <a:lnTo>
                      <a:pt x="877" y="98"/>
                    </a:lnTo>
                    <a:lnTo>
                      <a:pt x="882" y="84"/>
                    </a:lnTo>
                    <a:lnTo>
                      <a:pt x="876" y="71"/>
                    </a:lnTo>
                    <a:lnTo>
                      <a:pt x="861" y="60"/>
                    </a:lnTo>
                    <a:lnTo>
                      <a:pt x="840" y="49"/>
                    </a:lnTo>
                    <a:lnTo>
                      <a:pt x="814" y="44"/>
                    </a:lnTo>
                    <a:lnTo>
                      <a:pt x="784" y="40"/>
                    </a:lnTo>
                    <a:lnTo>
                      <a:pt x="753" y="41"/>
                    </a:lnTo>
                    <a:lnTo>
                      <a:pt x="721" y="47"/>
                    </a:lnTo>
                    <a:close/>
                  </a:path>
                </a:pathLst>
              </a:custGeom>
              <a:solidFill>
                <a:srgbClr val="000000"/>
              </a:solidFill>
              <a:ln w="9525">
                <a:noFill/>
              </a:ln>
            </p:spPr>
            <p:txBody>
              <a:bodyPr/>
              <a:p>
                <a:endParaRPr lang="zh-CN" altLang="en-US" dirty="0">
                  <a:latin typeface="宋体" panose="02010600030101010101" pitchFamily="2" charset="-122"/>
                  <a:ea typeface="宋体" panose="02010600030101010101" pitchFamily="2" charset="-122"/>
                </a:endParaRPr>
              </a:p>
            </p:txBody>
          </p:sp>
          <p:grpSp>
            <p:nvGrpSpPr>
              <p:cNvPr id="132163" name="组合 132162"/>
              <p:cNvGrpSpPr/>
              <p:nvPr/>
            </p:nvGrpSpPr>
            <p:grpSpPr>
              <a:xfrm>
                <a:off x="2695598" y="625483"/>
                <a:ext cx="233360" cy="303211"/>
                <a:chOff x="0" y="0"/>
                <a:chExt cx="1058862" cy="1322388"/>
              </a:xfrm>
            </p:grpSpPr>
            <p:sp>
              <p:nvSpPr>
                <p:cNvPr id="132164" name="Freeform 25"/>
                <p:cNvSpPr/>
                <p:nvPr/>
              </p:nvSpPr>
              <p:spPr>
                <a:xfrm>
                  <a:off x="0" y="136525"/>
                  <a:ext cx="947738" cy="1073150"/>
                </a:xfrm>
                <a:custGeom>
                  <a:avLst/>
                  <a:gdLst>
                    <a:gd name="txL" fmla="*/ 0 w 1196"/>
                    <a:gd name="txT" fmla="*/ 0 h 1353"/>
                    <a:gd name="txR" fmla="*/ 1196 w 1196"/>
                    <a:gd name="txB" fmla="*/ 1353 h 1353"/>
                  </a:gdLst>
                  <a:ahLst/>
                  <a:cxnLst>
                    <a:cxn ang="0">
                      <a:pos x="464671354" y="354816833"/>
                    </a:cxn>
                    <a:cxn ang="0">
                      <a:pos x="434530762" y="321473844"/>
                    </a:cxn>
                    <a:cxn ang="0">
                      <a:pos x="425111233" y="295051996"/>
                    </a:cxn>
                    <a:cxn ang="0">
                      <a:pos x="418832075" y="260451051"/>
                    </a:cxn>
                    <a:cxn ang="0">
                      <a:pos x="420088065" y="228366019"/>
                    </a:cxn>
                    <a:cxn ang="0">
                      <a:pos x="448972667" y="255417639"/>
                    </a:cxn>
                    <a:cxn ang="0">
                      <a:pos x="462159374" y="301342573"/>
                    </a:cxn>
                    <a:cxn ang="0">
                      <a:pos x="491672367" y="329652942"/>
                    </a:cxn>
                    <a:cxn ang="0">
                      <a:pos x="523068949" y="334685561"/>
                    </a:cxn>
                    <a:cxn ang="0">
                      <a:pos x="567024639" y="323990550"/>
                    </a:cxn>
                    <a:cxn ang="0">
                      <a:pos x="606584760" y="295051996"/>
                    </a:cxn>
                    <a:cxn ang="0">
                      <a:pos x="633585773" y="267370606"/>
                    </a:cxn>
                    <a:cxn ang="0">
                      <a:pos x="653051638" y="237803073"/>
                    </a:cxn>
                    <a:cxn ang="0">
                      <a:pos x="667494335" y="196910709"/>
                    </a:cxn>
                    <a:cxn ang="0">
                      <a:pos x="669377924" y="173004775"/>
                    </a:cxn>
                    <a:cxn ang="0">
                      <a:pos x="680681042" y="157906123"/>
                    </a:cxn>
                    <a:cxn ang="0">
                      <a:pos x="708938045" y="183699786"/>
                    </a:cxn>
                    <a:cxn ang="0">
                      <a:pos x="732799479" y="168601134"/>
                    </a:cxn>
                    <a:cxn ang="0">
                      <a:pos x="725891930" y="130225526"/>
                    </a:cxn>
                    <a:cxn ang="0">
                      <a:pos x="725891930" y="90591936"/>
                    </a:cxn>
                    <a:cxn ang="0">
                      <a:pos x="739078637" y="55990991"/>
                    </a:cxn>
                    <a:cxn ang="0">
                      <a:pos x="749753364" y="21390027"/>
                    </a:cxn>
                    <a:cxn ang="0">
                      <a:pos x="731543489" y="0"/>
                    </a:cxn>
                    <a:cxn ang="0">
                      <a:pos x="690099779" y="29568338"/>
                    </a:cxn>
                    <a:cxn ang="0">
                      <a:pos x="625422234" y="40262555"/>
                    </a:cxn>
                    <a:cxn ang="0">
                      <a:pos x="572676198" y="38375620"/>
                    </a:cxn>
                    <a:cxn ang="0">
                      <a:pos x="526208528" y="40262555"/>
                    </a:cxn>
                    <a:cxn ang="0">
                      <a:pos x="486020808" y="46553925"/>
                    </a:cxn>
                    <a:cxn ang="0">
                      <a:pos x="451484647" y="54732241"/>
                    </a:cxn>
                    <a:cxn ang="0">
                      <a:pos x="425111233" y="62910546"/>
                    </a:cxn>
                    <a:cxn ang="0">
                      <a:pos x="397482522" y="74234535"/>
                    </a:cxn>
                    <a:cxn ang="0">
                      <a:pos x="361690371" y="84929545"/>
                    </a:cxn>
                    <a:cxn ang="0">
                      <a:pos x="322130250" y="106319591"/>
                    </a:cxn>
                    <a:cxn ang="0">
                      <a:pos x="281942530" y="134000189"/>
                    </a:cxn>
                    <a:cxn ang="0">
                      <a:pos x="63421580" y="215155096"/>
                    </a:cxn>
                    <a:cxn ang="0">
                      <a:pos x="72840317" y="245981378"/>
                    </a:cxn>
                    <a:cxn ang="0">
                      <a:pos x="68444748" y="277436638"/>
                    </a:cxn>
                    <a:cxn ang="0">
                      <a:pos x="55258041" y="308262920"/>
                    </a:cxn>
                    <a:cxn ang="0">
                      <a:pos x="34536173" y="335943518"/>
                    </a:cxn>
                    <a:cxn ang="0">
                      <a:pos x="5023169" y="369286506"/>
                    </a:cxn>
                    <a:cxn ang="0">
                      <a:pos x="93562172" y="524675973"/>
                    </a:cxn>
                    <a:cxn ang="0">
                      <a:pos x="126842367" y="617783797"/>
                    </a:cxn>
                    <a:cxn ang="0">
                      <a:pos x="178333205" y="694535013"/>
                    </a:cxn>
                    <a:cxn ang="0">
                      <a:pos x="239871221" y="754300643"/>
                    </a:cxn>
                    <a:cxn ang="0">
                      <a:pos x="300780796" y="799596598"/>
                    </a:cxn>
                    <a:cxn ang="0">
                      <a:pos x="356038812" y="829793109"/>
                    </a:cxn>
                    <a:cxn ang="0">
                      <a:pos x="393086953" y="846150709"/>
                    </a:cxn>
                    <a:cxn ang="0">
                      <a:pos x="401249700" y="831051859"/>
                    </a:cxn>
                    <a:cxn ang="0">
                      <a:pos x="402505690" y="792676251"/>
                    </a:cxn>
                    <a:cxn ang="0">
                      <a:pos x="397482522" y="758075306"/>
                    </a:cxn>
                    <a:cxn ang="0">
                      <a:pos x="376132276" y="722216404"/>
                    </a:cxn>
                    <a:cxn ang="0">
                      <a:pos x="357294802" y="678807383"/>
                    </a:cxn>
                    <a:cxn ang="0">
                      <a:pos x="347247674" y="638544840"/>
                    </a:cxn>
                    <a:cxn ang="0">
                      <a:pos x="345991684" y="601427189"/>
                    </a:cxn>
                    <a:cxn ang="0">
                      <a:pos x="349759654" y="567455222"/>
                    </a:cxn>
                    <a:cxn ang="0">
                      <a:pos x="357922401" y="541662352"/>
                    </a:cxn>
                    <a:cxn ang="0">
                      <a:pos x="373621088" y="508948342"/>
                    </a:cxn>
                    <a:cxn ang="0">
                      <a:pos x="388062993" y="480638767"/>
                    </a:cxn>
                    <a:cxn ang="0">
                      <a:pos x="417576085" y="439746452"/>
                    </a:cxn>
                    <a:cxn ang="0">
                      <a:pos x="453368236" y="401370745"/>
                    </a:cxn>
                    <a:cxn ang="0">
                      <a:pos x="489161179" y="369286506"/>
                    </a:cxn>
                  </a:cxnLst>
                  <a:rect l="txL" t="txT" r="txR" b="txB"/>
                  <a:pathLst>
                    <a:path w="1196" h="1353">
                      <a:moveTo>
                        <a:pt x="785" y="583"/>
                      </a:moveTo>
                      <a:lnTo>
                        <a:pt x="778" y="579"/>
                      </a:lnTo>
                      <a:lnTo>
                        <a:pt x="772" y="577"/>
                      </a:lnTo>
                      <a:lnTo>
                        <a:pt x="766" y="576"/>
                      </a:lnTo>
                      <a:lnTo>
                        <a:pt x="760" y="574"/>
                      </a:lnTo>
                      <a:lnTo>
                        <a:pt x="755" y="572"/>
                      </a:lnTo>
                      <a:lnTo>
                        <a:pt x="749" y="568"/>
                      </a:lnTo>
                      <a:lnTo>
                        <a:pt x="745" y="566"/>
                      </a:lnTo>
                      <a:lnTo>
                        <a:pt x="740" y="564"/>
                      </a:lnTo>
                      <a:lnTo>
                        <a:pt x="736" y="558"/>
                      </a:lnTo>
                      <a:lnTo>
                        <a:pt x="730" y="557"/>
                      </a:lnTo>
                      <a:lnTo>
                        <a:pt x="726" y="553"/>
                      </a:lnTo>
                      <a:lnTo>
                        <a:pt x="722" y="549"/>
                      </a:lnTo>
                      <a:lnTo>
                        <a:pt x="715" y="541"/>
                      </a:lnTo>
                      <a:lnTo>
                        <a:pt x="707" y="534"/>
                      </a:lnTo>
                      <a:lnTo>
                        <a:pt x="700" y="524"/>
                      </a:lnTo>
                      <a:lnTo>
                        <a:pt x="696" y="517"/>
                      </a:lnTo>
                      <a:lnTo>
                        <a:pt x="692" y="511"/>
                      </a:lnTo>
                      <a:lnTo>
                        <a:pt x="690" y="507"/>
                      </a:lnTo>
                      <a:lnTo>
                        <a:pt x="688" y="501"/>
                      </a:lnTo>
                      <a:lnTo>
                        <a:pt x="686" y="498"/>
                      </a:lnTo>
                      <a:lnTo>
                        <a:pt x="684" y="494"/>
                      </a:lnTo>
                      <a:lnTo>
                        <a:pt x="683" y="488"/>
                      </a:lnTo>
                      <a:lnTo>
                        <a:pt x="681" y="482"/>
                      </a:lnTo>
                      <a:lnTo>
                        <a:pt x="679" y="479"/>
                      </a:lnTo>
                      <a:lnTo>
                        <a:pt x="677" y="473"/>
                      </a:lnTo>
                      <a:lnTo>
                        <a:pt x="677" y="469"/>
                      </a:lnTo>
                      <a:lnTo>
                        <a:pt x="675" y="465"/>
                      </a:lnTo>
                      <a:lnTo>
                        <a:pt x="675" y="460"/>
                      </a:lnTo>
                      <a:lnTo>
                        <a:pt x="673" y="456"/>
                      </a:lnTo>
                      <a:lnTo>
                        <a:pt x="673" y="450"/>
                      </a:lnTo>
                      <a:lnTo>
                        <a:pt x="671" y="444"/>
                      </a:lnTo>
                      <a:lnTo>
                        <a:pt x="671" y="441"/>
                      </a:lnTo>
                      <a:lnTo>
                        <a:pt x="669" y="431"/>
                      </a:lnTo>
                      <a:lnTo>
                        <a:pt x="669" y="423"/>
                      </a:lnTo>
                      <a:lnTo>
                        <a:pt x="667" y="414"/>
                      </a:lnTo>
                      <a:lnTo>
                        <a:pt x="667" y="406"/>
                      </a:lnTo>
                      <a:lnTo>
                        <a:pt x="667" y="399"/>
                      </a:lnTo>
                      <a:lnTo>
                        <a:pt x="667" y="393"/>
                      </a:lnTo>
                      <a:lnTo>
                        <a:pt x="667" y="385"/>
                      </a:lnTo>
                      <a:lnTo>
                        <a:pt x="667" y="380"/>
                      </a:lnTo>
                      <a:lnTo>
                        <a:pt x="667" y="374"/>
                      </a:lnTo>
                      <a:lnTo>
                        <a:pt x="669" y="370"/>
                      </a:lnTo>
                      <a:lnTo>
                        <a:pt x="669" y="365"/>
                      </a:lnTo>
                      <a:lnTo>
                        <a:pt x="669" y="363"/>
                      </a:lnTo>
                      <a:lnTo>
                        <a:pt x="715" y="363"/>
                      </a:lnTo>
                      <a:lnTo>
                        <a:pt x="715" y="365"/>
                      </a:lnTo>
                      <a:lnTo>
                        <a:pt x="715" y="370"/>
                      </a:lnTo>
                      <a:lnTo>
                        <a:pt x="715" y="374"/>
                      </a:lnTo>
                      <a:lnTo>
                        <a:pt x="715" y="380"/>
                      </a:lnTo>
                      <a:lnTo>
                        <a:pt x="715" y="385"/>
                      </a:lnTo>
                      <a:lnTo>
                        <a:pt x="715" y="393"/>
                      </a:lnTo>
                      <a:lnTo>
                        <a:pt x="715" y="399"/>
                      </a:lnTo>
                      <a:lnTo>
                        <a:pt x="715" y="406"/>
                      </a:lnTo>
                      <a:lnTo>
                        <a:pt x="715" y="414"/>
                      </a:lnTo>
                      <a:lnTo>
                        <a:pt x="717" y="422"/>
                      </a:lnTo>
                      <a:lnTo>
                        <a:pt x="719" y="429"/>
                      </a:lnTo>
                      <a:lnTo>
                        <a:pt x="721" y="439"/>
                      </a:lnTo>
                      <a:lnTo>
                        <a:pt x="722" y="446"/>
                      </a:lnTo>
                      <a:lnTo>
                        <a:pt x="726" y="456"/>
                      </a:lnTo>
                      <a:lnTo>
                        <a:pt x="728" y="463"/>
                      </a:lnTo>
                      <a:lnTo>
                        <a:pt x="732" y="473"/>
                      </a:lnTo>
                      <a:lnTo>
                        <a:pt x="736" y="479"/>
                      </a:lnTo>
                      <a:lnTo>
                        <a:pt x="741" y="488"/>
                      </a:lnTo>
                      <a:lnTo>
                        <a:pt x="747" y="494"/>
                      </a:lnTo>
                      <a:lnTo>
                        <a:pt x="753" y="501"/>
                      </a:lnTo>
                      <a:lnTo>
                        <a:pt x="759" y="507"/>
                      </a:lnTo>
                      <a:lnTo>
                        <a:pt x="766" y="515"/>
                      </a:lnTo>
                      <a:lnTo>
                        <a:pt x="770" y="517"/>
                      </a:lnTo>
                      <a:lnTo>
                        <a:pt x="774" y="519"/>
                      </a:lnTo>
                      <a:lnTo>
                        <a:pt x="778" y="522"/>
                      </a:lnTo>
                      <a:lnTo>
                        <a:pt x="783" y="524"/>
                      </a:lnTo>
                      <a:lnTo>
                        <a:pt x="787" y="526"/>
                      </a:lnTo>
                      <a:lnTo>
                        <a:pt x="793" y="528"/>
                      </a:lnTo>
                      <a:lnTo>
                        <a:pt x="798" y="530"/>
                      </a:lnTo>
                      <a:lnTo>
                        <a:pt x="804" y="530"/>
                      </a:lnTo>
                      <a:lnTo>
                        <a:pt x="808" y="530"/>
                      </a:lnTo>
                      <a:lnTo>
                        <a:pt x="814" y="532"/>
                      </a:lnTo>
                      <a:lnTo>
                        <a:pt x="819" y="532"/>
                      </a:lnTo>
                      <a:lnTo>
                        <a:pt x="827" y="532"/>
                      </a:lnTo>
                      <a:lnTo>
                        <a:pt x="833" y="532"/>
                      </a:lnTo>
                      <a:lnTo>
                        <a:pt x="840" y="532"/>
                      </a:lnTo>
                      <a:lnTo>
                        <a:pt x="848" y="532"/>
                      </a:lnTo>
                      <a:lnTo>
                        <a:pt x="855" y="532"/>
                      </a:lnTo>
                      <a:lnTo>
                        <a:pt x="863" y="530"/>
                      </a:lnTo>
                      <a:lnTo>
                        <a:pt x="873" y="528"/>
                      </a:lnTo>
                      <a:lnTo>
                        <a:pt x="880" y="526"/>
                      </a:lnTo>
                      <a:lnTo>
                        <a:pt x="888" y="524"/>
                      </a:lnTo>
                      <a:lnTo>
                        <a:pt x="895" y="519"/>
                      </a:lnTo>
                      <a:lnTo>
                        <a:pt x="903" y="515"/>
                      </a:lnTo>
                      <a:lnTo>
                        <a:pt x="911" y="509"/>
                      </a:lnTo>
                      <a:lnTo>
                        <a:pt x="920" y="503"/>
                      </a:lnTo>
                      <a:lnTo>
                        <a:pt x="926" y="500"/>
                      </a:lnTo>
                      <a:lnTo>
                        <a:pt x="933" y="494"/>
                      </a:lnTo>
                      <a:lnTo>
                        <a:pt x="941" y="488"/>
                      </a:lnTo>
                      <a:lnTo>
                        <a:pt x="947" y="484"/>
                      </a:lnTo>
                      <a:lnTo>
                        <a:pt x="952" y="479"/>
                      </a:lnTo>
                      <a:lnTo>
                        <a:pt x="958" y="475"/>
                      </a:lnTo>
                      <a:lnTo>
                        <a:pt x="966" y="469"/>
                      </a:lnTo>
                      <a:lnTo>
                        <a:pt x="971" y="465"/>
                      </a:lnTo>
                      <a:lnTo>
                        <a:pt x="977" y="460"/>
                      </a:lnTo>
                      <a:lnTo>
                        <a:pt x="981" y="456"/>
                      </a:lnTo>
                      <a:lnTo>
                        <a:pt x="987" y="450"/>
                      </a:lnTo>
                      <a:lnTo>
                        <a:pt x="992" y="446"/>
                      </a:lnTo>
                      <a:lnTo>
                        <a:pt x="996" y="441"/>
                      </a:lnTo>
                      <a:lnTo>
                        <a:pt x="1000" y="437"/>
                      </a:lnTo>
                      <a:lnTo>
                        <a:pt x="1006" y="431"/>
                      </a:lnTo>
                      <a:lnTo>
                        <a:pt x="1009" y="425"/>
                      </a:lnTo>
                      <a:lnTo>
                        <a:pt x="1013" y="422"/>
                      </a:lnTo>
                      <a:lnTo>
                        <a:pt x="1017" y="416"/>
                      </a:lnTo>
                      <a:lnTo>
                        <a:pt x="1021" y="410"/>
                      </a:lnTo>
                      <a:lnTo>
                        <a:pt x="1025" y="406"/>
                      </a:lnTo>
                      <a:lnTo>
                        <a:pt x="1026" y="403"/>
                      </a:lnTo>
                      <a:lnTo>
                        <a:pt x="1028" y="397"/>
                      </a:lnTo>
                      <a:lnTo>
                        <a:pt x="1032" y="391"/>
                      </a:lnTo>
                      <a:lnTo>
                        <a:pt x="1034" y="387"/>
                      </a:lnTo>
                      <a:lnTo>
                        <a:pt x="1040" y="378"/>
                      </a:lnTo>
                      <a:lnTo>
                        <a:pt x="1045" y="370"/>
                      </a:lnTo>
                      <a:lnTo>
                        <a:pt x="1047" y="361"/>
                      </a:lnTo>
                      <a:lnTo>
                        <a:pt x="1051" y="353"/>
                      </a:lnTo>
                      <a:lnTo>
                        <a:pt x="1055" y="346"/>
                      </a:lnTo>
                      <a:lnTo>
                        <a:pt x="1057" y="338"/>
                      </a:lnTo>
                      <a:lnTo>
                        <a:pt x="1059" y="330"/>
                      </a:lnTo>
                      <a:lnTo>
                        <a:pt x="1061" y="325"/>
                      </a:lnTo>
                      <a:lnTo>
                        <a:pt x="1061" y="319"/>
                      </a:lnTo>
                      <a:lnTo>
                        <a:pt x="1063" y="313"/>
                      </a:lnTo>
                      <a:lnTo>
                        <a:pt x="1063" y="308"/>
                      </a:lnTo>
                      <a:lnTo>
                        <a:pt x="1063" y="304"/>
                      </a:lnTo>
                      <a:lnTo>
                        <a:pt x="1063" y="300"/>
                      </a:lnTo>
                      <a:lnTo>
                        <a:pt x="1064" y="296"/>
                      </a:lnTo>
                      <a:lnTo>
                        <a:pt x="1064" y="292"/>
                      </a:lnTo>
                      <a:lnTo>
                        <a:pt x="1064" y="290"/>
                      </a:lnTo>
                      <a:lnTo>
                        <a:pt x="1064" y="289"/>
                      </a:lnTo>
                      <a:lnTo>
                        <a:pt x="1066" y="281"/>
                      </a:lnTo>
                      <a:lnTo>
                        <a:pt x="1066" y="275"/>
                      </a:lnTo>
                      <a:lnTo>
                        <a:pt x="1068" y="270"/>
                      </a:lnTo>
                      <a:lnTo>
                        <a:pt x="1070" y="266"/>
                      </a:lnTo>
                      <a:lnTo>
                        <a:pt x="1072" y="262"/>
                      </a:lnTo>
                      <a:lnTo>
                        <a:pt x="1072" y="256"/>
                      </a:lnTo>
                      <a:lnTo>
                        <a:pt x="1074" y="252"/>
                      </a:lnTo>
                      <a:lnTo>
                        <a:pt x="1078" y="249"/>
                      </a:lnTo>
                      <a:lnTo>
                        <a:pt x="1080" y="249"/>
                      </a:lnTo>
                      <a:lnTo>
                        <a:pt x="1082" y="249"/>
                      </a:lnTo>
                      <a:lnTo>
                        <a:pt x="1084" y="251"/>
                      </a:lnTo>
                      <a:lnTo>
                        <a:pt x="1087" y="254"/>
                      </a:lnTo>
                      <a:lnTo>
                        <a:pt x="1091" y="262"/>
                      </a:lnTo>
                      <a:lnTo>
                        <a:pt x="1093" y="268"/>
                      </a:lnTo>
                      <a:lnTo>
                        <a:pt x="1099" y="275"/>
                      </a:lnTo>
                      <a:lnTo>
                        <a:pt x="1104" y="281"/>
                      </a:lnTo>
                      <a:lnTo>
                        <a:pt x="1110" y="285"/>
                      </a:lnTo>
                      <a:lnTo>
                        <a:pt x="1116" y="289"/>
                      </a:lnTo>
                      <a:lnTo>
                        <a:pt x="1122" y="290"/>
                      </a:lnTo>
                      <a:lnTo>
                        <a:pt x="1129" y="292"/>
                      </a:lnTo>
                      <a:lnTo>
                        <a:pt x="1137" y="294"/>
                      </a:lnTo>
                      <a:lnTo>
                        <a:pt x="1142" y="292"/>
                      </a:lnTo>
                      <a:lnTo>
                        <a:pt x="1148" y="292"/>
                      </a:lnTo>
                      <a:lnTo>
                        <a:pt x="1154" y="290"/>
                      </a:lnTo>
                      <a:lnTo>
                        <a:pt x="1160" y="290"/>
                      </a:lnTo>
                      <a:lnTo>
                        <a:pt x="1165" y="283"/>
                      </a:lnTo>
                      <a:lnTo>
                        <a:pt x="1169" y="277"/>
                      </a:lnTo>
                      <a:lnTo>
                        <a:pt x="1167" y="271"/>
                      </a:lnTo>
                      <a:lnTo>
                        <a:pt x="1167" y="268"/>
                      </a:lnTo>
                      <a:lnTo>
                        <a:pt x="1167" y="262"/>
                      </a:lnTo>
                      <a:lnTo>
                        <a:pt x="1167" y="256"/>
                      </a:lnTo>
                      <a:lnTo>
                        <a:pt x="1165" y="251"/>
                      </a:lnTo>
                      <a:lnTo>
                        <a:pt x="1163" y="245"/>
                      </a:lnTo>
                      <a:lnTo>
                        <a:pt x="1161" y="237"/>
                      </a:lnTo>
                      <a:lnTo>
                        <a:pt x="1161" y="232"/>
                      </a:lnTo>
                      <a:lnTo>
                        <a:pt x="1160" y="222"/>
                      </a:lnTo>
                      <a:lnTo>
                        <a:pt x="1158" y="214"/>
                      </a:lnTo>
                      <a:lnTo>
                        <a:pt x="1156" y="207"/>
                      </a:lnTo>
                      <a:lnTo>
                        <a:pt x="1156" y="199"/>
                      </a:lnTo>
                      <a:lnTo>
                        <a:pt x="1154" y="192"/>
                      </a:lnTo>
                      <a:lnTo>
                        <a:pt x="1154" y="182"/>
                      </a:lnTo>
                      <a:lnTo>
                        <a:pt x="1154" y="175"/>
                      </a:lnTo>
                      <a:lnTo>
                        <a:pt x="1154" y="165"/>
                      </a:lnTo>
                      <a:lnTo>
                        <a:pt x="1152" y="161"/>
                      </a:lnTo>
                      <a:lnTo>
                        <a:pt x="1154" y="156"/>
                      </a:lnTo>
                      <a:lnTo>
                        <a:pt x="1154" y="150"/>
                      </a:lnTo>
                      <a:lnTo>
                        <a:pt x="1156" y="144"/>
                      </a:lnTo>
                      <a:lnTo>
                        <a:pt x="1156" y="138"/>
                      </a:lnTo>
                      <a:lnTo>
                        <a:pt x="1158" y="133"/>
                      </a:lnTo>
                      <a:lnTo>
                        <a:pt x="1160" y="127"/>
                      </a:lnTo>
                      <a:lnTo>
                        <a:pt x="1163" y="121"/>
                      </a:lnTo>
                      <a:lnTo>
                        <a:pt x="1165" y="116"/>
                      </a:lnTo>
                      <a:lnTo>
                        <a:pt x="1167" y="108"/>
                      </a:lnTo>
                      <a:lnTo>
                        <a:pt x="1171" y="102"/>
                      </a:lnTo>
                      <a:lnTo>
                        <a:pt x="1175" y="97"/>
                      </a:lnTo>
                      <a:lnTo>
                        <a:pt x="1177" y="89"/>
                      </a:lnTo>
                      <a:lnTo>
                        <a:pt x="1179" y="83"/>
                      </a:lnTo>
                      <a:lnTo>
                        <a:pt x="1180" y="78"/>
                      </a:lnTo>
                      <a:lnTo>
                        <a:pt x="1184" y="72"/>
                      </a:lnTo>
                      <a:lnTo>
                        <a:pt x="1186" y="64"/>
                      </a:lnTo>
                      <a:lnTo>
                        <a:pt x="1188" y="57"/>
                      </a:lnTo>
                      <a:lnTo>
                        <a:pt x="1190" y="51"/>
                      </a:lnTo>
                      <a:lnTo>
                        <a:pt x="1194" y="45"/>
                      </a:lnTo>
                      <a:lnTo>
                        <a:pt x="1194" y="40"/>
                      </a:lnTo>
                      <a:lnTo>
                        <a:pt x="1194" y="34"/>
                      </a:lnTo>
                      <a:lnTo>
                        <a:pt x="1196" y="30"/>
                      </a:lnTo>
                      <a:lnTo>
                        <a:pt x="1196" y="24"/>
                      </a:lnTo>
                      <a:lnTo>
                        <a:pt x="1196" y="15"/>
                      </a:lnTo>
                      <a:lnTo>
                        <a:pt x="1194" y="9"/>
                      </a:lnTo>
                      <a:lnTo>
                        <a:pt x="1188" y="3"/>
                      </a:lnTo>
                      <a:lnTo>
                        <a:pt x="1180" y="2"/>
                      </a:lnTo>
                      <a:lnTo>
                        <a:pt x="1175" y="0"/>
                      </a:lnTo>
                      <a:lnTo>
                        <a:pt x="1171" y="0"/>
                      </a:lnTo>
                      <a:lnTo>
                        <a:pt x="1165" y="0"/>
                      </a:lnTo>
                      <a:lnTo>
                        <a:pt x="1160" y="0"/>
                      </a:lnTo>
                      <a:lnTo>
                        <a:pt x="1152" y="2"/>
                      </a:lnTo>
                      <a:lnTo>
                        <a:pt x="1142" y="7"/>
                      </a:lnTo>
                      <a:lnTo>
                        <a:pt x="1133" y="11"/>
                      </a:lnTo>
                      <a:lnTo>
                        <a:pt x="1125" y="17"/>
                      </a:lnTo>
                      <a:lnTo>
                        <a:pt x="1118" y="24"/>
                      </a:lnTo>
                      <a:lnTo>
                        <a:pt x="1110" y="32"/>
                      </a:lnTo>
                      <a:lnTo>
                        <a:pt x="1104" y="40"/>
                      </a:lnTo>
                      <a:lnTo>
                        <a:pt x="1099" y="47"/>
                      </a:lnTo>
                      <a:lnTo>
                        <a:pt x="1093" y="53"/>
                      </a:lnTo>
                      <a:lnTo>
                        <a:pt x="1089" y="61"/>
                      </a:lnTo>
                      <a:lnTo>
                        <a:pt x="1084" y="64"/>
                      </a:lnTo>
                      <a:lnTo>
                        <a:pt x="1084" y="70"/>
                      </a:lnTo>
                      <a:lnTo>
                        <a:pt x="1082" y="72"/>
                      </a:lnTo>
                      <a:lnTo>
                        <a:pt x="1082" y="74"/>
                      </a:lnTo>
                      <a:lnTo>
                        <a:pt x="1017" y="66"/>
                      </a:lnTo>
                      <a:lnTo>
                        <a:pt x="1007" y="64"/>
                      </a:lnTo>
                      <a:lnTo>
                        <a:pt x="996" y="64"/>
                      </a:lnTo>
                      <a:lnTo>
                        <a:pt x="987" y="62"/>
                      </a:lnTo>
                      <a:lnTo>
                        <a:pt x="977" y="62"/>
                      </a:lnTo>
                      <a:lnTo>
                        <a:pt x="968" y="61"/>
                      </a:lnTo>
                      <a:lnTo>
                        <a:pt x="958" y="61"/>
                      </a:lnTo>
                      <a:lnTo>
                        <a:pt x="949" y="61"/>
                      </a:lnTo>
                      <a:lnTo>
                        <a:pt x="941" y="61"/>
                      </a:lnTo>
                      <a:lnTo>
                        <a:pt x="930" y="61"/>
                      </a:lnTo>
                      <a:lnTo>
                        <a:pt x="922" y="61"/>
                      </a:lnTo>
                      <a:lnTo>
                        <a:pt x="912" y="61"/>
                      </a:lnTo>
                      <a:lnTo>
                        <a:pt x="905" y="61"/>
                      </a:lnTo>
                      <a:lnTo>
                        <a:pt x="895" y="61"/>
                      </a:lnTo>
                      <a:lnTo>
                        <a:pt x="888" y="61"/>
                      </a:lnTo>
                      <a:lnTo>
                        <a:pt x="878" y="62"/>
                      </a:lnTo>
                      <a:lnTo>
                        <a:pt x="871" y="62"/>
                      </a:lnTo>
                      <a:lnTo>
                        <a:pt x="863" y="62"/>
                      </a:lnTo>
                      <a:lnTo>
                        <a:pt x="854" y="64"/>
                      </a:lnTo>
                      <a:lnTo>
                        <a:pt x="846" y="64"/>
                      </a:lnTo>
                      <a:lnTo>
                        <a:pt x="838" y="64"/>
                      </a:lnTo>
                      <a:lnTo>
                        <a:pt x="831" y="64"/>
                      </a:lnTo>
                      <a:lnTo>
                        <a:pt x="823" y="66"/>
                      </a:lnTo>
                      <a:lnTo>
                        <a:pt x="816" y="68"/>
                      </a:lnTo>
                      <a:lnTo>
                        <a:pt x="810" y="70"/>
                      </a:lnTo>
                      <a:lnTo>
                        <a:pt x="802" y="70"/>
                      </a:lnTo>
                      <a:lnTo>
                        <a:pt x="795" y="72"/>
                      </a:lnTo>
                      <a:lnTo>
                        <a:pt x="787" y="72"/>
                      </a:lnTo>
                      <a:lnTo>
                        <a:pt x="781" y="74"/>
                      </a:lnTo>
                      <a:lnTo>
                        <a:pt x="774" y="74"/>
                      </a:lnTo>
                      <a:lnTo>
                        <a:pt x="768" y="76"/>
                      </a:lnTo>
                      <a:lnTo>
                        <a:pt x="760" y="78"/>
                      </a:lnTo>
                      <a:lnTo>
                        <a:pt x="755" y="80"/>
                      </a:lnTo>
                      <a:lnTo>
                        <a:pt x="749" y="80"/>
                      </a:lnTo>
                      <a:lnTo>
                        <a:pt x="743" y="81"/>
                      </a:lnTo>
                      <a:lnTo>
                        <a:pt x="736" y="83"/>
                      </a:lnTo>
                      <a:lnTo>
                        <a:pt x="730" y="85"/>
                      </a:lnTo>
                      <a:lnTo>
                        <a:pt x="724" y="85"/>
                      </a:lnTo>
                      <a:lnTo>
                        <a:pt x="719" y="87"/>
                      </a:lnTo>
                      <a:lnTo>
                        <a:pt x="715" y="87"/>
                      </a:lnTo>
                      <a:lnTo>
                        <a:pt x="709" y="91"/>
                      </a:lnTo>
                      <a:lnTo>
                        <a:pt x="703" y="91"/>
                      </a:lnTo>
                      <a:lnTo>
                        <a:pt x="700" y="93"/>
                      </a:lnTo>
                      <a:lnTo>
                        <a:pt x="694" y="93"/>
                      </a:lnTo>
                      <a:lnTo>
                        <a:pt x="690" y="95"/>
                      </a:lnTo>
                      <a:lnTo>
                        <a:pt x="684" y="97"/>
                      </a:lnTo>
                      <a:lnTo>
                        <a:pt x="681" y="99"/>
                      </a:lnTo>
                      <a:lnTo>
                        <a:pt x="677" y="100"/>
                      </a:lnTo>
                      <a:lnTo>
                        <a:pt x="673" y="100"/>
                      </a:lnTo>
                      <a:lnTo>
                        <a:pt x="665" y="102"/>
                      </a:lnTo>
                      <a:lnTo>
                        <a:pt x="658" y="106"/>
                      </a:lnTo>
                      <a:lnTo>
                        <a:pt x="652" y="108"/>
                      </a:lnTo>
                      <a:lnTo>
                        <a:pt x="646" y="110"/>
                      </a:lnTo>
                      <a:lnTo>
                        <a:pt x="643" y="112"/>
                      </a:lnTo>
                      <a:lnTo>
                        <a:pt x="639" y="114"/>
                      </a:lnTo>
                      <a:lnTo>
                        <a:pt x="635" y="116"/>
                      </a:lnTo>
                      <a:lnTo>
                        <a:pt x="633" y="118"/>
                      </a:lnTo>
                      <a:lnTo>
                        <a:pt x="626" y="118"/>
                      </a:lnTo>
                      <a:lnTo>
                        <a:pt x="618" y="121"/>
                      </a:lnTo>
                      <a:lnTo>
                        <a:pt x="612" y="121"/>
                      </a:lnTo>
                      <a:lnTo>
                        <a:pt x="608" y="123"/>
                      </a:lnTo>
                      <a:lnTo>
                        <a:pt x="603" y="125"/>
                      </a:lnTo>
                      <a:lnTo>
                        <a:pt x="597" y="127"/>
                      </a:lnTo>
                      <a:lnTo>
                        <a:pt x="589" y="129"/>
                      </a:lnTo>
                      <a:lnTo>
                        <a:pt x="584" y="133"/>
                      </a:lnTo>
                      <a:lnTo>
                        <a:pt x="576" y="135"/>
                      </a:lnTo>
                      <a:lnTo>
                        <a:pt x="570" y="138"/>
                      </a:lnTo>
                      <a:lnTo>
                        <a:pt x="563" y="140"/>
                      </a:lnTo>
                      <a:lnTo>
                        <a:pt x="557" y="144"/>
                      </a:lnTo>
                      <a:lnTo>
                        <a:pt x="550" y="148"/>
                      </a:lnTo>
                      <a:lnTo>
                        <a:pt x="544" y="152"/>
                      </a:lnTo>
                      <a:lnTo>
                        <a:pt x="536" y="156"/>
                      </a:lnTo>
                      <a:lnTo>
                        <a:pt x="529" y="159"/>
                      </a:lnTo>
                      <a:lnTo>
                        <a:pt x="521" y="163"/>
                      </a:lnTo>
                      <a:lnTo>
                        <a:pt x="513" y="169"/>
                      </a:lnTo>
                      <a:lnTo>
                        <a:pt x="506" y="173"/>
                      </a:lnTo>
                      <a:lnTo>
                        <a:pt x="498" y="176"/>
                      </a:lnTo>
                      <a:lnTo>
                        <a:pt x="491" y="182"/>
                      </a:lnTo>
                      <a:lnTo>
                        <a:pt x="485" y="186"/>
                      </a:lnTo>
                      <a:lnTo>
                        <a:pt x="477" y="192"/>
                      </a:lnTo>
                      <a:lnTo>
                        <a:pt x="470" y="197"/>
                      </a:lnTo>
                      <a:lnTo>
                        <a:pt x="462" y="201"/>
                      </a:lnTo>
                      <a:lnTo>
                        <a:pt x="456" y="207"/>
                      </a:lnTo>
                      <a:lnTo>
                        <a:pt x="449" y="213"/>
                      </a:lnTo>
                      <a:lnTo>
                        <a:pt x="443" y="218"/>
                      </a:lnTo>
                      <a:lnTo>
                        <a:pt x="436" y="224"/>
                      </a:lnTo>
                      <a:lnTo>
                        <a:pt x="432" y="230"/>
                      </a:lnTo>
                      <a:lnTo>
                        <a:pt x="226" y="173"/>
                      </a:lnTo>
                      <a:lnTo>
                        <a:pt x="251" y="237"/>
                      </a:lnTo>
                      <a:lnTo>
                        <a:pt x="90" y="327"/>
                      </a:lnTo>
                      <a:lnTo>
                        <a:pt x="93" y="332"/>
                      </a:lnTo>
                      <a:lnTo>
                        <a:pt x="97" y="336"/>
                      </a:lnTo>
                      <a:lnTo>
                        <a:pt x="101" y="342"/>
                      </a:lnTo>
                      <a:lnTo>
                        <a:pt x="105" y="346"/>
                      </a:lnTo>
                      <a:lnTo>
                        <a:pt x="107" y="351"/>
                      </a:lnTo>
                      <a:lnTo>
                        <a:pt x="109" y="357"/>
                      </a:lnTo>
                      <a:lnTo>
                        <a:pt x="111" y="363"/>
                      </a:lnTo>
                      <a:lnTo>
                        <a:pt x="114" y="368"/>
                      </a:lnTo>
                      <a:lnTo>
                        <a:pt x="114" y="374"/>
                      </a:lnTo>
                      <a:lnTo>
                        <a:pt x="116" y="380"/>
                      </a:lnTo>
                      <a:lnTo>
                        <a:pt x="116" y="385"/>
                      </a:lnTo>
                      <a:lnTo>
                        <a:pt x="116" y="391"/>
                      </a:lnTo>
                      <a:lnTo>
                        <a:pt x="116" y="397"/>
                      </a:lnTo>
                      <a:lnTo>
                        <a:pt x="116" y="403"/>
                      </a:lnTo>
                      <a:lnTo>
                        <a:pt x="116" y="408"/>
                      </a:lnTo>
                      <a:lnTo>
                        <a:pt x="116" y="414"/>
                      </a:lnTo>
                      <a:lnTo>
                        <a:pt x="116" y="420"/>
                      </a:lnTo>
                      <a:lnTo>
                        <a:pt x="114" y="425"/>
                      </a:lnTo>
                      <a:lnTo>
                        <a:pt x="112" y="431"/>
                      </a:lnTo>
                      <a:lnTo>
                        <a:pt x="111" y="437"/>
                      </a:lnTo>
                      <a:lnTo>
                        <a:pt x="109" y="441"/>
                      </a:lnTo>
                      <a:lnTo>
                        <a:pt x="109" y="446"/>
                      </a:lnTo>
                      <a:lnTo>
                        <a:pt x="105" y="452"/>
                      </a:lnTo>
                      <a:lnTo>
                        <a:pt x="103" y="460"/>
                      </a:lnTo>
                      <a:lnTo>
                        <a:pt x="101" y="463"/>
                      </a:lnTo>
                      <a:lnTo>
                        <a:pt x="97" y="469"/>
                      </a:lnTo>
                      <a:lnTo>
                        <a:pt x="95" y="475"/>
                      </a:lnTo>
                      <a:lnTo>
                        <a:pt x="93" y="481"/>
                      </a:lnTo>
                      <a:lnTo>
                        <a:pt x="90" y="486"/>
                      </a:lnTo>
                      <a:lnTo>
                        <a:pt x="88" y="490"/>
                      </a:lnTo>
                      <a:lnTo>
                        <a:pt x="84" y="496"/>
                      </a:lnTo>
                      <a:lnTo>
                        <a:pt x="80" y="501"/>
                      </a:lnTo>
                      <a:lnTo>
                        <a:pt x="76" y="505"/>
                      </a:lnTo>
                      <a:lnTo>
                        <a:pt x="74" y="511"/>
                      </a:lnTo>
                      <a:lnTo>
                        <a:pt x="71" y="515"/>
                      </a:lnTo>
                      <a:lnTo>
                        <a:pt x="67" y="520"/>
                      </a:lnTo>
                      <a:lnTo>
                        <a:pt x="63" y="524"/>
                      </a:lnTo>
                      <a:lnTo>
                        <a:pt x="61" y="530"/>
                      </a:lnTo>
                      <a:lnTo>
                        <a:pt x="55" y="534"/>
                      </a:lnTo>
                      <a:lnTo>
                        <a:pt x="54" y="538"/>
                      </a:lnTo>
                      <a:lnTo>
                        <a:pt x="46" y="545"/>
                      </a:lnTo>
                      <a:lnTo>
                        <a:pt x="38" y="553"/>
                      </a:lnTo>
                      <a:lnTo>
                        <a:pt x="33" y="560"/>
                      </a:lnTo>
                      <a:lnTo>
                        <a:pt x="27" y="568"/>
                      </a:lnTo>
                      <a:lnTo>
                        <a:pt x="21" y="572"/>
                      </a:lnTo>
                      <a:lnTo>
                        <a:pt x="16" y="577"/>
                      </a:lnTo>
                      <a:lnTo>
                        <a:pt x="10" y="583"/>
                      </a:lnTo>
                      <a:lnTo>
                        <a:pt x="8" y="587"/>
                      </a:lnTo>
                      <a:lnTo>
                        <a:pt x="2" y="593"/>
                      </a:lnTo>
                      <a:lnTo>
                        <a:pt x="0" y="595"/>
                      </a:lnTo>
                      <a:lnTo>
                        <a:pt x="46" y="638"/>
                      </a:lnTo>
                      <a:lnTo>
                        <a:pt x="19" y="712"/>
                      </a:lnTo>
                      <a:lnTo>
                        <a:pt x="116" y="733"/>
                      </a:lnTo>
                      <a:lnTo>
                        <a:pt x="143" y="779"/>
                      </a:lnTo>
                      <a:lnTo>
                        <a:pt x="145" y="798"/>
                      </a:lnTo>
                      <a:lnTo>
                        <a:pt x="147" y="817"/>
                      </a:lnTo>
                      <a:lnTo>
                        <a:pt x="149" y="834"/>
                      </a:lnTo>
                      <a:lnTo>
                        <a:pt x="154" y="853"/>
                      </a:lnTo>
                      <a:lnTo>
                        <a:pt x="158" y="868"/>
                      </a:lnTo>
                      <a:lnTo>
                        <a:pt x="164" y="887"/>
                      </a:lnTo>
                      <a:lnTo>
                        <a:pt x="168" y="902"/>
                      </a:lnTo>
                      <a:lnTo>
                        <a:pt x="175" y="920"/>
                      </a:lnTo>
                      <a:lnTo>
                        <a:pt x="179" y="937"/>
                      </a:lnTo>
                      <a:lnTo>
                        <a:pt x="187" y="952"/>
                      </a:lnTo>
                      <a:lnTo>
                        <a:pt x="194" y="967"/>
                      </a:lnTo>
                      <a:lnTo>
                        <a:pt x="202" y="982"/>
                      </a:lnTo>
                      <a:lnTo>
                        <a:pt x="209" y="996"/>
                      </a:lnTo>
                      <a:lnTo>
                        <a:pt x="217" y="1011"/>
                      </a:lnTo>
                      <a:lnTo>
                        <a:pt x="226" y="1026"/>
                      </a:lnTo>
                      <a:lnTo>
                        <a:pt x="236" y="1039"/>
                      </a:lnTo>
                      <a:lnTo>
                        <a:pt x="244" y="1053"/>
                      </a:lnTo>
                      <a:lnTo>
                        <a:pt x="253" y="1066"/>
                      </a:lnTo>
                      <a:lnTo>
                        <a:pt x="263" y="1079"/>
                      </a:lnTo>
                      <a:lnTo>
                        <a:pt x="274" y="1092"/>
                      </a:lnTo>
                      <a:lnTo>
                        <a:pt x="284" y="1104"/>
                      </a:lnTo>
                      <a:lnTo>
                        <a:pt x="293" y="1115"/>
                      </a:lnTo>
                      <a:lnTo>
                        <a:pt x="304" y="1127"/>
                      </a:lnTo>
                      <a:lnTo>
                        <a:pt x="316" y="1138"/>
                      </a:lnTo>
                      <a:lnTo>
                        <a:pt x="325" y="1149"/>
                      </a:lnTo>
                      <a:lnTo>
                        <a:pt x="337" y="1159"/>
                      </a:lnTo>
                      <a:lnTo>
                        <a:pt x="348" y="1168"/>
                      </a:lnTo>
                      <a:lnTo>
                        <a:pt x="360" y="1180"/>
                      </a:lnTo>
                      <a:lnTo>
                        <a:pt x="371" y="1189"/>
                      </a:lnTo>
                      <a:lnTo>
                        <a:pt x="382" y="1199"/>
                      </a:lnTo>
                      <a:lnTo>
                        <a:pt x="394" y="1208"/>
                      </a:lnTo>
                      <a:lnTo>
                        <a:pt x="405" y="1218"/>
                      </a:lnTo>
                      <a:lnTo>
                        <a:pt x="415" y="1225"/>
                      </a:lnTo>
                      <a:lnTo>
                        <a:pt x="426" y="1233"/>
                      </a:lnTo>
                      <a:lnTo>
                        <a:pt x="436" y="1241"/>
                      </a:lnTo>
                      <a:lnTo>
                        <a:pt x="449" y="1250"/>
                      </a:lnTo>
                      <a:lnTo>
                        <a:pt x="458" y="1256"/>
                      </a:lnTo>
                      <a:lnTo>
                        <a:pt x="470" y="1263"/>
                      </a:lnTo>
                      <a:lnTo>
                        <a:pt x="479" y="1271"/>
                      </a:lnTo>
                      <a:lnTo>
                        <a:pt x="491" y="1277"/>
                      </a:lnTo>
                      <a:lnTo>
                        <a:pt x="500" y="1283"/>
                      </a:lnTo>
                      <a:lnTo>
                        <a:pt x="510" y="1290"/>
                      </a:lnTo>
                      <a:lnTo>
                        <a:pt x="519" y="1294"/>
                      </a:lnTo>
                      <a:lnTo>
                        <a:pt x="531" y="1300"/>
                      </a:lnTo>
                      <a:lnTo>
                        <a:pt x="540" y="1305"/>
                      </a:lnTo>
                      <a:lnTo>
                        <a:pt x="548" y="1309"/>
                      </a:lnTo>
                      <a:lnTo>
                        <a:pt x="557" y="1315"/>
                      </a:lnTo>
                      <a:lnTo>
                        <a:pt x="567" y="1319"/>
                      </a:lnTo>
                      <a:lnTo>
                        <a:pt x="574" y="1322"/>
                      </a:lnTo>
                      <a:lnTo>
                        <a:pt x="582" y="1326"/>
                      </a:lnTo>
                      <a:lnTo>
                        <a:pt x="588" y="1330"/>
                      </a:lnTo>
                      <a:lnTo>
                        <a:pt x="595" y="1332"/>
                      </a:lnTo>
                      <a:lnTo>
                        <a:pt x="601" y="1336"/>
                      </a:lnTo>
                      <a:lnTo>
                        <a:pt x="607" y="1338"/>
                      </a:lnTo>
                      <a:lnTo>
                        <a:pt x="612" y="1340"/>
                      </a:lnTo>
                      <a:lnTo>
                        <a:pt x="618" y="1343"/>
                      </a:lnTo>
                      <a:lnTo>
                        <a:pt x="626" y="1345"/>
                      </a:lnTo>
                      <a:lnTo>
                        <a:pt x="631" y="1349"/>
                      </a:lnTo>
                      <a:lnTo>
                        <a:pt x="637" y="1351"/>
                      </a:lnTo>
                      <a:lnTo>
                        <a:pt x="639" y="1353"/>
                      </a:lnTo>
                      <a:lnTo>
                        <a:pt x="639" y="1351"/>
                      </a:lnTo>
                      <a:lnTo>
                        <a:pt x="639" y="1345"/>
                      </a:lnTo>
                      <a:lnTo>
                        <a:pt x="639" y="1338"/>
                      </a:lnTo>
                      <a:lnTo>
                        <a:pt x="639" y="1330"/>
                      </a:lnTo>
                      <a:lnTo>
                        <a:pt x="639" y="1324"/>
                      </a:lnTo>
                      <a:lnTo>
                        <a:pt x="639" y="1321"/>
                      </a:lnTo>
                      <a:lnTo>
                        <a:pt x="639" y="1315"/>
                      </a:lnTo>
                      <a:lnTo>
                        <a:pt x="641" y="1309"/>
                      </a:lnTo>
                      <a:lnTo>
                        <a:pt x="641" y="1302"/>
                      </a:lnTo>
                      <a:lnTo>
                        <a:pt x="641" y="1296"/>
                      </a:lnTo>
                      <a:lnTo>
                        <a:pt x="641" y="1288"/>
                      </a:lnTo>
                      <a:lnTo>
                        <a:pt x="641" y="1283"/>
                      </a:lnTo>
                      <a:lnTo>
                        <a:pt x="641" y="1275"/>
                      </a:lnTo>
                      <a:lnTo>
                        <a:pt x="641" y="1267"/>
                      </a:lnTo>
                      <a:lnTo>
                        <a:pt x="641" y="1260"/>
                      </a:lnTo>
                      <a:lnTo>
                        <a:pt x="641" y="1254"/>
                      </a:lnTo>
                      <a:lnTo>
                        <a:pt x="639" y="1246"/>
                      </a:lnTo>
                      <a:lnTo>
                        <a:pt x="639" y="1241"/>
                      </a:lnTo>
                      <a:lnTo>
                        <a:pt x="639" y="1233"/>
                      </a:lnTo>
                      <a:lnTo>
                        <a:pt x="639" y="1227"/>
                      </a:lnTo>
                      <a:lnTo>
                        <a:pt x="637" y="1222"/>
                      </a:lnTo>
                      <a:lnTo>
                        <a:pt x="635" y="1216"/>
                      </a:lnTo>
                      <a:lnTo>
                        <a:pt x="633" y="1210"/>
                      </a:lnTo>
                      <a:lnTo>
                        <a:pt x="633" y="1205"/>
                      </a:lnTo>
                      <a:lnTo>
                        <a:pt x="631" y="1199"/>
                      </a:lnTo>
                      <a:lnTo>
                        <a:pt x="629" y="1195"/>
                      </a:lnTo>
                      <a:lnTo>
                        <a:pt x="627" y="1189"/>
                      </a:lnTo>
                      <a:lnTo>
                        <a:pt x="626" y="1187"/>
                      </a:lnTo>
                      <a:lnTo>
                        <a:pt x="620" y="1180"/>
                      </a:lnTo>
                      <a:lnTo>
                        <a:pt x="614" y="1170"/>
                      </a:lnTo>
                      <a:lnTo>
                        <a:pt x="608" y="1163"/>
                      </a:lnTo>
                      <a:lnTo>
                        <a:pt x="603" y="1155"/>
                      </a:lnTo>
                      <a:lnTo>
                        <a:pt x="599" y="1148"/>
                      </a:lnTo>
                      <a:lnTo>
                        <a:pt x="595" y="1140"/>
                      </a:lnTo>
                      <a:lnTo>
                        <a:pt x="589" y="1132"/>
                      </a:lnTo>
                      <a:lnTo>
                        <a:pt x="588" y="1125"/>
                      </a:lnTo>
                      <a:lnTo>
                        <a:pt x="582" y="1115"/>
                      </a:lnTo>
                      <a:lnTo>
                        <a:pt x="580" y="1108"/>
                      </a:lnTo>
                      <a:lnTo>
                        <a:pt x="576" y="1100"/>
                      </a:lnTo>
                      <a:lnTo>
                        <a:pt x="574" y="1092"/>
                      </a:lnTo>
                      <a:lnTo>
                        <a:pt x="570" y="1085"/>
                      </a:lnTo>
                      <a:lnTo>
                        <a:pt x="569" y="1079"/>
                      </a:lnTo>
                      <a:lnTo>
                        <a:pt x="565" y="1072"/>
                      </a:lnTo>
                      <a:lnTo>
                        <a:pt x="563" y="1064"/>
                      </a:lnTo>
                      <a:lnTo>
                        <a:pt x="561" y="1056"/>
                      </a:lnTo>
                      <a:lnTo>
                        <a:pt x="559" y="1049"/>
                      </a:lnTo>
                      <a:lnTo>
                        <a:pt x="557" y="1041"/>
                      </a:lnTo>
                      <a:lnTo>
                        <a:pt x="555" y="1035"/>
                      </a:lnTo>
                      <a:lnTo>
                        <a:pt x="555" y="1028"/>
                      </a:lnTo>
                      <a:lnTo>
                        <a:pt x="553" y="1020"/>
                      </a:lnTo>
                      <a:lnTo>
                        <a:pt x="553" y="1015"/>
                      </a:lnTo>
                      <a:lnTo>
                        <a:pt x="553" y="1007"/>
                      </a:lnTo>
                      <a:lnTo>
                        <a:pt x="551" y="999"/>
                      </a:lnTo>
                      <a:lnTo>
                        <a:pt x="551" y="994"/>
                      </a:lnTo>
                      <a:lnTo>
                        <a:pt x="551" y="986"/>
                      </a:lnTo>
                      <a:lnTo>
                        <a:pt x="551" y="980"/>
                      </a:lnTo>
                      <a:lnTo>
                        <a:pt x="551" y="973"/>
                      </a:lnTo>
                      <a:lnTo>
                        <a:pt x="551" y="967"/>
                      </a:lnTo>
                      <a:lnTo>
                        <a:pt x="551" y="961"/>
                      </a:lnTo>
                      <a:lnTo>
                        <a:pt x="551" y="956"/>
                      </a:lnTo>
                      <a:lnTo>
                        <a:pt x="551" y="950"/>
                      </a:lnTo>
                      <a:lnTo>
                        <a:pt x="551" y="944"/>
                      </a:lnTo>
                      <a:lnTo>
                        <a:pt x="553" y="937"/>
                      </a:lnTo>
                      <a:lnTo>
                        <a:pt x="553" y="931"/>
                      </a:lnTo>
                      <a:lnTo>
                        <a:pt x="553" y="925"/>
                      </a:lnTo>
                      <a:lnTo>
                        <a:pt x="555" y="920"/>
                      </a:lnTo>
                      <a:lnTo>
                        <a:pt x="555" y="914"/>
                      </a:lnTo>
                      <a:lnTo>
                        <a:pt x="557" y="908"/>
                      </a:lnTo>
                      <a:lnTo>
                        <a:pt x="557" y="902"/>
                      </a:lnTo>
                      <a:lnTo>
                        <a:pt x="559" y="899"/>
                      </a:lnTo>
                      <a:lnTo>
                        <a:pt x="561" y="893"/>
                      </a:lnTo>
                      <a:lnTo>
                        <a:pt x="561" y="887"/>
                      </a:lnTo>
                      <a:lnTo>
                        <a:pt x="563" y="883"/>
                      </a:lnTo>
                      <a:lnTo>
                        <a:pt x="565" y="878"/>
                      </a:lnTo>
                      <a:lnTo>
                        <a:pt x="565" y="874"/>
                      </a:lnTo>
                      <a:lnTo>
                        <a:pt x="569" y="870"/>
                      </a:lnTo>
                      <a:lnTo>
                        <a:pt x="569" y="864"/>
                      </a:lnTo>
                      <a:lnTo>
                        <a:pt x="570" y="861"/>
                      </a:lnTo>
                      <a:lnTo>
                        <a:pt x="572" y="855"/>
                      </a:lnTo>
                      <a:lnTo>
                        <a:pt x="574" y="853"/>
                      </a:lnTo>
                      <a:lnTo>
                        <a:pt x="576" y="843"/>
                      </a:lnTo>
                      <a:lnTo>
                        <a:pt x="580" y="838"/>
                      </a:lnTo>
                      <a:lnTo>
                        <a:pt x="582" y="830"/>
                      </a:lnTo>
                      <a:lnTo>
                        <a:pt x="586" y="824"/>
                      </a:lnTo>
                      <a:lnTo>
                        <a:pt x="589" y="819"/>
                      </a:lnTo>
                      <a:lnTo>
                        <a:pt x="593" y="815"/>
                      </a:lnTo>
                      <a:lnTo>
                        <a:pt x="595" y="809"/>
                      </a:lnTo>
                      <a:lnTo>
                        <a:pt x="597" y="804"/>
                      </a:lnTo>
                      <a:lnTo>
                        <a:pt x="601" y="798"/>
                      </a:lnTo>
                      <a:lnTo>
                        <a:pt x="603" y="794"/>
                      </a:lnTo>
                      <a:lnTo>
                        <a:pt x="605" y="788"/>
                      </a:lnTo>
                      <a:lnTo>
                        <a:pt x="608" y="783"/>
                      </a:lnTo>
                      <a:lnTo>
                        <a:pt x="610" y="779"/>
                      </a:lnTo>
                      <a:lnTo>
                        <a:pt x="614" y="775"/>
                      </a:lnTo>
                      <a:lnTo>
                        <a:pt x="616" y="769"/>
                      </a:lnTo>
                      <a:lnTo>
                        <a:pt x="618" y="764"/>
                      </a:lnTo>
                      <a:lnTo>
                        <a:pt x="622" y="760"/>
                      </a:lnTo>
                      <a:lnTo>
                        <a:pt x="624" y="756"/>
                      </a:lnTo>
                      <a:lnTo>
                        <a:pt x="631" y="747"/>
                      </a:lnTo>
                      <a:lnTo>
                        <a:pt x="637" y="739"/>
                      </a:lnTo>
                      <a:lnTo>
                        <a:pt x="641" y="729"/>
                      </a:lnTo>
                      <a:lnTo>
                        <a:pt x="648" y="722"/>
                      </a:lnTo>
                      <a:lnTo>
                        <a:pt x="652" y="714"/>
                      </a:lnTo>
                      <a:lnTo>
                        <a:pt x="660" y="707"/>
                      </a:lnTo>
                      <a:lnTo>
                        <a:pt x="665" y="699"/>
                      </a:lnTo>
                      <a:lnTo>
                        <a:pt x="673" y="691"/>
                      </a:lnTo>
                      <a:lnTo>
                        <a:pt x="679" y="684"/>
                      </a:lnTo>
                      <a:lnTo>
                        <a:pt x="684" y="678"/>
                      </a:lnTo>
                      <a:lnTo>
                        <a:pt x="690" y="671"/>
                      </a:lnTo>
                      <a:lnTo>
                        <a:pt x="698" y="663"/>
                      </a:lnTo>
                      <a:lnTo>
                        <a:pt x="703" y="657"/>
                      </a:lnTo>
                      <a:lnTo>
                        <a:pt x="709" y="650"/>
                      </a:lnTo>
                      <a:lnTo>
                        <a:pt x="715" y="644"/>
                      </a:lnTo>
                      <a:lnTo>
                        <a:pt x="722" y="638"/>
                      </a:lnTo>
                      <a:lnTo>
                        <a:pt x="728" y="631"/>
                      </a:lnTo>
                      <a:lnTo>
                        <a:pt x="736" y="627"/>
                      </a:lnTo>
                      <a:lnTo>
                        <a:pt x="741" y="619"/>
                      </a:lnTo>
                      <a:lnTo>
                        <a:pt x="747" y="614"/>
                      </a:lnTo>
                      <a:lnTo>
                        <a:pt x="753" y="608"/>
                      </a:lnTo>
                      <a:lnTo>
                        <a:pt x="760" y="604"/>
                      </a:lnTo>
                      <a:lnTo>
                        <a:pt x="766" y="598"/>
                      </a:lnTo>
                      <a:lnTo>
                        <a:pt x="772" y="593"/>
                      </a:lnTo>
                      <a:lnTo>
                        <a:pt x="779" y="587"/>
                      </a:lnTo>
                      <a:lnTo>
                        <a:pt x="785" y="583"/>
                      </a:lnTo>
                      <a:close/>
                    </a:path>
                  </a:pathLst>
                </a:custGeom>
                <a:solidFill>
                  <a:srgbClr val="003399"/>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65" name="Freeform 27"/>
                <p:cNvSpPr/>
                <p:nvPr/>
              </p:nvSpPr>
              <p:spPr>
                <a:xfrm>
                  <a:off x="811212" y="142875"/>
                  <a:ext cx="76200" cy="260350"/>
                </a:xfrm>
                <a:custGeom>
                  <a:avLst/>
                  <a:gdLst>
                    <a:gd name="txL" fmla="*/ 0 w 97"/>
                    <a:gd name="txT" fmla="*/ 0 h 329"/>
                    <a:gd name="txR" fmla="*/ 97 w 97"/>
                    <a:gd name="txB" fmla="*/ 329 h 329"/>
                  </a:gdLst>
                  <a:ahLst/>
                  <a:cxnLst>
                    <a:cxn ang="0">
                      <a:pos x="58626087" y="0"/>
                    </a:cxn>
                    <a:cxn ang="0">
                      <a:pos x="54922925" y="6261852"/>
                    </a:cxn>
                    <a:cxn ang="0">
                      <a:pos x="52454674" y="11897756"/>
                    </a:cxn>
                    <a:cxn ang="0">
                      <a:pos x="49368956" y="21290931"/>
                    </a:cxn>
                    <a:cxn ang="0">
                      <a:pos x="45666579" y="28806265"/>
                    </a:cxn>
                    <a:cxn ang="0">
                      <a:pos x="44432454" y="34442168"/>
                    </a:cxn>
                    <a:cxn ang="0">
                      <a:pos x="41964203" y="40704018"/>
                    </a:cxn>
                    <a:cxn ang="0">
                      <a:pos x="40729292" y="47592608"/>
                    </a:cxn>
                    <a:cxn ang="0">
                      <a:pos x="39495167" y="53854471"/>
                    </a:cxn>
                    <a:cxn ang="0">
                      <a:pos x="38261041" y="61994955"/>
                    </a:cxn>
                    <a:cxn ang="0">
                      <a:pos x="37644372" y="70136231"/>
                    </a:cxn>
                    <a:cxn ang="0">
                      <a:pos x="36409461" y="76398082"/>
                    </a:cxn>
                    <a:cxn ang="0">
                      <a:pos x="36409461" y="84539358"/>
                    </a:cxn>
                    <a:cxn ang="0">
                      <a:pos x="36409461" y="93305790"/>
                    </a:cxn>
                    <a:cxn ang="0">
                      <a:pos x="36409461" y="100194379"/>
                    </a:cxn>
                    <a:cxn ang="0">
                      <a:pos x="36409461" y="108334889"/>
                    </a:cxn>
                    <a:cxn ang="0">
                      <a:pos x="36409461" y="115849426"/>
                    </a:cxn>
                    <a:cxn ang="0">
                      <a:pos x="37644372" y="123990702"/>
                    </a:cxn>
                    <a:cxn ang="0">
                      <a:pos x="37644372" y="132131186"/>
                    </a:cxn>
                    <a:cxn ang="0">
                      <a:pos x="37644372" y="139645723"/>
                    </a:cxn>
                    <a:cxn ang="0">
                      <a:pos x="38261041" y="146534313"/>
                    </a:cxn>
                    <a:cxn ang="0">
                      <a:pos x="39495167" y="154674798"/>
                    </a:cxn>
                    <a:cxn ang="0">
                      <a:pos x="40729292" y="160937439"/>
                    </a:cxn>
                    <a:cxn ang="0">
                      <a:pos x="41964203" y="167825237"/>
                    </a:cxn>
                    <a:cxn ang="0">
                      <a:pos x="44432454" y="172835192"/>
                    </a:cxn>
                    <a:cxn ang="0">
                      <a:pos x="45666579" y="178471095"/>
                    </a:cxn>
                    <a:cxn ang="0">
                      <a:pos x="48134830" y="185985632"/>
                    </a:cxn>
                    <a:cxn ang="0">
                      <a:pos x="46900705" y="190369640"/>
                    </a:cxn>
                    <a:cxn ang="0">
                      <a:pos x="40729292" y="190369640"/>
                    </a:cxn>
                    <a:cxn ang="0">
                      <a:pos x="22215834" y="206024661"/>
                    </a:cxn>
                    <a:cxn ang="0">
                      <a:pos x="19747583" y="202267393"/>
                    </a:cxn>
                    <a:cxn ang="0">
                      <a:pos x="16045207" y="192874222"/>
                    </a:cxn>
                    <a:cxn ang="0">
                      <a:pos x="13576171" y="185985632"/>
                    </a:cxn>
                    <a:cxn ang="0">
                      <a:pos x="11725373" y="177218409"/>
                    </a:cxn>
                    <a:cxn ang="0">
                      <a:pos x="8022211" y="167825237"/>
                    </a:cxn>
                    <a:cxn ang="0">
                      <a:pos x="6788085" y="158432066"/>
                    </a:cxn>
                    <a:cxn ang="0">
                      <a:pos x="4319833" y="151544268"/>
                    </a:cxn>
                    <a:cxn ang="0">
                      <a:pos x="3085707" y="145281626"/>
                    </a:cxn>
                    <a:cxn ang="0">
                      <a:pos x="1851582" y="139645723"/>
                    </a:cxn>
                    <a:cxn ang="0">
                      <a:pos x="1851582" y="133383873"/>
                    </a:cxn>
                    <a:cxn ang="0">
                      <a:pos x="1234126" y="125242597"/>
                    </a:cxn>
                    <a:cxn ang="0">
                      <a:pos x="0" y="117728060"/>
                    </a:cxn>
                    <a:cxn ang="0">
                      <a:pos x="0" y="110840262"/>
                    </a:cxn>
                    <a:cxn ang="0">
                      <a:pos x="0" y="103951673"/>
                    </a:cxn>
                    <a:cxn ang="0">
                      <a:pos x="0" y="95184424"/>
                    </a:cxn>
                    <a:cxn ang="0">
                      <a:pos x="0" y="87043940"/>
                    </a:cxn>
                    <a:cxn ang="0">
                      <a:pos x="0" y="78902664"/>
                    </a:cxn>
                    <a:cxn ang="0">
                      <a:pos x="1234126" y="70136231"/>
                    </a:cxn>
                    <a:cxn ang="0">
                      <a:pos x="1851582" y="60743060"/>
                    </a:cxn>
                    <a:cxn ang="0">
                      <a:pos x="1851582" y="52601784"/>
                    </a:cxn>
                    <a:cxn ang="0">
                      <a:pos x="4319833" y="43208600"/>
                    </a:cxn>
                    <a:cxn ang="0">
                      <a:pos x="6788085" y="33815429"/>
                    </a:cxn>
                    <a:cxn ang="0">
                      <a:pos x="9257122" y="27553579"/>
                    </a:cxn>
                    <a:cxn ang="0">
                      <a:pos x="14811082" y="25048199"/>
                    </a:cxn>
                    <a:cxn ang="0">
                      <a:pos x="23450745" y="25048199"/>
                    </a:cxn>
                    <a:cxn ang="0">
                      <a:pos x="32707084" y="23796304"/>
                    </a:cxn>
                    <a:cxn ang="0">
                      <a:pos x="41964203" y="16907714"/>
                    </a:cxn>
                    <a:cxn ang="0">
                      <a:pos x="49986411" y="9393174"/>
                    </a:cxn>
                    <a:cxn ang="0">
                      <a:pos x="57391961" y="2504583"/>
                    </a:cxn>
                    <a:cxn ang="0">
                      <a:pos x="59860212" y="0"/>
                    </a:cxn>
                  </a:cxnLst>
                  <a:rect l="txL" t="txT" r="txR" b="txB"/>
                  <a:pathLst>
                    <a:path w="97" h="329">
                      <a:moveTo>
                        <a:pt x="97" y="0"/>
                      </a:moveTo>
                      <a:lnTo>
                        <a:pt x="95" y="0"/>
                      </a:lnTo>
                      <a:lnTo>
                        <a:pt x="93" y="8"/>
                      </a:lnTo>
                      <a:lnTo>
                        <a:pt x="89" y="10"/>
                      </a:lnTo>
                      <a:lnTo>
                        <a:pt x="87" y="15"/>
                      </a:lnTo>
                      <a:lnTo>
                        <a:pt x="85" y="19"/>
                      </a:lnTo>
                      <a:lnTo>
                        <a:pt x="83" y="27"/>
                      </a:lnTo>
                      <a:lnTo>
                        <a:pt x="80" y="34"/>
                      </a:lnTo>
                      <a:lnTo>
                        <a:pt x="76" y="42"/>
                      </a:lnTo>
                      <a:lnTo>
                        <a:pt x="74" y="46"/>
                      </a:lnTo>
                      <a:lnTo>
                        <a:pt x="74" y="50"/>
                      </a:lnTo>
                      <a:lnTo>
                        <a:pt x="72" y="55"/>
                      </a:lnTo>
                      <a:lnTo>
                        <a:pt x="72" y="61"/>
                      </a:lnTo>
                      <a:lnTo>
                        <a:pt x="68" y="65"/>
                      </a:lnTo>
                      <a:lnTo>
                        <a:pt x="68" y="71"/>
                      </a:lnTo>
                      <a:lnTo>
                        <a:pt x="66" y="76"/>
                      </a:lnTo>
                      <a:lnTo>
                        <a:pt x="66" y="82"/>
                      </a:lnTo>
                      <a:lnTo>
                        <a:pt x="64" y="86"/>
                      </a:lnTo>
                      <a:lnTo>
                        <a:pt x="62" y="93"/>
                      </a:lnTo>
                      <a:lnTo>
                        <a:pt x="62" y="99"/>
                      </a:lnTo>
                      <a:lnTo>
                        <a:pt x="62" y="107"/>
                      </a:lnTo>
                      <a:lnTo>
                        <a:pt x="61" y="112"/>
                      </a:lnTo>
                      <a:lnTo>
                        <a:pt x="61" y="116"/>
                      </a:lnTo>
                      <a:lnTo>
                        <a:pt x="59" y="122"/>
                      </a:lnTo>
                      <a:lnTo>
                        <a:pt x="59" y="130"/>
                      </a:lnTo>
                      <a:lnTo>
                        <a:pt x="59" y="135"/>
                      </a:lnTo>
                      <a:lnTo>
                        <a:pt x="59" y="143"/>
                      </a:lnTo>
                      <a:lnTo>
                        <a:pt x="59" y="149"/>
                      </a:lnTo>
                      <a:lnTo>
                        <a:pt x="59" y="154"/>
                      </a:lnTo>
                      <a:lnTo>
                        <a:pt x="59" y="160"/>
                      </a:lnTo>
                      <a:lnTo>
                        <a:pt x="59" y="168"/>
                      </a:lnTo>
                      <a:lnTo>
                        <a:pt x="59" y="173"/>
                      </a:lnTo>
                      <a:lnTo>
                        <a:pt x="59" y="179"/>
                      </a:lnTo>
                      <a:lnTo>
                        <a:pt x="59" y="185"/>
                      </a:lnTo>
                      <a:lnTo>
                        <a:pt x="59" y="192"/>
                      </a:lnTo>
                      <a:lnTo>
                        <a:pt x="61" y="198"/>
                      </a:lnTo>
                      <a:lnTo>
                        <a:pt x="61" y="206"/>
                      </a:lnTo>
                      <a:lnTo>
                        <a:pt x="61" y="211"/>
                      </a:lnTo>
                      <a:lnTo>
                        <a:pt x="61" y="217"/>
                      </a:lnTo>
                      <a:lnTo>
                        <a:pt x="61" y="223"/>
                      </a:lnTo>
                      <a:lnTo>
                        <a:pt x="62" y="230"/>
                      </a:lnTo>
                      <a:lnTo>
                        <a:pt x="62" y="234"/>
                      </a:lnTo>
                      <a:lnTo>
                        <a:pt x="64" y="242"/>
                      </a:lnTo>
                      <a:lnTo>
                        <a:pt x="64" y="247"/>
                      </a:lnTo>
                      <a:lnTo>
                        <a:pt x="66" y="253"/>
                      </a:lnTo>
                      <a:lnTo>
                        <a:pt x="66" y="257"/>
                      </a:lnTo>
                      <a:lnTo>
                        <a:pt x="68" y="263"/>
                      </a:lnTo>
                      <a:lnTo>
                        <a:pt x="68" y="268"/>
                      </a:lnTo>
                      <a:lnTo>
                        <a:pt x="70" y="272"/>
                      </a:lnTo>
                      <a:lnTo>
                        <a:pt x="72" y="276"/>
                      </a:lnTo>
                      <a:lnTo>
                        <a:pt x="74" y="282"/>
                      </a:lnTo>
                      <a:lnTo>
                        <a:pt x="74" y="285"/>
                      </a:lnTo>
                      <a:lnTo>
                        <a:pt x="78" y="289"/>
                      </a:lnTo>
                      <a:lnTo>
                        <a:pt x="78" y="297"/>
                      </a:lnTo>
                      <a:lnTo>
                        <a:pt x="78" y="301"/>
                      </a:lnTo>
                      <a:lnTo>
                        <a:pt x="76" y="304"/>
                      </a:lnTo>
                      <a:lnTo>
                        <a:pt x="74" y="304"/>
                      </a:lnTo>
                      <a:lnTo>
                        <a:pt x="66" y="304"/>
                      </a:lnTo>
                      <a:lnTo>
                        <a:pt x="64" y="304"/>
                      </a:lnTo>
                      <a:lnTo>
                        <a:pt x="36" y="329"/>
                      </a:lnTo>
                      <a:lnTo>
                        <a:pt x="34" y="327"/>
                      </a:lnTo>
                      <a:lnTo>
                        <a:pt x="32" y="323"/>
                      </a:lnTo>
                      <a:lnTo>
                        <a:pt x="30" y="316"/>
                      </a:lnTo>
                      <a:lnTo>
                        <a:pt x="26" y="308"/>
                      </a:lnTo>
                      <a:lnTo>
                        <a:pt x="24" y="302"/>
                      </a:lnTo>
                      <a:lnTo>
                        <a:pt x="22" y="297"/>
                      </a:lnTo>
                      <a:lnTo>
                        <a:pt x="21" y="289"/>
                      </a:lnTo>
                      <a:lnTo>
                        <a:pt x="19" y="283"/>
                      </a:lnTo>
                      <a:lnTo>
                        <a:pt x="17" y="276"/>
                      </a:lnTo>
                      <a:lnTo>
                        <a:pt x="13" y="268"/>
                      </a:lnTo>
                      <a:lnTo>
                        <a:pt x="11" y="261"/>
                      </a:lnTo>
                      <a:lnTo>
                        <a:pt x="11" y="253"/>
                      </a:lnTo>
                      <a:lnTo>
                        <a:pt x="9" y="247"/>
                      </a:lnTo>
                      <a:lnTo>
                        <a:pt x="7" y="242"/>
                      </a:lnTo>
                      <a:lnTo>
                        <a:pt x="5" y="238"/>
                      </a:lnTo>
                      <a:lnTo>
                        <a:pt x="5" y="232"/>
                      </a:lnTo>
                      <a:lnTo>
                        <a:pt x="3" y="226"/>
                      </a:lnTo>
                      <a:lnTo>
                        <a:pt x="3" y="223"/>
                      </a:lnTo>
                      <a:lnTo>
                        <a:pt x="3" y="217"/>
                      </a:lnTo>
                      <a:lnTo>
                        <a:pt x="3" y="213"/>
                      </a:lnTo>
                      <a:lnTo>
                        <a:pt x="2" y="206"/>
                      </a:lnTo>
                      <a:lnTo>
                        <a:pt x="2" y="200"/>
                      </a:lnTo>
                      <a:lnTo>
                        <a:pt x="0" y="194"/>
                      </a:lnTo>
                      <a:lnTo>
                        <a:pt x="0" y="188"/>
                      </a:lnTo>
                      <a:lnTo>
                        <a:pt x="0" y="183"/>
                      </a:lnTo>
                      <a:lnTo>
                        <a:pt x="0" y="177"/>
                      </a:lnTo>
                      <a:lnTo>
                        <a:pt x="0" y="171"/>
                      </a:lnTo>
                      <a:lnTo>
                        <a:pt x="0" y="166"/>
                      </a:lnTo>
                      <a:lnTo>
                        <a:pt x="0" y="158"/>
                      </a:lnTo>
                      <a:lnTo>
                        <a:pt x="0" y="152"/>
                      </a:lnTo>
                      <a:lnTo>
                        <a:pt x="0" y="145"/>
                      </a:lnTo>
                      <a:lnTo>
                        <a:pt x="0" y="139"/>
                      </a:lnTo>
                      <a:lnTo>
                        <a:pt x="0" y="131"/>
                      </a:lnTo>
                      <a:lnTo>
                        <a:pt x="0" y="126"/>
                      </a:lnTo>
                      <a:lnTo>
                        <a:pt x="0" y="118"/>
                      </a:lnTo>
                      <a:lnTo>
                        <a:pt x="2" y="112"/>
                      </a:lnTo>
                      <a:lnTo>
                        <a:pt x="2" y="105"/>
                      </a:lnTo>
                      <a:lnTo>
                        <a:pt x="3" y="97"/>
                      </a:lnTo>
                      <a:lnTo>
                        <a:pt x="3" y="90"/>
                      </a:lnTo>
                      <a:lnTo>
                        <a:pt x="3" y="84"/>
                      </a:lnTo>
                      <a:lnTo>
                        <a:pt x="5" y="76"/>
                      </a:lnTo>
                      <a:lnTo>
                        <a:pt x="7" y="69"/>
                      </a:lnTo>
                      <a:lnTo>
                        <a:pt x="9" y="61"/>
                      </a:lnTo>
                      <a:lnTo>
                        <a:pt x="11" y="54"/>
                      </a:lnTo>
                      <a:lnTo>
                        <a:pt x="13" y="48"/>
                      </a:lnTo>
                      <a:lnTo>
                        <a:pt x="15" y="44"/>
                      </a:lnTo>
                      <a:lnTo>
                        <a:pt x="19" y="40"/>
                      </a:lnTo>
                      <a:lnTo>
                        <a:pt x="24" y="40"/>
                      </a:lnTo>
                      <a:lnTo>
                        <a:pt x="30" y="40"/>
                      </a:lnTo>
                      <a:lnTo>
                        <a:pt x="38" y="40"/>
                      </a:lnTo>
                      <a:lnTo>
                        <a:pt x="45" y="38"/>
                      </a:lnTo>
                      <a:lnTo>
                        <a:pt x="53" y="38"/>
                      </a:lnTo>
                      <a:lnTo>
                        <a:pt x="61" y="33"/>
                      </a:lnTo>
                      <a:lnTo>
                        <a:pt x="68" y="27"/>
                      </a:lnTo>
                      <a:lnTo>
                        <a:pt x="74" y="21"/>
                      </a:lnTo>
                      <a:lnTo>
                        <a:pt x="81" y="15"/>
                      </a:lnTo>
                      <a:lnTo>
                        <a:pt x="87" y="8"/>
                      </a:lnTo>
                      <a:lnTo>
                        <a:pt x="93" y="4"/>
                      </a:lnTo>
                      <a:lnTo>
                        <a:pt x="95" y="0"/>
                      </a:lnTo>
                      <a:lnTo>
                        <a:pt x="97" y="0"/>
                      </a:lnTo>
                      <a:close/>
                    </a:path>
                  </a:pathLst>
                </a:custGeom>
                <a:solidFill>
                  <a:srgbClr val="B0D1F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66" name="Freeform 28"/>
                <p:cNvSpPr/>
                <p:nvPr/>
              </p:nvSpPr>
              <p:spPr>
                <a:xfrm>
                  <a:off x="579437" y="687387"/>
                  <a:ext cx="90488" cy="153988"/>
                </a:xfrm>
                <a:custGeom>
                  <a:avLst/>
                  <a:gdLst>
                    <a:gd name="txL" fmla="*/ 0 w 112"/>
                    <a:gd name="txT" fmla="*/ 0 h 194"/>
                    <a:gd name="txR" fmla="*/ 112 w 112"/>
                    <a:gd name="txB" fmla="*/ 194 h 194"/>
                  </a:gdLst>
                  <a:ahLst/>
                  <a:cxnLst>
                    <a:cxn ang="0">
                      <a:pos x="50914041" y="0"/>
                    </a:cxn>
                    <a:cxn ang="0">
                      <a:pos x="50914041" y="0"/>
                    </a:cxn>
                    <a:cxn ang="0">
                      <a:pos x="52219654" y="2520164"/>
                    </a:cxn>
                    <a:cxn ang="0">
                      <a:pos x="52219654" y="5040329"/>
                    </a:cxn>
                    <a:cxn ang="0">
                      <a:pos x="54830891" y="10080658"/>
                    </a:cxn>
                    <a:cxn ang="0">
                      <a:pos x="54830891" y="11970582"/>
                    </a:cxn>
                    <a:cxn ang="0">
                      <a:pos x="55483697" y="14490749"/>
                    </a:cxn>
                    <a:cxn ang="0">
                      <a:pos x="56789309" y="18271391"/>
                    </a:cxn>
                    <a:cxn ang="0">
                      <a:pos x="58094921" y="22051240"/>
                    </a:cxn>
                    <a:cxn ang="0">
                      <a:pos x="59400533" y="25201643"/>
                    </a:cxn>
                    <a:cxn ang="0">
                      <a:pos x="60705338" y="28982291"/>
                    </a:cxn>
                    <a:cxn ang="0">
                      <a:pos x="62010950" y="32762140"/>
                    </a:cxn>
                    <a:cxn ang="0">
                      <a:pos x="63316562" y="37172228"/>
                    </a:cxn>
                    <a:cxn ang="0">
                      <a:pos x="64622174" y="40952870"/>
                    </a:cxn>
                    <a:cxn ang="0">
                      <a:pos x="65927787" y="45993197"/>
                    </a:cxn>
                    <a:cxn ang="0">
                      <a:pos x="65927787" y="50403285"/>
                    </a:cxn>
                    <a:cxn ang="0">
                      <a:pos x="67886205" y="55443625"/>
                    </a:cxn>
                    <a:cxn ang="0">
                      <a:pos x="67886205" y="59853713"/>
                    </a:cxn>
                    <a:cxn ang="0">
                      <a:pos x="69191009" y="64894834"/>
                    </a:cxn>
                    <a:cxn ang="0">
                      <a:pos x="70496621" y="69935161"/>
                    </a:cxn>
                    <a:cxn ang="0">
                      <a:pos x="71802234" y="75604934"/>
                    </a:cxn>
                    <a:cxn ang="0">
                      <a:pos x="71802234" y="80645261"/>
                    </a:cxn>
                    <a:cxn ang="0">
                      <a:pos x="73107846" y="86315828"/>
                    </a:cxn>
                    <a:cxn ang="0">
                      <a:pos x="73107846" y="88835992"/>
                    </a:cxn>
                    <a:cxn ang="0">
                      <a:pos x="73107846" y="91356155"/>
                    </a:cxn>
                    <a:cxn ang="0">
                      <a:pos x="73107846" y="94506558"/>
                    </a:cxn>
                    <a:cxn ang="0">
                      <a:pos x="73107846" y="98286407"/>
                    </a:cxn>
                    <a:cxn ang="0">
                      <a:pos x="73107846" y="100806570"/>
                    </a:cxn>
                    <a:cxn ang="0">
                      <a:pos x="73107846" y="104587238"/>
                    </a:cxn>
                    <a:cxn ang="0">
                      <a:pos x="73107846" y="106477162"/>
                    </a:cxn>
                    <a:cxn ang="0">
                      <a:pos x="73107846" y="108997325"/>
                    </a:cxn>
                    <a:cxn ang="0">
                      <a:pos x="73107846" y="112777968"/>
                    </a:cxn>
                    <a:cxn ang="0">
                      <a:pos x="73107846" y="115298131"/>
                    </a:cxn>
                    <a:cxn ang="0">
                      <a:pos x="73107846" y="119077980"/>
                    </a:cxn>
                    <a:cxn ang="0">
                      <a:pos x="73107846" y="122228383"/>
                    </a:cxn>
                    <a:cxn ang="0">
                      <a:pos x="0" y="56704104"/>
                    </a:cxn>
                    <a:cxn ang="0">
                      <a:pos x="50914041" y="0"/>
                    </a:cxn>
                    <a:cxn ang="0">
                      <a:pos x="50914041" y="0"/>
                    </a:cxn>
                  </a:cxnLst>
                  <a:rect l="txL" t="txT" r="txR" b="txB"/>
                  <a:pathLst>
                    <a:path w="112" h="194">
                      <a:moveTo>
                        <a:pt x="78" y="0"/>
                      </a:moveTo>
                      <a:lnTo>
                        <a:pt x="78" y="0"/>
                      </a:lnTo>
                      <a:lnTo>
                        <a:pt x="80" y="4"/>
                      </a:lnTo>
                      <a:lnTo>
                        <a:pt x="80" y="8"/>
                      </a:lnTo>
                      <a:lnTo>
                        <a:pt x="84" y="16"/>
                      </a:lnTo>
                      <a:lnTo>
                        <a:pt x="84" y="19"/>
                      </a:lnTo>
                      <a:lnTo>
                        <a:pt x="85" y="23"/>
                      </a:lnTo>
                      <a:lnTo>
                        <a:pt x="87" y="29"/>
                      </a:lnTo>
                      <a:lnTo>
                        <a:pt x="89" y="35"/>
                      </a:lnTo>
                      <a:lnTo>
                        <a:pt x="91" y="40"/>
                      </a:lnTo>
                      <a:lnTo>
                        <a:pt x="93" y="46"/>
                      </a:lnTo>
                      <a:lnTo>
                        <a:pt x="95" y="52"/>
                      </a:lnTo>
                      <a:lnTo>
                        <a:pt x="97" y="59"/>
                      </a:lnTo>
                      <a:lnTo>
                        <a:pt x="99" y="65"/>
                      </a:lnTo>
                      <a:lnTo>
                        <a:pt x="101" y="73"/>
                      </a:lnTo>
                      <a:lnTo>
                        <a:pt x="101" y="80"/>
                      </a:lnTo>
                      <a:lnTo>
                        <a:pt x="104" y="88"/>
                      </a:lnTo>
                      <a:lnTo>
                        <a:pt x="104" y="95"/>
                      </a:lnTo>
                      <a:lnTo>
                        <a:pt x="106" y="103"/>
                      </a:lnTo>
                      <a:lnTo>
                        <a:pt x="108" y="111"/>
                      </a:lnTo>
                      <a:lnTo>
                        <a:pt x="110" y="120"/>
                      </a:lnTo>
                      <a:lnTo>
                        <a:pt x="110" y="128"/>
                      </a:lnTo>
                      <a:lnTo>
                        <a:pt x="112" y="137"/>
                      </a:lnTo>
                      <a:lnTo>
                        <a:pt x="112" y="141"/>
                      </a:lnTo>
                      <a:lnTo>
                        <a:pt x="112" y="145"/>
                      </a:lnTo>
                      <a:lnTo>
                        <a:pt x="112" y="150"/>
                      </a:lnTo>
                      <a:lnTo>
                        <a:pt x="112" y="156"/>
                      </a:lnTo>
                      <a:lnTo>
                        <a:pt x="112" y="160"/>
                      </a:lnTo>
                      <a:lnTo>
                        <a:pt x="112" y="166"/>
                      </a:lnTo>
                      <a:lnTo>
                        <a:pt x="112" y="169"/>
                      </a:lnTo>
                      <a:lnTo>
                        <a:pt x="112" y="173"/>
                      </a:lnTo>
                      <a:lnTo>
                        <a:pt x="112" y="179"/>
                      </a:lnTo>
                      <a:lnTo>
                        <a:pt x="112" y="183"/>
                      </a:lnTo>
                      <a:lnTo>
                        <a:pt x="112" y="189"/>
                      </a:lnTo>
                      <a:lnTo>
                        <a:pt x="112" y="194"/>
                      </a:lnTo>
                      <a:lnTo>
                        <a:pt x="0" y="90"/>
                      </a:lnTo>
                      <a:lnTo>
                        <a:pt x="78" y="0"/>
                      </a:lnTo>
                      <a:close/>
                    </a:path>
                  </a:pathLst>
                </a:custGeom>
                <a:solidFill>
                  <a:srgbClr val="B0D1F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67" name="Freeform 29"/>
                <p:cNvSpPr/>
                <p:nvPr/>
              </p:nvSpPr>
              <p:spPr>
                <a:xfrm>
                  <a:off x="581025" y="225425"/>
                  <a:ext cx="153988" cy="152400"/>
                </a:xfrm>
                <a:custGeom>
                  <a:avLst/>
                  <a:gdLst>
                    <a:gd name="txL" fmla="*/ 0 w 194"/>
                    <a:gd name="txT" fmla="*/ 0 h 192"/>
                    <a:gd name="txR" fmla="*/ 194 w 194"/>
                    <a:gd name="txB" fmla="*/ 192 h 192"/>
                  </a:gdLst>
                  <a:ahLst/>
                  <a:cxnLst>
                    <a:cxn ang="0">
                      <a:pos x="53553701" y="119707830"/>
                    </a:cxn>
                    <a:cxn ang="0">
                      <a:pos x="59853713" y="119707830"/>
                    </a:cxn>
                    <a:cxn ang="0">
                      <a:pos x="65524279" y="117187675"/>
                    </a:cxn>
                    <a:cxn ang="0">
                      <a:pos x="71825085" y="115927200"/>
                    </a:cxn>
                    <a:cxn ang="0">
                      <a:pos x="80015816" y="112147364"/>
                    </a:cxn>
                    <a:cxn ang="0">
                      <a:pos x="91986395" y="105216341"/>
                    </a:cxn>
                    <a:cxn ang="0">
                      <a:pos x="101436810" y="98286087"/>
                    </a:cxn>
                    <a:cxn ang="0">
                      <a:pos x="108997325" y="88205466"/>
                    </a:cxn>
                    <a:cxn ang="0">
                      <a:pos x="113407413" y="80014762"/>
                    </a:cxn>
                    <a:cxn ang="0">
                      <a:pos x="115927577" y="74344214"/>
                    </a:cxn>
                    <a:cxn ang="0">
                      <a:pos x="118447741" y="68044222"/>
                    </a:cxn>
                    <a:cxn ang="0">
                      <a:pos x="120967904" y="63634148"/>
                    </a:cxn>
                    <a:cxn ang="0">
                      <a:pos x="122228383" y="57333363"/>
                    </a:cxn>
                    <a:cxn ang="0">
                      <a:pos x="122228383" y="50403121"/>
                    </a:cxn>
                    <a:cxn ang="0">
                      <a:pos x="120967904" y="44103130"/>
                    </a:cxn>
                    <a:cxn ang="0">
                      <a:pos x="120967904" y="38432581"/>
                    </a:cxn>
                    <a:cxn ang="0">
                      <a:pos x="118447741" y="30872115"/>
                    </a:cxn>
                    <a:cxn ang="0">
                      <a:pos x="113407413" y="20161250"/>
                    </a:cxn>
                    <a:cxn ang="0">
                      <a:pos x="106477162" y="13231021"/>
                    </a:cxn>
                    <a:cxn ang="0">
                      <a:pos x="98286407" y="5670550"/>
                    </a:cxn>
                    <a:cxn ang="0">
                      <a:pos x="88205752" y="1260475"/>
                    </a:cxn>
                    <a:cxn ang="0">
                      <a:pos x="77495652" y="0"/>
                    </a:cxn>
                    <a:cxn ang="0">
                      <a:pos x="69304922" y="0"/>
                    </a:cxn>
                    <a:cxn ang="0">
                      <a:pos x="62374670" y="0"/>
                    </a:cxn>
                    <a:cxn ang="0">
                      <a:pos x="56073864" y="1260475"/>
                    </a:cxn>
                    <a:cxn ang="0">
                      <a:pos x="50403285" y="2520156"/>
                    </a:cxn>
                    <a:cxn ang="0">
                      <a:pos x="44103273" y="4410075"/>
                    </a:cxn>
                    <a:cxn ang="0">
                      <a:pos x="38432706" y="8190707"/>
                    </a:cxn>
                    <a:cxn ang="0">
                      <a:pos x="30872215" y="13231021"/>
                    </a:cxn>
                    <a:cxn ang="0">
                      <a:pos x="21421794" y="20161250"/>
                    </a:cxn>
                    <a:cxn ang="0">
                      <a:pos x="13231064" y="30872115"/>
                    </a:cxn>
                    <a:cxn ang="0">
                      <a:pos x="8190733" y="38432581"/>
                    </a:cxn>
                    <a:cxn ang="0">
                      <a:pos x="4410089" y="44103130"/>
                    </a:cxn>
                    <a:cxn ang="0">
                      <a:pos x="2520164" y="50403121"/>
                    </a:cxn>
                    <a:cxn ang="0">
                      <a:pos x="1260479" y="57333363"/>
                    </a:cxn>
                    <a:cxn ang="0">
                      <a:pos x="0" y="63634148"/>
                    </a:cxn>
                    <a:cxn ang="0">
                      <a:pos x="0" y="68044222"/>
                    </a:cxn>
                    <a:cxn ang="0">
                      <a:pos x="0" y="74344214"/>
                    </a:cxn>
                    <a:cxn ang="0">
                      <a:pos x="1260479" y="80014762"/>
                    </a:cxn>
                    <a:cxn ang="0">
                      <a:pos x="3780644" y="88205466"/>
                    </a:cxn>
                    <a:cxn ang="0">
                      <a:pos x="8190733" y="98286087"/>
                    </a:cxn>
                    <a:cxn ang="0">
                      <a:pos x="14490749" y="105216341"/>
                    </a:cxn>
                    <a:cxn ang="0">
                      <a:pos x="22681479" y="112147364"/>
                    </a:cxn>
                    <a:cxn ang="0">
                      <a:pos x="32131900" y="115927200"/>
                    </a:cxn>
                    <a:cxn ang="0">
                      <a:pos x="41583109" y="119707830"/>
                    </a:cxn>
                    <a:cxn ang="0">
                      <a:pos x="47883122" y="119707830"/>
                    </a:cxn>
                    <a:cxn ang="0">
                      <a:pos x="51663764" y="120967511"/>
                    </a:cxn>
                  </a:cxnLst>
                  <a:rect l="txL" t="txT" r="txR" b="txB"/>
                  <a:pathLst>
                    <a:path w="194" h="192">
                      <a:moveTo>
                        <a:pt x="82" y="192"/>
                      </a:moveTo>
                      <a:lnTo>
                        <a:pt x="85" y="190"/>
                      </a:lnTo>
                      <a:lnTo>
                        <a:pt x="91" y="190"/>
                      </a:lnTo>
                      <a:lnTo>
                        <a:pt x="95" y="190"/>
                      </a:lnTo>
                      <a:lnTo>
                        <a:pt x="101" y="188"/>
                      </a:lnTo>
                      <a:lnTo>
                        <a:pt x="104" y="186"/>
                      </a:lnTo>
                      <a:lnTo>
                        <a:pt x="110" y="184"/>
                      </a:lnTo>
                      <a:lnTo>
                        <a:pt x="114" y="184"/>
                      </a:lnTo>
                      <a:lnTo>
                        <a:pt x="120" y="182"/>
                      </a:lnTo>
                      <a:lnTo>
                        <a:pt x="127" y="178"/>
                      </a:lnTo>
                      <a:lnTo>
                        <a:pt x="137" y="173"/>
                      </a:lnTo>
                      <a:lnTo>
                        <a:pt x="146" y="167"/>
                      </a:lnTo>
                      <a:lnTo>
                        <a:pt x="154" y="163"/>
                      </a:lnTo>
                      <a:lnTo>
                        <a:pt x="161" y="156"/>
                      </a:lnTo>
                      <a:lnTo>
                        <a:pt x="167" y="148"/>
                      </a:lnTo>
                      <a:lnTo>
                        <a:pt x="173" y="140"/>
                      </a:lnTo>
                      <a:lnTo>
                        <a:pt x="178" y="133"/>
                      </a:lnTo>
                      <a:lnTo>
                        <a:pt x="180" y="127"/>
                      </a:lnTo>
                      <a:lnTo>
                        <a:pt x="182" y="123"/>
                      </a:lnTo>
                      <a:lnTo>
                        <a:pt x="184" y="118"/>
                      </a:lnTo>
                      <a:lnTo>
                        <a:pt x="188" y="114"/>
                      </a:lnTo>
                      <a:lnTo>
                        <a:pt x="188" y="108"/>
                      </a:lnTo>
                      <a:lnTo>
                        <a:pt x="190" y="104"/>
                      </a:lnTo>
                      <a:lnTo>
                        <a:pt x="192" y="101"/>
                      </a:lnTo>
                      <a:lnTo>
                        <a:pt x="194" y="95"/>
                      </a:lnTo>
                      <a:lnTo>
                        <a:pt x="194" y="91"/>
                      </a:lnTo>
                      <a:lnTo>
                        <a:pt x="194" y="85"/>
                      </a:lnTo>
                      <a:lnTo>
                        <a:pt x="194" y="80"/>
                      </a:lnTo>
                      <a:lnTo>
                        <a:pt x="194" y="76"/>
                      </a:lnTo>
                      <a:lnTo>
                        <a:pt x="192" y="70"/>
                      </a:lnTo>
                      <a:lnTo>
                        <a:pt x="192" y="66"/>
                      </a:lnTo>
                      <a:lnTo>
                        <a:pt x="192" y="61"/>
                      </a:lnTo>
                      <a:lnTo>
                        <a:pt x="192" y="57"/>
                      </a:lnTo>
                      <a:lnTo>
                        <a:pt x="188" y="49"/>
                      </a:lnTo>
                      <a:lnTo>
                        <a:pt x="184" y="40"/>
                      </a:lnTo>
                      <a:lnTo>
                        <a:pt x="180" y="32"/>
                      </a:lnTo>
                      <a:lnTo>
                        <a:pt x="177" y="26"/>
                      </a:lnTo>
                      <a:lnTo>
                        <a:pt x="169" y="21"/>
                      </a:lnTo>
                      <a:lnTo>
                        <a:pt x="163" y="15"/>
                      </a:lnTo>
                      <a:lnTo>
                        <a:pt x="156" y="9"/>
                      </a:lnTo>
                      <a:lnTo>
                        <a:pt x="150" y="7"/>
                      </a:lnTo>
                      <a:lnTo>
                        <a:pt x="140" y="2"/>
                      </a:lnTo>
                      <a:lnTo>
                        <a:pt x="133" y="2"/>
                      </a:lnTo>
                      <a:lnTo>
                        <a:pt x="123" y="0"/>
                      </a:lnTo>
                      <a:lnTo>
                        <a:pt x="114" y="0"/>
                      </a:lnTo>
                      <a:lnTo>
                        <a:pt x="110" y="0"/>
                      </a:lnTo>
                      <a:lnTo>
                        <a:pt x="104" y="0"/>
                      </a:lnTo>
                      <a:lnTo>
                        <a:pt x="99" y="0"/>
                      </a:lnTo>
                      <a:lnTo>
                        <a:pt x="95" y="2"/>
                      </a:lnTo>
                      <a:lnTo>
                        <a:pt x="89" y="2"/>
                      </a:lnTo>
                      <a:lnTo>
                        <a:pt x="85" y="2"/>
                      </a:lnTo>
                      <a:lnTo>
                        <a:pt x="80" y="4"/>
                      </a:lnTo>
                      <a:lnTo>
                        <a:pt x="76" y="7"/>
                      </a:lnTo>
                      <a:lnTo>
                        <a:pt x="70" y="7"/>
                      </a:lnTo>
                      <a:lnTo>
                        <a:pt x="64" y="9"/>
                      </a:lnTo>
                      <a:lnTo>
                        <a:pt x="61" y="13"/>
                      </a:lnTo>
                      <a:lnTo>
                        <a:pt x="57" y="15"/>
                      </a:lnTo>
                      <a:lnTo>
                        <a:pt x="49" y="21"/>
                      </a:lnTo>
                      <a:lnTo>
                        <a:pt x="42" y="26"/>
                      </a:lnTo>
                      <a:lnTo>
                        <a:pt x="34" y="32"/>
                      </a:lnTo>
                      <a:lnTo>
                        <a:pt x="26" y="40"/>
                      </a:lnTo>
                      <a:lnTo>
                        <a:pt x="21" y="49"/>
                      </a:lnTo>
                      <a:lnTo>
                        <a:pt x="15" y="57"/>
                      </a:lnTo>
                      <a:lnTo>
                        <a:pt x="13" y="61"/>
                      </a:lnTo>
                      <a:lnTo>
                        <a:pt x="9" y="66"/>
                      </a:lnTo>
                      <a:lnTo>
                        <a:pt x="7" y="70"/>
                      </a:lnTo>
                      <a:lnTo>
                        <a:pt x="6" y="76"/>
                      </a:lnTo>
                      <a:lnTo>
                        <a:pt x="4" y="80"/>
                      </a:lnTo>
                      <a:lnTo>
                        <a:pt x="4" y="85"/>
                      </a:lnTo>
                      <a:lnTo>
                        <a:pt x="2" y="91"/>
                      </a:lnTo>
                      <a:lnTo>
                        <a:pt x="2" y="95"/>
                      </a:lnTo>
                      <a:lnTo>
                        <a:pt x="0" y="101"/>
                      </a:lnTo>
                      <a:lnTo>
                        <a:pt x="0" y="104"/>
                      </a:lnTo>
                      <a:lnTo>
                        <a:pt x="0" y="108"/>
                      </a:lnTo>
                      <a:lnTo>
                        <a:pt x="0" y="114"/>
                      </a:lnTo>
                      <a:lnTo>
                        <a:pt x="0" y="118"/>
                      </a:lnTo>
                      <a:lnTo>
                        <a:pt x="0" y="123"/>
                      </a:lnTo>
                      <a:lnTo>
                        <a:pt x="2" y="127"/>
                      </a:lnTo>
                      <a:lnTo>
                        <a:pt x="2" y="133"/>
                      </a:lnTo>
                      <a:lnTo>
                        <a:pt x="6" y="140"/>
                      </a:lnTo>
                      <a:lnTo>
                        <a:pt x="9" y="148"/>
                      </a:lnTo>
                      <a:lnTo>
                        <a:pt x="13" y="156"/>
                      </a:lnTo>
                      <a:lnTo>
                        <a:pt x="19" y="163"/>
                      </a:lnTo>
                      <a:lnTo>
                        <a:pt x="23" y="167"/>
                      </a:lnTo>
                      <a:lnTo>
                        <a:pt x="30" y="173"/>
                      </a:lnTo>
                      <a:lnTo>
                        <a:pt x="36" y="178"/>
                      </a:lnTo>
                      <a:lnTo>
                        <a:pt x="44" y="182"/>
                      </a:lnTo>
                      <a:lnTo>
                        <a:pt x="51" y="184"/>
                      </a:lnTo>
                      <a:lnTo>
                        <a:pt x="61" y="188"/>
                      </a:lnTo>
                      <a:lnTo>
                        <a:pt x="66" y="190"/>
                      </a:lnTo>
                      <a:lnTo>
                        <a:pt x="70" y="190"/>
                      </a:lnTo>
                      <a:lnTo>
                        <a:pt x="76" y="190"/>
                      </a:lnTo>
                      <a:lnTo>
                        <a:pt x="82" y="192"/>
                      </a:lnTo>
                      <a:close/>
                    </a:path>
                  </a:pathLst>
                </a:custGeom>
                <a:solidFill>
                  <a:srgbClr val="B0D1F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68" name="Freeform 30"/>
                <p:cNvSpPr/>
                <p:nvPr/>
              </p:nvSpPr>
              <p:spPr>
                <a:xfrm>
                  <a:off x="66675" y="273050"/>
                  <a:ext cx="323850" cy="612775"/>
                </a:xfrm>
                <a:custGeom>
                  <a:avLst/>
                  <a:gdLst>
                    <a:gd name="txL" fmla="*/ 0 w 407"/>
                    <a:gd name="txT" fmla="*/ 0 h 771"/>
                    <a:gd name="txR" fmla="*/ 407 w 407"/>
                    <a:gd name="txB" fmla="*/ 771 h 771"/>
                  </a:gdLst>
                  <a:ahLst/>
                  <a:cxnLst>
                    <a:cxn ang="0">
                      <a:pos x="250090203" y="10738266"/>
                    </a:cxn>
                    <a:cxn ang="0">
                      <a:pos x="239326769" y="17687024"/>
                    </a:cxn>
                    <a:cxn ang="0">
                      <a:pos x="222231950" y="30951896"/>
                    </a:cxn>
                    <a:cxn ang="0">
                      <a:pos x="204503704" y="46744160"/>
                    </a:cxn>
                    <a:cxn ang="0">
                      <a:pos x="192474312" y="56218735"/>
                    </a:cxn>
                    <a:cxn ang="0">
                      <a:pos x="181710878" y="68220697"/>
                    </a:cxn>
                    <a:cxn ang="0">
                      <a:pos x="168414730" y="81486358"/>
                    </a:cxn>
                    <a:cxn ang="0">
                      <a:pos x="155119379" y="96014128"/>
                    </a:cxn>
                    <a:cxn ang="0">
                      <a:pos x="143089191" y="112438266"/>
                    </a:cxn>
                    <a:cxn ang="0">
                      <a:pos x="129793839" y="130756338"/>
                    </a:cxn>
                    <a:cxn ang="0">
                      <a:pos x="117763651" y="149707055"/>
                    </a:cxn>
                    <a:cxn ang="0">
                      <a:pos x="104468299" y="171183580"/>
                    </a:cxn>
                    <a:cxn ang="0">
                      <a:pos x="97503512" y="184449240"/>
                    </a:cxn>
                    <a:cxn ang="0">
                      <a:pos x="89905373" y="197714106"/>
                    </a:cxn>
                    <a:cxn ang="0">
                      <a:pos x="84207365" y="210979021"/>
                    </a:cxn>
                    <a:cxn ang="0">
                      <a:pos x="75976644" y="225507586"/>
                    </a:cxn>
                    <a:cxn ang="0">
                      <a:pos x="69645259" y="242562754"/>
                    </a:cxn>
                    <a:cxn ang="0">
                      <a:pos x="63947252" y="258986868"/>
                    </a:cxn>
                    <a:cxn ang="0">
                      <a:pos x="57615867" y="277304940"/>
                    </a:cxn>
                    <a:cxn ang="0">
                      <a:pos x="52550440" y="296255656"/>
                    </a:cxn>
                    <a:cxn ang="0">
                      <a:pos x="49385133" y="315205578"/>
                    </a:cxn>
                    <a:cxn ang="0">
                      <a:pos x="45585666" y="336051048"/>
                    </a:cxn>
                    <a:cxn ang="0">
                      <a:pos x="44319707" y="358791273"/>
                    </a:cxn>
                    <a:cxn ang="0">
                      <a:pos x="44319707" y="381531497"/>
                    </a:cxn>
                    <a:cxn ang="0">
                      <a:pos x="44319707" y="406798324"/>
                    </a:cxn>
                    <a:cxn ang="0">
                      <a:pos x="46852420" y="432065251"/>
                    </a:cxn>
                    <a:cxn ang="0">
                      <a:pos x="52550440" y="457332078"/>
                    </a:cxn>
                    <a:cxn ang="0">
                      <a:pos x="55083154" y="473756191"/>
                    </a:cxn>
                    <a:cxn ang="0">
                      <a:pos x="55083154" y="487021057"/>
                    </a:cxn>
                    <a:cxn ang="0">
                      <a:pos x="46852420" y="478809398"/>
                    </a:cxn>
                    <a:cxn ang="0">
                      <a:pos x="37354945" y="459858681"/>
                    </a:cxn>
                    <a:cxn ang="0">
                      <a:pos x="28491643" y="445330911"/>
                    </a:cxn>
                    <a:cxn ang="0">
                      <a:pos x="22792833" y="433328950"/>
                    </a:cxn>
                    <a:cxn ang="0">
                      <a:pos x="16461448" y="421326988"/>
                    </a:cxn>
                    <a:cxn ang="0">
                      <a:pos x="8230724" y="401745117"/>
                    </a:cxn>
                    <a:cxn ang="0">
                      <a:pos x="1265959" y="386584703"/>
                    </a:cxn>
                    <a:cxn ang="0">
                      <a:pos x="0" y="377741194"/>
                    </a:cxn>
                    <a:cxn ang="0">
                      <a:pos x="1265959" y="364476329"/>
                    </a:cxn>
                    <a:cxn ang="0">
                      <a:pos x="4432051" y="344262708"/>
                    </a:cxn>
                    <a:cxn ang="0">
                      <a:pos x="5698009" y="330997842"/>
                    </a:cxn>
                    <a:cxn ang="0">
                      <a:pos x="9497478" y="316469277"/>
                    </a:cxn>
                    <a:cxn ang="0">
                      <a:pos x="13296153" y="301308863"/>
                    </a:cxn>
                    <a:cxn ang="0">
                      <a:pos x="16461448" y="284253695"/>
                    </a:cxn>
                    <a:cxn ang="0">
                      <a:pos x="21526874" y="266566677"/>
                    </a:cxn>
                    <a:cxn ang="0">
                      <a:pos x="27858265" y="248247810"/>
                    </a:cxn>
                    <a:cxn ang="0">
                      <a:pos x="34823028" y="229297888"/>
                    </a:cxn>
                    <a:cxn ang="0">
                      <a:pos x="43053748" y="208452418"/>
                    </a:cxn>
                    <a:cxn ang="0">
                      <a:pos x="51917051" y="188238748"/>
                    </a:cxn>
                    <a:cxn ang="0">
                      <a:pos x="62680497" y="166762223"/>
                    </a:cxn>
                    <a:cxn ang="0">
                      <a:pos x="74710686" y="145916752"/>
                    </a:cxn>
                    <a:cxn ang="0">
                      <a:pos x="85474120" y="126966831"/>
                    </a:cxn>
                    <a:cxn ang="0">
                      <a:pos x="98769471" y="109279813"/>
                    </a:cxn>
                    <a:cxn ang="0">
                      <a:pos x="110799684" y="93487524"/>
                    </a:cxn>
                    <a:cxn ang="0">
                      <a:pos x="122829077" y="77696055"/>
                    </a:cxn>
                    <a:cxn ang="0">
                      <a:pos x="134858470" y="64431190"/>
                    </a:cxn>
                    <a:cxn ang="0">
                      <a:pos x="146887862" y="51165517"/>
                    </a:cxn>
                    <a:cxn ang="0">
                      <a:pos x="158918051" y="41690158"/>
                    </a:cxn>
                    <a:cxn ang="0">
                      <a:pos x="177912206" y="22740230"/>
                    </a:cxn>
                    <a:cxn ang="0">
                      <a:pos x="195007025" y="9475361"/>
                    </a:cxn>
                    <a:cxn ang="0">
                      <a:pos x="205770459" y="1894755"/>
                    </a:cxn>
                    <a:cxn ang="0">
                      <a:pos x="257687547" y="8211662"/>
                    </a:cxn>
                  </a:cxnLst>
                  <a:rect l="txL" t="txT" r="txR" b="txB"/>
                  <a:pathLst>
                    <a:path w="407" h="771">
                      <a:moveTo>
                        <a:pt x="407" y="13"/>
                      </a:moveTo>
                      <a:lnTo>
                        <a:pt x="403" y="13"/>
                      </a:lnTo>
                      <a:lnTo>
                        <a:pt x="399" y="15"/>
                      </a:lnTo>
                      <a:lnTo>
                        <a:pt x="395" y="17"/>
                      </a:lnTo>
                      <a:lnTo>
                        <a:pt x="391" y="19"/>
                      </a:lnTo>
                      <a:lnTo>
                        <a:pt x="388" y="22"/>
                      </a:lnTo>
                      <a:lnTo>
                        <a:pt x="384" y="26"/>
                      </a:lnTo>
                      <a:lnTo>
                        <a:pt x="378" y="28"/>
                      </a:lnTo>
                      <a:lnTo>
                        <a:pt x="370" y="34"/>
                      </a:lnTo>
                      <a:lnTo>
                        <a:pt x="365" y="38"/>
                      </a:lnTo>
                      <a:lnTo>
                        <a:pt x="359" y="43"/>
                      </a:lnTo>
                      <a:lnTo>
                        <a:pt x="351" y="49"/>
                      </a:lnTo>
                      <a:lnTo>
                        <a:pt x="344" y="55"/>
                      </a:lnTo>
                      <a:lnTo>
                        <a:pt x="336" y="62"/>
                      </a:lnTo>
                      <a:lnTo>
                        <a:pt x="329" y="70"/>
                      </a:lnTo>
                      <a:lnTo>
                        <a:pt x="323" y="74"/>
                      </a:lnTo>
                      <a:lnTo>
                        <a:pt x="319" y="78"/>
                      </a:lnTo>
                      <a:lnTo>
                        <a:pt x="313" y="81"/>
                      </a:lnTo>
                      <a:lnTo>
                        <a:pt x="310" y="85"/>
                      </a:lnTo>
                      <a:lnTo>
                        <a:pt x="304" y="89"/>
                      </a:lnTo>
                      <a:lnTo>
                        <a:pt x="300" y="93"/>
                      </a:lnTo>
                      <a:lnTo>
                        <a:pt x="294" y="98"/>
                      </a:lnTo>
                      <a:lnTo>
                        <a:pt x="291" y="102"/>
                      </a:lnTo>
                      <a:lnTo>
                        <a:pt x="287" y="108"/>
                      </a:lnTo>
                      <a:lnTo>
                        <a:pt x="281" y="114"/>
                      </a:lnTo>
                      <a:lnTo>
                        <a:pt x="275" y="117"/>
                      </a:lnTo>
                      <a:lnTo>
                        <a:pt x="272" y="123"/>
                      </a:lnTo>
                      <a:lnTo>
                        <a:pt x="266" y="129"/>
                      </a:lnTo>
                      <a:lnTo>
                        <a:pt x="260" y="135"/>
                      </a:lnTo>
                      <a:lnTo>
                        <a:pt x="256" y="140"/>
                      </a:lnTo>
                      <a:lnTo>
                        <a:pt x="253" y="148"/>
                      </a:lnTo>
                      <a:lnTo>
                        <a:pt x="245" y="152"/>
                      </a:lnTo>
                      <a:lnTo>
                        <a:pt x="241" y="159"/>
                      </a:lnTo>
                      <a:lnTo>
                        <a:pt x="236" y="165"/>
                      </a:lnTo>
                      <a:lnTo>
                        <a:pt x="232" y="173"/>
                      </a:lnTo>
                      <a:lnTo>
                        <a:pt x="226" y="178"/>
                      </a:lnTo>
                      <a:lnTo>
                        <a:pt x="220" y="186"/>
                      </a:lnTo>
                      <a:lnTo>
                        <a:pt x="217" y="193"/>
                      </a:lnTo>
                      <a:lnTo>
                        <a:pt x="211" y="201"/>
                      </a:lnTo>
                      <a:lnTo>
                        <a:pt x="205" y="207"/>
                      </a:lnTo>
                      <a:lnTo>
                        <a:pt x="201" y="214"/>
                      </a:lnTo>
                      <a:lnTo>
                        <a:pt x="196" y="222"/>
                      </a:lnTo>
                      <a:lnTo>
                        <a:pt x="190" y="230"/>
                      </a:lnTo>
                      <a:lnTo>
                        <a:pt x="186" y="237"/>
                      </a:lnTo>
                      <a:lnTo>
                        <a:pt x="180" y="245"/>
                      </a:lnTo>
                      <a:lnTo>
                        <a:pt x="175" y="254"/>
                      </a:lnTo>
                      <a:lnTo>
                        <a:pt x="171" y="264"/>
                      </a:lnTo>
                      <a:lnTo>
                        <a:pt x="165" y="271"/>
                      </a:lnTo>
                      <a:lnTo>
                        <a:pt x="161" y="279"/>
                      </a:lnTo>
                      <a:lnTo>
                        <a:pt x="158" y="283"/>
                      </a:lnTo>
                      <a:lnTo>
                        <a:pt x="156" y="289"/>
                      </a:lnTo>
                      <a:lnTo>
                        <a:pt x="154" y="292"/>
                      </a:lnTo>
                      <a:lnTo>
                        <a:pt x="150" y="298"/>
                      </a:lnTo>
                      <a:lnTo>
                        <a:pt x="148" y="302"/>
                      </a:lnTo>
                      <a:lnTo>
                        <a:pt x="144" y="308"/>
                      </a:lnTo>
                      <a:lnTo>
                        <a:pt x="142" y="313"/>
                      </a:lnTo>
                      <a:lnTo>
                        <a:pt x="140" y="319"/>
                      </a:lnTo>
                      <a:lnTo>
                        <a:pt x="137" y="323"/>
                      </a:lnTo>
                      <a:lnTo>
                        <a:pt x="135" y="328"/>
                      </a:lnTo>
                      <a:lnTo>
                        <a:pt x="133" y="334"/>
                      </a:lnTo>
                      <a:lnTo>
                        <a:pt x="129" y="342"/>
                      </a:lnTo>
                      <a:lnTo>
                        <a:pt x="127" y="346"/>
                      </a:lnTo>
                      <a:lnTo>
                        <a:pt x="123" y="351"/>
                      </a:lnTo>
                      <a:lnTo>
                        <a:pt x="120" y="357"/>
                      </a:lnTo>
                      <a:lnTo>
                        <a:pt x="118" y="365"/>
                      </a:lnTo>
                      <a:lnTo>
                        <a:pt x="116" y="370"/>
                      </a:lnTo>
                      <a:lnTo>
                        <a:pt x="112" y="376"/>
                      </a:lnTo>
                      <a:lnTo>
                        <a:pt x="110" y="384"/>
                      </a:lnTo>
                      <a:lnTo>
                        <a:pt x="108" y="391"/>
                      </a:lnTo>
                      <a:lnTo>
                        <a:pt x="106" y="397"/>
                      </a:lnTo>
                      <a:lnTo>
                        <a:pt x="102" y="403"/>
                      </a:lnTo>
                      <a:lnTo>
                        <a:pt x="101" y="410"/>
                      </a:lnTo>
                      <a:lnTo>
                        <a:pt x="99" y="418"/>
                      </a:lnTo>
                      <a:lnTo>
                        <a:pt x="95" y="423"/>
                      </a:lnTo>
                      <a:lnTo>
                        <a:pt x="93" y="431"/>
                      </a:lnTo>
                      <a:lnTo>
                        <a:pt x="91" y="439"/>
                      </a:lnTo>
                      <a:lnTo>
                        <a:pt x="91" y="446"/>
                      </a:lnTo>
                      <a:lnTo>
                        <a:pt x="87" y="454"/>
                      </a:lnTo>
                      <a:lnTo>
                        <a:pt x="85" y="461"/>
                      </a:lnTo>
                      <a:lnTo>
                        <a:pt x="83" y="469"/>
                      </a:lnTo>
                      <a:lnTo>
                        <a:pt x="82" y="477"/>
                      </a:lnTo>
                      <a:lnTo>
                        <a:pt x="80" y="482"/>
                      </a:lnTo>
                      <a:lnTo>
                        <a:pt x="78" y="492"/>
                      </a:lnTo>
                      <a:lnTo>
                        <a:pt x="78" y="499"/>
                      </a:lnTo>
                      <a:lnTo>
                        <a:pt x="76" y="509"/>
                      </a:lnTo>
                      <a:lnTo>
                        <a:pt x="74" y="517"/>
                      </a:lnTo>
                      <a:lnTo>
                        <a:pt x="74" y="524"/>
                      </a:lnTo>
                      <a:lnTo>
                        <a:pt x="72" y="532"/>
                      </a:lnTo>
                      <a:lnTo>
                        <a:pt x="72" y="541"/>
                      </a:lnTo>
                      <a:lnTo>
                        <a:pt x="72" y="551"/>
                      </a:lnTo>
                      <a:lnTo>
                        <a:pt x="70" y="560"/>
                      </a:lnTo>
                      <a:lnTo>
                        <a:pt x="70" y="568"/>
                      </a:lnTo>
                      <a:lnTo>
                        <a:pt x="70" y="577"/>
                      </a:lnTo>
                      <a:lnTo>
                        <a:pt x="70" y="587"/>
                      </a:lnTo>
                      <a:lnTo>
                        <a:pt x="70" y="594"/>
                      </a:lnTo>
                      <a:lnTo>
                        <a:pt x="70" y="604"/>
                      </a:lnTo>
                      <a:lnTo>
                        <a:pt x="70" y="615"/>
                      </a:lnTo>
                      <a:lnTo>
                        <a:pt x="70" y="623"/>
                      </a:lnTo>
                      <a:lnTo>
                        <a:pt x="70" y="632"/>
                      </a:lnTo>
                      <a:lnTo>
                        <a:pt x="70" y="644"/>
                      </a:lnTo>
                      <a:lnTo>
                        <a:pt x="72" y="653"/>
                      </a:lnTo>
                      <a:lnTo>
                        <a:pt x="72" y="663"/>
                      </a:lnTo>
                      <a:lnTo>
                        <a:pt x="74" y="672"/>
                      </a:lnTo>
                      <a:lnTo>
                        <a:pt x="74" y="684"/>
                      </a:lnTo>
                      <a:lnTo>
                        <a:pt x="78" y="693"/>
                      </a:lnTo>
                      <a:lnTo>
                        <a:pt x="78" y="703"/>
                      </a:lnTo>
                      <a:lnTo>
                        <a:pt x="80" y="714"/>
                      </a:lnTo>
                      <a:lnTo>
                        <a:pt x="83" y="724"/>
                      </a:lnTo>
                      <a:lnTo>
                        <a:pt x="85" y="735"/>
                      </a:lnTo>
                      <a:lnTo>
                        <a:pt x="85" y="741"/>
                      </a:lnTo>
                      <a:lnTo>
                        <a:pt x="87" y="745"/>
                      </a:lnTo>
                      <a:lnTo>
                        <a:pt x="87" y="750"/>
                      </a:lnTo>
                      <a:lnTo>
                        <a:pt x="89" y="754"/>
                      </a:lnTo>
                      <a:lnTo>
                        <a:pt x="89" y="762"/>
                      </a:lnTo>
                      <a:lnTo>
                        <a:pt x="89" y="767"/>
                      </a:lnTo>
                      <a:lnTo>
                        <a:pt x="87" y="771"/>
                      </a:lnTo>
                      <a:lnTo>
                        <a:pt x="85" y="771"/>
                      </a:lnTo>
                      <a:lnTo>
                        <a:pt x="82" y="767"/>
                      </a:lnTo>
                      <a:lnTo>
                        <a:pt x="78" y="764"/>
                      </a:lnTo>
                      <a:lnTo>
                        <a:pt x="74" y="758"/>
                      </a:lnTo>
                      <a:lnTo>
                        <a:pt x="72" y="752"/>
                      </a:lnTo>
                      <a:lnTo>
                        <a:pt x="66" y="745"/>
                      </a:lnTo>
                      <a:lnTo>
                        <a:pt x="63" y="737"/>
                      </a:lnTo>
                      <a:lnTo>
                        <a:pt x="59" y="728"/>
                      </a:lnTo>
                      <a:lnTo>
                        <a:pt x="53" y="720"/>
                      </a:lnTo>
                      <a:lnTo>
                        <a:pt x="51" y="714"/>
                      </a:lnTo>
                      <a:lnTo>
                        <a:pt x="49" y="710"/>
                      </a:lnTo>
                      <a:lnTo>
                        <a:pt x="45" y="705"/>
                      </a:lnTo>
                      <a:lnTo>
                        <a:pt x="44" y="701"/>
                      </a:lnTo>
                      <a:lnTo>
                        <a:pt x="42" y="695"/>
                      </a:lnTo>
                      <a:lnTo>
                        <a:pt x="38" y="691"/>
                      </a:lnTo>
                      <a:lnTo>
                        <a:pt x="36" y="686"/>
                      </a:lnTo>
                      <a:lnTo>
                        <a:pt x="34" y="682"/>
                      </a:lnTo>
                      <a:lnTo>
                        <a:pt x="32" y="676"/>
                      </a:lnTo>
                      <a:lnTo>
                        <a:pt x="30" y="672"/>
                      </a:lnTo>
                      <a:lnTo>
                        <a:pt x="26" y="667"/>
                      </a:lnTo>
                      <a:lnTo>
                        <a:pt x="25" y="661"/>
                      </a:lnTo>
                      <a:lnTo>
                        <a:pt x="21" y="651"/>
                      </a:lnTo>
                      <a:lnTo>
                        <a:pt x="17" y="644"/>
                      </a:lnTo>
                      <a:lnTo>
                        <a:pt x="13" y="636"/>
                      </a:lnTo>
                      <a:lnTo>
                        <a:pt x="9" y="629"/>
                      </a:lnTo>
                      <a:lnTo>
                        <a:pt x="7" y="621"/>
                      </a:lnTo>
                      <a:lnTo>
                        <a:pt x="4" y="617"/>
                      </a:lnTo>
                      <a:lnTo>
                        <a:pt x="2" y="612"/>
                      </a:lnTo>
                      <a:lnTo>
                        <a:pt x="2" y="610"/>
                      </a:lnTo>
                      <a:lnTo>
                        <a:pt x="0" y="606"/>
                      </a:lnTo>
                      <a:lnTo>
                        <a:pt x="0" y="604"/>
                      </a:lnTo>
                      <a:lnTo>
                        <a:pt x="0" y="598"/>
                      </a:lnTo>
                      <a:lnTo>
                        <a:pt x="0" y="594"/>
                      </a:lnTo>
                      <a:lnTo>
                        <a:pt x="0" y="589"/>
                      </a:lnTo>
                      <a:lnTo>
                        <a:pt x="2" y="583"/>
                      </a:lnTo>
                      <a:lnTo>
                        <a:pt x="2" y="577"/>
                      </a:lnTo>
                      <a:lnTo>
                        <a:pt x="2" y="570"/>
                      </a:lnTo>
                      <a:lnTo>
                        <a:pt x="4" y="562"/>
                      </a:lnTo>
                      <a:lnTo>
                        <a:pt x="4" y="553"/>
                      </a:lnTo>
                      <a:lnTo>
                        <a:pt x="7" y="545"/>
                      </a:lnTo>
                      <a:lnTo>
                        <a:pt x="7" y="539"/>
                      </a:lnTo>
                      <a:lnTo>
                        <a:pt x="7" y="534"/>
                      </a:lnTo>
                      <a:lnTo>
                        <a:pt x="7" y="530"/>
                      </a:lnTo>
                      <a:lnTo>
                        <a:pt x="9" y="524"/>
                      </a:lnTo>
                      <a:lnTo>
                        <a:pt x="11" y="518"/>
                      </a:lnTo>
                      <a:lnTo>
                        <a:pt x="13" y="513"/>
                      </a:lnTo>
                      <a:lnTo>
                        <a:pt x="13" y="507"/>
                      </a:lnTo>
                      <a:lnTo>
                        <a:pt x="15" y="501"/>
                      </a:lnTo>
                      <a:lnTo>
                        <a:pt x="15" y="496"/>
                      </a:lnTo>
                      <a:lnTo>
                        <a:pt x="17" y="490"/>
                      </a:lnTo>
                      <a:lnTo>
                        <a:pt x="19" y="482"/>
                      </a:lnTo>
                      <a:lnTo>
                        <a:pt x="21" y="477"/>
                      </a:lnTo>
                      <a:lnTo>
                        <a:pt x="21" y="469"/>
                      </a:lnTo>
                      <a:lnTo>
                        <a:pt x="23" y="463"/>
                      </a:lnTo>
                      <a:lnTo>
                        <a:pt x="25" y="456"/>
                      </a:lnTo>
                      <a:lnTo>
                        <a:pt x="26" y="450"/>
                      </a:lnTo>
                      <a:lnTo>
                        <a:pt x="28" y="442"/>
                      </a:lnTo>
                      <a:lnTo>
                        <a:pt x="30" y="435"/>
                      </a:lnTo>
                      <a:lnTo>
                        <a:pt x="32" y="429"/>
                      </a:lnTo>
                      <a:lnTo>
                        <a:pt x="34" y="422"/>
                      </a:lnTo>
                      <a:lnTo>
                        <a:pt x="36" y="414"/>
                      </a:lnTo>
                      <a:lnTo>
                        <a:pt x="40" y="406"/>
                      </a:lnTo>
                      <a:lnTo>
                        <a:pt x="42" y="399"/>
                      </a:lnTo>
                      <a:lnTo>
                        <a:pt x="44" y="393"/>
                      </a:lnTo>
                      <a:lnTo>
                        <a:pt x="47" y="384"/>
                      </a:lnTo>
                      <a:lnTo>
                        <a:pt x="49" y="376"/>
                      </a:lnTo>
                      <a:lnTo>
                        <a:pt x="51" y="370"/>
                      </a:lnTo>
                      <a:lnTo>
                        <a:pt x="55" y="363"/>
                      </a:lnTo>
                      <a:lnTo>
                        <a:pt x="59" y="353"/>
                      </a:lnTo>
                      <a:lnTo>
                        <a:pt x="61" y="346"/>
                      </a:lnTo>
                      <a:lnTo>
                        <a:pt x="64" y="338"/>
                      </a:lnTo>
                      <a:lnTo>
                        <a:pt x="68" y="330"/>
                      </a:lnTo>
                      <a:lnTo>
                        <a:pt x="70" y="321"/>
                      </a:lnTo>
                      <a:lnTo>
                        <a:pt x="74" y="313"/>
                      </a:lnTo>
                      <a:lnTo>
                        <a:pt x="78" y="306"/>
                      </a:lnTo>
                      <a:lnTo>
                        <a:pt x="82" y="298"/>
                      </a:lnTo>
                      <a:lnTo>
                        <a:pt x="85" y="289"/>
                      </a:lnTo>
                      <a:lnTo>
                        <a:pt x="91" y="281"/>
                      </a:lnTo>
                      <a:lnTo>
                        <a:pt x="95" y="271"/>
                      </a:lnTo>
                      <a:lnTo>
                        <a:pt x="99" y="264"/>
                      </a:lnTo>
                      <a:lnTo>
                        <a:pt x="104" y="256"/>
                      </a:lnTo>
                      <a:lnTo>
                        <a:pt x="108" y="247"/>
                      </a:lnTo>
                      <a:lnTo>
                        <a:pt x="112" y="239"/>
                      </a:lnTo>
                      <a:lnTo>
                        <a:pt x="118" y="231"/>
                      </a:lnTo>
                      <a:lnTo>
                        <a:pt x="121" y="224"/>
                      </a:lnTo>
                      <a:lnTo>
                        <a:pt x="125" y="216"/>
                      </a:lnTo>
                      <a:lnTo>
                        <a:pt x="131" y="209"/>
                      </a:lnTo>
                      <a:lnTo>
                        <a:pt x="135" y="201"/>
                      </a:lnTo>
                      <a:lnTo>
                        <a:pt x="140" y="193"/>
                      </a:lnTo>
                      <a:lnTo>
                        <a:pt x="144" y="188"/>
                      </a:lnTo>
                      <a:lnTo>
                        <a:pt x="150" y="180"/>
                      </a:lnTo>
                      <a:lnTo>
                        <a:pt x="156" y="173"/>
                      </a:lnTo>
                      <a:lnTo>
                        <a:pt x="160" y="165"/>
                      </a:lnTo>
                      <a:lnTo>
                        <a:pt x="165" y="159"/>
                      </a:lnTo>
                      <a:lnTo>
                        <a:pt x="169" y="154"/>
                      </a:lnTo>
                      <a:lnTo>
                        <a:pt x="175" y="148"/>
                      </a:lnTo>
                      <a:lnTo>
                        <a:pt x="179" y="140"/>
                      </a:lnTo>
                      <a:lnTo>
                        <a:pt x="184" y="135"/>
                      </a:lnTo>
                      <a:lnTo>
                        <a:pt x="190" y="129"/>
                      </a:lnTo>
                      <a:lnTo>
                        <a:pt x="194" y="123"/>
                      </a:lnTo>
                      <a:lnTo>
                        <a:pt x="198" y="117"/>
                      </a:lnTo>
                      <a:lnTo>
                        <a:pt x="203" y="112"/>
                      </a:lnTo>
                      <a:lnTo>
                        <a:pt x="209" y="108"/>
                      </a:lnTo>
                      <a:lnTo>
                        <a:pt x="213" y="102"/>
                      </a:lnTo>
                      <a:lnTo>
                        <a:pt x="218" y="97"/>
                      </a:lnTo>
                      <a:lnTo>
                        <a:pt x="222" y="91"/>
                      </a:lnTo>
                      <a:lnTo>
                        <a:pt x="228" y="87"/>
                      </a:lnTo>
                      <a:lnTo>
                        <a:pt x="232" y="81"/>
                      </a:lnTo>
                      <a:lnTo>
                        <a:pt x="237" y="78"/>
                      </a:lnTo>
                      <a:lnTo>
                        <a:pt x="241" y="74"/>
                      </a:lnTo>
                      <a:lnTo>
                        <a:pt x="245" y="68"/>
                      </a:lnTo>
                      <a:lnTo>
                        <a:pt x="251" y="66"/>
                      </a:lnTo>
                      <a:lnTo>
                        <a:pt x="258" y="57"/>
                      </a:lnTo>
                      <a:lnTo>
                        <a:pt x="266" y="49"/>
                      </a:lnTo>
                      <a:lnTo>
                        <a:pt x="274" y="41"/>
                      </a:lnTo>
                      <a:lnTo>
                        <a:pt x="281" y="36"/>
                      </a:lnTo>
                      <a:lnTo>
                        <a:pt x="289" y="28"/>
                      </a:lnTo>
                      <a:lnTo>
                        <a:pt x="296" y="24"/>
                      </a:lnTo>
                      <a:lnTo>
                        <a:pt x="302" y="19"/>
                      </a:lnTo>
                      <a:lnTo>
                        <a:pt x="308" y="15"/>
                      </a:lnTo>
                      <a:lnTo>
                        <a:pt x="313" y="11"/>
                      </a:lnTo>
                      <a:lnTo>
                        <a:pt x="317" y="7"/>
                      </a:lnTo>
                      <a:lnTo>
                        <a:pt x="321" y="5"/>
                      </a:lnTo>
                      <a:lnTo>
                        <a:pt x="325" y="3"/>
                      </a:lnTo>
                      <a:lnTo>
                        <a:pt x="329" y="0"/>
                      </a:lnTo>
                      <a:lnTo>
                        <a:pt x="332" y="0"/>
                      </a:lnTo>
                      <a:lnTo>
                        <a:pt x="407" y="13"/>
                      </a:lnTo>
                      <a:close/>
                    </a:path>
                  </a:pathLst>
                </a:custGeom>
                <a:solidFill>
                  <a:srgbClr val="B0D1F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69" name="Freeform 31"/>
                <p:cNvSpPr/>
                <p:nvPr/>
              </p:nvSpPr>
              <p:spPr>
                <a:xfrm>
                  <a:off x="635000" y="265112"/>
                  <a:ext cx="87313" cy="87313"/>
                </a:xfrm>
                <a:custGeom>
                  <a:avLst/>
                  <a:gdLst>
                    <a:gd name="txL" fmla="*/ 0 w 111"/>
                    <a:gd name="txT" fmla="*/ 0 h 110"/>
                    <a:gd name="txR" fmla="*/ 111 w 111"/>
                    <a:gd name="txB" fmla="*/ 110 h 110"/>
                  </a:gdLst>
                  <a:ahLst/>
                  <a:cxnLst>
                    <a:cxn ang="0">
                      <a:pos x="28462469" y="69305096"/>
                    </a:cxn>
                    <a:cxn ang="0">
                      <a:pos x="32174451" y="68674855"/>
                    </a:cxn>
                    <a:cxn ang="0">
                      <a:pos x="35268162" y="68674855"/>
                    </a:cxn>
                    <a:cxn ang="0">
                      <a:pos x="37743603" y="67415167"/>
                    </a:cxn>
                    <a:cxn ang="0">
                      <a:pos x="41455584" y="66154685"/>
                    </a:cxn>
                    <a:cxn ang="0">
                      <a:pos x="45168352" y="64894997"/>
                    </a:cxn>
                    <a:cxn ang="0">
                      <a:pos x="47024736" y="63634515"/>
                    </a:cxn>
                    <a:cxn ang="0">
                      <a:pos x="50737504" y="61114345"/>
                    </a:cxn>
                    <a:cxn ang="0">
                      <a:pos x="54449498" y="58594175"/>
                    </a:cxn>
                    <a:cxn ang="0">
                      <a:pos x="55686825" y="56704246"/>
                    </a:cxn>
                    <a:cxn ang="0">
                      <a:pos x="58780536" y="54184076"/>
                    </a:cxn>
                    <a:cxn ang="0">
                      <a:pos x="60018650" y="50403412"/>
                    </a:cxn>
                    <a:cxn ang="0">
                      <a:pos x="62493304" y="47883242"/>
                    </a:cxn>
                    <a:cxn ang="0">
                      <a:pos x="63730631" y="44733625"/>
                    </a:cxn>
                    <a:cxn ang="0">
                      <a:pos x="66206072" y="40952973"/>
                    </a:cxn>
                    <a:cxn ang="0">
                      <a:pos x="67443399" y="38432803"/>
                    </a:cxn>
                    <a:cxn ang="0">
                      <a:pos x="68680726" y="34652945"/>
                    </a:cxn>
                    <a:cxn ang="0">
                      <a:pos x="68680726" y="31502534"/>
                    </a:cxn>
                    <a:cxn ang="0">
                      <a:pos x="68680726" y="27721882"/>
                    </a:cxn>
                    <a:cxn ang="0">
                      <a:pos x="67443399" y="23942018"/>
                    </a:cxn>
                    <a:cxn ang="0">
                      <a:pos x="67443399" y="20791607"/>
                    </a:cxn>
                    <a:cxn ang="0">
                      <a:pos x="66206072" y="18271437"/>
                    </a:cxn>
                    <a:cxn ang="0">
                      <a:pos x="64967958" y="14490785"/>
                    </a:cxn>
                    <a:cxn ang="0">
                      <a:pos x="63730631" y="11970612"/>
                    </a:cxn>
                    <a:cxn ang="0">
                      <a:pos x="62493304" y="9450442"/>
                    </a:cxn>
                    <a:cxn ang="0">
                      <a:pos x="57543209" y="5040342"/>
                    </a:cxn>
                    <a:cxn ang="0">
                      <a:pos x="51974843" y="2520171"/>
                    </a:cxn>
                    <a:cxn ang="0">
                      <a:pos x="49499390" y="1260482"/>
                    </a:cxn>
                    <a:cxn ang="0">
                      <a:pos x="45787409" y="0"/>
                    </a:cxn>
                    <a:cxn ang="0">
                      <a:pos x="42693698" y="0"/>
                    </a:cxn>
                    <a:cxn ang="0">
                      <a:pos x="40218257" y="0"/>
                    </a:cxn>
                    <a:cxn ang="0">
                      <a:pos x="36506275" y="0"/>
                    </a:cxn>
                    <a:cxn ang="0">
                      <a:pos x="33412564" y="0"/>
                    </a:cxn>
                    <a:cxn ang="0">
                      <a:pos x="29699796" y="1260482"/>
                    </a:cxn>
                    <a:cxn ang="0">
                      <a:pos x="25987028" y="2520171"/>
                    </a:cxn>
                    <a:cxn ang="0">
                      <a:pos x="22275041" y="3780653"/>
                    </a:cxn>
                    <a:cxn ang="0">
                      <a:pos x="20418657" y="5040342"/>
                    </a:cxn>
                    <a:cxn ang="0">
                      <a:pos x="16705889" y="7560513"/>
                    </a:cxn>
                    <a:cxn ang="0">
                      <a:pos x="14231235" y="9450442"/>
                    </a:cxn>
                    <a:cxn ang="0">
                      <a:pos x="11755791" y="11970612"/>
                    </a:cxn>
                    <a:cxn ang="0">
                      <a:pos x="9900193" y="14490785"/>
                    </a:cxn>
                    <a:cxn ang="0">
                      <a:pos x="7424752" y="18271437"/>
                    </a:cxn>
                    <a:cxn ang="0">
                      <a:pos x="4950097" y="20791607"/>
                    </a:cxn>
                    <a:cxn ang="0">
                      <a:pos x="3712770" y="23942018"/>
                    </a:cxn>
                    <a:cxn ang="0">
                      <a:pos x="2474655" y="27721882"/>
                    </a:cxn>
                    <a:cxn ang="0">
                      <a:pos x="1237328" y="31502534"/>
                    </a:cxn>
                    <a:cxn ang="0">
                      <a:pos x="1237328" y="34652945"/>
                    </a:cxn>
                    <a:cxn ang="0">
                      <a:pos x="0" y="38432803"/>
                    </a:cxn>
                    <a:cxn ang="0">
                      <a:pos x="0" y="40952973"/>
                    </a:cxn>
                    <a:cxn ang="0">
                      <a:pos x="0" y="44733625"/>
                    </a:cxn>
                    <a:cxn ang="0">
                      <a:pos x="0" y="47883242"/>
                    </a:cxn>
                    <a:cxn ang="0">
                      <a:pos x="1237328" y="50403412"/>
                    </a:cxn>
                    <a:cxn ang="0">
                      <a:pos x="2474655" y="54184076"/>
                    </a:cxn>
                    <a:cxn ang="0">
                      <a:pos x="3712770" y="56704246"/>
                    </a:cxn>
                    <a:cxn ang="0">
                      <a:pos x="6187424" y="58594175"/>
                    </a:cxn>
                    <a:cxn ang="0">
                      <a:pos x="10518464" y="63634515"/>
                    </a:cxn>
                    <a:cxn ang="0">
                      <a:pos x="15468562" y="66154685"/>
                    </a:cxn>
                    <a:cxn ang="0">
                      <a:pos x="19181330" y="67415167"/>
                    </a:cxn>
                    <a:cxn ang="0">
                      <a:pos x="21655984" y="68674855"/>
                    </a:cxn>
                    <a:cxn ang="0">
                      <a:pos x="24749695" y="68674855"/>
                    </a:cxn>
                    <a:cxn ang="0">
                      <a:pos x="28462469" y="69305096"/>
                    </a:cxn>
                    <a:cxn ang="0">
                      <a:pos x="28462469" y="69305096"/>
                    </a:cxn>
                  </a:cxnLst>
                  <a:rect l="txL" t="txT" r="txR" b="txB"/>
                  <a:pathLst>
                    <a:path w="111" h="110">
                      <a:moveTo>
                        <a:pt x="46" y="110"/>
                      </a:moveTo>
                      <a:lnTo>
                        <a:pt x="52" y="109"/>
                      </a:lnTo>
                      <a:lnTo>
                        <a:pt x="57" y="109"/>
                      </a:lnTo>
                      <a:lnTo>
                        <a:pt x="61" y="107"/>
                      </a:lnTo>
                      <a:lnTo>
                        <a:pt x="67" y="105"/>
                      </a:lnTo>
                      <a:lnTo>
                        <a:pt x="73" y="103"/>
                      </a:lnTo>
                      <a:lnTo>
                        <a:pt x="76" y="101"/>
                      </a:lnTo>
                      <a:lnTo>
                        <a:pt x="82" y="97"/>
                      </a:lnTo>
                      <a:lnTo>
                        <a:pt x="88" y="93"/>
                      </a:lnTo>
                      <a:lnTo>
                        <a:pt x="90" y="90"/>
                      </a:lnTo>
                      <a:lnTo>
                        <a:pt x="95" y="86"/>
                      </a:lnTo>
                      <a:lnTo>
                        <a:pt x="97" y="80"/>
                      </a:lnTo>
                      <a:lnTo>
                        <a:pt x="101" y="76"/>
                      </a:lnTo>
                      <a:lnTo>
                        <a:pt x="103" y="71"/>
                      </a:lnTo>
                      <a:lnTo>
                        <a:pt x="107" y="65"/>
                      </a:lnTo>
                      <a:lnTo>
                        <a:pt x="109" y="61"/>
                      </a:lnTo>
                      <a:lnTo>
                        <a:pt x="111" y="55"/>
                      </a:lnTo>
                      <a:lnTo>
                        <a:pt x="111" y="50"/>
                      </a:lnTo>
                      <a:lnTo>
                        <a:pt x="111" y="44"/>
                      </a:lnTo>
                      <a:lnTo>
                        <a:pt x="109" y="38"/>
                      </a:lnTo>
                      <a:lnTo>
                        <a:pt x="109" y="33"/>
                      </a:lnTo>
                      <a:lnTo>
                        <a:pt x="107" y="29"/>
                      </a:lnTo>
                      <a:lnTo>
                        <a:pt x="105" y="23"/>
                      </a:lnTo>
                      <a:lnTo>
                        <a:pt x="103" y="19"/>
                      </a:lnTo>
                      <a:lnTo>
                        <a:pt x="101" y="15"/>
                      </a:lnTo>
                      <a:lnTo>
                        <a:pt x="93" y="8"/>
                      </a:lnTo>
                      <a:lnTo>
                        <a:pt x="84" y="4"/>
                      </a:lnTo>
                      <a:lnTo>
                        <a:pt x="80" y="2"/>
                      </a:lnTo>
                      <a:lnTo>
                        <a:pt x="74" y="0"/>
                      </a:lnTo>
                      <a:lnTo>
                        <a:pt x="69" y="0"/>
                      </a:lnTo>
                      <a:lnTo>
                        <a:pt x="65" y="0"/>
                      </a:lnTo>
                      <a:lnTo>
                        <a:pt x="59" y="0"/>
                      </a:lnTo>
                      <a:lnTo>
                        <a:pt x="54" y="0"/>
                      </a:lnTo>
                      <a:lnTo>
                        <a:pt x="48" y="2"/>
                      </a:lnTo>
                      <a:lnTo>
                        <a:pt x="42" y="4"/>
                      </a:lnTo>
                      <a:lnTo>
                        <a:pt x="36" y="6"/>
                      </a:lnTo>
                      <a:lnTo>
                        <a:pt x="33" y="8"/>
                      </a:lnTo>
                      <a:lnTo>
                        <a:pt x="27" y="12"/>
                      </a:lnTo>
                      <a:lnTo>
                        <a:pt x="23" y="15"/>
                      </a:lnTo>
                      <a:lnTo>
                        <a:pt x="19" y="19"/>
                      </a:lnTo>
                      <a:lnTo>
                        <a:pt x="16" y="23"/>
                      </a:lnTo>
                      <a:lnTo>
                        <a:pt x="12" y="29"/>
                      </a:lnTo>
                      <a:lnTo>
                        <a:pt x="8" y="33"/>
                      </a:lnTo>
                      <a:lnTo>
                        <a:pt x="6" y="38"/>
                      </a:lnTo>
                      <a:lnTo>
                        <a:pt x="4" y="44"/>
                      </a:lnTo>
                      <a:lnTo>
                        <a:pt x="2" y="50"/>
                      </a:lnTo>
                      <a:lnTo>
                        <a:pt x="2" y="55"/>
                      </a:lnTo>
                      <a:lnTo>
                        <a:pt x="0" y="61"/>
                      </a:lnTo>
                      <a:lnTo>
                        <a:pt x="0" y="65"/>
                      </a:lnTo>
                      <a:lnTo>
                        <a:pt x="0" y="71"/>
                      </a:lnTo>
                      <a:lnTo>
                        <a:pt x="0" y="76"/>
                      </a:lnTo>
                      <a:lnTo>
                        <a:pt x="2" y="80"/>
                      </a:lnTo>
                      <a:lnTo>
                        <a:pt x="4" y="86"/>
                      </a:lnTo>
                      <a:lnTo>
                        <a:pt x="6" y="90"/>
                      </a:lnTo>
                      <a:lnTo>
                        <a:pt x="10" y="93"/>
                      </a:lnTo>
                      <a:lnTo>
                        <a:pt x="17" y="101"/>
                      </a:lnTo>
                      <a:lnTo>
                        <a:pt x="25" y="105"/>
                      </a:lnTo>
                      <a:lnTo>
                        <a:pt x="31" y="107"/>
                      </a:lnTo>
                      <a:lnTo>
                        <a:pt x="35" y="109"/>
                      </a:lnTo>
                      <a:lnTo>
                        <a:pt x="40" y="109"/>
                      </a:lnTo>
                      <a:lnTo>
                        <a:pt x="46" y="110"/>
                      </a:lnTo>
                      <a:close/>
                    </a:path>
                  </a:pathLst>
                </a:custGeom>
                <a:solidFill>
                  <a:srgbClr val="4263BA"/>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70" name="Freeform 32"/>
                <p:cNvSpPr/>
                <p:nvPr/>
              </p:nvSpPr>
              <p:spPr>
                <a:xfrm>
                  <a:off x="455612" y="1063625"/>
                  <a:ext cx="427038" cy="258763"/>
                </a:xfrm>
                <a:custGeom>
                  <a:avLst/>
                  <a:gdLst>
                    <a:gd name="txL" fmla="*/ 0 w 538"/>
                    <a:gd name="txT" fmla="*/ 0 h 325"/>
                    <a:gd name="txR" fmla="*/ 538 w 538"/>
                    <a:gd name="txB" fmla="*/ 325 h 325"/>
                  </a:gdLst>
                  <a:ahLst/>
                  <a:cxnLst>
                    <a:cxn ang="0">
                      <a:pos x="33392305" y="14579902"/>
                    </a:cxn>
                    <a:cxn ang="0">
                      <a:pos x="42212461" y="24088842"/>
                    </a:cxn>
                    <a:cxn ang="0">
                      <a:pos x="51663649" y="36133664"/>
                    </a:cxn>
                    <a:cxn ang="0">
                      <a:pos x="62373738" y="48178480"/>
                    </a:cxn>
                    <a:cxn ang="0">
                      <a:pos x="74345084" y="61490849"/>
                    </a:cxn>
                    <a:cxn ang="0">
                      <a:pos x="87575319" y="72901098"/>
                    </a:cxn>
                    <a:cxn ang="0">
                      <a:pos x="99546665" y="84945914"/>
                    </a:cxn>
                    <a:cxn ang="0">
                      <a:pos x="111517242" y="94454854"/>
                    </a:cxn>
                    <a:cxn ang="0">
                      <a:pos x="123487794" y="102695457"/>
                    </a:cxn>
                    <a:cxn ang="0">
                      <a:pos x="132938189" y="109669341"/>
                    </a:cxn>
                    <a:cxn ang="0">
                      <a:pos x="337701279" y="50714357"/>
                    </a:cxn>
                    <a:cxn ang="0">
                      <a:pos x="338961755" y="61490849"/>
                    </a:cxn>
                    <a:cxn ang="0">
                      <a:pos x="335181121" y="76070745"/>
                    </a:cxn>
                    <a:cxn ang="0">
                      <a:pos x="328250885" y="85579684"/>
                    </a:cxn>
                    <a:cxn ang="0">
                      <a:pos x="320060172" y="95722394"/>
                    </a:cxn>
                    <a:cxn ang="0">
                      <a:pos x="308089620" y="105231358"/>
                    </a:cxn>
                    <a:cxn ang="0">
                      <a:pos x="296119068" y="113472758"/>
                    </a:cxn>
                    <a:cxn ang="0">
                      <a:pos x="287298118" y="119812051"/>
                    </a:cxn>
                    <a:cxn ang="0">
                      <a:pos x="277847723" y="124249238"/>
                    </a:cxn>
                    <a:cxn ang="0">
                      <a:pos x="265877171" y="133124407"/>
                    </a:cxn>
                    <a:cxn ang="0">
                      <a:pos x="257686459" y="142633347"/>
                    </a:cxn>
                    <a:cxn ang="0">
                      <a:pos x="255166301" y="154677366"/>
                    </a:cxn>
                    <a:cxn ang="0">
                      <a:pos x="255166301" y="165454642"/>
                    </a:cxn>
                    <a:cxn ang="0">
                      <a:pos x="258946935" y="174963582"/>
                    </a:cxn>
                    <a:cxn ang="0">
                      <a:pos x="263357013" y="183204185"/>
                    </a:cxn>
                    <a:cxn ang="0">
                      <a:pos x="274067883" y="196516541"/>
                    </a:cxn>
                    <a:cxn ang="0">
                      <a:pos x="282888040" y="205391711"/>
                    </a:cxn>
                    <a:cxn ang="0">
                      <a:pos x="280367882" y="205391711"/>
                    </a:cxn>
                    <a:cxn ang="0">
                      <a:pos x="269657011" y="201588294"/>
                    </a:cxn>
                    <a:cxn ang="0">
                      <a:pos x="260836855" y="197784081"/>
                    </a:cxn>
                    <a:cxn ang="0">
                      <a:pos x="248866303" y="193980665"/>
                    </a:cxn>
                    <a:cxn ang="0">
                      <a:pos x="236265512" y="189543478"/>
                    </a:cxn>
                    <a:cxn ang="0">
                      <a:pos x="221774008" y="184471725"/>
                    </a:cxn>
                    <a:cxn ang="0">
                      <a:pos x="206023566" y="180034538"/>
                    </a:cxn>
                    <a:cxn ang="0">
                      <a:pos x="189011904" y="173695245"/>
                    </a:cxn>
                    <a:cxn ang="0">
                      <a:pos x="171370797" y="167989722"/>
                    </a:cxn>
                    <a:cxn ang="0">
                      <a:pos x="153099453" y="161650429"/>
                    </a:cxn>
                    <a:cxn ang="0">
                      <a:pos x="134198665" y="154677366"/>
                    </a:cxn>
                    <a:cxn ang="0">
                      <a:pos x="115297082" y="147070533"/>
                    </a:cxn>
                    <a:cxn ang="0">
                      <a:pos x="97026507" y="140097470"/>
                    </a:cxn>
                    <a:cxn ang="0">
                      <a:pos x="79385400" y="133124407"/>
                    </a:cxn>
                    <a:cxn ang="0">
                      <a:pos x="63634214" y="126785114"/>
                    </a:cxn>
                    <a:cxn ang="0">
                      <a:pos x="47883015" y="119812051"/>
                    </a:cxn>
                    <a:cxn ang="0">
                      <a:pos x="33392305" y="112204422"/>
                    </a:cxn>
                    <a:cxn ang="0">
                      <a:pos x="20791509" y="106499695"/>
                    </a:cxn>
                    <a:cxn ang="0">
                      <a:pos x="9450397" y="100160377"/>
                    </a:cxn>
                    <a:cxn ang="0">
                      <a:pos x="1260476" y="94454854"/>
                    </a:cxn>
                    <a:cxn ang="0">
                      <a:pos x="0" y="88115561"/>
                    </a:cxn>
                    <a:cxn ang="0">
                      <a:pos x="1260476" y="78606621"/>
                    </a:cxn>
                    <a:cxn ang="0">
                      <a:pos x="2520159" y="66561805"/>
                    </a:cxn>
                    <a:cxn ang="0">
                      <a:pos x="5040318" y="53249449"/>
                    </a:cxn>
                    <a:cxn ang="0">
                      <a:pos x="7560477" y="38669541"/>
                    </a:cxn>
                    <a:cxn ang="0">
                      <a:pos x="9450397" y="24088842"/>
                    </a:cxn>
                    <a:cxn ang="0">
                      <a:pos x="13231034" y="13312362"/>
                    </a:cxn>
                    <a:cxn ang="0">
                      <a:pos x="18271351" y="2535877"/>
                    </a:cxn>
                    <a:cxn ang="0">
                      <a:pos x="26462069" y="3803418"/>
                    </a:cxn>
                  </a:cxnLst>
                  <a:rect l="txL" t="txT" r="txR" b="txB"/>
                  <a:pathLst>
                    <a:path w="538" h="325">
                      <a:moveTo>
                        <a:pt x="42" y="6"/>
                      </a:moveTo>
                      <a:lnTo>
                        <a:pt x="46" y="14"/>
                      </a:lnTo>
                      <a:lnTo>
                        <a:pt x="53" y="23"/>
                      </a:lnTo>
                      <a:lnTo>
                        <a:pt x="57" y="29"/>
                      </a:lnTo>
                      <a:lnTo>
                        <a:pt x="61" y="33"/>
                      </a:lnTo>
                      <a:lnTo>
                        <a:pt x="67" y="38"/>
                      </a:lnTo>
                      <a:lnTo>
                        <a:pt x="71" y="46"/>
                      </a:lnTo>
                      <a:lnTo>
                        <a:pt x="76" y="52"/>
                      </a:lnTo>
                      <a:lnTo>
                        <a:pt x="82" y="57"/>
                      </a:lnTo>
                      <a:lnTo>
                        <a:pt x="88" y="63"/>
                      </a:lnTo>
                      <a:lnTo>
                        <a:pt x="93" y="71"/>
                      </a:lnTo>
                      <a:lnTo>
                        <a:pt x="99" y="76"/>
                      </a:lnTo>
                      <a:lnTo>
                        <a:pt x="105" y="84"/>
                      </a:lnTo>
                      <a:lnTo>
                        <a:pt x="112" y="90"/>
                      </a:lnTo>
                      <a:lnTo>
                        <a:pt x="118" y="97"/>
                      </a:lnTo>
                      <a:lnTo>
                        <a:pt x="126" y="103"/>
                      </a:lnTo>
                      <a:lnTo>
                        <a:pt x="131" y="109"/>
                      </a:lnTo>
                      <a:lnTo>
                        <a:pt x="139" y="115"/>
                      </a:lnTo>
                      <a:lnTo>
                        <a:pt x="145" y="122"/>
                      </a:lnTo>
                      <a:lnTo>
                        <a:pt x="152" y="128"/>
                      </a:lnTo>
                      <a:lnTo>
                        <a:pt x="158" y="134"/>
                      </a:lnTo>
                      <a:lnTo>
                        <a:pt x="166" y="139"/>
                      </a:lnTo>
                      <a:lnTo>
                        <a:pt x="171" y="145"/>
                      </a:lnTo>
                      <a:lnTo>
                        <a:pt x="177" y="149"/>
                      </a:lnTo>
                      <a:lnTo>
                        <a:pt x="183" y="154"/>
                      </a:lnTo>
                      <a:lnTo>
                        <a:pt x="188" y="158"/>
                      </a:lnTo>
                      <a:lnTo>
                        <a:pt x="196" y="162"/>
                      </a:lnTo>
                      <a:lnTo>
                        <a:pt x="200" y="166"/>
                      </a:lnTo>
                      <a:lnTo>
                        <a:pt x="205" y="170"/>
                      </a:lnTo>
                      <a:lnTo>
                        <a:pt x="211" y="173"/>
                      </a:lnTo>
                      <a:lnTo>
                        <a:pt x="217" y="177"/>
                      </a:lnTo>
                      <a:lnTo>
                        <a:pt x="534" y="78"/>
                      </a:lnTo>
                      <a:lnTo>
                        <a:pt x="536" y="80"/>
                      </a:lnTo>
                      <a:lnTo>
                        <a:pt x="536" y="86"/>
                      </a:lnTo>
                      <a:lnTo>
                        <a:pt x="536" y="92"/>
                      </a:lnTo>
                      <a:lnTo>
                        <a:pt x="538" y="97"/>
                      </a:lnTo>
                      <a:lnTo>
                        <a:pt x="536" y="103"/>
                      </a:lnTo>
                      <a:lnTo>
                        <a:pt x="536" y="113"/>
                      </a:lnTo>
                      <a:lnTo>
                        <a:pt x="532" y="120"/>
                      </a:lnTo>
                      <a:lnTo>
                        <a:pt x="529" y="128"/>
                      </a:lnTo>
                      <a:lnTo>
                        <a:pt x="525" y="132"/>
                      </a:lnTo>
                      <a:lnTo>
                        <a:pt x="521" y="135"/>
                      </a:lnTo>
                      <a:lnTo>
                        <a:pt x="517" y="141"/>
                      </a:lnTo>
                      <a:lnTo>
                        <a:pt x="513" y="147"/>
                      </a:lnTo>
                      <a:lnTo>
                        <a:pt x="508" y="151"/>
                      </a:lnTo>
                      <a:lnTo>
                        <a:pt x="504" y="156"/>
                      </a:lnTo>
                      <a:lnTo>
                        <a:pt x="496" y="162"/>
                      </a:lnTo>
                      <a:lnTo>
                        <a:pt x="489" y="166"/>
                      </a:lnTo>
                      <a:lnTo>
                        <a:pt x="481" y="172"/>
                      </a:lnTo>
                      <a:lnTo>
                        <a:pt x="473" y="177"/>
                      </a:lnTo>
                      <a:lnTo>
                        <a:pt x="470" y="179"/>
                      </a:lnTo>
                      <a:lnTo>
                        <a:pt x="466" y="183"/>
                      </a:lnTo>
                      <a:lnTo>
                        <a:pt x="460" y="185"/>
                      </a:lnTo>
                      <a:lnTo>
                        <a:pt x="456" y="189"/>
                      </a:lnTo>
                      <a:lnTo>
                        <a:pt x="451" y="191"/>
                      </a:lnTo>
                      <a:lnTo>
                        <a:pt x="445" y="192"/>
                      </a:lnTo>
                      <a:lnTo>
                        <a:pt x="441" y="196"/>
                      </a:lnTo>
                      <a:lnTo>
                        <a:pt x="437" y="198"/>
                      </a:lnTo>
                      <a:lnTo>
                        <a:pt x="428" y="204"/>
                      </a:lnTo>
                      <a:lnTo>
                        <a:pt x="422" y="210"/>
                      </a:lnTo>
                      <a:lnTo>
                        <a:pt x="416" y="213"/>
                      </a:lnTo>
                      <a:lnTo>
                        <a:pt x="413" y="221"/>
                      </a:lnTo>
                      <a:lnTo>
                        <a:pt x="409" y="225"/>
                      </a:lnTo>
                      <a:lnTo>
                        <a:pt x="407" y="232"/>
                      </a:lnTo>
                      <a:lnTo>
                        <a:pt x="405" y="238"/>
                      </a:lnTo>
                      <a:lnTo>
                        <a:pt x="405" y="244"/>
                      </a:lnTo>
                      <a:lnTo>
                        <a:pt x="403" y="249"/>
                      </a:lnTo>
                      <a:lnTo>
                        <a:pt x="405" y="255"/>
                      </a:lnTo>
                      <a:lnTo>
                        <a:pt x="405" y="261"/>
                      </a:lnTo>
                      <a:lnTo>
                        <a:pt x="405" y="267"/>
                      </a:lnTo>
                      <a:lnTo>
                        <a:pt x="409" y="270"/>
                      </a:lnTo>
                      <a:lnTo>
                        <a:pt x="411" y="276"/>
                      </a:lnTo>
                      <a:lnTo>
                        <a:pt x="413" y="282"/>
                      </a:lnTo>
                      <a:lnTo>
                        <a:pt x="414" y="286"/>
                      </a:lnTo>
                      <a:lnTo>
                        <a:pt x="418" y="289"/>
                      </a:lnTo>
                      <a:lnTo>
                        <a:pt x="422" y="295"/>
                      </a:lnTo>
                      <a:lnTo>
                        <a:pt x="428" y="303"/>
                      </a:lnTo>
                      <a:lnTo>
                        <a:pt x="435" y="310"/>
                      </a:lnTo>
                      <a:lnTo>
                        <a:pt x="439" y="316"/>
                      </a:lnTo>
                      <a:lnTo>
                        <a:pt x="445" y="320"/>
                      </a:lnTo>
                      <a:lnTo>
                        <a:pt x="449" y="324"/>
                      </a:lnTo>
                      <a:lnTo>
                        <a:pt x="451" y="325"/>
                      </a:lnTo>
                      <a:lnTo>
                        <a:pt x="449" y="324"/>
                      </a:lnTo>
                      <a:lnTo>
                        <a:pt x="445" y="324"/>
                      </a:lnTo>
                      <a:lnTo>
                        <a:pt x="439" y="320"/>
                      </a:lnTo>
                      <a:lnTo>
                        <a:pt x="433" y="318"/>
                      </a:lnTo>
                      <a:lnTo>
                        <a:pt x="428" y="318"/>
                      </a:lnTo>
                      <a:lnTo>
                        <a:pt x="424" y="316"/>
                      </a:lnTo>
                      <a:lnTo>
                        <a:pt x="420" y="314"/>
                      </a:lnTo>
                      <a:lnTo>
                        <a:pt x="414" y="312"/>
                      </a:lnTo>
                      <a:lnTo>
                        <a:pt x="409" y="310"/>
                      </a:lnTo>
                      <a:lnTo>
                        <a:pt x="403" y="308"/>
                      </a:lnTo>
                      <a:lnTo>
                        <a:pt x="395" y="306"/>
                      </a:lnTo>
                      <a:lnTo>
                        <a:pt x="390" y="305"/>
                      </a:lnTo>
                      <a:lnTo>
                        <a:pt x="382" y="303"/>
                      </a:lnTo>
                      <a:lnTo>
                        <a:pt x="375" y="299"/>
                      </a:lnTo>
                      <a:lnTo>
                        <a:pt x="367" y="297"/>
                      </a:lnTo>
                      <a:lnTo>
                        <a:pt x="359" y="295"/>
                      </a:lnTo>
                      <a:lnTo>
                        <a:pt x="352" y="291"/>
                      </a:lnTo>
                      <a:lnTo>
                        <a:pt x="344" y="289"/>
                      </a:lnTo>
                      <a:lnTo>
                        <a:pt x="337" y="286"/>
                      </a:lnTo>
                      <a:lnTo>
                        <a:pt x="327" y="284"/>
                      </a:lnTo>
                      <a:lnTo>
                        <a:pt x="318" y="280"/>
                      </a:lnTo>
                      <a:lnTo>
                        <a:pt x="308" y="276"/>
                      </a:lnTo>
                      <a:lnTo>
                        <a:pt x="300" y="274"/>
                      </a:lnTo>
                      <a:lnTo>
                        <a:pt x="291" y="270"/>
                      </a:lnTo>
                      <a:lnTo>
                        <a:pt x="280" y="268"/>
                      </a:lnTo>
                      <a:lnTo>
                        <a:pt x="272" y="265"/>
                      </a:lnTo>
                      <a:lnTo>
                        <a:pt x="262" y="261"/>
                      </a:lnTo>
                      <a:lnTo>
                        <a:pt x="253" y="259"/>
                      </a:lnTo>
                      <a:lnTo>
                        <a:pt x="243" y="255"/>
                      </a:lnTo>
                      <a:lnTo>
                        <a:pt x="232" y="251"/>
                      </a:lnTo>
                      <a:lnTo>
                        <a:pt x="223" y="248"/>
                      </a:lnTo>
                      <a:lnTo>
                        <a:pt x="213" y="244"/>
                      </a:lnTo>
                      <a:lnTo>
                        <a:pt x="204" y="240"/>
                      </a:lnTo>
                      <a:lnTo>
                        <a:pt x="194" y="236"/>
                      </a:lnTo>
                      <a:lnTo>
                        <a:pt x="183" y="232"/>
                      </a:lnTo>
                      <a:lnTo>
                        <a:pt x="175" y="229"/>
                      </a:lnTo>
                      <a:lnTo>
                        <a:pt x="164" y="225"/>
                      </a:lnTo>
                      <a:lnTo>
                        <a:pt x="154" y="221"/>
                      </a:lnTo>
                      <a:lnTo>
                        <a:pt x="147" y="217"/>
                      </a:lnTo>
                      <a:lnTo>
                        <a:pt x="137" y="213"/>
                      </a:lnTo>
                      <a:lnTo>
                        <a:pt x="126" y="210"/>
                      </a:lnTo>
                      <a:lnTo>
                        <a:pt x="118" y="206"/>
                      </a:lnTo>
                      <a:lnTo>
                        <a:pt x="109" y="202"/>
                      </a:lnTo>
                      <a:lnTo>
                        <a:pt x="101" y="200"/>
                      </a:lnTo>
                      <a:lnTo>
                        <a:pt x="91" y="196"/>
                      </a:lnTo>
                      <a:lnTo>
                        <a:pt x="84" y="192"/>
                      </a:lnTo>
                      <a:lnTo>
                        <a:pt x="76" y="189"/>
                      </a:lnTo>
                      <a:lnTo>
                        <a:pt x="69" y="185"/>
                      </a:lnTo>
                      <a:lnTo>
                        <a:pt x="61" y="181"/>
                      </a:lnTo>
                      <a:lnTo>
                        <a:pt x="53" y="177"/>
                      </a:lnTo>
                      <a:lnTo>
                        <a:pt x="46" y="173"/>
                      </a:lnTo>
                      <a:lnTo>
                        <a:pt x="40" y="172"/>
                      </a:lnTo>
                      <a:lnTo>
                        <a:pt x="33" y="168"/>
                      </a:lnTo>
                      <a:lnTo>
                        <a:pt x="27" y="164"/>
                      </a:lnTo>
                      <a:lnTo>
                        <a:pt x="21" y="162"/>
                      </a:lnTo>
                      <a:lnTo>
                        <a:pt x="15" y="158"/>
                      </a:lnTo>
                      <a:lnTo>
                        <a:pt x="12" y="154"/>
                      </a:lnTo>
                      <a:lnTo>
                        <a:pt x="6" y="153"/>
                      </a:lnTo>
                      <a:lnTo>
                        <a:pt x="2" y="149"/>
                      </a:lnTo>
                      <a:lnTo>
                        <a:pt x="0" y="147"/>
                      </a:lnTo>
                      <a:lnTo>
                        <a:pt x="0" y="145"/>
                      </a:lnTo>
                      <a:lnTo>
                        <a:pt x="0" y="139"/>
                      </a:lnTo>
                      <a:lnTo>
                        <a:pt x="0" y="134"/>
                      </a:lnTo>
                      <a:lnTo>
                        <a:pt x="0" y="130"/>
                      </a:lnTo>
                      <a:lnTo>
                        <a:pt x="2" y="124"/>
                      </a:lnTo>
                      <a:lnTo>
                        <a:pt x="2" y="120"/>
                      </a:lnTo>
                      <a:lnTo>
                        <a:pt x="2" y="113"/>
                      </a:lnTo>
                      <a:lnTo>
                        <a:pt x="4" y="105"/>
                      </a:lnTo>
                      <a:lnTo>
                        <a:pt x="4" y="99"/>
                      </a:lnTo>
                      <a:lnTo>
                        <a:pt x="6" y="92"/>
                      </a:lnTo>
                      <a:lnTo>
                        <a:pt x="8" y="84"/>
                      </a:lnTo>
                      <a:lnTo>
                        <a:pt x="8" y="76"/>
                      </a:lnTo>
                      <a:lnTo>
                        <a:pt x="10" y="69"/>
                      </a:lnTo>
                      <a:lnTo>
                        <a:pt x="12" y="61"/>
                      </a:lnTo>
                      <a:lnTo>
                        <a:pt x="14" y="54"/>
                      </a:lnTo>
                      <a:lnTo>
                        <a:pt x="15" y="46"/>
                      </a:lnTo>
                      <a:lnTo>
                        <a:pt x="15" y="38"/>
                      </a:lnTo>
                      <a:lnTo>
                        <a:pt x="17" y="33"/>
                      </a:lnTo>
                      <a:lnTo>
                        <a:pt x="19" y="25"/>
                      </a:lnTo>
                      <a:lnTo>
                        <a:pt x="21" y="21"/>
                      </a:lnTo>
                      <a:lnTo>
                        <a:pt x="23" y="14"/>
                      </a:lnTo>
                      <a:lnTo>
                        <a:pt x="25" y="12"/>
                      </a:lnTo>
                      <a:lnTo>
                        <a:pt x="29" y="4"/>
                      </a:lnTo>
                      <a:lnTo>
                        <a:pt x="33" y="0"/>
                      </a:lnTo>
                      <a:lnTo>
                        <a:pt x="36" y="0"/>
                      </a:lnTo>
                      <a:lnTo>
                        <a:pt x="42" y="6"/>
                      </a:lnTo>
                      <a:close/>
                    </a:path>
                  </a:pathLst>
                </a:custGeom>
                <a:solidFill>
                  <a:srgbClr val="003399"/>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71" name="Freeform 34"/>
                <p:cNvSpPr/>
                <p:nvPr/>
              </p:nvSpPr>
              <p:spPr>
                <a:xfrm>
                  <a:off x="903287" y="0"/>
                  <a:ext cx="155575" cy="198438"/>
                </a:xfrm>
                <a:custGeom>
                  <a:avLst/>
                  <a:gdLst>
                    <a:gd name="txL" fmla="*/ 0 w 195"/>
                    <a:gd name="txT" fmla="*/ 0 h 249"/>
                    <a:gd name="txR" fmla="*/ 195 w 195"/>
                    <a:gd name="txB" fmla="*/ 249 h 249"/>
                  </a:gdLst>
                  <a:ahLst/>
                  <a:cxnLst>
                    <a:cxn ang="0">
                      <a:pos x="73835897" y="37471314"/>
                    </a:cxn>
                    <a:cxn ang="0">
                      <a:pos x="84656733" y="40647118"/>
                    </a:cxn>
                    <a:cxn ang="0">
                      <a:pos x="95477569" y="48268251"/>
                    </a:cxn>
                    <a:cxn ang="0">
                      <a:pos x="106298430" y="56525354"/>
                    </a:cxn>
                    <a:cxn ang="0">
                      <a:pos x="110754257" y="61605844"/>
                    </a:cxn>
                    <a:cxn ang="0">
                      <a:pos x="115845946" y="68591816"/>
                    </a:cxn>
                    <a:cxn ang="0">
                      <a:pos x="119665111" y="73673103"/>
                    </a:cxn>
                    <a:cxn ang="0">
                      <a:pos x="122211753" y="80659075"/>
                    </a:cxn>
                    <a:cxn ang="0">
                      <a:pos x="124120937" y="87645844"/>
                    </a:cxn>
                    <a:cxn ang="0">
                      <a:pos x="124120937" y="95266977"/>
                    </a:cxn>
                    <a:cxn ang="0">
                      <a:pos x="124120937" y="102252950"/>
                    </a:cxn>
                    <a:cxn ang="0">
                      <a:pos x="122847616" y="110510065"/>
                    </a:cxn>
                    <a:cxn ang="0">
                      <a:pos x="119665111" y="119401520"/>
                    </a:cxn>
                    <a:cxn ang="0">
                      <a:pos x="114573422" y="128928135"/>
                    </a:cxn>
                    <a:cxn ang="0">
                      <a:pos x="106298430" y="137184429"/>
                    </a:cxn>
                    <a:cxn ang="0">
                      <a:pos x="98023414" y="146075884"/>
                    </a:cxn>
                    <a:cxn ang="0">
                      <a:pos x="89112559" y="150522010"/>
                    </a:cxn>
                    <a:cxn ang="0">
                      <a:pos x="79565044" y="154332178"/>
                    </a:cxn>
                    <a:cxn ang="0">
                      <a:pos x="71290052" y="156872821"/>
                    </a:cxn>
                    <a:cxn ang="0">
                      <a:pos x="61742537" y="158143143"/>
                    </a:cxn>
                    <a:cxn ang="0">
                      <a:pos x="51557551" y="158143143"/>
                    </a:cxn>
                    <a:cxn ang="0">
                      <a:pos x="42010036" y="156872821"/>
                    </a:cxn>
                    <a:cxn ang="0">
                      <a:pos x="32462521" y="154332178"/>
                    </a:cxn>
                    <a:cxn ang="0">
                      <a:pos x="25460844" y="151792332"/>
                    </a:cxn>
                    <a:cxn ang="0">
                      <a:pos x="17822513" y="149251688"/>
                    </a:cxn>
                    <a:cxn ang="0">
                      <a:pos x="12094160" y="147346206"/>
                    </a:cxn>
                    <a:cxn ang="0">
                      <a:pos x="1909185" y="142265716"/>
                    </a:cxn>
                    <a:cxn ang="0">
                      <a:pos x="0" y="140995394"/>
                    </a:cxn>
                    <a:cxn ang="0">
                      <a:pos x="20368358" y="122576527"/>
                    </a:cxn>
                    <a:cxn ang="0">
                      <a:pos x="26097505" y="125117170"/>
                    </a:cxn>
                    <a:cxn ang="0">
                      <a:pos x="33735044" y="127657814"/>
                    </a:cxn>
                    <a:cxn ang="0">
                      <a:pos x="42010036" y="128928135"/>
                    </a:cxn>
                    <a:cxn ang="0">
                      <a:pos x="50285028" y="130198457"/>
                    </a:cxn>
                    <a:cxn ang="0">
                      <a:pos x="59195895" y="130198457"/>
                    </a:cxn>
                    <a:cxn ang="0">
                      <a:pos x="67470887" y="128928135"/>
                    </a:cxn>
                    <a:cxn ang="0">
                      <a:pos x="75745879" y="126387492"/>
                    </a:cxn>
                    <a:cxn ang="0">
                      <a:pos x="82110889" y="121941366"/>
                    </a:cxn>
                    <a:cxn ang="0">
                      <a:pos x="87839238" y="113049912"/>
                    </a:cxn>
                    <a:cxn ang="0">
                      <a:pos x="91658404" y="108604583"/>
                    </a:cxn>
                    <a:cxn ang="0">
                      <a:pos x="94204248" y="100982628"/>
                    </a:cxn>
                    <a:cxn ang="0">
                      <a:pos x="95477569" y="92726334"/>
                    </a:cxn>
                    <a:cxn ang="0">
                      <a:pos x="94204248" y="85740362"/>
                    </a:cxn>
                    <a:cxn ang="0">
                      <a:pos x="90385880" y="76848907"/>
                    </a:cxn>
                    <a:cxn ang="0">
                      <a:pos x="83384210" y="68591816"/>
                    </a:cxn>
                    <a:cxn ang="0">
                      <a:pos x="74472557" y="61605844"/>
                    </a:cxn>
                    <a:cxn ang="0">
                      <a:pos x="66197566" y="55255033"/>
                    </a:cxn>
                    <a:cxn ang="0">
                      <a:pos x="59195895" y="51444055"/>
                    </a:cxn>
                    <a:cxn ang="0">
                      <a:pos x="28643356" y="10796940"/>
                    </a:cxn>
                    <a:cxn ang="0">
                      <a:pos x="50285028" y="0"/>
                    </a:cxn>
                  </a:cxnLst>
                  <a:rect l="txL" t="txT" r="txR" b="txB"/>
                  <a:pathLst>
                    <a:path w="195" h="249">
                      <a:moveTo>
                        <a:pt x="79" y="0"/>
                      </a:moveTo>
                      <a:lnTo>
                        <a:pt x="116" y="59"/>
                      </a:lnTo>
                      <a:lnTo>
                        <a:pt x="123" y="60"/>
                      </a:lnTo>
                      <a:lnTo>
                        <a:pt x="133" y="64"/>
                      </a:lnTo>
                      <a:lnTo>
                        <a:pt x="140" y="68"/>
                      </a:lnTo>
                      <a:lnTo>
                        <a:pt x="150" y="76"/>
                      </a:lnTo>
                      <a:lnTo>
                        <a:pt x="157" y="81"/>
                      </a:lnTo>
                      <a:lnTo>
                        <a:pt x="167" y="89"/>
                      </a:lnTo>
                      <a:lnTo>
                        <a:pt x="169" y="93"/>
                      </a:lnTo>
                      <a:lnTo>
                        <a:pt x="174" y="97"/>
                      </a:lnTo>
                      <a:lnTo>
                        <a:pt x="178" y="102"/>
                      </a:lnTo>
                      <a:lnTo>
                        <a:pt x="182" y="108"/>
                      </a:lnTo>
                      <a:lnTo>
                        <a:pt x="184" y="112"/>
                      </a:lnTo>
                      <a:lnTo>
                        <a:pt x="188" y="116"/>
                      </a:lnTo>
                      <a:lnTo>
                        <a:pt x="190" y="121"/>
                      </a:lnTo>
                      <a:lnTo>
                        <a:pt x="192" y="127"/>
                      </a:lnTo>
                      <a:lnTo>
                        <a:pt x="193" y="133"/>
                      </a:lnTo>
                      <a:lnTo>
                        <a:pt x="195" y="138"/>
                      </a:lnTo>
                      <a:lnTo>
                        <a:pt x="195" y="144"/>
                      </a:lnTo>
                      <a:lnTo>
                        <a:pt x="195" y="150"/>
                      </a:lnTo>
                      <a:lnTo>
                        <a:pt x="195" y="155"/>
                      </a:lnTo>
                      <a:lnTo>
                        <a:pt x="195" y="161"/>
                      </a:lnTo>
                      <a:lnTo>
                        <a:pt x="193" y="167"/>
                      </a:lnTo>
                      <a:lnTo>
                        <a:pt x="193" y="174"/>
                      </a:lnTo>
                      <a:lnTo>
                        <a:pt x="190" y="180"/>
                      </a:lnTo>
                      <a:lnTo>
                        <a:pt x="188" y="188"/>
                      </a:lnTo>
                      <a:lnTo>
                        <a:pt x="184" y="195"/>
                      </a:lnTo>
                      <a:lnTo>
                        <a:pt x="180" y="203"/>
                      </a:lnTo>
                      <a:lnTo>
                        <a:pt x="174" y="209"/>
                      </a:lnTo>
                      <a:lnTo>
                        <a:pt x="167" y="216"/>
                      </a:lnTo>
                      <a:lnTo>
                        <a:pt x="161" y="224"/>
                      </a:lnTo>
                      <a:lnTo>
                        <a:pt x="154" y="230"/>
                      </a:lnTo>
                      <a:lnTo>
                        <a:pt x="146" y="233"/>
                      </a:lnTo>
                      <a:lnTo>
                        <a:pt x="140" y="237"/>
                      </a:lnTo>
                      <a:lnTo>
                        <a:pt x="133" y="241"/>
                      </a:lnTo>
                      <a:lnTo>
                        <a:pt x="125" y="243"/>
                      </a:lnTo>
                      <a:lnTo>
                        <a:pt x="119" y="245"/>
                      </a:lnTo>
                      <a:lnTo>
                        <a:pt x="112" y="247"/>
                      </a:lnTo>
                      <a:lnTo>
                        <a:pt x="104" y="247"/>
                      </a:lnTo>
                      <a:lnTo>
                        <a:pt x="97" y="249"/>
                      </a:lnTo>
                      <a:lnTo>
                        <a:pt x="89" y="249"/>
                      </a:lnTo>
                      <a:lnTo>
                        <a:pt x="81" y="249"/>
                      </a:lnTo>
                      <a:lnTo>
                        <a:pt x="74" y="247"/>
                      </a:lnTo>
                      <a:lnTo>
                        <a:pt x="66" y="247"/>
                      </a:lnTo>
                      <a:lnTo>
                        <a:pt x="59" y="245"/>
                      </a:lnTo>
                      <a:lnTo>
                        <a:pt x="51" y="243"/>
                      </a:lnTo>
                      <a:lnTo>
                        <a:pt x="45" y="241"/>
                      </a:lnTo>
                      <a:lnTo>
                        <a:pt x="40" y="239"/>
                      </a:lnTo>
                      <a:lnTo>
                        <a:pt x="34" y="235"/>
                      </a:lnTo>
                      <a:lnTo>
                        <a:pt x="28" y="235"/>
                      </a:lnTo>
                      <a:lnTo>
                        <a:pt x="22" y="233"/>
                      </a:lnTo>
                      <a:lnTo>
                        <a:pt x="19" y="232"/>
                      </a:lnTo>
                      <a:lnTo>
                        <a:pt x="9" y="228"/>
                      </a:lnTo>
                      <a:lnTo>
                        <a:pt x="3" y="224"/>
                      </a:lnTo>
                      <a:lnTo>
                        <a:pt x="0" y="222"/>
                      </a:lnTo>
                      <a:lnTo>
                        <a:pt x="30" y="193"/>
                      </a:lnTo>
                      <a:lnTo>
                        <a:pt x="32" y="193"/>
                      </a:lnTo>
                      <a:lnTo>
                        <a:pt x="36" y="195"/>
                      </a:lnTo>
                      <a:lnTo>
                        <a:pt x="41" y="197"/>
                      </a:lnTo>
                      <a:lnTo>
                        <a:pt x="47" y="199"/>
                      </a:lnTo>
                      <a:lnTo>
                        <a:pt x="53" y="201"/>
                      </a:lnTo>
                      <a:lnTo>
                        <a:pt x="59" y="201"/>
                      </a:lnTo>
                      <a:lnTo>
                        <a:pt x="66" y="203"/>
                      </a:lnTo>
                      <a:lnTo>
                        <a:pt x="74" y="205"/>
                      </a:lnTo>
                      <a:lnTo>
                        <a:pt x="79" y="205"/>
                      </a:lnTo>
                      <a:lnTo>
                        <a:pt x="87" y="205"/>
                      </a:lnTo>
                      <a:lnTo>
                        <a:pt x="93" y="205"/>
                      </a:lnTo>
                      <a:lnTo>
                        <a:pt x="100" y="205"/>
                      </a:lnTo>
                      <a:lnTo>
                        <a:pt x="106" y="203"/>
                      </a:lnTo>
                      <a:lnTo>
                        <a:pt x="114" y="201"/>
                      </a:lnTo>
                      <a:lnTo>
                        <a:pt x="119" y="199"/>
                      </a:lnTo>
                      <a:lnTo>
                        <a:pt x="125" y="195"/>
                      </a:lnTo>
                      <a:lnTo>
                        <a:pt x="129" y="192"/>
                      </a:lnTo>
                      <a:lnTo>
                        <a:pt x="136" y="184"/>
                      </a:lnTo>
                      <a:lnTo>
                        <a:pt x="138" y="178"/>
                      </a:lnTo>
                      <a:lnTo>
                        <a:pt x="142" y="174"/>
                      </a:lnTo>
                      <a:lnTo>
                        <a:pt x="144" y="171"/>
                      </a:lnTo>
                      <a:lnTo>
                        <a:pt x="148" y="165"/>
                      </a:lnTo>
                      <a:lnTo>
                        <a:pt x="148" y="159"/>
                      </a:lnTo>
                      <a:lnTo>
                        <a:pt x="150" y="154"/>
                      </a:lnTo>
                      <a:lnTo>
                        <a:pt x="150" y="146"/>
                      </a:lnTo>
                      <a:lnTo>
                        <a:pt x="150" y="140"/>
                      </a:lnTo>
                      <a:lnTo>
                        <a:pt x="148" y="135"/>
                      </a:lnTo>
                      <a:lnTo>
                        <a:pt x="146" y="127"/>
                      </a:lnTo>
                      <a:lnTo>
                        <a:pt x="142" y="121"/>
                      </a:lnTo>
                      <a:lnTo>
                        <a:pt x="136" y="116"/>
                      </a:lnTo>
                      <a:lnTo>
                        <a:pt x="131" y="108"/>
                      </a:lnTo>
                      <a:lnTo>
                        <a:pt x="123" y="102"/>
                      </a:lnTo>
                      <a:lnTo>
                        <a:pt x="117" y="97"/>
                      </a:lnTo>
                      <a:lnTo>
                        <a:pt x="112" y="93"/>
                      </a:lnTo>
                      <a:lnTo>
                        <a:pt x="104" y="87"/>
                      </a:lnTo>
                      <a:lnTo>
                        <a:pt x="98" y="85"/>
                      </a:lnTo>
                      <a:lnTo>
                        <a:pt x="93" y="81"/>
                      </a:lnTo>
                      <a:lnTo>
                        <a:pt x="89" y="79"/>
                      </a:lnTo>
                      <a:lnTo>
                        <a:pt x="45" y="17"/>
                      </a:lnTo>
                      <a:lnTo>
                        <a:pt x="79" y="0"/>
                      </a:lnTo>
                      <a:close/>
                    </a:path>
                  </a:pathLst>
                </a:custGeom>
                <a:solidFill>
                  <a:srgbClr val="B0D1F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72" name="Freeform 35"/>
                <p:cNvSpPr/>
                <p:nvPr/>
              </p:nvSpPr>
              <p:spPr>
                <a:xfrm>
                  <a:off x="833437" y="20637"/>
                  <a:ext cx="69850" cy="65088"/>
                </a:xfrm>
                <a:custGeom>
                  <a:avLst/>
                  <a:gdLst>
                    <a:gd name="txL" fmla="*/ 0 w 88"/>
                    <a:gd name="txT" fmla="*/ 0 h 82"/>
                    <a:gd name="txR" fmla="*/ 88 w 88"/>
                    <a:gd name="txB" fmla="*/ 82 h 82"/>
                  </a:gdLst>
                  <a:ahLst/>
                  <a:cxnLst>
                    <a:cxn ang="0">
                      <a:pos x="14490701" y="51663990"/>
                    </a:cxn>
                    <a:cxn ang="0">
                      <a:pos x="0" y="0"/>
                    </a:cxn>
                    <a:cxn ang="0">
                      <a:pos x="55443443" y="34653009"/>
                    </a:cxn>
                    <a:cxn ang="0">
                      <a:pos x="28981402" y="37173184"/>
                    </a:cxn>
                    <a:cxn ang="0">
                      <a:pos x="14490701" y="51663990"/>
                    </a:cxn>
                    <a:cxn ang="0">
                      <a:pos x="14490701" y="51663990"/>
                    </a:cxn>
                  </a:cxnLst>
                  <a:rect l="txL" t="txT" r="txR" b="txB"/>
                  <a:pathLst>
                    <a:path w="88" h="82">
                      <a:moveTo>
                        <a:pt x="23" y="82"/>
                      </a:moveTo>
                      <a:lnTo>
                        <a:pt x="0" y="0"/>
                      </a:lnTo>
                      <a:lnTo>
                        <a:pt x="88" y="55"/>
                      </a:lnTo>
                      <a:lnTo>
                        <a:pt x="46" y="59"/>
                      </a:lnTo>
                      <a:lnTo>
                        <a:pt x="23" y="82"/>
                      </a:lnTo>
                      <a:close/>
                    </a:path>
                  </a:pathLst>
                </a:custGeom>
                <a:solidFill>
                  <a:srgbClr val="B0D1F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73" name="Freeform 36"/>
                <p:cNvSpPr/>
                <p:nvPr/>
              </p:nvSpPr>
              <p:spPr>
                <a:xfrm>
                  <a:off x="182562" y="576262"/>
                  <a:ext cx="274638" cy="330200"/>
                </a:xfrm>
                <a:custGeom>
                  <a:avLst/>
                  <a:gdLst>
                    <a:gd name="txL" fmla="*/ 0 w 346"/>
                    <a:gd name="txT" fmla="*/ 0 h 416"/>
                    <a:gd name="txR" fmla="*/ 346 w 346"/>
                    <a:gd name="txB" fmla="*/ 416 h 416"/>
                  </a:gdLst>
                  <a:ahLst/>
                  <a:cxnLst>
                    <a:cxn ang="0">
                      <a:pos x="217994332" y="109627211"/>
                    </a:cxn>
                    <a:cxn ang="0">
                      <a:pos x="0" y="262096272"/>
                    </a:cxn>
                    <a:cxn ang="0">
                      <a:pos x="0" y="260836591"/>
                    </a:cxn>
                    <a:cxn ang="0">
                      <a:pos x="0" y="259576117"/>
                    </a:cxn>
                    <a:cxn ang="0">
                      <a:pos x="0" y="257055961"/>
                    </a:cxn>
                    <a:cxn ang="0">
                      <a:pos x="0" y="254535806"/>
                    </a:cxn>
                    <a:cxn ang="0">
                      <a:pos x="0" y="250125732"/>
                    </a:cxn>
                    <a:cxn ang="0">
                      <a:pos x="0" y="246345102"/>
                    </a:cxn>
                    <a:cxn ang="0">
                      <a:pos x="0" y="243824946"/>
                    </a:cxn>
                    <a:cxn ang="0">
                      <a:pos x="1260477" y="240675347"/>
                    </a:cxn>
                    <a:cxn ang="0">
                      <a:pos x="1260477" y="238155192"/>
                    </a:cxn>
                    <a:cxn ang="0">
                      <a:pos x="2520161" y="235635036"/>
                    </a:cxn>
                    <a:cxn ang="0">
                      <a:pos x="2520161" y="231854406"/>
                    </a:cxn>
                    <a:cxn ang="0">
                      <a:pos x="2520161" y="228704013"/>
                    </a:cxn>
                    <a:cxn ang="0">
                      <a:pos x="3780638" y="224924177"/>
                    </a:cxn>
                    <a:cxn ang="0">
                      <a:pos x="3780638" y="221143547"/>
                    </a:cxn>
                    <a:cxn ang="0">
                      <a:pos x="5040321" y="216733473"/>
                    </a:cxn>
                    <a:cxn ang="0">
                      <a:pos x="6300798" y="212953637"/>
                    </a:cxn>
                    <a:cxn ang="0">
                      <a:pos x="6300798" y="209173007"/>
                    </a:cxn>
                    <a:cxn ang="0">
                      <a:pos x="7560483" y="206022564"/>
                    </a:cxn>
                    <a:cxn ang="0">
                      <a:pos x="7560483" y="200982253"/>
                    </a:cxn>
                    <a:cxn ang="0">
                      <a:pos x="8820960" y="195941942"/>
                    </a:cxn>
                    <a:cxn ang="0">
                      <a:pos x="10080643" y="192792343"/>
                    </a:cxn>
                    <a:cxn ang="0">
                      <a:pos x="10710881" y="187752032"/>
                    </a:cxn>
                    <a:cxn ang="0">
                      <a:pos x="11970564" y="182711721"/>
                    </a:cxn>
                    <a:cxn ang="0">
                      <a:pos x="14490727" y="178300854"/>
                    </a:cxn>
                    <a:cxn ang="0">
                      <a:pos x="15751204" y="173260543"/>
                    </a:cxn>
                    <a:cxn ang="0">
                      <a:pos x="17010887" y="168850469"/>
                    </a:cxn>
                    <a:cxn ang="0">
                      <a:pos x="18271364" y="163810158"/>
                    </a:cxn>
                    <a:cxn ang="0">
                      <a:pos x="19531047" y="157509372"/>
                    </a:cxn>
                    <a:cxn ang="0">
                      <a:pos x="22051207" y="153099298"/>
                    </a:cxn>
                    <a:cxn ang="0">
                      <a:pos x="22681446" y="148058987"/>
                    </a:cxn>
                    <a:cxn ang="0">
                      <a:pos x="23941923" y="142388439"/>
                    </a:cxn>
                    <a:cxn ang="0">
                      <a:pos x="26462089" y="137348128"/>
                    </a:cxn>
                    <a:cxn ang="0">
                      <a:pos x="28982249" y="131678373"/>
                    </a:cxn>
                    <a:cxn ang="0">
                      <a:pos x="31502409" y="126638062"/>
                    </a:cxn>
                    <a:cxn ang="0">
                      <a:pos x="32762092" y="120967514"/>
                    </a:cxn>
                    <a:cxn ang="0">
                      <a:pos x="34652013" y="115927203"/>
                    </a:cxn>
                    <a:cxn ang="0">
                      <a:pos x="37172173" y="109627211"/>
                    </a:cxn>
                    <a:cxn ang="0">
                      <a:pos x="40952810" y="105216344"/>
                    </a:cxn>
                    <a:cxn ang="0">
                      <a:pos x="42212493" y="98916327"/>
                    </a:cxn>
                    <a:cxn ang="0">
                      <a:pos x="45993130" y="94506253"/>
                    </a:cxn>
                    <a:cxn ang="0">
                      <a:pos x="47883051" y="88205468"/>
                    </a:cxn>
                    <a:cxn ang="0">
                      <a:pos x="51663688" y="83795394"/>
                    </a:cxn>
                    <a:cxn ang="0">
                      <a:pos x="54183861" y="77494608"/>
                    </a:cxn>
                    <a:cxn ang="0">
                      <a:pos x="57963704" y="73084535"/>
                    </a:cxn>
                    <a:cxn ang="0">
                      <a:pos x="59853625" y="66783749"/>
                    </a:cxn>
                    <a:cxn ang="0">
                      <a:pos x="63634262" y="61113994"/>
                    </a:cxn>
                    <a:cxn ang="0">
                      <a:pos x="67414105" y="54813209"/>
                    </a:cxn>
                    <a:cxn ang="0">
                      <a:pos x="71824980" y="49772885"/>
                    </a:cxn>
                    <a:cxn ang="0">
                      <a:pos x="75604823" y="45362812"/>
                    </a:cxn>
                    <a:cxn ang="0">
                      <a:pos x="79385460" y="40322501"/>
                    </a:cxn>
                    <a:cxn ang="0">
                      <a:pos x="82535065" y="34651952"/>
                    </a:cxn>
                    <a:cxn ang="0">
                      <a:pos x="87575385" y="28351960"/>
                    </a:cxn>
                    <a:cxn ang="0">
                      <a:pos x="91356021" y="23941880"/>
                    </a:cxn>
                    <a:cxn ang="0">
                      <a:pos x="95766103" y="18900776"/>
                    </a:cxn>
                    <a:cxn ang="0">
                      <a:pos x="100806423" y="13861258"/>
                    </a:cxn>
                    <a:cxn ang="0">
                      <a:pos x="105846767" y="9450388"/>
                    </a:cxn>
                    <a:cxn ang="0">
                      <a:pos x="110257643" y="4410075"/>
                    </a:cxn>
                    <a:cxn ang="0">
                      <a:pos x="116557646" y="0"/>
                    </a:cxn>
                    <a:cxn ang="0">
                      <a:pos x="217994332" y="109627211"/>
                    </a:cxn>
                    <a:cxn ang="0">
                      <a:pos x="217994332" y="109627211"/>
                    </a:cxn>
                  </a:cxnLst>
                  <a:rect l="txL" t="txT" r="txR" b="txB"/>
                  <a:pathLst>
                    <a:path w="346" h="416">
                      <a:moveTo>
                        <a:pt x="346" y="174"/>
                      </a:moveTo>
                      <a:lnTo>
                        <a:pt x="0" y="416"/>
                      </a:lnTo>
                      <a:lnTo>
                        <a:pt x="0" y="414"/>
                      </a:lnTo>
                      <a:lnTo>
                        <a:pt x="0" y="412"/>
                      </a:lnTo>
                      <a:lnTo>
                        <a:pt x="0" y="408"/>
                      </a:lnTo>
                      <a:lnTo>
                        <a:pt x="0" y="404"/>
                      </a:lnTo>
                      <a:lnTo>
                        <a:pt x="0" y="397"/>
                      </a:lnTo>
                      <a:lnTo>
                        <a:pt x="0" y="391"/>
                      </a:lnTo>
                      <a:lnTo>
                        <a:pt x="0" y="387"/>
                      </a:lnTo>
                      <a:lnTo>
                        <a:pt x="2" y="382"/>
                      </a:lnTo>
                      <a:lnTo>
                        <a:pt x="2" y="378"/>
                      </a:lnTo>
                      <a:lnTo>
                        <a:pt x="4" y="374"/>
                      </a:lnTo>
                      <a:lnTo>
                        <a:pt x="4" y="368"/>
                      </a:lnTo>
                      <a:lnTo>
                        <a:pt x="4" y="363"/>
                      </a:lnTo>
                      <a:lnTo>
                        <a:pt x="6" y="357"/>
                      </a:lnTo>
                      <a:lnTo>
                        <a:pt x="6" y="351"/>
                      </a:lnTo>
                      <a:lnTo>
                        <a:pt x="8" y="344"/>
                      </a:lnTo>
                      <a:lnTo>
                        <a:pt x="10" y="338"/>
                      </a:lnTo>
                      <a:lnTo>
                        <a:pt x="10" y="332"/>
                      </a:lnTo>
                      <a:lnTo>
                        <a:pt x="12" y="327"/>
                      </a:lnTo>
                      <a:lnTo>
                        <a:pt x="12" y="319"/>
                      </a:lnTo>
                      <a:lnTo>
                        <a:pt x="14" y="311"/>
                      </a:lnTo>
                      <a:lnTo>
                        <a:pt x="16" y="306"/>
                      </a:lnTo>
                      <a:lnTo>
                        <a:pt x="17" y="298"/>
                      </a:lnTo>
                      <a:lnTo>
                        <a:pt x="19" y="290"/>
                      </a:lnTo>
                      <a:lnTo>
                        <a:pt x="23" y="283"/>
                      </a:lnTo>
                      <a:lnTo>
                        <a:pt x="25" y="275"/>
                      </a:lnTo>
                      <a:lnTo>
                        <a:pt x="27" y="268"/>
                      </a:lnTo>
                      <a:lnTo>
                        <a:pt x="29" y="260"/>
                      </a:lnTo>
                      <a:lnTo>
                        <a:pt x="31" y="250"/>
                      </a:lnTo>
                      <a:lnTo>
                        <a:pt x="35" y="243"/>
                      </a:lnTo>
                      <a:lnTo>
                        <a:pt x="36" y="235"/>
                      </a:lnTo>
                      <a:lnTo>
                        <a:pt x="38" y="226"/>
                      </a:lnTo>
                      <a:lnTo>
                        <a:pt x="42" y="218"/>
                      </a:lnTo>
                      <a:lnTo>
                        <a:pt x="46" y="209"/>
                      </a:lnTo>
                      <a:lnTo>
                        <a:pt x="50" y="201"/>
                      </a:lnTo>
                      <a:lnTo>
                        <a:pt x="52" y="192"/>
                      </a:lnTo>
                      <a:lnTo>
                        <a:pt x="55" y="184"/>
                      </a:lnTo>
                      <a:lnTo>
                        <a:pt x="59" y="174"/>
                      </a:lnTo>
                      <a:lnTo>
                        <a:pt x="65" y="167"/>
                      </a:lnTo>
                      <a:lnTo>
                        <a:pt x="67" y="157"/>
                      </a:lnTo>
                      <a:lnTo>
                        <a:pt x="73" y="150"/>
                      </a:lnTo>
                      <a:lnTo>
                        <a:pt x="76" y="140"/>
                      </a:lnTo>
                      <a:lnTo>
                        <a:pt x="82" y="133"/>
                      </a:lnTo>
                      <a:lnTo>
                        <a:pt x="86" y="123"/>
                      </a:lnTo>
                      <a:lnTo>
                        <a:pt x="92" y="116"/>
                      </a:lnTo>
                      <a:lnTo>
                        <a:pt x="95" y="106"/>
                      </a:lnTo>
                      <a:lnTo>
                        <a:pt x="101" y="97"/>
                      </a:lnTo>
                      <a:lnTo>
                        <a:pt x="107" y="87"/>
                      </a:lnTo>
                      <a:lnTo>
                        <a:pt x="114" y="79"/>
                      </a:lnTo>
                      <a:lnTo>
                        <a:pt x="120" y="72"/>
                      </a:lnTo>
                      <a:lnTo>
                        <a:pt x="126" y="64"/>
                      </a:lnTo>
                      <a:lnTo>
                        <a:pt x="131" y="55"/>
                      </a:lnTo>
                      <a:lnTo>
                        <a:pt x="139" y="45"/>
                      </a:lnTo>
                      <a:lnTo>
                        <a:pt x="145" y="38"/>
                      </a:lnTo>
                      <a:lnTo>
                        <a:pt x="152" y="30"/>
                      </a:lnTo>
                      <a:lnTo>
                        <a:pt x="160" y="22"/>
                      </a:lnTo>
                      <a:lnTo>
                        <a:pt x="168" y="15"/>
                      </a:lnTo>
                      <a:lnTo>
                        <a:pt x="175" y="7"/>
                      </a:lnTo>
                      <a:lnTo>
                        <a:pt x="185" y="0"/>
                      </a:lnTo>
                      <a:lnTo>
                        <a:pt x="346" y="174"/>
                      </a:lnTo>
                      <a:close/>
                    </a:path>
                  </a:pathLst>
                </a:custGeom>
                <a:solidFill>
                  <a:srgbClr val="B0D1F0"/>
                </a:solidFill>
                <a:ln w="9525">
                  <a:noFill/>
                </a:ln>
              </p:spPr>
              <p:txBody>
                <a:bodyPr/>
                <a:p>
                  <a:endParaRPr lang="zh-CN" altLang="en-US" dirty="0">
                    <a:latin typeface="宋体" panose="02010600030101010101" pitchFamily="2" charset="-122"/>
                    <a:ea typeface="宋体" panose="02010600030101010101" pitchFamily="2" charset="-122"/>
                  </a:endParaRPr>
                </a:p>
              </p:txBody>
            </p:sp>
            <p:sp>
              <p:nvSpPr>
                <p:cNvPr id="132174" name="Freeform 37"/>
                <p:cNvSpPr/>
                <p:nvPr/>
              </p:nvSpPr>
              <p:spPr>
                <a:xfrm>
                  <a:off x="242887" y="649287"/>
                  <a:ext cx="144463" cy="173038"/>
                </a:xfrm>
                <a:custGeom>
                  <a:avLst/>
                  <a:gdLst>
                    <a:gd name="txL" fmla="*/ 0 w 183"/>
                    <a:gd name="txT" fmla="*/ 0 h 218"/>
                    <a:gd name="txR" fmla="*/ 183 w 183"/>
                    <a:gd name="txB" fmla="*/ 218 h 218"/>
                  </a:gdLst>
                  <a:ahLst/>
                  <a:cxnLst>
                    <a:cxn ang="0">
                      <a:pos x="114041314" y="58594009"/>
                    </a:cxn>
                    <a:cxn ang="0">
                      <a:pos x="0" y="137349321"/>
                    </a:cxn>
                    <a:cxn ang="0">
                      <a:pos x="0" y="135459397"/>
                    </a:cxn>
                    <a:cxn ang="0">
                      <a:pos x="0" y="132939234"/>
                    </a:cxn>
                    <a:cxn ang="0">
                      <a:pos x="0" y="130419071"/>
                    </a:cxn>
                    <a:cxn ang="0">
                      <a:pos x="0" y="129158593"/>
                    </a:cxn>
                    <a:cxn ang="0">
                      <a:pos x="1246487" y="125378746"/>
                    </a:cxn>
                    <a:cxn ang="0">
                      <a:pos x="1246487" y="123488028"/>
                    </a:cxn>
                    <a:cxn ang="0">
                      <a:pos x="1246487" y="118447702"/>
                    </a:cxn>
                    <a:cxn ang="0">
                      <a:pos x="2492973" y="114667855"/>
                    </a:cxn>
                    <a:cxn ang="0">
                      <a:pos x="2492973" y="111517453"/>
                    </a:cxn>
                    <a:cxn ang="0">
                      <a:pos x="3738671" y="107737606"/>
                    </a:cxn>
                    <a:cxn ang="0">
                      <a:pos x="4985158" y="102697255"/>
                    </a:cxn>
                    <a:cxn ang="0">
                      <a:pos x="6231644" y="98286375"/>
                    </a:cxn>
                    <a:cxn ang="0">
                      <a:pos x="7478132" y="93246049"/>
                    </a:cxn>
                    <a:cxn ang="0">
                      <a:pos x="9971104" y="88205724"/>
                    </a:cxn>
                    <a:cxn ang="0">
                      <a:pos x="10593953" y="82535953"/>
                    </a:cxn>
                    <a:cxn ang="0">
                      <a:pos x="11840439" y="76235149"/>
                    </a:cxn>
                    <a:cxn ang="0">
                      <a:pos x="14333415" y="71825062"/>
                    </a:cxn>
                    <a:cxn ang="0">
                      <a:pos x="15579112" y="65524258"/>
                    </a:cxn>
                    <a:cxn ang="0">
                      <a:pos x="16825598" y="63634335"/>
                    </a:cxn>
                    <a:cxn ang="0">
                      <a:pos x="18072085" y="59853693"/>
                    </a:cxn>
                    <a:cxn ang="0">
                      <a:pos x="19318571" y="57333531"/>
                    </a:cxn>
                    <a:cxn ang="0">
                      <a:pos x="20565057" y="54813368"/>
                    </a:cxn>
                    <a:cxn ang="0">
                      <a:pos x="23680878" y="49143584"/>
                    </a:cxn>
                    <a:cxn ang="0">
                      <a:pos x="27419554" y="42842780"/>
                    </a:cxn>
                    <a:cxn ang="0">
                      <a:pos x="28666041" y="40322618"/>
                    </a:cxn>
                    <a:cxn ang="0">
                      <a:pos x="29912527" y="37172216"/>
                    </a:cxn>
                    <a:cxn ang="0">
                      <a:pos x="32405500" y="34652053"/>
                    </a:cxn>
                    <a:cxn ang="0">
                      <a:pos x="33651197" y="32131890"/>
                    </a:cxn>
                    <a:cxn ang="0">
                      <a:pos x="36767018" y="26462119"/>
                    </a:cxn>
                    <a:cxn ang="0">
                      <a:pos x="41752963" y="20161309"/>
                    </a:cxn>
                    <a:cxn ang="0">
                      <a:pos x="45491633" y="15751222"/>
                    </a:cxn>
                    <a:cxn ang="0">
                      <a:pos x="51100427" y="9450415"/>
                    </a:cxn>
                    <a:cxn ang="0">
                      <a:pos x="54839898" y="4410088"/>
                    </a:cxn>
                    <a:cxn ang="0">
                      <a:pos x="60447902" y="0"/>
                    </a:cxn>
                    <a:cxn ang="0">
                      <a:pos x="114041314" y="58594009"/>
                    </a:cxn>
                    <a:cxn ang="0">
                      <a:pos x="114041314" y="58594009"/>
                    </a:cxn>
                  </a:cxnLst>
                  <a:rect l="txL" t="txT" r="txR" b="txB"/>
                  <a:pathLst>
                    <a:path w="183" h="218">
                      <a:moveTo>
                        <a:pt x="183" y="93"/>
                      </a:moveTo>
                      <a:lnTo>
                        <a:pt x="0" y="218"/>
                      </a:lnTo>
                      <a:lnTo>
                        <a:pt x="0" y="215"/>
                      </a:lnTo>
                      <a:lnTo>
                        <a:pt x="0" y="211"/>
                      </a:lnTo>
                      <a:lnTo>
                        <a:pt x="0" y="207"/>
                      </a:lnTo>
                      <a:lnTo>
                        <a:pt x="0" y="205"/>
                      </a:lnTo>
                      <a:lnTo>
                        <a:pt x="2" y="199"/>
                      </a:lnTo>
                      <a:lnTo>
                        <a:pt x="2" y="196"/>
                      </a:lnTo>
                      <a:lnTo>
                        <a:pt x="2" y="188"/>
                      </a:lnTo>
                      <a:lnTo>
                        <a:pt x="4" y="182"/>
                      </a:lnTo>
                      <a:lnTo>
                        <a:pt x="4" y="177"/>
                      </a:lnTo>
                      <a:lnTo>
                        <a:pt x="6" y="171"/>
                      </a:lnTo>
                      <a:lnTo>
                        <a:pt x="8" y="163"/>
                      </a:lnTo>
                      <a:lnTo>
                        <a:pt x="10" y="156"/>
                      </a:lnTo>
                      <a:lnTo>
                        <a:pt x="12" y="148"/>
                      </a:lnTo>
                      <a:lnTo>
                        <a:pt x="16" y="140"/>
                      </a:lnTo>
                      <a:lnTo>
                        <a:pt x="17" y="131"/>
                      </a:lnTo>
                      <a:lnTo>
                        <a:pt x="19" y="121"/>
                      </a:lnTo>
                      <a:lnTo>
                        <a:pt x="23" y="114"/>
                      </a:lnTo>
                      <a:lnTo>
                        <a:pt x="25" y="104"/>
                      </a:lnTo>
                      <a:lnTo>
                        <a:pt x="27" y="101"/>
                      </a:lnTo>
                      <a:lnTo>
                        <a:pt x="29" y="95"/>
                      </a:lnTo>
                      <a:lnTo>
                        <a:pt x="31" y="91"/>
                      </a:lnTo>
                      <a:lnTo>
                        <a:pt x="33" y="87"/>
                      </a:lnTo>
                      <a:lnTo>
                        <a:pt x="38" y="78"/>
                      </a:lnTo>
                      <a:lnTo>
                        <a:pt x="44" y="68"/>
                      </a:lnTo>
                      <a:lnTo>
                        <a:pt x="46" y="64"/>
                      </a:lnTo>
                      <a:lnTo>
                        <a:pt x="48" y="59"/>
                      </a:lnTo>
                      <a:lnTo>
                        <a:pt x="52" y="55"/>
                      </a:lnTo>
                      <a:lnTo>
                        <a:pt x="54" y="51"/>
                      </a:lnTo>
                      <a:lnTo>
                        <a:pt x="59" y="42"/>
                      </a:lnTo>
                      <a:lnTo>
                        <a:pt x="67" y="32"/>
                      </a:lnTo>
                      <a:lnTo>
                        <a:pt x="73" y="25"/>
                      </a:lnTo>
                      <a:lnTo>
                        <a:pt x="82" y="15"/>
                      </a:lnTo>
                      <a:lnTo>
                        <a:pt x="88" y="7"/>
                      </a:lnTo>
                      <a:lnTo>
                        <a:pt x="97" y="0"/>
                      </a:lnTo>
                      <a:lnTo>
                        <a:pt x="183" y="93"/>
                      </a:lnTo>
                      <a:close/>
                    </a:path>
                  </a:pathLst>
                </a:custGeom>
                <a:solidFill>
                  <a:srgbClr val="4263BA"/>
                </a:solidFill>
                <a:ln w="9525">
                  <a:noFill/>
                </a:ln>
              </p:spPr>
              <p:txBody>
                <a:bodyPr/>
                <a:p>
                  <a:endParaRPr lang="zh-CN" altLang="en-US" dirty="0">
                    <a:latin typeface="宋体" panose="02010600030101010101" pitchFamily="2" charset="-122"/>
                    <a:ea typeface="宋体" panose="02010600030101010101" pitchFamily="2" charset="-122"/>
                  </a:endParaRPr>
                </a:p>
              </p:txBody>
            </p:sp>
          </p:grpSp>
        </p:grpSp>
      </p:grpSp>
      <p:sp>
        <p:nvSpPr>
          <p:cNvPr id="132175" name="TextBox 144"/>
          <p:cNvSpPr txBox="1"/>
          <p:nvPr/>
        </p:nvSpPr>
        <p:spPr>
          <a:xfrm>
            <a:off x="928688" y="3071813"/>
            <a:ext cx="3500437" cy="701675"/>
          </a:xfrm>
          <a:prstGeom prst="rect">
            <a:avLst/>
          </a:prstGeom>
          <a:noFill/>
          <a:ln w="9525">
            <a:noFill/>
          </a:ln>
        </p:spPr>
        <p:txBody>
          <a:bodyPr>
            <a:spAutoFit/>
          </a:bodyPr>
          <a:p>
            <a:r>
              <a:rPr lang="zh-CN" altLang="en-US" sz="2000" dirty="0">
                <a:solidFill>
                  <a:srgbClr val="FF3300"/>
                </a:solidFill>
                <a:latin typeface="楷体" panose="02010609060101010101" pitchFamily="1" charset="-122"/>
                <a:ea typeface="楷体" panose="02010609060101010101" pitchFamily="1" charset="-122"/>
              </a:rPr>
              <a:t>不是钓鱼</a:t>
            </a:r>
            <a:r>
              <a:rPr lang="en-US" altLang="zh-CN" sz="2000">
                <a:solidFill>
                  <a:srgbClr val="FF3300"/>
                </a:solidFill>
                <a:latin typeface="楷体" panose="02010609060101010101" pitchFamily="1" charset="-122"/>
                <a:ea typeface="楷体" panose="02010609060101010101" pitchFamily="1" charset="-122"/>
              </a:rPr>
              <a:t>——</a:t>
            </a:r>
            <a:r>
              <a:rPr lang="zh-CN" altLang="en-US" sz="2000" dirty="0">
                <a:solidFill>
                  <a:srgbClr val="FF3300"/>
                </a:solidFill>
                <a:latin typeface="楷体" panose="02010609060101010101" pitchFamily="1" charset="-122"/>
                <a:ea typeface="楷体" panose="02010609060101010101" pitchFamily="1" charset="-122"/>
              </a:rPr>
              <a:t>问题（机会）不会来找你</a:t>
            </a:r>
            <a:endParaRPr lang="zh-CN" altLang="en-US" sz="2000" dirty="0">
              <a:solidFill>
                <a:srgbClr val="FF3300"/>
              </a:solidFill>
              <a:latin typeface="楷体" panose="02010609060101010101" pitchFamily="1" charset="-122"/>
              <a:ea typeface="楷体" panose="02010609060101010101" pitchFamily="1" charset="-122"/>
            </a:endParaRPr>
          </a:p>
        </p:txBody>
      </p:sp>
      <p:sp>
        <p:nvSpPr>
          <p:cNvPr id="132176" name="TextBox 145"/>
          <p:cNvSpPr txBox="1"/>
          <p:nvPr/>
        </p:nvSpPr>
        <p:spPr>
          <a:xfrm>
            <a:off x="4714875" y="3071813"/>
            <a:ext cx="4178300" cy="396875"/>
          </a:xfrm>
          <a:prstGeom prst="rect">
            <a:avLst/>
          </a:prstGeom>
          <a:noFill/>
          <a:ln w="9525">
            <a:noFill/>
          </a:ln>
        </p:spPr>
        <p:txBody>
          <a:bodyPr>
            <a:spAutoFit/>
          </a:bodyPr>
          <a:p>
            <a:pPr algn="ctr"/>
            <a:r>
              <a:rPr lang="zh-CN" altLang="en-US" sz="2000" dirty="0">
                <a:solidFill>
                  <a:srgbClr val="FF3300"/>
                </a:solidFill>
                <a:latin typeface="楷体" panose="02010609060101010101" pitchFamily="1" charset="-122"/>
                <a:ea typeface="楷体" panose="02010609060101010101" pitchFamily="1" charset="-122"/>
              </a:rPr>
              <a:t>不是摸鱼</a:t>
            </a:r>
            <a:r>
              <a:rPr lang="en-US" altLang="zh-CN" sz="2000">
                <a:solidFill>
                  <a:srgbClr val="FF3300"/>
                </a:solidFill>
                <a:latin typeface="楷体" panose="02010609060101010101" pitchFamily="1" charset="-122"/>
                <a:ea typeface="楷体" panose="02010609060101010101" pitchFamily="1" charset="-122"/>
              </a:rPr>
              <a:t>——</a:t>
            </a:r>
            <a:r>
              <a:rPr lang="zh-CN" altLang="en-US" sz="2000" dirty="0">
                <a:solidFill>
                  <a:srgbClr val="FF3300"/>
                </a:solidFill>
                <a:latin typeface="楷体" panose="02010609060101010101" pitchFamily="1" charset="-122"/>
                <a:ea typeface="楷体" panose="02010609060101010101" pitchFamily="1" charset="-122"/>
              </a:rPr>
              <a:t>指望瞎猫碰上死耗子</a:t>
            </a:r>
            <a:endParaRPr lang="zh-CN" altLang="en-US" sz="2000" dirty="0">
              <a:solidFill>
                <a:srgbClr val="FF3300"/>
              </a:solidFill>
              <a:latin typeface="楷体" panose="02010609060101010101" pitchFamily="1" charset="-122"/>
              <a:ea typeface="楷体" panose="02010609060101010101" pitchFamily="1" charset="-122"/>
            </a:endParaRPr>
          </a:p>
        </p:txBody>
      </p:sp>
      <p:sp>
        <p:nvSpPr>
          <p:cNvPr id="132177" name="TextBox 81"/>
          <p:cNvSpPr txBox="1"/>
          <p:nvPr/>
        </p:nvSpPr>
        <p:spPr>
          <a:xfrm>
            <a:off x="2928938" y="5957888"/>
            <a:ext cx="3929062" cy="396875"/>
          </a:xfrm>
          <a:prstGeom prst="rect">
            <a:avLst/>
          </a:prstGeom>
          <a:noFill/>
          <a:ln w="9525">
            <a:noFill/>
          </a:ln>
        </p:spPr>
        <p:txBody>
          <a:bodyPr>
            <a:spAutoFit/>
          </a:bodyPr>
          <a:p>
            <a:pPr algn="ctr"/>
            <a:r>
              <a:rPr lang="zh-CN" altLang="en-US" sz="2000" dirty="0">
                <a:latin typeface="楷体" panose="02010609060101010101" pitchFamily="1" charset="-122"/>
                <a:ea typeface="楷体" panose="02010609060101010101" pitchFamily="1" charset="-122"/>
              </a:rPr>
              <a:t>是射箭</a:t>
            </a:r>
            <a:r>
              <a:rPr lang="en-US" altLang="zh-CN" sz="2000">
                <a:latin typeface="楷体" panose="02010609060101010101" pitchFamily="1" charset="-122"/>
                <a:ea typeface="楷体" panose="02010609060101010101" pitchFamily="1" charset="-122"/>
              </a:rPr>
              <a:t>——</a:t>
            </a:r>
            <a:r>
              <a:rPr lang="zh-CN" altLang="en-US" sz="2000" dirty="0">
                <a:latin typeface="楷体" panose="02010609060101010101" pitchFamily="1" charset="-122"/>
                <a:ea typeface="楷体" panose="02010609060101010101" pitchFamily="1" charset="-122"/>
              </a:rPr>
              <a:t>有的放矢、主动出击</a:t>
            </a:r>
            <a:endParaRPr lang="zh-CN" altLang="en-US" sz="2000" dirty="0">
              <a:latin typeface="楷体" panose="02010609060101010101" pitchFamily="1" charset="-122"/>
              <a:ea typeface="楷体" panose="02010609060101010101" pitchFamily="1"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p:cNvSpPr/>
          <p:nvPr/>
        </p:nvSpPr>
        <p:spPr>
          <a:xfrm>
            <a:off x="165100" y="393700"/>
            <a:ext cx="8813800" cy="6299200"/>
          </a:xfrm>
          <a:prstGeom prst="rect">
            <a:avLst/>
          </a:prstGeom>
          <a:solidFill>
            <a:schemeClr val="bg1"/>
          </a:solidFill>
          <a:ln w="25400" cap="flat" cmpd="sng">
            <a:solidFill>
              <a:srgbClr val="063DE8"/>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123" name="Freeform 3"/>
          <p:cNvSpPr/>
          <p:nvPr/>
        </p:nvSpPr>
        <p:spPr>
          <a:xfrm>
            <a:off x="2095500" y="1943100"/>
            <a:ext cx="2478088" cy="1563688"/>
          </a:xfrm>
          <a:custGeom>
            <a:avLst/>
            <a:gdLst>
              <a:gd name="txL" fmla="*/ 0 w 1561"/>
              <a:gd name="txT" fmla="*/ 0 h 985"/>
              <a:gd name="txR" fmla="*/ 1561 w 1561"/>
              <a:gd name="txB" fmla="*/ 985 h 985"/>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561" h="985">
                <a:moveTo>
                  <a:pt x="1560" y="24"/>
                </a:moveTo>
                <a:lnTo>
                  <a:pt x="1524" y="0"/>
                </a:lnTo>
                <a:lnTo>
                  <a:pt x="1476" y="24"/>
                </a:lnTo>
                <a:lnTo>
                  <a:pt x="1440" y="47"/>
                </a:lnTo>
                <a:lnTo>
                  <a:pt x="1404" y="71"/>
                </a:lnTo>
                <a:lnTo>
                  <a:pt x="1368" y="83"/>
                </a:lnTo>
                <a:lnTo>
                  <a:pt x="1332" y="83"/>
                </a:lnTo>
                <a:lnTo>
                  <a:pt x="1296" y="95"/>
                </a:lnTo>
                <a:lnTo>
                  <a:pt x="1248" y="95"/>
                </a:lnTo>
                <a:lnTo>
                  <a:pt x="1212" y="95"/>
                </a:lnTo>
                <a:lnTo>
                  <a:pt x="1164" y="95"/>
                </a:lnTo>
                <a:lnTo>
                  <a:pt x="1116" y="95"/>
                </a:lnTo>
                <a:lnTo>
                  <a:pt x="1068" y="95"/>
                </a:lnTo>
                <a:lnTo>
                  <a:pt x="1032" y="95"/>
                </a:lnTo>
                <a:lnTo>
                  <a:pt x="984" y="95"/>
                </a:lnTo>
                <a:lnTo>
                  <a:pt x="948" y="95"/>
                </a:lnTo>
                <a:lnTo>
                  <a:pt x="912" y="95"/>
                </a:lnTo>
                <a:lnTo>
                  <a:pt x="876" y="83"/>
                </a:lnTo>
                <a:lnTo>
                  <a:pt x="840" y="71"/>
                </a:lnTo>
                <a:lnTo>
                  <a:pt x="804" y="71"/>
                </a:lnTo>
                <a:lnTo>
                  <a:pt x="768" y="59"/>
                </a:lnTo>
                <a:lnTo>
                  <a:pt x="732" y="59"/>
                </a:lnTo>
                <a:lnTo>
                  <a:pt x="696" y="59"/>
                </a:lnTo>
                <a:lnTo>
                  <a:pt x="660" y="47"/>
                </a:lnTo>
                <a:lnTo>
                  <a:pt x="624" y="47"/>
                </a:lnTo>
                <a:lnTo>
                  <a:pt x="588" y="36"/>
                </a:lnTo>
                <a:lnTo>
                  <a:pt x="552" y="36"/>
                </a:lnTo>
                <a:lnTo>
                  <a:pt x="504" y="24"/>
                </a:lnTo>
                <a:lnTo>
                  <a:pt x="468" y="24"/>
                </a:lnTo>
                <a:lnTo>
                  <a:pt x="432" y="24"/>
                </a:lnTo>
                <a:lnTo>
                  <a:pt x="384" y="24"/>
                </a:lnTo>
                <a:lnTo>
                  <a:pt x="324" y="24"/>
                </a:lnTo>
                <a:lnTo>
                  <a:pt x="288" y="24"/>
                </a:lnTo>
                <a:lnTo>
                  <a:pt x="240" y="24"/>
                </a:lnTo>
                <a:lnTo>
                  <a:pt x="192" y="36"/>
                </a:lnTo>
                <a:lnTo>
                  <a:pt x="156" y="59"/>
                </a:lnTo>
                <a:lnTo>
                  <a:pt x="120" y="59"/>
                </a:lnTo>
                <a:lnTo>
                  <a:pt x="84" y="59"/>
                </a:lnTo>
                <a:lnTo>
                  <a:pt x="48" y="59"/>
                </a:lnTo>
                <a:lnTo>
                  <a:pt x="12" y="71"/>
                </a:lnTo>
                <a:lnTo>
                  <a:pt x="0" y="107"/>
                </a:lnTo>
                <a:lnTo>
                  <a:pt x="0" y="142"/>
                </a:lnTo>
                <a:lnTo>
                  <a:pt x="12" y="178"/>
                </a:lnTo>
                <a:lnTo>
                  <a:pt x="24" y="213"/>
                </a:lnTo>
                <a:lnTo>
                  <a:pt x="36" y="249"/>
                </a:lnTo>
                <a:lnTo>
                  <a:pt x="60" y="285"/>
                </a:lnTo>
                <a:lnTo>
                  <a:pt x="84" y="320"/>
                </a:lnTo>
                <a:lnTo>
                  <a:pt x="108" y="356"/>
                </a:lnTo>
                <a:lnTo>
                  <a:pt x="120" y="403"/>
                </a:lnTo>
                <a:lnTo>
                  <a:pt x="120" y="439"/>
                </a:lnTo>
                <a:lnTo>
                  <a:pt x="132" y="474"/>
                </a:lnTo>
                <a:lnTo>
                  <a:pt x="144" y="510"/>
                </a:lnTo>
                <a:lnTo>
                  <a:pt x="156" y="545"/>
                </a:lnTo>
                <a:lnTo>
                  <a:pt x="168" y="581"/>
                </a:lnTo>
                <a:lnTo>
                  <a:pt x="192" y="616"/>
                </a:lnTo>
                <a:lnTo>
                  <a:pt x="216" y="652"/>
                </a:lnTo>
                <a:lnTo>
                  <a:pt x="240" y="688"/>
                </a:lnTo>
                <a:lnTo>
                  <a:pt x="252" y="723"/>
                </a:lnTo>
                <a:lnTo>
                  <a:pt x="252" y="771"/>
                </a:lnTo>
                <a:lnTo>
                  <a:pt x="264" y="806"/>
                </a:lnTo>
                <a:lnTo>
                  <a:pt x="264" y="842"/>
                </a:lnTo>
                <a:lnTo>
                  <a:pt x="264" y="877"/>
                </a:lnTo>
                <a:lnTo>
                  <a:pt x="264" y="913"/>
                </a:lnTo>
                <a:lnTo>
                  <a:pt x="264" y="948"/>
                </a:lnTo>
                <a:lnTo>
                  <a:pt x="264" y="984"/>
                </a:lnTo>
                <a:lnTo>
                  <a:pt x="1560" y="972"/>
                </a:lnTo>
                <a:lnTo>
                  <a:pt x="1560" y="24"/>
                </a:lnTo>
              </a:path>
            </a:pathLst>
          </a:custGeom>
          <a:gradFill rotWithShape="0">
            <a:gsLst>
              <a:gs pos="0">
                <a:srgbClr val="767900"/>
              </a:gs>
              <a:gs pos="100000">
                <a:srgbClr val="ADAF66"/>
              </a:gs>
            </a:gsLst>
            <a:lin ang="0" scaled="1"/>
            <a:tileRect/>
          </a:gradFill>
          <a:ln w="12700" cap="rnd" cmpd="sng">
            <a:solidFill>
              <a:srgbClr val="4E4F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24" name="Line 4"/>
          <p:cNvSpPr/>
          <p:nvPr/>
        </p:nvSpPr>
        <p:spPr>
          <a:xfrm>
            <a:off x="4572000" y="384175"/>
            <a:ext cx="0" cy="6321425"/>
          </a:xfrm>
          <a:prstGeom prst="line">
            <a:avLst/>
          </a:prstGeom>
          <a:ln w="12700" cap="flat" cmpd="sng">
            <a:solidFill>
              <a:srgbClr val="063DE8"/>
            </a:solidFill>
            <a:prstDash val="solid"/>
            <a:headEnd type="none" w="med" len="med"/>
            <a:tailEnd type="none" w="med" len="med"/>
          </a:ln>
        </p:spPr>
      </p:sp>
      <p:sp>
        <p:nvSpPr>
          <p:cNvPr id="133125" name="Freeform 5"/>
          <p:cNvSpPr/>
          <p:nvPr/>
        </p:nvSpPr>
        <p:spPr>
          <a:xfrm>
            <a:off x="7334250" y="4114800"/>
            <a:ext cx="1658938" cy="2592388"/>
          </a:xfrm>
          <a:custGeom>
            <a:avLst/>
            <a:gdLst>
              <a:gd name="txL" fmla="*/ 0 w 1045"/>
              <a:gd name="txT" fmla="*/ 0 h 1633"/>
              <a:gd name="txR" fmla="*/ 1045 w 1045"/>
              <a:gd name="txB" fmla="*/ 1633 h 163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45" h="1633">
                <a:moveTo>
                  <a:pt x="1044" y="0"/>
                </a:moveTo>
                <a:lnTo>
                  <a:pt x="1008" y="0"/>
                </a:lnTo>
                <a:lnTo>
                  <a:pt x="972" y="12"/>
                </a:lnTo>
                <a:lnTo>
                  <a:pt x="936" y="25"/>
                </a:lnTo>
                <a:lnTo>
                  <a:pt x="888" y="25"/>
                </a:lnTo>
                <a:lnTo>
                  <a:pt x="852" y="25"/>
                </a:lnTo>
                <a:lnTo>
                  <a:pt x="816" y="25"/>
                </a:lnTo>
                <a:lnTo>
                  <a:pt x="780" y="25"/>
                </a:lnTo>
                <a:lnTo>
                  <a:pt x="744" y="25"/>
                </a:lnTo>
                <a:lnTo>
                  <a:pt x="708" y="25"/>
                </a:lnTo>
                <a:lnTo>
                  <a:pt x="672" y="25"/>
                </a:lnTo>
                <a:lnTo>
                  <a:pt x="636" y="25"/>
                </a:lnTo>
                <a:lnTo>
                  <a:pt x="600" y="12"/>
                </a:lnTo>
                <a:lnTo>
                  <a:pt x="564" y="12"/>
                </a:lnTo>
                <a:lnTo>
                  <a:pt x="528" y="12"/>
                </a:lnTo>
                <a:lnTo>
                  <a:pt x="492" y="0"/>
                </a:lnTo>
                <a:lnTo>
                  <a:pt x="456" y="0"/>
                </a:lnTo>
                <a:lnTo>
                  <a:pt x="420" y="0"/>
                </a:lnTo>
                <a:lnTo>
                  <a:pt x="384" y="0"/>
                </a:lnTo>
                <a:lnTo>
                  <a:pt x="348" y="0"/>
                </a:lnTo>
                <a:lnTo>
                  <a:pt x="312" y="0"/>
                </a:lnTo>
                <a:lnTo>
                  <a:pt x="276" y="0"/>
                </a:lnTo>
                <a:lnTo>
                  <a:pt x="240" y="0"/>
                </a:lnTo>
                <a:lnTo>
                  <a:pt x="204" y="0"/>
                </a:lnTo>
                <a:lnTo>
                  <a:pt x="168" y="12"/>
                </a:lnTo>
                <a:lnTo>
                  <a:pt x="132" y="25"/>
                </a:lnTo>
                <a:lnTo>
                  <a:pt x="96" y="37"/>
                </a:lnTo>
                <a:lnTo>
                  <a:pt x="60" y="49"/>
                </a:lnTo>
                <a:lnTo>
                  <a:pt x="24" y="49"/>
                </a:lnTo>
                <a:lnTo>
                  <a:pt x="0" y="87"/>
                </a:lnTo>
                <a:lnTo>
                  <a:pt x="0" y="124"/>
                </a:lnTo>
                <a:lnTo>
                  <a:pt x="0" y="161"/>
                </a:lnTo>
                <a:lnTo>
                  <a:pt x="12" y="198"/>
                </a:lnTo>
                <a:lnTo>
                  <a:pt x="36" y="235"/>
                </a:lnTo>
                <a:lnTo>
                  <a:pt x="48" y="272"/>
                </a:lnTo>
                <a:lnTo>
                  <a:pt x="60" y="309"/>
                </a:lnTo>
                <a:lnTo>
                  <a:pt x="60" y="346"/>
                </a:lnTo>
                <a:lnTo>
                  <a:pt x="60" y="383"/>
                </a:lnTo>
                <a:lnTo>
                  <a:pt x="72" y="420"/>
                </a:lnTo>
                <a:lnTo>
                  <a:pt x="96" y="457"/>
                </a:lnTo>
                <a:lnTo>
                  <a:pt x="96" y="495"/>
                </a:lnTo>
                <a:lnTo>
                  <a:pt x="108" y="532"/>
                </a:lnTo>
                <a:lnTo>
                  <a:pt x="132" y="581"/>
                </a:lnTo>
                <a:lnTo>
                  <a:pt x="156" y="618"/>
                </a:lnTo>
                <a:lnTo>
                  <a:pt x="180" y="655"/>
                </a:lnTo>
                <a:lnTo>
                  <a:pt x="192" y="692"/>
                </a:lnTo>
                <a:lnTo>
                  <a:pt x="204" y="729"/>
                </a:lnTo>
                <a:lnTo>
                  <a:pt x="204" y="767"/>
                </a:lnTo>
                <a:lnTo>
                  <a:pt x="204" y="804"/>
                </a:lnTo>
                <a:lnTo>
                  <a:pt x="216" y="841"/>
                </a:lnTo>
                <a:lnTo>
                  <a:pt x="228" y="878"/>
                </a:lnTo>
                <a:lnTo>
                  <a:pt x="240" y="915"/>
                </a:lnTo>
                <a:lnTo>
                  <a:pt x="252" y="952"/>
                </a:lnTo>
                <a:lnTo>
                  <a:pt x="264" y="989"/>
                </a:lnTo>
                <a:lnTo>
                  <a:pt x="264" y="1026"/>
                </a:lnTo>
                <a:lnTo>
                  <a:pt x="276" y="1063"/>
                </a:lnTo>
                <a:lnTo>
                  <a:pt x="276" y="1100"/>
                </a:lnTo>
                <a:lnTo>
                  <a:pt x="276" y="1137"/>
                </a:lnTo>
                <a:lnTo>
                  <a:pt x="288" y="1175"/>
                </a:lnTo>
                <a:lnTo>
                  <a:pt x="288" y="1212"/>
                </a:lnTo>
                <a:lnTo>
                  <a:pt x="300" y="1249"/>
                </a:lnTo>
                <a:lnTo>
                  <a:pt x="300" y="1286"/>
                </a:lnTo>
                <a:lnTo>
                  <a:pt x="300" y="1323"/>
                </a:lnTo>
                <a:lnTo>
                  <a:pt x="300" y="1360"/>
                </a:lnTo>
                <a:lnTo>
                  <a:pt x="300" y="1397"/>
                </a:lnTo>
                <a:lnTo>
                  <a:pt x="300" y="1434"/>
                </a:lnTo>
                <a:lnTo>
                  <a:pt x="288" y="1471"/>
                </a:lnTo>
                <a:lnTo>
                  <a:pt x="276" y="1508"/>
                </a:lnTo>
                <a:lnTo>
                  <a:pt x="276" y="1545"/>
                </a:lnTo>
                <a:lnTo>
                  <a:pt x="264" y="1583"/>
                </a:lnTo>
                <a:lnTo>
                  <a:pt x="264" y="1620"/>
                </a:lnTo>
                <a:lnTo>
                  <a:pt x="1044" y="1632"/>
                </a:lnTo>
                <a:lnTo>
                  <a:pt x="1044" y="0"/>
                </a:lnTo>
              </a:path>
            </a:pathLst>
          </a:custGeom>
          <a:gradFill rotWithShape="0">
            <a:gsLst>
              <a:gs pos="0">
                <a:srgbClr val="767900"/>
              </a:gs>
              <a:gs pos="100000">
                <a:srgbClr val="9FA14C"/>
              </a:gs>
            </a:gsLst>
            <a:lin ang="0" scaled="1"/>
            <a:tileRect/>
          </a:gradFill>
          <a:ln w="12700" cap="rnd" cmpd="sng">
            <a:solidFill>
              <a:srgbClr val="7679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26" name="Line 6"/>
          <p:cNvSpPr/>
          <p:nvPr/>
        </p:nvSpPr>
        <p:spPr>
          <a:xfrm>
            <a:off x="2670175" y="2136775"/>
            <a:ext cx="73025" cy="1063625"/>
          </a:xfrm>
          <a:prstGeom prst="line">
            <a:avLst/>
          </a:prstGeom>
          <a:ln w="12700" cap="flat" cmpd="sng">
            <a:solidFill>
              <a:srgbClr val="4E4F00"/>
            </a:solidFill>
            <a:prstDash val="solid"/>
            <a:headEnd type="none" w="med" len="med"/>
            <a:tailEnd type="none" w="med" len="med"/>
          </a:ln>
        </p:spPr>
      </p:sp>
      <p:sp>
        <p:nvSpPr>
          <p:cNvPr id="133127" name="Line 7"/>
          <p:cNvSpPr/>
          <p:nvPr/>
        </p:nvSpPr>
        <p:spPr>
          <a:xfrm>
            <a:off x="155575" y="3505200"/>
            <a:ext cx="8836025" cy="0"/>
          </a:xfrm>
          <a:prstGeom prst="line">
            <a:avLst/>
          </a:prstGeom>
          <a:ln w="12700" cap="flat" cmpd="sng">
            <a:solidFill>
              <a:srgbClr val="063DE8"/>
            </a:solidFill>
            <a:prstDash val="solid"/>
            <a:headEnd type="none" w="med" len="med"/>
            <a:tailEnd type="none" w="med" len="med"/>
          </a:ln>
        </p:spPr>
      </p:sp>
      <p:sp>
        <p:nvSpPr>
          <p:cNvPr id="133128" name="Line 8"/>
          <p:cNvSpPr/>
          <p:nvPr/>
        </p:nvSpPr>
        <p:spPr>
          <a:xfrm>
            <a:off x="2822575" y="2136775"/>
            <a:ext cx="73025" cy="606425"/>
          </a:xfrm>
          <a:prstGeom prst="line">
            <a:avLst/>
          </a:prstGeom>
          <a:ln w="12700" cap="flat" cmpd="sng">
            <a:solidFill>
              <a:srgbClr val="4E4F00"/>
            </a:solidFill>
            <a:prstDash val="solid"/>
            <a:headEnd type="none" w="med" len="med"/>
            <a:tailEnd type="none" w="med" len="med"/>
          </a:ln>
        </p:spPr>
      </p:sp>
      <p:sp>
        <p:nvSpPr>
          <p:cNvPr id="133129" name="Line 9"/>
          <p:cNvSpPr/>
          <p:nvPr/>
        </p:nvSpPr>
        <p:spPr>
          <a:xfrm>
            <a:off x="2974975" y="2365375"/>
            <a:ext cx="73025" cy="682625"/>
          </a:xfrm>
          <a:prstGeom prst="line">
            <a:avLst/>
          </a:prstGeom>
          <a:ln w="12700" cap="flat" cmpd="sng">
            <a:solidFill>
              <a:srgbClr val="4E4F00"/>
            </a:solidFill>
            <a:prstDash val="solid"/>
            <a:headEnd type="none" w="med" len="med"/>
            <a:tailEnd type="none" w="med" len="med"/>
          </a:ln>
        </p:spPr>
      </p:sp>
      <p:sp>
        <p:nvSpPr>
          <p:cNvPr id="133130" name="Line 10"/>
          <p:cNvSpPr/>
          <p:nvPr/>
        </p:nvSpPr>
        <p:spPr>
          <a:xfrm>
            <a:off x="3127375" y="2441575"/>
            <a:ext cx="73025" cy="682625"/>
          </a:xfrm>
          <a:prstGeom prst="line">
            <a:avLst/>
          </a:prstGeom>
          <a:ln w="12700" cap="flat" cmpd="sng">
            <a:solidFill>
              <a:srgbClr val="4E4F00"/>
            </a:solidFill>
            <a:prstDash val="solid"/>
            <a:headEnd type="none" w="med" len="med"/>
            <a:tailEnd type="none" w="med" len="med"/>
          </a:ln>
        </p:spPr>
      </p:sp>
      <p:sp>
        <p:nvSpPr>
          <p:cNvPr id="133131" name="Line 11"/>
          <p:cNvSpPr/>
          <p:nvPr/>
        </p:nvSpPr>
        <p:spPr>
          <a:xfrm>
            <a:off x="3203575" y="2212975"/>
            <a:ext cx="73025" cy="682625"/>
          </a:xfrm>
          <a:prstGeom prst="line">
            <a:avLst/>
          </a:prstGeom>
          <a:ln w="12700" cap="flat" cmpd="sng">
            <a:solidFill>
              <a:srgbClr val="4E4F00"/>
            </a:solidFill>
            <a:prstDash val="solid"/>
            <a:headEnd type="none" w="med" len="med"/>
            <a:tailEnd type="none" w="med" len="med"/>
          </a:ln>
        </p:spPr>
      </p:sp>
      <p:sp>
        <p:nvSpPr>
          <p:cNvPr id="133132" name="Line 12"/>
          <p:cNvSpPr/>
          <p:nvPr/>
        </p:nvSpPr>
        <p:spPr>
          <a:xfrm>
            <a:off x="3355975" y="2517775"/>
            <a:ext cx="73025" cy="682625"/>
          </a:xfrm>
          <a:prstGeom prst="line">
            <a:avLst/>
          </a:prstGeom>
          <a:ln w="12700" cap="flat" cmpd="sng">
            <a:solidFill>
              <a:srgbClr val="4E4F00"/>
            </a:solidFill>
            <a:prstDash val="solid"/>
            <a:headEnd type="none" w="med" len="med"/>
            <a:tailEnd type="none" w="med" len="med"/>
          </a:ln>
        </p:spPr>
      </p:sp>
      <p:sp>
        <p:nvSpPr>
          <p:cNvPr id="133133" name="Line 13"/>
          <p:cNvSpPr/>
          <p:nvPr/>
        </p:nvSpPr>
        <p:spPr>
          <a:xfrm>
            <a:off x="3432175" y="2441575"/>
            <a:ext cx="73025" cy="682625"/>
          </a:xfrm>
          <a:prstGeom prst="line">
            <a:avLst/>
          </a:prstGeom>
          <a:ln w="12700" cap="flat" cmpd="sng">
            <a:solidFill>
              <a:srgbClr val="4E4F00"/>
            </a:solidFill>
            <a:prstDash val="solid"/>
            <a:headEnd type="none" w="med" len="med"/>
            <a:tailEnd type="none" w="med" len="med"/>
          </a:ln>
        </p:spPr>
      </p:sp>
      <p:sp>
        <p:nvSpPr>
          <p:cNvPr id="133134" name="Line 14"/>
          <p:cNvSpPr/>
          <p:nvPr/>
        </p:nvSpPr>
        <p:spPr>
          <a:xfrm>
            <a:off x="2517775" y="2212975"/>
            <a:ext cx="73025" cy="301625"/>
          </a:xfrm>
          <a:prstGeom prst="line">
            <a:avLst/>
          </a:prstGeom>
          <a:ln w="12700" cap="flat" cmpd="sng">
            <a:solidFill>
              <a:srgbClr val="4E4F00"/>
            </a:solidFill>
            <a:prstDash val="solid"/>
            <a:headEnd type="none" w="med" len="med"/>
            <a:tailEnd type="none" w="med" len="med"/>
          </a:ln>
        </p:spPr>
      </p:sp>
      <p:sp>
        <p:nvSpPr>
          <p:cNvPr id="133135" name="Line 15"/>
          <p:cNvSpPr/>
          <p:nvPr/>
        </p:nvSpPr>
        <p:spPr>
          <a:xfrm>
            <a:off x="3581400" y="2365375"/>
            <a:ext cx="0" cy="454025"/>
          </a:xfrm>
          <a:prstGeom prst="line">
            <a:avLst/>
          </a:prstGeom>
          <a:ln w="12700" cap="flat" cmpd="sng">
            <a:solidFill>
              <a:srgbClr val="4E4F00"/>
            </a:solidFill>
            <a:prstDash val="solid"/>
            <a:headEnd type="none" w="med" len="med"/>
            <a:tailEnd type="none" w="med" len="med"/>
          </a:ln>
        </p:spPr>
      </p:sp>
      <p:sp>
        <p:nvSpPr>
          <p:cNvPr id="133136" name="Line 16"/>
          <p:cNvSpPr/>
          <p:nvPr/>
        </p:nvSpPr>
        <p:spPr>
          <a:xfrm>
            <a:off x="3733800" y="2289175"/>
            <a:ext cx="0" cy="454025"/>
          </a:xfrm>
          <a:prstGeom prst="line">
            <a:avLst/>
          </a:prstGeom>
          <a:ln w="12700" cap="flat" cmpd="sng">
            <a:solidFill>
              <a:srgbClr val="4E4F00"/>
            </a:solidFill>
            <a:prstDash val="solid"/>
            <a:headEnd type="none" w="med" len="med"/>
            <a:tailEnd type="none" w="med" len="med"/>
          </a:ln>
        </p:spPr>
      </p:sp>
      <p:sp>
        <p:nvSpPr>
          <p:cNvPr id="133137" name="Freeform 17"/>
          <p:cNvSpPr/>
          <p:nvPr/>
        </p:nvSpPr>
        <p:spPr>
          <a:xfrm>
            <a:off x="1143000" y="2552700"/>
            <a:ext cx="1373188" cy="954088"/>
          </a:xfrm>
          <a:custGeom>
            <a:avLst/>
            <a:gdLst>
              <a:gd name="txL" fmla="*/ 0 w 865"/>
              <a:gd name="txT" fmla="*/ 0 h 601"/>
              <a:gd name="txR" fmla="*/ 865 w 865"/>
              <a:gd name="txB" fmla="*/ 601 h 601"/>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865" h="601">
                <a:moveTo>
                  <a:pt x="0" y="312"/>
                </a:moveTo>
                <a:lnTo>
                  <a:pt x="38" y="288"/>
                </a:lnTo>
                <a:lnTo>
                  <a:pt x="64" y="252"/>
                </a:lnTo>
                <a:lnTo>
                  <a:pt x="89" y="216"/>
                </a:lnTo>
                <a:lnTo>
                  <a:pt x="102" y="180"/>
                </a:lnTo>
                <a:lnTo>
                  <a:pt x="114" y="144"/>
                </a:lnTo>
                <a:lnTo>
                  <a:pt x="140" y="108"/>
                </a:lnTo>
                <a:lnTo>
                  <a:pt x="178" y="84"/>
                </a:lnTo>
                <a:lnTo>
                  <a:pt x="191" y="48"/>
                </a:lnTo>
                <a:lnTo>
                  <a:pt x="216" y="12"/>
                </a:lnTo>
                <a:lnTo>
                  <a:pt x="254" y="24"/>
                </a:lnTo>
                <a:lnTo>
                  <a:pt x="280" y="60"/>
                </a:lnTo>
                <a:lnTo>
                  <a:pt x="292" y="96"/>
                </a:lnTo>
                <a:lnTo>
                  <a:pt x="292" y="132"/>
                </a:lnTo>
                <a:lnTo>
                  <a:pt x="305" y="168"/>
                </a:lnTo>
                <a:lnTo>
                  <a:pt x="343" y="192"/>
                </a:lnTo>
                <a:lnTo>
                  <a:pt x="381" y="156"/>
                </a:lnTo>
                <a:lnTo>
                  <a:pt x="407" y="120"/>
                </a:lnTo>
                <a:lnTo>
                  <a:pt x="432" y="84"/>
                </a:lnTo>
                <a:lnTo>
                  <a:pt x="445" y="48"/>
                </a:lnTo>
                <a:lnTo>
                  <a:pt x="457" y="12"/>
                </a:lnTo>
                <a:lnTo>
                  <a:pt x="496" y="0"/>
                </a:lnTo>
                <a:lnTo>
                  <a:pt x="534" y="0"/>
                </a:lnTo>
                <a:lnTo>
                  <a:pt x="546" y="36"/>
                </a:lnTo>
                <a:lnTo>
                  <a:pt x="559" y="72"/>
                </a:lnTo>
                <a:lnTo>
                  <a:pt x="572" y="108"/>
                </a:lnTo>
                <a:lnTo>
                  <a:pt x="584" y="156"/>
                </a:lnTo>
                <a:lnTo>
                  <a:pt x="610" y="192"/>
                </a:lnTo>
                <a:lnTo>
                  <a:pt x="635" y="240"/>
                </a:lnTo>
                <a:lnTo>
                  <a:pt x="648" y="276"/>
                </a:lnTo>
                <a:lnTo>
                  <a:pt x="673" y="312"/>
                </a:lnTo>
                <a:lnTo>
                  <a:pt x="712" y="372"/>
                </a:lnTo>
                <a:lnTo>
                  <a:pt x="737" y="408"/>
                </a:lnTo>
                <a:lnTo>
                  <a:pt x="762" y="444"/>
                </a:lnTo>
                <a:lnTo>
                  <a:pt x="800" y="492"/>
                </a:lnTo>
                <a:lnTo>
                  <a:pt x="826" y="528"/>
                </a:lnTo>
                <a:lnTo>
                  <a:pt x="839" y="564"/>
                </a:lnTo>
                <a:lnTo>
                  <a:pt x="864" y="600"/>
                </a:lnTo>
                <a:lnTo>
                  <a:pt x="152" y="600"/>
                </a:lnTo>
                <a:lnTo>
                  <a:pt x="0" y="312"/>
                </a:lnTo>
              </a:path>
            </a:pathLst>
          </a:custGeom>
          <a:gradFill rotWithShape="0">
            <a:gsLst>
              <a:gs pos="0">
                <a:srgbClr val="006B61"/>
              </a:gs>
              <a:gs pos="100000">
                <a:srgbClr val="1A7A71"/>
              </a:gs>
            </a:gsLst>
            <a:lin ang="18900000" scaled="1"/>
            <a:tileRect/>
          </a:gradFill>
          <a:ln w="12700" cap="rnd" cmpd="sng">
            <a:solidFill>
              <a:srgbClr val="006B6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38" name="Freeform 18"/>
          <p:cNvSpPr/>
          <p:nvPr/>
        </p:nvSpPr>
        <p:spPr>
          <a:xfrm>
            <a:off x="212725" y="2595563"/>
            <a:ext cx="1298575" cy="911225"/>
          </a:xfrm>
          <a:custGeom>
            <a:avLst/>
            <a:gdLst>
              <a:gd name="txL" fmla="*/ 0 w 818"/>
              <a:gd name="txT" fmla="*/ 0 h 574"/>
              <a:gd name="txR" fmla="*/ 818 w 818"/>
              <a:gd name="txB" fmla="*/ 574 h 57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818" h="574">
                <a:moveTo>
                  <a:pt x="0" y="569"/>
                </a:moveTo>
                <a:lnTo>
                  <a:pt x="51" y="534"/>
                </a:lnTo>
                <a:lnTo>
                  <a:pt x="77" y="498"/>
                </a:lnTo>
                <a:lnTo>
                  <a:pt x="117" y="463"/>
                </a:lnTo>
                <a:lnTo>
                  <a:pt x="168" y="427"/>
                </a:lnTo>
                <a:lnTo>
                  <a:pt x="208" y="381"/>
                </a:lnTo>
                <a:lnTo>
                  <a:pt x="258" y="358"/>
                </a:lnTo>
                <a:lnTo>
                  <a:pt x="285" y="322"/>
                </a:lnTo>
                <a:lnTo>
                  <a:pt x="324" y="275"/>
                </a:lnTo>
                <a:lnTo>
                  <a:pt x="364" y="227"/>
                </a:lnTo>
                <a:lnTo>
                  <a:pt x="403" y="179"/>
                </a:lnTo>
                <a:lnTo>
                  <a:pt x="429" y="144"/>
                </a:lnTo>
                <a:lnTo>
                  <a:pt x="455" y="108"/>
                </a:lnTo>
                <a:lnTo>
                  <a:pt x="482" y="72"/>
                </a:lnTo>
                <a:lnTo>
                  <a:pt x="496" y="36"/>
                </a:lnTo>
                <a:lnTo>
                  <a:pt x="522" y="0"/>
                </a:lnTo>
                <a:lnTo>
                  <a:pt x="558" y="63"/>
                </a:lnTo>
                <a:lnTo>
                  <a:pt x="569" y="100"/>
                </a:lnTo>
                <a:lnTo>
                  <a:pt x="580" y="149"/>
                </a:lnTo>
                <a:lnTo>
                  <a:pt x="604" y="186"/>
                </a:lnTo>
                <a:lnTo>
                  <a:pt x="616" y="224"/>
                </a:lnTo>
                <a:lnTo>
                  <a:pt x="626" y="261"/>
                </a:lnTo>
                <a:lnTo>
                  <a:pt x="650" y="310"/>
                </a:lnTo>
                <a:lnTo>
                  <a:pt x="673" y="360"/>
                </a:lnTo>
                <a:lnTo>
                  <a:pt x="685" y="397"/>
                </a:lnTo>
                <a:lnTo>
                  <a:pt x="708" y="435"/>
                </a:lnTo>
                <a:lnTo>
                  <a:pt x="720" y="472"/>
                </a:lnTo>
                <a:lnTo>
                  <a:pt x="756" y="510"/>
                </a:lnTo>
                <a:lnTo>
                  <a:pt x="780" y="548"/>
                </a:lnTo>
                <a:lnTo>
                  <a:pt x="817" y="573"/>
                </a:lnTo>
                <a:lnTo>
                  <a:pt x="0" y="569"/>
                </a:lnTo>
              </a:path>
            </a:pathLst>
          </a:custGeom>
          <a:gradFill rotWithShape="0">
            <a:gsLst>
              <a:gs pos="0">
                <a:srgbClr val="438E00"/>
              </a:gs>
              <a:gs pos="100000">
                <a:srgbClr val="569A1A"/>
              </a:gs>
            </a:gsLst>
            <a:lin ang="18900000" scaled="1"/>
            <a:tileRect/>
          </a:gradFill>
          <a:ln w="12700" cap="rnd" cmpd="sng">
            <a:solidFill>
              <a:srgbClr val="438E00"/>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39" name="Freeform 19"/>
          <p:cNvSpPr/>
          <p:nvPr/>
        </p:nvSpPr>
        <p:spPr>
          <a:xfrm>
            <a:off x="323850" y="2019300"/>
            <a:ext cx="668338" cy="268288"/>
          </a:xfrm>
          <a:custGeom>
            <a:avLst/>
            <a:gdLst>
              <a:gd name="txL" fmla="*/ 0 w 421"/>
              <a:gd name="txT" fmla="*/ 0 h 169"/>
              <a:gd name="txR" fmla="*/ 421 w 421"/>
              <a:gd name="txB" fmla="*/ 169 h 16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21" h="169">
                <a:moveTo>
                  <a:pt x="276" y="120"/>
                </a:moveTo>
                <a:lnTo>
                  <a:pt x="240" y="132"/>
                </a:lnTo>
                <a:lnTo>
                  <a:pt x="204" y="156"/>
                </a:lnTo>
                <a:lnTo>
                  <a:pt x="156" y="168"/>
                </a:lnTo>
                <a:lnTo>
                  <a:pt x="120" y="156"/>
                </a:lnTo>
                <a:lnTo>
                  <a:pt x="84" y="144"/>
                </a:lnTo>
                <a:lnTo>
                  <a:pt x="36" y="144"/>
                </a:lnTo>
                <a:lnTo>
                  <a:pt x="0" y="132"/>
                </a:lnTo>
                <a:lnTo>
                  <a:pt x="0" y="96"/>
                </a:lnTo>
                <a:lnTo>
                  <a:pt x="12" y="60"/>
                </a:lnTo>
                <a:lnTo>
                  <a:pt x="48" y="36"/>
                </a:lnTo>
                <a:lnTo>
                  <a:pt x="84" y="24"/>
                </a:lnTo>
                <a:lnTo>
                  <a:pt x="144" y="12"/>
                </a:lnTo>
                <a:lnTo>
                  <a:pt x="192" y="12"/>
                </a:lnTo>
                <a:lnTo>
                  <a:pt x="240" y="0"/>
                </a:lnTo>
                <a:lnTo>
                  <a:pt x="288" y="0"/>
                </a:lnTo>
                <a:lnTo>
                  <a:pt x="324" y="0"/>
                </a:lnTo>
                <a:lnTo>
                  <a:pt x="360" y="12"/>
                </a:lnTo>
                <a:lnTo>
                  <a:pt x="396" y="12"/>
                </a:lnTo>
                <a:lnTo>
                  <a:pt x="420" y="48"/>
                </a:lnTo>
                <a:lnTo>
                  <a:pt x="420" y="84"/>
                </a:lnTo>
                <a:lnTo>
                  <a:pt x="384" y="108"/>
                </a:lnTo>
                <a:lnTo>
                  <a:pt x="348" y="108"/>
                </a:lnTo>
                <a:lnTo>
                  <a:pt x="312" y="108"/>
                </a:lnTo>
                <a:lnTo>
                  <a:pt x="276" y="108"/>
                </a:lnTo>
                <a:lnTo>
                  <a:pt x="276" y="120"/>
                </a:lnTo>
              </a:path>
            </a:pathLst>
          </a:custGeom>
          <a:solidFill>
            <a:srgbClr val="C1CEFF"/>
          </a:solidFill>
          <a:ln w="12700" cap="rnd" cmpd="sng">
            <a:solidFill>
              <a:schemeClr val="accent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40" name="Freeform 20"/>
          <p:cNvSpPr/>
          <p:nvPr/>
        </p:nvSpPr>
        <p:spPr>
          <a:xfrm>
            <a:off x="1371600" y="2286000"/>
            <a:ext cx="534988" cy="153988"/>
          </a:xfrm>
          <a:custGeom>
            <a:avLst/>
            <a:gdLst>
              <a:gd name="txL" fmla="*/ 0 w 337"/>
              <a:gd name="txT" fmla="*/ 0 h 97"/>
              <a:gd name="txR" fmla="*/ 337 w 337"/>
              <a:gd name="txB" fmla="*/ 97 h 9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37" h="97">
                <a:moveTo>
                  <a:pt x="221" y="69"/>
                </a:moveTo>
                <a:lnTo>
                  <a:pt x="192" y="75"/>
                </a:lnTo>
                <a:lnTo>
                  <a:pt x="163" y="89"/>
                </a:lnTo>
                <a:lnTo>
                  <a:pt x="125" y="96"/>
                </a:lnTo>
                <a:lnTo>
                  <a:pt x="96" y="89"/>
                </a:lnTo>
                <a:lnTo>
                  <a:pt x="67" y="82"/>
                </a:lnTo>
                <a:lnTo>
                  <a:pt x="29" y="82"/>
                </a:lnTo>
                <a:lnTo>
                  <a:pt x="0" y="75"/>
                </a:lnTo>
                <a:lnTo>
                  <a:pt x="0" y="55"/>
                </a:lnTo>
                <a:lnTo>
                  <a:pt x="10" y="34"/>
                </a:lnTo>
                <a:lnTo>
                  <a:pt x="38" y="21"/>
                </a:lnTo>
                <a:lnTo>
                  <a:pt x="67" y="14"/>
                </a:lnTo>
                <a:lnTo>
                  <a:pt x="115" y="7"/>
                </a:lnTo>
                <a:lnTo>
                  <a:pt x="154" y="7"/>
                </a:lnTo>
                <a:lnTo>
                  <a:pt x="192" y="0"/>
                </a:lnTo>
                <a:lnTo>
                  <a:pt x="230" y="0"/>
                </a:lnTo>
                <a:lnTo>
                  <a:pt x="259" y="0"/>
                </a:lnTo>
                <a:lnTo>
                  <a:pt x="288" y="7"/>
                </a:lnTo>
                <a:lnTo>
                  <a:pt x="317" y="7"/>
                </a:lnTo>
                <a:lnTo>
                  <a:pt x="336" y="27"/>
                </a:lnTo>
                <a:lnTo>
                  <a:pt x="336" y="48"/>
                </a:lnTo>
                <a:lnTo>
                  <a:pt x="307" y="62"/>
                </a:lnTo>
                <a:lnTo>
                  <a:pt x="278" y="62"/>
                </a:lnTo>
                <a:lnTo>
                  <a:pt x="250" y="62"/>
                </a:lnTo>
                <a:lnTo>
                  <a:pt x="221" y="62"/>
                </a:lnTo>
                <a:lnTo>
                  <a:pt x="221" y="69"/>
                </a:lnTo>
              </a:path>
            </a:pathLst>
          </a:custGeom>
          <a:solidFill>
            <a:srgbClr val="C1CEFF"/>
          </a:solidFill>
          <a:ln w="12700" cap="rnd" cmpd="sng">
            <a:solidFill>
              <a:schemeClr val="accent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41" name="Line 21"/>
          <p:cNvSpPr/>
          <p:nvPr/>
        </p:nvSpPr>
        <p:spPr>
          <a:xfrm>
            <a:off x="7467600" y="4346575"/>
            <a:ext cx="0" cy="377825"/>
          </a:xfrm>
          <a:prstGeom prst="line">
            <a:avLst/>
          </a:prstGeom>
          <a:ln w="12700" cap="flat" cmpd="sng">
            <a:solidFill>
              <a:srgbClr val="767900"/>
            </a:solidFill>
            <a:prstDash val="solid"/>
            <a:headEnd type="none" w="med" len="med"/>
            <a:tailEnd type="none" w="med" len="med"/>
          </a:ln>
        </p:spPr>
      </p:sp>
      <p:sp>
        <p:nvSpPr>
          <p:cNvPr id="133142" name="Line 22"/>
          <p:cNvSpPr/>
          <p:nvPr/>
        </p:nvSpPr>
        <p:spPr>
          <a:xfrm>
            <a:off x="7620000" y="4346575"/>
            <a:ext cx="0" cy="530225"/>
          </a:xfrm>
          <a:prstGeom prst="line">
            <a:avLst/>
          </a:prstGeom>
          <a:ln w="12700" cap="flat" cmpd="sng">
            <a:solidFill>
              <a:srgbClr val="767900"/>
            </a:solidFill>
            <a:prstDash val="solid"/>
            <a:headEnd type="none" w="med" len="med"/>
            <a:tailEnd type="none" w="med" len="med"/>
          </a:ln>
        </p:spPr>
      </p:sp>
      <p:sp>
        <p:nvSpPr>
          <p:cNvPr id="133143" name="Freeform 23"/>
          <p:cNvSpPr/>
          <p:nvPr/>
        </p:nvSpPr>
        <p:spPr>
          <a:xfrm>
            <a:off x="6267450" y="1143000"/>
            <a:ext cx="573088" cy="601663"/>
          </a:xfrm>
          <a:custGeom>
            <a:avLst/>
            <a:gdLst>
              <a:gd name="txL" fmla="*/ 0 w 361"/>
              <a:gd name="txT" fmla="*/ 0 h 379"/>
              <a:gd name="txR" fmla="*/ 361 w 361"/>
              <a:gd name="txB" fmla="*/ 379 h 37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1" h="379">
                <a:moveTo>
                  <a:pt x="36" y="0"/>
                </a:moveTo>
                <a:lnTo>
                  <a:pt x="48" y="18"/>
                </a:lnTo>
                <a:lnTo>
                  <a:pt x="48" y="36"/>
                </a:lnTo>
                <a:lnTo>
                  <a:pt x="48" y="54"/>
                </a:lnTo>
                <a:lnTo>
                  <a:pt x="48" y="72"/>
                </a:lnTo>
                <a:lnTo>
                  <a:pt x="36" y="90"/>
                </a:lnTo>
                <a:lnTo>
                  <a:pt x="30" y="108"/>
                </a:lnTo>
                <a:lnTo>
                  <a:pt x="30" y="126"/>
                </a:lnTo>
                <a:lnTo>
                  <a:pt x="24" y="144"/>
                </a:lnTo>
                <a:lnTo>
                  <a:pt x="18" y="162"/>
                </a:lnTo>
                <a:lnTo>
                  <a:pt x="12" y="180"/>
                </a:lnTo>
                <a:lnTo>
                  <a:pt x="6" y="198"/>
                </a:lnTo>
                <a:lnTo>
                  <a:pt x="0" y="216"/>
                </a:lnTo>
                <a:lnTo>
                  <a:pt x="0" y="234"/>
                </a:lnTo>
                <a:lnTo>
                  <a:pt x="0" y="252"/>
                </a:lnTo>
                <a:lnTo>
                  <a:pt x="6" y="270"/>
                </a:lnTo>
                <a:lnTo>
                  <a:pt x="24" y="288"/>
                </a:lnTo>
                <a:lnTo>
                  <a:pt x="42" y="294"/>
                </a:lnTo>
                <a:lnTo>
                  <a:pt x="60" y="300"/>
                </a:lnTo>
                <a:lnTo>
                  <a:pt x="78" y="306"/>
                </a:lnTo>
                <a:lnTo>
                  <a:pt x="96" y="306"/>
                </a:lnTo>
                <a:lnTo>
                  <a:pt x="114" y="306"/>
                </a:lnTo>
                <a:lnTo>
                  <a:pt x="132" y="306"/>
                </a:lnTo>
                <a:lnTo>
                  <a:pt x="150" y="306"/>
                </a:lnTo>
                <a:lnTo>
                  <a:pt x="168" y="324"/>
                </a:lnTo>
                <a:lnTo>
                  <a:pt x="168" y="342"/>
                </a:lnTo>
                <a:lnTo>
                  <a:pt x="174" y="360"/>
                </a:lnTo>
                <a:lnTo>
                  <a:pt x="174" y="378"/>
                </a:lnTo>
                <a:lnTo>
                  <a:pt x="192" y="378"/>
                </a:lnTo>
                <a:lnTo>
                  <a:pt x="210" y="378"/>
                </a:lnTo>
                <a:lnTo>
                  <a:pt x="204" y="360"/>
                </a:lnTo>
                <a:lnTo>
                  <a:pt x="204" y="342"/>
                </a:lnTo>
                <a:lnTo>
                  <a:pt x="210" y="324"/>
                </a:lnTo>
                <a:lnTo>
                  <a:pt x="216" y="306"/>
                </a:lnTo>
                <a:lnTo>
                  <a:pt x="234" y="306"/>
                </a:lnTo>
                <a:lnTo>
                  <a:pt x="252" y="306"/>
                </a:lnTo>
                <a:lnTo>
                  <a:pt x="270" y="300"/>
                </a:lnTo>
                <a:lnTo>
                  <a:pt x="288" y="288"/>
                </a:lnTo>
                <a:lnTo>
                  <a:pt x="306" y="276"/>
                </a:lnTo>
                <a:lnTo>
                  <a:pt x="324" y="264"/>
                </a:lnTo>
                <a:lnTo>
                  <a:pt x="342" y="246"/>
                </a:lnTo>
                <a:lnTo>
                  <a:pt x="348" y="228"/>
                </a:lnTo>
                <a:lnTo>
                  <a:pt x="354" y="210"/>
                </a:lnTo>
                <a:lnTo>
                  <a:pt x="354" y="192"/>
                </a:lnTo>
                <a:lnTo>
                  <a:pt x="360" y="168"/>
                </a:lnTo>
                <a:lnTo>
                  <a:pt x="360" y="150"/>
                </a:lnTo>
                <a:lnTo>
                  <a:pt x="360" y="132"/>
                </a:lnTo>
                <a:lnTo>
                  <a:pt x="360" y="114"/>
                </a:lnTo>
                <a:lnTo>
                  <a:pt x="360" y="96"/>
                </a:lnTo>
              </a:path>
            </a:pathLst>
          </a:custGeom>
          <a:solidFill>
            <a:srgbClr val="FDE3BA"/>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44" name="Line 24"/>
          <p:cNvSpPr/>
          <p:nvPr/>
        </p:nvSpPr>
        <p:spPr>
          <a:xfrm>
            <a:off x="7543800" y="4498975"/>
            <a:ext cx="0" cy="377825"/>
          </a:xfrm>
          <a:prstGeom prst="line">
            <a:avLst/>
          </a:prstGeom>
          <a:ln w="12700" cap="flat" cmpd="sng">
            <a:solidFill>
              <a:srgbClr val="767900"/>
            </a:solidFill>
            <a:prstDash val="solid"/>
            <a:headEnd type="none" w="med" len="med"/>
            <a:tailEnd type="none" w="med" len="med"/>
          </a:ln>
        </p:spPr>
      </p:sp>
      <p:sp>
        <p:nvSpPr>
          <p:cNvPr id="133145" name="Line 25"/>
          <p:cNvSpPr/>
          <p:nvPr/>
        </p:nvSpPr>
        <p:spPr>
          <a:xfrm>
            <a:off x="7696200" y="4270375"/>
            <a:ext cx="0" cy="1063625"/>
          </a:xfrm>
          <a:prstGeom prst="line">
            <a:avLst/>
          </a:prstGeom>
          <a:ln w="12700" cap="flat" cmpd="sng">
            <a:solidFill>
              <a:srgbClr val="767900"/>
            </a:solidFill>
            <a:prstDash val="solid"/>
            <a:headEnd type="none" w="med" len="med"/>
            <a:tailEnd type="none" w="med" len="med"/>
          </a:ln>
        </p:spPr>
      </p:sp>
      <p:sp>
        <p:nvSpPr>
          <p:cNvPr id="133146" name="Line 26"/>
          <p:cNvSpPr/>
          <p:nvPr/>
        </p:nvSpPr>
        <p:spPr>
          <a:xfrm>
            <a:off x="7851775" y="4422775"/>
            <a:ext cx="73025" cy="1749425"/>
          </a:xfrm>
          <a:prstGeom prst="line">
            <a:avLst/>
          </a:prstGeom>
          <a:ln w="12700" cap="flat" cmpd="sng">
            <a:solidFill>
              <a:srgbClr val="767900"/>
            </a:solidFill>
            <a:prstDash val="solid"/>
            <a:headEnd type="none" w="med" len="med"/>
            <a:tailEnd type="none" w="med" len="med"/>
          </a:ln>
        </p:spPr>
      </p:sp>
      <p:sp>
        <p:nvSpPr>
          <p:cNvPr id="133147" name="Line 27"/>
          <p:cNvSpPr/>
          <p:nvPr/>
        </p:nvSpPr>
        <p:spPr>
          <a:xfrm>
            <a:off x="8077200" y="4422775"/>
            <a:ext cx="0" cy="1216025"/>
          </a:xfrm>
          <a:prstGeom prst="line">
            <a:avLst/>
          </a:prstGeom>
          <a:ln w="12700" cap="flat" cmpd="sng">
            <a:solidFill>
              <a:srgbClr val="767900"/>
            </a:solidFill>
            <a:prstDash val="solid"/>
            <a:headEnd type="none" w="med" len="med"/>
            <a:tailEnd type="none" w="med" len="med"/>
          </a:ln>
        </p:spPr>
      </p:sp>
      <p:sp>
        <p:nvSpPr>
          <p:cNvPr id="133148" name="Line 28"/>
          <p:cNvSpPr/>
          <p:nvPr/>
        </p:nvSpPr>
        <p:spPr>
          <a:xfrm>
            <a:off x="8229600" y="4498975"/>
            <a:ext cx="0" cy="835025"/>
          </a:xfrm>
          <a:prstGeom prst="line">
            <a:avLst/>
          </a:prstGeom>
          <a:ln w="12700" cap="flat" cmpd="sng">
            <a:solidFill>
              <a:srgbClr val="767900"/>
            </a:solidFill>
            <a:prstDash val="solid"/>
            <a:headEnd type="none" w="med" len="med"/>
            <a:tailEnd type="none" w="med" len="med"/>
          </a:ln>
        </p:spPr>
      </p:sp>
      <p:sp>
        <p:nvSpPr>
          <p:cNvPr id="133149" name="Line 29"/>
          <p:cNvSpPr/>
          <p:nvPr/>
        </p:nvSpPr>
        <p:spPr>
          <a:xfrm>
            <a:off x="8229600" y="5565775"/>
            <a:ext cx="0" cy="758825"/>
          </a:xfrm>
          <a:prstGeom prst="line">
            <a:avLst/>
          </a:prstGeom>
          <a:ln w="12700" cap="flat" cmpd="sng">
            <a:solidFill>
              <a:srgbClr val="767900"/>
            </a:solidFill>
            <a:prstDash val="solid"/>
            <a:headEnd type="none" w="med" len="med"/>
            <a:tailEnd type="none" w="med" len="med"/>
          </a:ln>
        </p:spPr>
      </p:sp>
      <p:sp>
        <p:nvSpPr>
          <p:cNvPr id="133150" name="Line 30"/>
          <p:cNvSpPr/>
          <p:nvPr/>
        </p:nvSpPr>
        <p:spPr>
          <a:xfrm>
            <a:off x="8077200" y="5946775"/>
            <a:ext cx="0" cy="606425"/>
          </a:xfrm>
          <a:prstGeom prst="line">
            <a:avLst/>
          </a:prstGeom>
          <a:ln w="12700" cap="flat" cmpd="sng">
            <a:solidFill>
              <a:srgbClr val="767900"/>
            </a:solidFill>
            <a:prstDash val="solid"/>
            <a:headEnd type="none" w="med" len="med"/>
            <a:tailEnd type="none" w="med" len="med"/>
          </a:ln>
        </p:spPr>
      </p:sp>
      <p:sp>
        <p:nvSpPr>
          <p:cNvPr id="133151" name="Line 31"/>
          <p:cNvSpPr/>
          <p:nvPr/>
        </p:nvSpPr>
        <p:spPr>
          <a:xfrm>
            <a:off x="8458200" y="4422775"/>
            <a:ext cx="0" cy="1216025"/>
          </a:xfrm>
          <a:prstGeom prst="line">
            <a:avLst/>
          </a:prstGeom>
          <a:ln w="12700" cap="flat" cmpd="sng">
            <a:solidFill>
              <a:srgbClr val="767900"/>
            </a:solidFill>
            <a:prstDash val="solid"/>
            <a:headEnd type="none" w="med" len="med"/>
            <a:tailEnd type="none" w="med" len="med"/>
          </a:ln>
        </p:spPr>
      </p:sp>
      <p:sp>
        <p:nvSpPr>
          <p:cNvPr id="133152" name="Line 32"/>
          <p:cNvSpPr/>
          <p:nvPr/>
        </p:nvSpPr>
        <p:spPr>
          <a:xfrm>
            <a:off x="8382000" y="5260975"/>
            <a:ext cx="0" cy="758825"/>
          </a:xfrm>
          <a:prstGeom prst="line">
            <a:avLst/>
          </a:prstGeom>
          <a:ln w="12700" cap="flat" cmpd="sng">
            <a:solidFill>
              <a:srgbClr val="767900"/>
            </a:solidFill>
            <a:prstDash val="solid"/>
            <a:headEnd type="none" w="med" len="med"/>
            <a:tailEnd type="none" w="med" len="med"/>
          </a:ln>
        </p:spPr>
      </p:sp>
      <p:sp>
        <p:nvSpPr>
          <p:cNvPr id="133153" name="Line 33"/>
          <p:cNvSpPr/>
          <p:nvPr/>
        </p:nvSpPr>
        <p:spPr>
          <a:xfrm>
            <a:off x="8610600" y="5870575"/>
            <a:ext cx="0" cy="530225"/>
          </a:xfrm>
          <a:prstGeom prst="line">
            <a:avLst/>
          </a:prstGeom>
          <a:ln w="12700" cap="flat" cmpd="sng">
            <a:solidFill>
              <a:srgbClr val="767900"/>
            </a:solidFill>
            <a:prstDash val="solid"/>
            <a:headEnd type="none" w="med" len="med"/>
            <a:tailEnd type="none" w="med" len="med"/>
          </a:ln>
        </p:spPr>
      </p:sp>
      <p:sp>
        <p:nvSpPr>
          <p:cNvPr id="133154" name="Line 34"/>
          <p:cNvSpPr/>
          <p:nvPr/>
        </p:nvSpPr>
        <p:spPr>
          <a:xfrm>
            <a:off x="8686800" y="4575175"/>
            <a:ext cx="0" cy="835025"/>
          </a:xfrm>
          <a:prstGeom prst="line">
            <a:avLst/>
          </a:prstGeom>
          <a:ln w="12700" cap="flat" cmpd="sng">
            <a:solidFill>
              <a:srgbClr val="767900"/>
            </a:solidFill>
            <a:prstDash val="solid"/>
            <a:headEnd type="none" w="med" len="med"/>
            <a:tailEnd type="none" w="med" len="med"/>
          </a:ln>
        </p:spPr>
      </p:sp>
      <p:sp>
        <p:nvSpPr>
          <p:cNvPr id="133155" name="Freeform 35"/>
          <p:cNvSpPr/>
          <p:nvPr/>
        </p:nvSpPr>
        <p:spPr>
          <a:xfrm>
            <a:off x="3048000" y="762000"/>
            <a:ext cx="392113" cy="411163"/>
          </a:xfrm>
          <a:custGeom>
            <a:avLst/>
            <a:gdLst>
              <a:gd name="txL" fmla="*/ 0 w 247"/>
              <a:gd name="txT" fmla="*/ 0 h 259"/>
              <a:gd name="txR" fmla="*/ 247 w 247"/>
              <a:gd name="txB" fmla="*/ 259 h 259"/>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247" h="259">
                <a:moveTo>
                  <a:pt x="0" y="96"/>
                </a:moveTo>
                <a:lnTo>
                  <a:pt x="6" y="114"/>
                </a:lnTo>
                <a:lnTo>
                  <a:pt x="6" y="132"/>
                </a:lnTo>
                <a:lnTo>
                  <a:pt x="24" y="150"/>
                </a:lnTo>
                <a:lnTo>
                  <a:pt x="30" y="168"/>
                </a:lnTo>
                <a:lnTo>
                  <a:pt x="30" y="186"/>
                </a:lnTo>
                <a:lnTo>
                  <a:pt x="36" y="204"/>
                </a:lnTo>
                <a:lnTo>
                  <a:pt x="48" y="222"/>
                </a:lnTo>
                <a:lnTo>
                  <a:pt x="66" y="240"/>
                </a:lnTo>
                <a:lnTo>
                  <a:pt x="84" y="252"/>
                </a:lnTo>
                <a:lnTo>
                  <a:pt x="102" y="252"/>
                </a:lnTo>
                <a:lnTo>
                  <a:pt x="120" y="258"/>
                </a:lnTo>
                <a:lnTo>
                  <a:pt x="138" y="246"/>
                </a:lnTo>
                <a:lnTo>
                  <a:pt x="156" y="234"/>
                </a:lnTo>
                <a:lnTo>
                  <a:pt x="174" y="222"/>
                </a:lnTo>
                <a:lnTo>
                  <a:pt x="192" y="234"/>
                </a:lnTo>
                <a:lnTo>
                  <a:pt x="210" y="240"/>
                </a:lnTo>
                <a:lnTo>
                  <a:pt x="228" y="240"/>
                </a:lnTo>
                <a:lnTo>
                  <a:pt x="234" y="222"/>
                </a:lnTo>
                <a:lnTo>
                  <a:pt x="234" y="204"/>
                </a:lnTo>
                <a:lnTo>
                  <a:pt x="216" y="198"/>
                </a:lnTo>
                <a:lnTo>
                  <a:pt x="210" y="180"/>
                </a:lnTo>
                <a:lnTo>
                  <a:pt x="216" y="162"/>
                </a:lnTo>
                <a:lnTo>
                  <a:pt x="222" y="144"/>
                </a:lnTo>
                <a:lnTo>
                  <a:pt x="222" y="126"/>
                </a:lnTo>
                <a:lnTo>
                  <a:pt x="222" y="108"/>
                </a:lnTo>
                <a:lnTo>
                  <a:pt x="222" y="90"/>
                </a:lnTo>
                <a:lnTo>
                  <a:pt x="216" y="72"/>
                </a:lnTo>
                <a:lnTo>
                  <a:pt x="210" y="54"/>
                </a:lnTo>
                <a:lnTo>
                  <a:pt x="210" y="36"/>
                </a:lnTo>
                <a:lnTo>
                  <a:pt x="222" y="18"/>
                </a:lnTo>
                <a:lnTo>
                  <a:pt x="240" y="12"/>
                </a:lnTo>
                <a:lnTo>
                  <a:pt x="246" y="30"/>
                </a:lnTo>
                <a:lnTo>
                  <a:pt x="246" y="48"/>
                </a:lnTo>
                <a:lnTo>
                  <a:pt x="246" y="66"/>
                </a:lnTo>
                <a:lnTo>
                  <a:pt x="228" y="72"/>
                </a:lnTo>
                <a:lnTo>
                  <a:pt x="222" y="54"/>
                </a:lnTo>
                <a:lnTo>
                  <a:pt x="228" y="36"/>
                </a:lnTo>
                <a:lnTo>
                  <a:pt x="216" y="54"/>
                </a:lnTo>
                <a:lnTo>
                  <a:pt x="198" y="42"/>
                </a:lnTo>
                <a:lnTo>
                  <a:pt x="192" y="24"/>
                </a:lnTo>
                <a:lnTo>
                  <a:pt x="186" y="6"/>
                </a:lnTo>
                <a:lnTo>
                  <a:pt x="192" y="0"/>
                </a:lnTo>
              </a:path>
            </a:pathLst>
          </a:custGeom>
          <a:solidFill>
            <a:srgbClr val="FDE3BA"/>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56" name="Arc 36"/>
          <p:cNvSpPr/>
          <p:nvPr/>
        </p:nvSpPr>
        <p:spPr>
          <a:xfrm>
            <a:off x="2898775" y="841375"/>
            <a:ext cx="152400" cy="152400"/>
          </a:xfrm>
          <a:custGeom>
            <a:avLst/>
            <a:gdLst>
              <a:gd name="txL" fmla="*/ 0 w 21595"/>
              <a:gd name="txT" fmla="*/ 0 h 21599"/>
              <a:gd name="txR" fmla="*/ 21595 w 21595"/>
              <a:gd name="txB" fmla="*/ 21599 h 21599"/>
            </a:gdLst>
            <a:ahLst/>
            <a:cxnLst>
              <a:cxn ang="0">
                <a:pos x="0" y="52419809"/>
              </a:cxn>
              <a:cxn ang="0">
                <a:pos x="53006740" y="0"/>
              </a:cxn>
              <a:cxn ang="0">
                <a:pos x="53564907" y="53535146"/>
              </a:cxn>
            </a:cxnLst>
            <a:rect l="txL" t="txT" r="txR" b="txB"/>
            <a:pathLst>
              <a:path w="21595" h="21599" fill="none">
                <a:moveTo>
                  <a:pt x="-1" y="21148"/>
                </a:moveTo>
                <a:cubicBezTo>
                  <a:pt x="242" y="9484"/>
                  <a:pt x="9704" y="121"/>
                  <a:pt x="21370" y="0"/>
                </a:cubicBezTo>
              </a:path>
              <a:path w="21595" h="21599" stroke="0">
                <a:moveTo>
                  <a:pt x="-1" y="21148"/>
                </a:moveTo>
                <a:cubicBezTo>
                  <a:pt x="242" y="9484"/>
                  <a:pt x="9704" y="121"/>
                  <a:pt x="21370" y="0"/>
                </a:cubicBezTo>
                <a:lnTo>
                  <a:pt x="21595" y="21599"/>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57" name="Freeform 37"/>
          <p:cNvSpPr/>
          <p:nvPr/>
        </p:nvSpPr>
        <p:spPr>
          <a:xfrm>
            <a:off x="2790825" y="638175"/>
            <a:ext cx="496888" cy="134938"/>
          </a:xfrm>
          <a:custGeom>
            <a:avLst/>
            <a:gdLst>
              <a:gd name="txL" fmla="*/ 0 w 313"/>
              <a:gd name="txT" fmla="*/ 0 h 85"/>
              <a:gd name="txR" fmla="*/ 313 w 313"/>
              <a:gd name="txB" fmla="*/ 85 h 8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13" h="85">
                <a:moveTo>
                  <a:pt x="306" y="30"/>
                </a:moveTo>
                <a:lnTo>
                  <a:pt x="312" y="48"/>
                </a:lnTo>
                <a:lnTo>
                  <a:pt x="300" y="30"/>
                </a:lnTo>
                <a:lnTo>
                  <a:pt x="282" y="18"/>
                </a:lnTo>
                <a:lnTo>
                  <a:pt x="264" y="18"/>
                </a:lnTo>
                <a:lnTo>
                  <a:pt x="252" y="36"/>
                </a:lnTo>
                <a:lnTo>
                  <a:pt x="240" y="54"/>
                </a:lnTo>
                <a:lnTo>
                  <a:pt x="222" y="66"/>
                </a:lnTo>
                <a:lnTo>
                  <a:pt x="204" y="54"/>
                </a:lnTo>
                <a:lnTo>
                  <a:pt x="192" y="36"/>
                </a:lnTo>
                <a:lnTo>
                  <a:pt x="186" y="18"/>
                </a:lnTo>
                <a:lnTo>
                  <a:pt x="168" y="12"/>
                </a:lnTo>
                <a:lnTo>
                  <a:pt x="144" y="0"/>
                </a:lnTo>
                <a:lnTo>
                  <a:pt x="126" y="0"/>
                </a:lnTo>
                <a:lnTo>
                  <a:pt x="108" y="12"/>
                </a:lnTo>
                <a:lnTo>
                  <a:pt x="90" y="18"/>
                </a:lnTo>
                <a:lnTo>
                  <a:pt x="72" y="30"/>
                </a:lnTo>
                <a:lnTo>
                  <a:pt x="54" y="48"/>
                </a:lnTo>
                <a:lnTo>
                  <a:pt x="36" y="54"/>
                </a:lnTo>
                <a:lnTo>
                  <a:pt x="18" y="66"/>
                </a:lnTo>
                <a:lnTo>
                  <a:pt x="0" y="84"/>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58" name="Freeform 38"/>
          <p:cNvSpPr/>
          <p:nvPr/>
        </p:nvSpPr>
        <p:spPr>
          <a:xfrm>
            <a:off x="3200400" y="1057275"/>
            <a:ext cx="58738" cy="58738"/>
          </a:xfrm>
          <a:custGeom>
            <a:avLst/>
            <a:gdLst>
              <a:gd name="txL" fmla="*/ 0 w 37"/>
              <a:gd name="txT" fmla="*/ 0 h 37"/>
              <a:gd name="txR" fmla="*/ 37 w 37"/>
              <a:gd name="txB" fmla="*/ 37 h 37"/>
            </a:gdLst>
            <a:ahLst/>
            <a:cxnLst>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37" h="37">
                <a:moveTo>
                  <a:pt x="0" y="6"/>
                </a:moveTo>
                <a:lnTo>
                  <a:pt x="6" y="24"/>
                </a:lnTo>
                <a:lnTo>
                  <a:pt x="24" y="36"/>
                </a:lnTo>
                <a:lnTo>
                  <a:pt x="36" y="18"/>
                </a:lnTo>
                <a:lnTo>
                  <a:pt x="12" y="0"/>
                </a:lnTo>
                <a:lnTo>
                  <a:pt x="0" y="6"/>
                </a:lnTo>
              </a:path>
            </a:pathLst>
          </a:custGeom>
          <a:solidFill>
            <a:schemeClr val="bg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59" name="Arc 39"/>
          <p:cNvSpPr/>
          <p:nvPr/>
        </p:nvSpPr>
        <p:spPr>
          <a:xfrm>
            <a:off x="3052763" y="919163"/>
            <a:ext cx="76200" cy="76200"/>
          </a:xfrm>
          <a:custGeom>
            <a:avLst/>
            <a:gdLst>
              <a:gd name="txL" fmla="*/ 0 w 21581"/>
              <a:gd name="txT" fmla="*/ 0 h 21595"/>
              <a:gd name="txR" fmla="*/ 21581 w 21581"/>
              <a:gd name="txB" fmla="*/ 21595 h 21595"/>
            </a:gdLst>
            <a:ahLst/>
            <a:cxnLst>
              <a:cxn ang="0">
                <a:pos x="0" y="3208441"/>
              </a:cxn>
              <a:cxn ang="0">
                <a:pos x="3284382" y="0"/>
              </a:cxn>
              <a:cxn ang="0">
                <a:pos x="3354321" y="3347807"/>
              </a:cxn>
            </a:cxnLst>
            <a:rect l="txL" t="txT" r="txR" b="txB"/>
            <a:pathLst>
              <a:path w="21581" h="21595" fill="none">
                <a:moveTo>
                  <a:pt x="-1" y="20695"/>
                </a:moveTo>
                <a:cubicBezTo>
                  <a:pt x="474" y="9300"/>
                  <a:pt x="9727" y="237"/>
                  <a:pt x="21130" y="-1"/>
                </a:cubicBezTo>
              </a:path>
              <a:path w="21581" h="21595" stroke="0">
                <a:moveTo>
                  <a:pt x="-1" y="20695"/>
                </a:moveTo>
                <a:cubicBezTo>
                  <a:pt x="474" y="9300"/>
                  <a:pt x="9727" y="237"/>
                  <a:pt x="21130" y="-1"/>
                </a:cubicBezTo>
                <a:lnTo>
                  <a:pt x="21581" y="21595"/>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0" name="Arc 40"/>
          <p:cNvSpPr/>
          <p:nvPr/>
        </p:nvSpPr>
        <p:spPr>
          <a:xfrm rot="7380000">
            <a:off x="3205163" y="838200"/>
            <a:ext cx="76200" cy="76200"/>
          </a:xfrm>
          <a:custGeom>
            <a:avLst/>
            <a:gdLst>
              <a:gd name="txL" fmla="*/ 0 w 21600"/>
              <a:gd name="txT" fmla="*/ 0 h 21600"/>
              <a:gd name="txR" fmla="*/ 21600 w 21600"/>
              <a:gd name="txB" fmla="*/ 21600 h 21600"/>
            </a:gdLst>
            <a:ahLst/>
            <a:cxnLst>
              <a:cxn ang="0">
                <a:pos x="3345487" y="3345487"/>
              </a:cxn>
              <a:cxn ang="0">
                <a:pos x="0" y="0"/>
              </a:cxn>
              <a:cxn ang="0">
                <a:pos x="3345487" y="0"/>
              </a:cxn>
            </a:cxnLst>
            <a:rect l="txL" t="txT" r="txR" b="txB"/>
            <a:pathLst>
              <a:path w="21600" h="21600" fill="none">
                <a:moveTo>
                  <a:pt x="21600" y="21600"/>
                </a:moveTo>
                <a:cubicBezTo>
                  <a:pt x="9670" y="21600"/>
                  <a:pt x="0" y="11929"/>
                  <a:pt x="0" y="0"/>
                </a:cubicBezTo>
              </a:path>
              <a:path w="21600" h="21600" stroke="0">
                <a:moveTo>
                  <a:pt x="21600" y="21600"/>
                </a:moveTo>
                <a:cubicBezTo>
                  <a:pt x="9670" y="21600"/>
                  <a:pt x="0" y="11929"/>
                  <a:pt x="0" y="0"/>
                </a:cubicBezTo>
                <a:lnTo>
                  <a:pt x="21600" y="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1" name="Freeform 41"/>
          <p:cNvSpPr/>
          <p:nvPr/>
        </p:nvSpPr>
        <p:spPr>
          <a:xfrm>
            <a:off x="3200400" y="900113"/>
            <a:ext cx="77788" cy="49212"/>
          </a:xfrm>
          <a:custGeom>
            <a:avLst/>
            <a:gdLst>
              <a:gd name="txL" fmla="*/ 0 w 49"/>
              <a:gd name="txT" fmla="*/ 0 h 31"/>
              <a:gd name="txR" fmla="*/ 49 w 49"/>
              <a:gd name="txB" fmla="*/ 31 h 31"/>
            </a:gdLst>
            <a:ahLst/>
            <a:cxnLst>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9" h="31">
                <a:moveTo>
                  <a:pt x="48" y="9"/>
                </a:moveTo>
                <a:lnTo>
                  <a:pt x="39" y="3"/>
                </a:lnTo>
                <a:lnTo>
                  <a:pt x="30" y="0"/>
                </a:lnTo>
                <a:lnTo>
                  <a:pt x="21" y="0"/>
                </a:lnTo>
                <a:lnTo>
                  <a:pt x="12" y="6"/>
                </a:lnTo>
                <a:lnTo>
                  <a:pt x="9" y="15"/>
                </a:lnTo>
                <a:lnTo>
                  <a:pt x="9" y="24"/>
                </a:lnTo>
                <a:lnTo>
                  <a:pt x="18" y="30"/>
                </a:lnTo>
                <a:lnTo>
                  <a:pt x="24" y="21"/>
                </a:lnTo>
                <a:lnTo>
                  <a:pt x="24" y="12"/>
                </a:lnTo>
                <a:lnTo>
                  <a:pt x="15" y="12"/>
                </a:lnTo>
                <a:lnTo>
                  <a:pt x="9" y="21"/>
                </a:lnTo>
                <a:lnTo>
                  <a:pt x="0" y="9"/>
                </a:lnTo>
              </a:path>
            </a:pathLst>
          </a:custGeom>
          <a:solidFill>
            <a:srgbClr val="000000"/>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2" name="Freeform 42"/>
          <p:cNvSpPr/>
          <p:nvPr/>
        </p:nvSpPr>
        <p:spPr>
          <a:xfrm>
            <a:off x="3100388" y="962025"/>
            <a:ext cx="73025" cy="53975"/>
          </a:xfrm>
          <a:custGeom>
            <a:avLst/>
            <a:gdLst>
              <a:gd name="txL" fmla="*/ 0 w 46"/>
              <a:gd name="txT" fmla="*/ 0 h 34"/>
              <a:gd name="txR" fmla="*/ 46 w 46"/>
              <a:gd name="txB" fmla="*/ 34 h 3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Lst>
            <a:rect l="txL" t="txT" r="txR" b="txB"/>
            <a:pathLst>
              <a:path w="46" h="34">
                <a:moveTo>
                  <a:pt x="15" y="18"/>
                </a:moveTo>
                <a:lnTo>
                  <a:pt x="3" y="9"/>
                </a:lnTo>
                <a:lnTo>
                  <a:pt x="12" y="9"/>
                </a:lnTo>
                <a:lnTo>
                  <a:pt x="18" y="18"/>
                </a:lnTo>
                <a:lnTo>
                  <a:pt x="18" y="27"/>
                </a:lnTo>
                <a:lnTo>
                  <a:pt x="9" y="33"/>
                </a:lnTo>
                <a:lnTo>
                  <a:pt x="0" y="30"/>
                </a:lnTo>
                <a:lnTo>
                  <a:pt x="0" y="21"/>
                </a:lnTo>
                <a:lnTo>
                  <a:pt x="3" y="12"/>
                </a:lnTo>
                <a:lnTo>
                  <a:pt x="12" y="3"/>
                </a:lnTo>
                <a:lnTo>
                  <a:pt x="21" y="0"/>
                </a:lnTo>
                <a:lnTo>
                  <a:pt x="30" y="0"/>
                </a:lnTo>
                <a:lnTo>
                  <a:pt x="39" y="6"/>
                </a:lnTo>
                <a:lnTo>
                  <a:pt x="45" y="15"/>
                </a:lnTo>
              </a:path>
            </a:pathLst>
          </a:custGeom>
          <a:solidFill>
            <a:srgbClr val="000000"/>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3" name="Freeform 43"/>
          <p:cNvSpPr/>
          <p:nvPr/>
        </p:nvSpPr>
        <p:spPr>
          <a:xfrm>
            <a:off x="4800600" y="3581400"/>
            <a:ext cx="2516188" cy="1373188"/>
          </a:xfrm>
          <a:custGeom>
            <a:avLst/>
            <a:gdLst>
              <a:gd name="txL" fmla="*/ 0 w 1585"/>
              <a:gd name="txT" fmla="*/ 0 h 865"/>
              <a:gd name="txR" fmla="*/ 1585 w 1585"/>
              <a:gd name="txB" fmla="*/ 865 h 86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585" h="865">
                <a:moveTo>
                  <a:pt x="25" y="26"/>
                </a:moveTo>
                <a:lnTo>
                  <a:pt x="0" y="46"/>
                </a:lnTo>
                <a:lnTo>
                  <a:pt x="6" y="65"/>
                </a:lnTo>
                <a:lnTo>
                  <a:pt x="12" y="98"/>
                </a:lnTo>
                <a:lnTo>
                  <a:pt x="12" y="118"/>
                </a:lnTo>
                <a:lnTo>
                  <a:pt x="25" y="151"/>
                </a:lnTo>
                <a:lnTo>
                  <a:pt x="31" y="170"/>
                </a:lnTo>
                <a:lnTo>
                  <a:pt x="43" y="196"/>
                </a:lnTo>
                <a:lnTo>
                  <a:pt x="49" y="223"/>
                </a:lnTo>
                <a:lnTo>
                  <a:pt x="62" y="249"/>
                </a:lnTo>
                <a:lnTo>
                  <a:pt x="80" y="275"/>
                </a:lnTo>
                <a:lnTo>
                  <a:pt x="92" y="301"/>
                </a:lnTo>
                <a:lnTo>
                  <a:pt x="111" y="321"/>
                </a:lnTo>
                <a:lnTo>
                  <a:pt x="123" y="340"/>
                </a:lnTo>
                <a:lnTo>
                  <a:pt x="136" y="360"/>
                </a:lnTo>
                <a:lnTo>
                  <a:pt x="154" y="386"/>
                </a:lnTo>
                <a:lnTo>
                  <a:pt x="173" y="399"/>
                </a:lnTo>
                <a:lnTo>
                  <a:pt x="185" y="419"/>
                </a:lnTo>
                <a:lnTo>
                  <a:pt x="210" y="445"/>
                </a:lnTo>
                <a:lnTo>
                  <a:pt x="228" y="465"/>
                </a:lnTo>
                <a:lnTo>
                  <a:pt x="253" y="491"/>
                </a:lnTo>
                <a:lnTo>
                  <a:pt x="271" y="504"/>
                </a:lnTo>
                <a:lnTo>
                  <a:pt x="296" y="524"/>
                </a:lnTo>
                <a:lnTo>
                  <a:pt x="314" y="543"/>
                </a:lnTo>
                <a:lnTo>
                  <a:pt x="339" y="563"/>
                </a:lnTo>
                <a:lnTo>
                  <a:pt x="364" y="583"/>
                </a:lnTo>
                <a:lnTo>
                  <a:pt x="382" y="596"/>
                </a:lnTo>
                <a:lnTo>
                  <a:pt x="401" y="602"/>
                </a:lnTo>
                <a:lnTo>
                  <a:pt x="425" y="622"/>
                </a:lnTo>
                <a:lnTo>
                  <a:pt x="450" y="635"/>
                </a:lnTo>
                <a:lnTo>
                  <a:pt x="468" y="648"/>
                </a:lnTo>
                <a:lnTo>
                  <a:pt x="487" y="655"/>
                </a:lnTo>
                <a:lnTo>
                  <a:pt x="505" y="661"/>
                </a:lnTo>
                <a:lnTo>
                  <a:pt x="530" y="674"/>
                </a:lnTo>
                <a:lnTo>
                  <a:pt x="555" y="687"/>
                </a:lnTo>
                <a:lnTo>
                  <a:pt x="573" y="694"/>
                </a:lnTo>
                <a:lnTo>
                  <a:pt x="598" y="700"/>
                </a:lnTo>
                <a:lnTo>
                  <a:pt x="623" y="707"/>
                </a:lnTo>
                <a:lnTo>
                  <a:pt x="641" y="713"/>
                </a:lnTo>
                <a:lnTo>
                  <a:pt x="666" y="713"/>
                </a:lnTo>
                <a:lnTo>
                  <a:pt x="684" y="713"/>
                </a:lnTo>
                <a:lnTo>
                  <a:pt x="703" y="713"/>
                </a:lnTo>
                <a:lnTo>
                  <a:pt x="721" y="713"/>
                </a:lnTo>
                <a:lnTo>
                  <a:pt x="733" y="733"/>
                </a:lnTo>
                <a:lnTo>
                  <a:pt x="733" y="753"/>
                </a:lnTo>
                <a:lnTo>
                  <a:pt x="733" y="772"/>
                </a:lnTo>
                <a:lnTo>
                  <a:pt x="727" y="792"/>
                </a:lnTo>
                <a:lnTo>
                  <a:pt x="721" y="812"/>
                </a:lnTo>
                <a:lnTo>
                  <a:pt x="715" y="831"/>
                </a:lnTo>
                <a:lnTo>
                  <a:pt x="715" y="851"/>
                </a:lnTo>
                <a:lnTo>
                  <a:pt x="777" y="851"/>
                </a:lnTo>
                <a:lnTo>
                  <a:pt x="795" y="851"/>
                </a:lnTo>
                <a:lnTo>
                  <a:pt x="807" y="831"/>
                </a:lnTo>
                <a:lnTo>
                  <a:pt x="807" y="812"/>
                </a:lnTo>
                <a:lnTo>
                  <a:pt x="814" y="831"/>
                </a:lnTo>
                <a:lnTo>
                  <a:pt x="814" y="851"/>
                </a:lnTo>
                <a:lnTo>
                  <a:pt x="832" y="864"/>
                </a:lnTo>
                <a:lnTo>
                  <a:pt x="851" y="864"/>
                </a:lnTo>
                <a:lnTo>
                  <a:pt x="857" y="838"/>
                </a:lnTo>
                <a:lnTo>
                  <a:pt x="844" y="818"/>
                </a:lnTo>
                <a:lnTo>
                  <a:pt x="832" y="799"/>
                </a:lnTo>
                <a:lnTo>
                  <a:pt x="826" y="779"/>
                </a:lnTo>
                <a:lnTo>
                  <a:pt x="820" y="753"/>
                </a:lnTo>
                <a:lnTo>
                  <a:pt x="814" y="733"/>
                </a:lnTo>
                <a:lnTo>
                  <a:pt x="814" y="713"/>
                </a:lnTo>
                <a:lnTo>
                  <a:pt x="838" y="707"/>
                </a:lnTo>
                <a:lnTo>
                  <a:pt x="857" y="707"/>
                </a:lnTo>
                <a:lnTo>
                  <a:pt x="881" y="707"/>
                </a:lnTo>
                <a:lnTo>
                  <a:pt x="906" y="707"/>
                </a:lnTo>
                <a:lnTo>
                  <a:pt x="931" y="707"/>
                </a:lnTo>
                <a:lnTo>
                  <a:pt x="949" y="700"/>
                </a:lnTo>
                <a:lnTo>
                  <a:pt x="968" y="694"/>
                </a:lnTo>
                <a:lnTo>
                  <a:pt x="992" y="687"/>
                </a:lnTo>
                <a:lnTo>
                  <a:pt x="1017" y="681"/>
                </a:lnTo>
                <a:lnTo>
                  <a:pt x="1042" y="661"/>
                </a:lnTo>
                <a:lnTo>
                  <a:pt x="1066" y="648"/>
                </a:lnTo>
                <a:lnTo>
                  <a:pt x="1085" y="635"/>
                </a:lnTo>
                <a:lnTo>
                  <a:pt x="1109" y="622"/>
                </a:lnTo>
                <a:lnTo>
                  <a:pt x="1128" y="615"/>
                </a:lnTo>
                <a:lnTo>
                  <a:pt x="1146" y="609"/>
                </a:lnTo>
                <a:lnTo>
                  <a:pt x="1171" y="589"/>
                </a:lnTo>
                <a:lnTo>
                  <a:pt x="1190" y="583"/>
                </a:lnTo>
                <a:lnTo>
                  <a:pt x="1214" y="569"/>
                </a:lnTo>
                <a:lnTo>
                  <a:pt x="1233" y="556"/>
                </a:lnTo>
                <a:lnTo>
                  <a:pt x="1251" y="550"/>
                </a:lnTo>
                <a:lnTo>
                  <a:pt x="1282" y="524"/>
                </a:lnTo>
                <a:lnTo>
                  <a:pt x="1300" y="517"/>
                </a:lnTo>
                <a:lnTo>
                  <a:pt x="1319" y="497"/>
                </a:lnTo>
                <a:lnTo>
                  <a:pt x="1344" y="478"/>
                </a:lnTo>
                <a:lnTo>
                  <a:pt x="1368" y="465"/>
                </a:lnTo>
                <a:lnTo>
                  <a:pt x="1381" y="445"/>
                </a:lnTo>
                <a:lnTo>
                  <a:pt x="1399" y="432"/>
                </a:lnTo>
                <a:lnTo>
                  <a:pt x="1424" y="412"/>
                </a:lnTo>
                <a:lnTo>
                  <a:pt x="1448" y="393"/>
                </a:lnTo>
                <a:lnTo>
                  <a:pt x="1467" y="367"/>
                </a:lnTo>
                <a:lnTo>
                  <a:pt x="1479" y="347"/>
                </a:lnTo>
                <a:lnTo>
                  <a:pt x="1492" y="327"/>
                </a:lnTo>
                <a:lnTo>
                  <a:pt x="1504" y="308"/>
                </a:lnTo>
                <a:lnTo>
                  <a:pt x="1516" y="288"/>
                </a:lnTo>
                <a:lnTo>
                  <a:pt x="1529" y="262"/>
                </a:lnTo>
                <a:lnTo>
                  <a:pt x="1541" y="242"/>
                </a:lnTo>
                <a:lnTo>
                  <a:pt x="1547" y="223"/>
                </a:lnTo>
                <a:lnTo>
                  <a:pt x="1553" y="203"/>
                </a:lnTo>
                <a:lnTo>
                  <a:pt x="1559" y="177"/>
                </a:lnTo>
                <a:lnTo>
                  <a:pt x="1566" y="151"/>
                </a:lnTo>
                <a:lnTo>
                  <a:pt x="1572" y="124"/>
                </a:lnTo>
                <a:lnTo>
                  <a:pt x="1572" y="105"/>
                </a:lnTo>
                <a:lnTo>
                  <a:pt x="1572" y="85"/>
                </a:lnTo>
                <a:lnTo>
                  <a:pt x="1578" y="65"/>
                </a:lnTo>
                <a:lnTo>
                  <a:pt x="1578" y="46"/>
                </a:lnTo>
                <a:lnTo>
                  <a:pt x="1584" y="20"/>
                </a:lnTo>
                <a:lnTo>
                  <a:pt x="1584" y="0"/>
                </a:lnTo>
              </a:path>
            </a:pathLst>
          </a:custGeom>
          <a:gradFill rotWithShape="0">
            <a:gsLst>
              <a:gs pos="0">
                <a:srgbClr val="719AFD"/>
              </a:gs>
              <a:gs pos="100000">
                <a:srgbClr val="618FFD"/>
              </a:gs>
            </a:gsLst>
            <a:lin ang="5400000" scaled="1"/>
            <a:tileRect/>
          </a:gra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4" name="Arc 44"/>
          <p:cNvSpPr/>
          <p:nvPr/>
        </p:nvSpPr>
        <p:spPr>
          <a:xfrm>
            <a:off x="5414963" y="5186363"/>
            <a:ext cx="304800" cy="152400"/>
          </a:xfrm>
          <a:custGeom>
            <a:avLst/>
            <a:gdLst>
              <a:gd name="txL" fmla="*/ 0 w 21595"/>
              <a:gd name="txT" fmla="*/ 0 h 21600"/>
              <a:gd name="txR" fmla="*/ 21595 w 21595"/>
              <a:gd name="txB" fmla="*/ 21600 h 21600"/>
            </a:gdLst>
            <a:ahLst/>
            <a:cxnLst>
              <a:cxn ang="0">
                <a:pos x="0" y="52412528"/>
              </a:cxn>
              <a:cxn ang="0">
                <a:pos x="852592829" y="0"/>
              </a:cxn>
              <a:cxn ang="0">
                <a:pos x="857037614" y="53527701"/>
              </a:cxn>
            </a:cxnLst>
            <a:rect l="txL" t="txT" r="txR" b="txB"/>
            <a:pathLst>
              <a:path w="21595" h="21600" fill="none">
                <a:moveTo>
                  <a:pt x="-1" y="21149"/>
                </a:moveTo>
                <a:cubicBezTo>
                  <a:pt x="243" y="9442"/>
                  <a:pt x="9772" y="61"/>
                  <a:pt x="21483" y="0"/>
                </a:cubicBezTo>
              </a:path>
              <a:path w="21595" h="21600" stroke="0">
                <a:moveTo>
                  <a:pt x="-1" y="21149"/>
                </a:moveTo>
                <a:cubicBezTo>
                  <a:pt x="243" y="9442"/>
                  <a:pt x="9772" y="61"/>
                  <a:pt x="21483" y="0"/>
                </a:cubicBezTo>
                <a:lnTo>
                  <a:pt x="21595" y="2160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5" name="Freeform 45"/>
          <p:cNvSpPr/>
          <p:nvPr/>
        </p:nvSpPr>
        <p:spPr>
          <a:xfrm>
            <a:off x="6010275" y="4724400"/>
            <a:ext cx="373063" cy="992188"/>
          </a:xfrm>
          <a:custGeom>
            <a:avLst/>
            <a:gdLst>
              <a:gd name="txL" fmla="*/ 0 w 235"/>
              <a:gd name="txT" fmla="*/ 0 h 625"/>
              <a:gd name="txR" fmla="*/ 235 w 235"/>
              <a:gd name="txB" fmla="*/ 625 h 62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35" h="625">
                <a:moveTo>
                  <a:pt x="102" y="384"/>
                </a:moveTo>
                <a:lnTo>
                  <a:pt x="84" y="372"/>
                </a:lnTo>
                <a:lnTo>
                  <a:pt x="96" y="348"/>
                </a:lnTo>
                <a:lnTo>
                  <a:pt x="102" y="330"/>
                </a:lnTo>
                <a:lnTo>
                  <a:pt x="114" y="312"/>
                </a:lnTo>
                <a:lnTo>
                  <a:pt x="120" y="294"/>
                </a:lnTo>
                <a:lnTo>
                  <a:pt x="126" y="276"/>
                </a:lnTo>
                <a:lnTo>
                  <a:pt x="132" y="258"/>
                </a:lnTo>
                <a:lnTo>
                  <a:pt x="132" y="240"/>
                </a:lnTo>
                <a:lnTo>
                  <a:pt x="132" y="222"/>
                </a:lnTo>
                <a:lnTo>
                  <a:pt x="132" y="204"/>
                </a:lnTo>
                <a:lnTo>
                  <a:pt x="126" y="186"/>
                </a:lnTo>
                <a:lnTo>
                  <a:pt x="120" y="168"/>
                </a:lnTo>
                <a:lnTo>
                  <a:pt x="108" y="144"/>
                </a:lnTo>
                <a:lnTo>
                  <a:pt x="96" y="126"/>
                </a:lnTo>
                <a:lnTo>
                  <a:pt x="90" y="108"/>
                </a:lnTo>
                <a:lnTo>
                  <a:pt x="66" y="96"/>
                </a:lnTo>
                <a:lnTo>
                  <a:pt x="48" y="96"/>
                </a:lnTo>
                <a:lnTo>
                  <a:pt x="24" y="90"/>
                </a:lnTo>
                <a:lnTo>
                  <a:pt x="18" y="72"/>
                </a:lnTo>
                <a:lnTo>
                  <a:pt x="36" y="66"/>
                </a:lnTo>
                <a:lnTo>
                  <a:pt x="54" y="66"/>
                </a:lnTo>
                <a:lnTo>
                  <a:pt x="36" y="66"/>
                </a:lnTo>
                <a:lnTo>
                  <a:pt x="18" y="66"/>
                </a:lnTo>
                <a:lnTo>
                  <a:pt x="6" y="48"/>
                </a:lnTo>
                <a:lnTo>
                  <a:pt x="24" y="42"/>
                </a:lnTo>
                <a:lnTo>
                  <a:pt x="42" y="42"/>
                </a:lnTo>
                <a:lnTo>
                  <a:pt x="60" y="42"/>
                </a:lnTo>
                <a:lnTo>
                  <a:pt x="42" y="42"/>
                </a:lnTo>
                <a:lnTo>
                  <a:pt x="24" y="36"/>
                </a:lnTo>
                <a:lnTo>
                  <a:pt x="6" y="18"/>
                </a:lnTo>
                <a:lnTo>
                  <a:pt x="0" y="0"/>
                </a:lnTo>
                <a:lnTo>
                  <a:pt x="18" y="0"/>
                </a:lnTo>
                <a:lnTo>
                  <a:pt x="42" y="6"/>
                </a:lnTo>
                <a:lnTo>
                  <a:pt x="60" y="12"/>
                </a:lnTo>
                <a:lnTo>
                  <a:pt x="78" y="24"/>
                </a:lnTo>
                <a:lnTo>
                  <a:pt x="96" y="12"/>
                </a:lnTo>
                <a:lnTo>
                  <a:pt x="114" y="18"/>
                </a:lnTo>
                <a:lnTo>
                  <a:pt x="126" y="36"/>
                </a:lnTo>
                <a:lnTo>
                  <a:pt x="138" y="54"/>
                </a:lnTo>
                <a:lnTo>
                  <a:pt x="150" y="72"/>
                </a:lnTo>
                <a:lnTo>
                  <a:pt x="150" y="90"/>
                </a:lnTo>
                <a:lnTo>
                  <a:pt x="168" y="108"/>
                </a:lnTo>
                <a:lnTo>
                  <a:pt x="186" y="120"/>
                </a:lnTo>
                <a:lnTo>
                  <a:pt x="198" y="138"/>
                </a:lnTo>
                <a:lnTo>
                  <a:pt x="204" y="156"/>
                </a:lnTo>
                <a:lnTo>
                  <a:pt x="216" y="174"/>
                </a:lnTo>
                <a:lnTo>
                  <a:pt x="228" y="192"/>
                </a:lnTo>
                <a:lnTo>
                  <a:pt x="234" y="216"/>
                </a:lnTo>
                <a:lnTo>
                  <a:pt x="234" y="234"/>
                </a:lnTo>
                <a:lnTo>
                  <a:pt x="234" y="252"/>
                </a:lnTo>
                <a:lnTo>
                  <a:pt x="228" y="276"/>
                </a:lnTo>
                <a:lnTo>
                  <a:pt x="222" y="300"/>
                </a:lnTo>
                <a:lnTo>
                  <a:pt x="216" y="318"/>
                </a:lnTo>
                <a:lnTo>
                  <a:pt x="204" y="336"/>
                </a:lnTo>
                <a:lnTo>
                  <a:pt x="204" y="354"/>
                </a:lnTo>
                <a:lnTo>
                  <a:pt x="198" y="372"/>
                </a:lnTo>
                <a:lnTo>
                  <a:pt x="192" y="396"/>
                </a:lnTo>
                <a:lnTo>
                  <a:pt x="186" y="414"/>
                </a:lnTo>
                <a:lnTo>
                  <a:pt x="186" y="438"/>
                </a:lnTo>
                <a:lnTo>
                  <a:pt x="180" y="462"/>
                </a:lnTo>
                <a:lnTo>
                  <a:pt x="180" y="486"/>
                </a:lnTo>
                <a:lnTo>
                  <a:pt x="180" y="504"/>
                </a:lnTo>
                <a:lnTo>
                  <a:pt x="174" y="522"/>
                </a:lnTo>
                <a:lnTo>
                  <a:pt x="174" y="540"/>
                </a:lnTo>
                <a:lnTo>
                  <a:pt x="168" y="558"/>
                </a:lnTo>
                <a:lnTo>
                  <a:pt x="168" y="576"/>
                </a:lnTo>
                <a:lnTo>
                  <a:pt x="162" y="594"/>
                </a:lnTo>
                <a:lnTo>
                  <a:pt x="156" y="612"/>
                </a:lnTo>
                <a:lnTo>
                  <a:pt x="150" y="624"/>
                </a:lnTo>
              </a:path>
            </a:pathLst>
          </a:custGeom>
          <a:solidFill>
            <a:srgbClr val="FDE3BA"/>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6" name="Freeform 46"/>
          <p:cNvSpPr/>
          <p:nvPr/>
        </p:nvSpPr>
        <p:spPr>
          <a:xfrm>
            <a:off x="5619750" y="5257800"/>
            <a:ext cx="630238" cy="458788"/>
          </a:xfrm>
          <a:custGeom>
            <a:avLst/>
            <a:gdLst>
              <a:gd name="txL" fmla="*/ 0 w 397"/>
              <a:gd name="txT" fmla="*/ 0 h 289"/>
              <a:gd name="txR" fmla="*/ 397 w 397"/>
              <a:gd name="txB" fmla="*/ 289 h 289"/>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97" h="289">
                <a:moveTo>
                  <a:pt x="10" y="0"/>
                </a:moveTo>
                <a:lnTo>
                  <a:pt x="0" y="20"/>
                </a:lnTo>
                <a:lnTo>
                  <a:pt x="0" y="35"/>
                </a:lnTo>
                <a:lnTo>
                  <a:pt x="5" y="51"/>
                </a:lnTo>
                <a:lnTo>
                  <a:pt x="10" y="66"/>
                </a:lnTo>
                <a:lnTo>
                  <a:pt x="20" y="81"/>
                </a:lnTo>
                <a:lnTo>
                  <a:pt x="30" y="96"/>
                </a:lnTo>
                <a:lnTo>
                  <a:pt x="40" y="111"/>
                </a:lnTo>
                <a:lnTo>
                  <a:pt x="50" y="126"/>
                </a:lnTo>
                <a:lnTo>
                  <a:pt x="54" y="141"/>
                </a:lnTo>
                <a:lnTo>
                  <a:pt x="54" y="157"/>
                </a:lnTo>
                <a:lnTo>
                  <a:pt x="40" y="167"/>
                </a:lnTo>
                <a:lnTo>
                  <a:pt x="25" y="167"/>
                </a:lnTo>
                <a:lnTo>
                  <a:pt x="25" y="152"/>
                </a:lnTo>
                <a:lnTo>
                  <a:pt x="40" y="141"/>
                </a:lnTo>
                <a:lnTo>
                  <a:pt x="54" y="147"/>
                </a:lnTo>
                <a:lnTo>
                  <a:pt x="59" y="162"/>
                </a:lnTo>
                <a:lnTo>
                  <a:pt x="64" y="177"/>
                </a:lnTo>
                <a:lnTo>
                  <a:pt x="64" y="192"/>
                </a:lnTo>
                <a:lnTo>
                  <a:pt x="64" y="207"/>
                </a:lnTo>
                <a:lnTo>
                  <a:pt x="69" y="227"/>
                </a:lnTo>
                <a:lnTo>
                  <a:pt x="84" y="243"/>
                </a:lnTo>
                <a:lnTo>
                  <a:pt x="94" y="258"/>
                </a:lnTo>
                <a:lnTo>
                  <a:pt x="109" y="268"/>
                </a:lnTo>
                <a:lnTo>
                  <a:pt x="124" y="278"/>
                </a:lnTo>
                <a:lnTo>
                  <a:pt x="139" y="283"/>
                </a:lnTo>
                <a:lnTo>
                  <a:pt x="153" y="288"/>
                </a:lnTo>
                <a:lnTo>
                  <a:pt x="168" y="288"/>
                </a:lnTo>
                <a:lnTo>
                  <a:pt x="188" y="288"/>
                </a:lnTo>
                <a:lnTo>
                  <a:pt x="203" y="288"/>
                </a:lnTo>
                <a:lnTo>
                  <a:pt x="218" y="288"/>
                </a:lnTo>
                <a:lnTo>
                  <a:pt x="233" y="283"/>
                </a:lnTo>
                <a:lnTo>
                  <a:pt x="248" y="283"/>
                </a:lnTo>
                <a:lnTo>
                  <a:pt x="262" y="283"/>
                </a:lnTo>
                <a:lnTo>
                  <a:pt x="277" y="278"/>
                </a:lnTo>
                <a:lnTo>
                  <a:pt x="292" y="263"/>
                </a:lnTo>
                <a:lnTo>
                  <a:pt x="302" y="248"/>
                </a:lnTo>
                <a:lnTo>
                  <a:pt x="317" y="232"/>
                </a:lnTo>
                <a:lnTo>
                  <a:pt x="327" y="217"/>
                </a:lnTo>
                <a:lnTo>
                  <a:pt x="332" y="202"/>
                </a:lnTo>
                <a:lnTo>
                  <a:pt x="337" y="187"/>
                </a:lnTo>
                <a:lnTo>
                  <a:pt x="337" y="172"/>
                </a:lnTo>
                <a:lnTo>
                  <a:pt x="337" y="152"/>
                </a:lnTo>
                <a:lnTo>
                  <a:pt x="337" y="136"/>
                </a:lnTo>
                <a:lnTo>
                  <a:pt x="337" y="121"/>
                </a:lnTo>
                <a:lnTo>
                  <a:pt x="351" y="111"/>
                </a:lnTo>
                <a:lnTo>
                  <a:pt x="366" y="111"/>
                </a:lnTo>
                <a:lnTo>
                  <a:pt x="386" y="106"/>
                </a:lnTo>
                <a:lnTo>
                  <a:pt x="396" y="91"/>
                </a:lnTo>
                <a:lnTo>
                  <a:pt x="386" y="76"/>
                </a:lnTo>
                <a:lnTo>
                  <a:pt x="371" y="66"/>
                </a:lnTo>
                <a:lnTo>
                  <a:pt x="356" y="66"/>
                </a:lnTo>
                <a:lnTo>
                  <a:pt x="342" y="71"/>
                </a:lnTo>
                <a:lnTo>
                  <a:pt x="327" y="81"/>
                </a:lnTo>
                <a:lnTo>
                  <a:pt x="317" y="96"/>
                </a:lnTo>
                <a:lnTo>
                  <a:pt x="332" y="111"/>
                </a:lnTo>
                <a:lnTo>
                  <a:pt x="347" y="106"/>
                </a:lnTo>
                <a:lnTo>
                  <a:pt x="361" y="96"/>
                </a:lnTo>
                <a:lnTo>
                  <a:pt x="347" y="101"/>
                </a:lnTo>
                <a:lnTo>
                  <a:pt x="332" y="106"/>
                </a:lnTo>
                <a:lnTo>
                  <a:pt x="317" y="106"/>
                </a:lnTo>
                <a:lnTo>
                  <a:pt x="312" y="91"/>
                </a:lnTo>
                <a:lnTo>
                  <a:pt x="307" y="76"/>
                </a:lnTo>
                <a:lnTo>
                  <a:pt x="302" y="61"/>
                </a:lnTo>
                <a:lnTo>
                  <a:pt x="302" y="45"/>
                </a:lnTo>
                <a:lnTo>
                  <a:pt x="287" y="40"/>
                </a:lnTo>
              </a:path>
            </a:pathLst>
          </a:custGeom>
          <a:solidFill>
            <a:srgbClr val="FDE3BA"/>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7" name="Freeform 47"/>
          <p:cNvSpPr/>
          <p:nvPr/>
        </p:nvSpPr>
        <p:spPr>
          <a:xfrm>
            <a:off x="5419725" y="5762625"/>
            <a:ext cx="935038" cy="792163"/>
          </a:xfrm>
          <a:custGeom>
            <a:avLst/>
            <a:gdLst>
              <a:gd name="txL" fmla="*/ 0 w 589"/>
              <a:gd name="txT" fmla="*/ 0 h 499"/>
              <a:gd name="txR" fmla="*/ 589 w 589"/>
              <a:gd name="txB" fmla="*/ 499 h 49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89" h="499">
                <a:moveTo>
                  <a:pt x="282" y="18"/>
                </a:moveTo>
                <a:lnTo>
                  <a:pt x="276" y="0"/>
                </a:lnTo>
                <a:lnTo>
                  <a:pt x="270" y="18"/>
                </a:lnTo>
                <a:lnTo>
                  <a:pt x="264" y="36"/>
                </a:lnTo>
                <a:lnTo>
                  <a:pt x="252" y="60"/>
                </a:lnTo>
                <a:lnTo>
                  <a:pt x="240" y="84"/>
                </a:lnTo>
                <a:lnTo>
                  <a:pt x="228" y="102"/>
                </a:lnTo>
                <a:lnTo>
                  <a:pt x="222" y="120"/>
                </a:lnTo>
                <a:lnTo>
                  <a:pt x="210" y="138"/>
                </a:lnTo>
                <a:lnTo>
                  <a:pt x="216" y="162"/>
                </a:lnTo>
                <a:lnTo>
                  <a:pt x="192" y="168"/>
                </a:lnTo>
                <a:lnTo>
                  <a:pt x="162" y="168"/>
                </a:lnTo>
                <a:lnTo>
                  <a:pt x="144" y="168"/>
                </a:lnTo>
                <a:lnTo>
                  <a:pt x="126" y="174"/>
                </a:lnTo>
                <a:lnTo>
                  <a:pt x="114" y="192"/>
                </a:lnTo>
                <a:lnTo>
                  <a:pt x="108" y="216"/>
                </a:lnTo>
                <a:lnTo>
                  <a:pt x="108" y="234"/>
                </a:lnTo>
                <a:lnTo>
                  <a:pt x="102" y="252"/>
                </a:lnTo>
                <a:lnTo>
                  <a:pt x="96" y="276"/>
                </a:lnTo>
                <a:lnTo>
                  <a:pt x="96" y="294"/>
                </a:lnTo>
                <a:lnTo>
                  <a:pt x="90" y="312"/>
                </a:lnTo>
                <a:lnTo>
                  <a:pt x="84" y="330"/>
                </a:lnTo>
                <a:lnTo>
                  <a:pt x="66" y="348"/>
                </a:lnTo>
                <a:lnTo>
                  <a:pt x="54" y="366"/>
                </a:lnTo>
                <a:lnTo>
                  <a:pt x="42" y="384"/>
                </a:lnTo>
                <a:lnTo>
                  <a:pt x="18" y="384"/>
                </a:lnTo>
                <a:lnTo>
                  <a:pt x="0" y="384"/>
                </a:lnTo>
                <a:lnTo>
                  <a:pt x="18" y="402"/>
                </a:lnTo>
                <a:lnTo>
                  <a:pt x="48" y="414"/>
                </a:lnTo>
                <a:lnTo>
                  <a:pt x="66" y="426"/>
                </a:lnTo>
                <a:lnTo>
                  <a:pt x="84" y="432"/>
                </a:lnTo>
                <a:lnTo>
                  <a:pt x="102" y="432"/>
                </a:lnTo>
                <a:lnTo>
                  <a:pt x="126" y="444"/>
                </a:lnTo>
                <a:lnTo>
                  <a:pt x="156" y="450"/>
                </a:lnTo>
                <a:lnTo>
                  <a:pt x="174" y="450"/>
                </a:lnTo>
                <a:lnTo>
                  <a:pt x="192" y="450"/>
                </a:lnTo>
                <a:lnTo>
                  <a:pt x="210" y="456"/>
                </a:lnTo>
                <a:lnTo>
                  <a:pt x="240" y="456"/>
                </a:lnTo>
                <a:lnTo>
                  <a:pt x="246" y="438"/>
                </a:lnTo>
                <a:lnTo>
                  <a:pt x="258" y="420"/>
                </a:lnTo>
                <a:lnTo>
                  <a:pt x="264" y="402"/>
                </a:lnTo>
                <a:lnTo>
                  <a:pt x="264" y="384"/>
                </a:lnTo>
                <a:lnTo>
                  <a:pt x="264" y="366"/>
                </a:lnTo>
                <a:lnTo>
                  <a:pt x="264" y="342"/>
                </a:lnTo>
                <a:lnTo>
                  <a:pt x="264" y="318"/>
                </a:lnTo>
                <a:lnTo>
                  <a:pt x="276" y="300"/>
                </a:lnTo>
                <a:lnTo>
                  <a:pt x="294" y="288"/>
                </a:lnTo>
                <a:lnTo>
                  <a:pt x="312" y="282"/>
                </a:lnTo>
                <a:lnTo>
                  <a:pt x="312" y="300"/>
                </a:lnTo>
                <a:lnTo>
                  <a:pt x="318" y="318"/>
                </a:lnTo>
                <a:lnTo>
                  <a:pt x="318" y="336"/>
                </a:lnTo>
                <a:lnTo>
                  <a:pt x="318" y="354"/>
                </a:lnTo>
                <a:lnTo>
                  <a:pt x="318" y="372"/>
                </a:lnTo>
                <a:lnTo>
                  <a:pt x="318" y="396"/>
                </a:lnTo>
                <a:lnTo>
                  <a:pt x="318" y="414"/>
                </a:lnTo>
                <a:lnTo>
                  <a:pt x="318" y="432"/>
                </a:lnTo>
                <a:lnTo>
                  <a:pt x="318" y="450"/>
                </a:lnTo>
                <a:lnTo>
                  <a:pt x="318" y="468"/>
                </a:lnTo>
                <a:lnTo>
                  <a:pt x="336" y="474"/>
                </a:lnTo>
                <a:lnTo>
                  <a:pt x="354" y="480"/>
                </a:lnTo>
                <a:lnTo>
                  <a:pt x="384" y="486"/>
                </a:lnTo>
                <a:lnTo>
                  <a:pt x="402" y="492"/>
                </a:lnTo>
                <a:lnTo>
                  <a:pt x="420" y="498"/>
                </a:lnTo>
                <a:lnTo>
                  <a:pt x="444" y="498"/>
                </a:lnTo>
                <a:lnTo>
                  <a:pt x="462" y="498"/>
                </a:lnTo>
                <a:lnTo>
                  <a:pt x="486" y="498"/>
                </a:lnTo>
                <a:lnTo>
                  <a:pt x="504" y="498"/>
                </a:lnTo>
                <a:lnTo>
                  <a:pt x="534" y="498"/>
                </a:lnTo>
                <a:lnTo>
                  <a:pt x="552" y="498"/>
                </a:lnTo>
                <a:lnTo>
                  <a:pt x="570" y="498"/>
                </a:lnTo>
                <a:lnTo>
                  <a:pt x="588" y="498"/>
                </a:lnTo>
                <a:lnTo>
                  <a:pt x="570" y="486"/>
                </a:lnTo>
                <a:lnTo>
                  <a:pt x="552" y="468"/>
                </a:lnTo>
                <a:lnTo>
                  <a:pt x="534" y="450"/>
                </a:lnTo>
                <a:lnTo>
                  <a:pt x="516" y="432"/>
                </a:lnTo>
                <a:lnTo>
                  <a:pt x="510" y="414"/>
                </a:lnTo>
                <a:lnTo>
                  <a:pt x="504" y="396"/>
                </a:lnTo>
                <a:lnTo>
                  <a:pt x="504" y="378"/>
                </a:lnTo>
                <a:lnTo>
                  <a:pt x="498" y="360"/>
                </a:lnTo>
                <a:lnTo>
                  <a:pt x="498" y="342"/>
                </a:lnTo>
                <a:lnTo>
                  <a:pt x="498" y="318"/>
                </a:lnTo>
                <a:lnTo>
                  <a:pt x="498" y="300"/>
                </a:lnTo>
                <a:lnTo>
                  <a:pt x="498" y="282"/>
                </a:lnTo>
                <a:lnTo>
                  <a:pt x="498" y="264"/>
                </a:lnTo>
                <a:lnTo>
                  <a:pt x="498" y="24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8" name="Freeform 48"/>
          <p:cNvSpPr/>
          <p:nvPr/>
        </p:nvSpPr>
        <p:spPr>
          <a:xfrm>
            <a:off x="6162675" y="5562600"/>
            <a:ext cx="277813" cy="792163"/>
          </a:xfrm>
          <a:custGeom>
            <a:avLst/>
            <a:gdLst>
              <a:gd name="txL" fmla="*/ 0 w 175"/>
              <a:gd name="txT" fmla="*/ 0 h 499"/>
              <a:gd name="txR" fmla="*/ 175 w 175"/>
              <a:gd name="txB" fmla="*/ 499 h 499"/>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5" h="499">
                <a:moveTo>
                  <a:pt x="6" y="0"/>
                </a:moveTo>
                <a:lnTo>
                  <a:pt x="0" y="18"/>
                </a:lnTo>
                <a:lnTo>
                  <a:pt x="6" y="36"/>
                </a:lnTo>
                <a:lnTo>
                  <a:pt x="18" y="54"/>
                </a:lnTo>
                <a:lnTo>
                  <a:pt x="30" y="72"/>
                </a:lnTo>
                <a:lnTo>
                  <a:pt x="30" y="90"/>
                </a:lnTo>
                <a:lnTo>
                  <a:pt x="36" y="108"/>
                </a:lnTo>
                <a:lnTo>
                  <a:pt x="48" y="126"/>
                </a:lnTo>
                <a:lnTo>
                  <a:pt x="66" y="138"/>
                </a:lnTo>
                <a:lnTo>
                  <a:pt x="96" y="150"/>
                </a:lnTo>
                <a:lnTo>
                  <a:pt x="108" y="168"/>
                </a:lnTo>
                <a:lnTo>
                  <a:pt x="114" y="186"/>
                </a:lnTo>
                <a:lnTo>
                  <a:pt x="126" y="204"/>
                </a:lnTo>
                <a:lnTo>
                  <a:pt x="126" y="222"/>
                </a:lnTo>
                <a:lnTo>
                  <a:pt x="138" y="240"/>
                </a:lnTo>
                <a:lnTo>
                  <a:pt x="150" y="258"/>
                </a:lnTo>
                <a:lnTo>
                  <a:pt x="162" y="276"/>
                </a:lnTo>
                <a:lnTo>
                  <a:pt x="168" y="294"/>
                </a:lnTo>
                <a:lnTo>
                  <a:pt x="174" y="312"/>
                </a:lnTo>
                <a:lnTo>
                  <a:pt x="156" y="324"/>
                </a:lnTo>
                <a:lnTo>
                  <a:pt x="138" y="336"/>
                </a:lnTo>
                <a:lnTo>
                  <a:pt x="120" y="348"/>
                </a:lnTo>
                <a:lnTo>
                  <a:pt x="102" y="366"/>
                </a:lnTo>
                <a:lnTo>
                  <a:pt x="102" y="390"/>
                </a:lnTo>
                <a:lnTo>
                  <a:pt x="114" y="408"/>
                </a:lnTo>
                <a:lnTo>
                  <a:pt x="120" y="426"/>
                </a:lnTo>
                <a:lnTo>
                  <a:pt x="120" y="444"/>
                </a:lnTo>
                <a:lnTo>
                  <a:pt x="120" y="462"/>
                </a:lnTo>
                <a:lnTo>
                  <a:pt x="108" y="480"/>
                </a:lnTo>
                <a:lnTo>
                  <a:pt x="84" y="492"/>
                </a:lnTo>
                <a:lnTo>
                  <a:pt x="66" y="492"/>
                </a:lnTo>
                <a:lnTo>
                  <a:pt x="48" y="498"/>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69" name="Freeform 49"/>
          <p:cNvSpPr/>
          <p:nvPr/>
        </p:nvSpPr>
        <p:spPr>
          <a:xfrm>
            <a:off x="5905500" y="6105525"/>
            <a:ext cx="68263" cy="144463"/>
          </a:xfrm>
          <a:custGeom>
            <a:avLst/>
            <a:gdLst>
              <a:gd name="txL" fmla="*/ 0 w 43"/>
              <a:gd name="txT" fmla="*/ 0 h 91"/>
              <a:gd name="txR" fmla="*/ 43 w 43"/>
              <a:gd name="txB" fmla="*/ 91 h 91"/>
            </a:gdLst>
            <a:ahLst/>
            <a:cxnLst>
              <a:cxn ang="0">
                <a:pos x="2147483647" y="2147483647"/>
              </a:cxn>
              <a:cxn ang="0">
                <a:pos x="0" y="2147483647"/>
              </a:cxn>
              <a:cxn ang="0">
                <a:pos x="0" y="2147483647"/>
              </a:cxn>
              <a:cxn ang="0">
                <a:pos x="2147483647" y="2147483647"/>
              </a:cxn>
              <a:cxn ang="0">
                <a:pos x="2147483647" y="0"/>
              </a:cxn>
              <a:cxn ang="0">
                <a:pos x="2147483647" y="0"/>
              </a:cxn>
            </a:cxnLst>
            <a:rect l="txL" t="txT" r="txR" b="txB"/>
            <a:pathLst>
              <a:path w="43" h="91">
                <a:moveTo>
                  <a:pt x="24" y="90"/>
                </a:moveTo>
                <a:lnTo>
                  <a:pt x="0" y="54"/>
                </a:lnTo>
                <a:lnTo>
                  <a:pt x="0" y="30"/>
                </a:lnTo>
                <a:lnTo>
                  <a:pt x="6" y="12"/>
                </a:lnTo>
                <a:lnTo>
                  <a:pt x="24" y="0"/>
                </a:lnTo>
                <a:lnTo>
                  <a:pt x="42"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0" name="Freeform 50"/>
          <p:cNvSpPr/>
          <p:nvPr/>
        </p:nvSpPr>
        <p:spPr>
          <a:xfrm>
            <a:off x="6019800" y="6086475"/>
            <a:ext cx="115888" cy="30163"/>
          </a:xfrm>
          <a:custGeom>
            <a:avLst/>
            <a:gdLst>
              <a:gd name="txL" fmla="*/ 0 w 73"/>
              <a:gd name="txT" fmla="*/ 0 h 19"/>
              <a:gd name="txR" fmla="*/ 73 w 73"/>
              <a:gd name="txB" fmla="*/ 19 h 19"/>
            </a:gdLst>
            <a:ahLst/>
            <a:cxnLst>
              <a:cxn ang="0">
                <a:pos x="0" y="2147483647"/>
              </a:cxn>
              <a:cxn ang="0">
                <a:pos x="2147483647" y="2147483647"/>
              </a:cxn>
              <a:cxn ang="0">
                <a:pos x="2147483647" y="0"/>
              </a:cxn>
              <a:cxn ang="0">
                <a:pos x="2147483647" y="2147483647"/>
              </a:cxn>
              <a:cxn ang="0">
                <a:pos x="2147483647" y="2147483647"/>
              </a:cxn>
            </a:cxnLst>
            <a:rect l="txL" t="txT" r="txR" b="txB"/>
            <a:pathLst>
              <a:path w="73" h="19">
                <a:moveTo>
                  <a:pt x="0" y="6"/>
                </a:moveTo>
                <a:lnTo>
                  <a:pt x="18" y="6"/>
                </a:lnTo>
                <a:lnTo>
                  <a:pt x="36" y="0"/>
                </a:lnTo>
                <a:lnTo>
                  <a:pt x="54" y="6"/>
                </a:lnTo>
                <a:lnTo>
                  <a:pt x="72" y="18"/>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1" name="Freeform 51"/>
          <p:cNvSpPr/>
          <p:nvPr/>
        </p:nvSpPr>
        <p:spPr>
          <a:xfrm>
            <a:off x="5867400" y="6324600"/>
            <a:ext cx="68263" cy="26988"/>
          </a:xfrm>
          <a:custGeom>
            <a:avLst/>
            <a:gdLst>
              <a:gd name="txL" fmla="*/ 0 w 43"/>
              <a:gd name="txT" fmla="*/ 0 h 17"/>
              <a:gd name="txR" fmla="*/ 43 w 43"/>
              <a:gd name="txB" fmla="*/ 17 h 17"/>
            </a:gdLst>
            <a:ahLst/>
            <a:cxnLst>
              <a:cxn ang="0">
                <a:pos x="0" y="0"/>
              </a:cxn>
              <a:cxn ang="0">
                <a:pos x="2147483647" y="2147483647"/>
              </a:cxn>
              <a:cxn ang="0">
                <a:pos x="2147483647" y="2147483647"/>
              </a:cxn>
            </a:cxnLst>
            <a:rect l="txL" t="txT" r="txR" b="txB"/>
            <a:pathLst>
              <a:path w="43" h="17">
                <a:moveTo>
                  <a:pt x="0" y="0"/>
                </a:moveTo>
                <a:lnTo>
                  <a:pt x="18" y="16"/>
                </a:lnTo>
                <a:lnTo>
                  <a:pt x="42" y="1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2" name="Freeform 52"/>
          <p:cNvSpPr/>
          <p:nvPr/>
        </p:nvSpPr>
        <p:spPr>
          <a:xfrm>
            <a:off x="5781675" y="5715000"/>
            <a:ext cx="87313" cy="96838"/>
          </a:xfrm>
          <a:custGeom>
            <a:avLst/>
            <a:gdLst>
              <a:gd name="txL" fmla="*/ 0 w 55"/>
              <a:gd name="txT" fmla="*/ 0 h 61"/>
              <a:gd name="txR" fmla="*/ 55 w 55"/>
              <a:gd name="txB" fmla="*/ 61 h 61"/>
            </a:gdLst>
            <a:ahLst/>
            <a:cxnLst>
              <a:cxn ang="0">
                <a:pos x="2147483647" y="2147483647"/>
              </a:cxn>
              <a:cxn ang="0">
                <a:pos x="2147483647" y="2147483647"/>
              </a:cxn>
              <a:cxn ang="0">
                <a:pos x="2147483647" y="2147483647"/>
              </a:cxn>
              <a:cxn ang="0">
                <a:pos x="0" y="2147483647"/>
              </a:cxn>
              <a:cxn ang="0">
                <a:pos x="0" y="2147483647"/>
              </a:cxn>
              <a:cxn ang="0">
                <a:pos x="0" y="0"/>
              </a:cxn>
            </a:cxnLst>
            <a:rect l="txL" t="txT" r="txR" b="txB"/>
            <a:pathLst>
              <a:path w="55" h="61">
                <a:moveTo>
                  <a:pt x="54" y="48"/>
                </a:moveTo>
                <a:lnTo>
                  <a:pt x="24" y="60"/>
                </a:lnTo>
                <a:lnTo>
                  <a:pt x="6" y="54"/>
                </a:lnTo>
                <a:lnTo>
                  <a:pt x="0" y="36"/>
                </a:lnTo>
                <a:lnTo>
                  <a:pt x="0" y="18"/>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3" name="Freeform 53"/>
          <p:cNvSpPr/>
          <p:nvPr/>
        </p:nvSpPr>
        <p:spPr>
          <a:xfrm>
            <a:off x="5638800" y="4752975"/>
            <a:ext cx="354013" cy="363538"/>
          </a:xfrm>
          <a:custGeom>
            <a:avLst/>
            <a:gdLst>
              <a:gd name="txL" fmla="*/ 0 w 223"/>
              <a:gd name="txT" fmla="*/ 0 h 229"/>
              <a:gd name="txR" fmla="*/ 223 w 223"/>
              <a:gd name="txB" fmla="*/ 229 h 229"/>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23" h="229">
                <a:moveTo>
                  <a:pt x="0" y="222"/>
                </a:moveTo>
                <a:lnTo>
                  <a:pt x="18" y="228"/>
                </a:lnTo>
                <a:lnTo>
                  <a:pt x="30" y="210"/>
                </a:lnTo>
                <a:lnTo>
                  <a:pt x="48" y="198"/>
                </a:lnTo>
                <a:lnTo>
                  <a:pt x="60" y="180"/>
                </a:lnTo>
                <a:lnTo>
                  <a:pt x="66" y="162"/>
                </a:lnTo>
                <a:lnTo>
                  <a:pt x="78" y="144"/>
                </a:lnTo>
                <a:lnTo>
                  <a:pt x="90" y="126"/>
                </a:lnTo>
                <a:lnTo>
                  <a:pt x="108" y="108"/>
                </a:lnTo>
                <a:lnTo>
                  <a:pt x="114" y="90"/>
                </a:lnTo>
                <a:lnTo>
                  <a:pt x="114" y="72"/>
                </a:lnTo>
                <a:lnTo>
                  <a:pt x="114" y="54"/>
                </a:lnTo>
                <a:lnTo>
                  <a:pt x="114" y="36"/>
                </a:lnTo>
                <a:lnTo>
                  <a:pt x="132" y="24"/>
                </a:lnTo>
                <a:lnTo>
                  <a:pt x="150" y="12"/>
                </a:lnTo>
                <a:lnTo>
                  <a:pt x="168" y="6"/>
                </a:lnTo>
                <a:lnTo>
                  <a:pt x="186" y="0"/>
                </a:lnTo>
                <a:lnTo>
                  <a:pt x="198" y="18"/>
                </a:lnTo>
                <a:lnTo>
                  <a:pt x="180" y="30"/>
                </a:lnTo>
                <a:lnTo>
                  <a:pt x="162" y="42"/>
                </a:lnTo>
                <a:lnTo>
                  <a:pt x="180" y="36"/>
                </a:lnTo>
                <a:lnTo>
                  <a:pt x="198" y="36"/>
                </a:lnTo>
                <a:lnTo>
                  <a:pt x="198" y="54"/>
                </a:lnTo>
                <a:lnTo>
                  <a:pt x="180" y="60"/>
                </a:lnTo>
                <a:lnTo>
                  <a:pt x="198" y="66"/>
                </a:lnTo>
                <a:lnTo>
                  <a:pt x="216" y="66"/>
                </a:lnTo>
                <a:lnTo>
                  <a:pt x="222" y="84"/>
                </a:lnTo>
                <a:lnTo>
                  <a:pt x="210" y="102"/>
                </a:lnTo>
                <a:lnTo>
                  <a:pt x="192" y="108"/>
                </a:lnTo>
                <a:lnTo>
                  <a:pt x="210" y="114"/>
                </a:lnTo>
                <a:lnTo>
                  <a:pt x="210" y="132"/>
                </a:lnTo>
                <a:lnTo>
                  <a:pt x="186" y="144"/>
                </a:lnTo>
                <a:lnTo>
                  <a:pt x="168" y="156"/>
                </a:lnTo>
                <a:lnTo>
                  <a:pt x="150" y="174"/>
                </a:lnTo>
                <a:lnTo>
                  <a:pt x="144" y="192"/>
                </a:lnTo>
                <a:lnTo>
                  <a:pt x="132" y="210"/>
                </a:lnTo>
              </a:path>
            </a:pathLst>
          </a:custGeom>
          <a:solidFill>
            <a:srgbClr val="FDE3BA"/>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4" name="Freeform 54"/>
          <p:cNvSpPr/>
          <p:nvPr/>
        </p:nvSpPr>
        <p:spPr>
          <a:xfrm>
            <a:off x="5715000" y="5410200"/>
            <a:ext cx="96838" cy="77788"/>
          </a:xfrm>
          <a:custGeom>
            <a:avLst/>
            <a:gdLst>
              <a:gd name="txL" fmla="*/ 0 w 61"/>
              <a:gd name="txT" fmla="*/ 0 h 49"/>
              <a:gd name="txR" fmla="*/ 61 w 61"/>
              <a:gd name="txB" fmla="*/ 49 h 49"/>
            </a:gdLst>
            <a:ahLst/>
            <a:cxnLst>
              <a:cxn ang="0">
                <a:pos x="0" y="2147483647"/>
              </a:cxn>
              <a:cxn ang="0">
                <a:pos x="2147483647" y="2147483647"/>
              </a:cxn>
              <a:cxn ang="0">
                <a:pos x="2147483647" y="2147483647"/>
              </a:cxn>
              <a:cxn ang="0">
                <a:pos x="2147483647" y="0"/>
              </a:cxn>
              <a:cxn ang="0">
                <a:pos x="2147483647" y="2147483647"/>
              </a:cxn>
            </a:cxnLst>
            <a:rect l="txL" t="txT" r="txR" b="txB"/>
            <a:pathLst>
              <a:path w="61" h="49">
                <a:moveTo>
                  <a:pt x="0" y="48"/>
                </a:moveTo>
                <a:lnTo>
                  <a:pt x="6" y="24"/>
                </a:lnTo>
                <a:lnTo>
                  <a:pt x="24" y="6"/>
                </a:lnTo>
                <a:lnTo>
                  <a:pt x="42" y="0"/>
                </a:lnTo>
                <a:lnTo>
                  <a:pt x="60" y="12"/>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5" name="Arc 55"/>
          <p:cNvSpPr/>
          <p:nvPr/>
        </p:nvSpPr>
        <p:spPr>
          <a:xfrm rot="3360000">
            <a:off x="6632575" y="6254750"/>
            <a:ext cx="77788" cy="153988"/>
          </a:xfrm>
          <a:custGeom>
            <a:avLst/>
            <a:gdLst>
              <a:gd name="txL" fmla="*/ 0 w 22049"/>
              <a:gd name="txT" fmla="*/ 0 h 21600"/>
              <a:gd name="txR" fmla="*/ 22049 w 22049"/>
              <a:gd name="txB" fmla="*/ 21600 h 21600"/>
            </a:gdLst>
            <a:ahLst/>
            <a:cxnLst>
              <a:cxn ang="0">
                <a:pos x="0" y="13060"/>
              </a:cxn>
              <a:cxn ang="0">
                <a:pos x="3415732" y="55207572"/>
              </a:cxn>
              <a:cxn ang="0">
                <a:pos x="69727" y="55793839"/>
              </a:cxn>
            </a:cxnLst>
            <a:rect l="txL" t="txT" r="txR" b="txB"/>
            <a:pathLst>
              <a:path w="22049" h="21600" fill="none">
                <a:moveTo>
                  <a:pt x="-1" y="4"/>
                </a:moveTo>
                <a:cubicBezTo>
                  <a:pt x="149" y="1"/>
                  <a:pt x="299" y="-1"/>
                  <a:pt x="450" y="0"/>
                </a:cubicBezTo>
                <a:cubicBezTo>
                  <a:pt x="12290" y="0"/>
                  <a:pt x="21924" y="9532"/>
                  <a:pt x="22048" y="21373"/>
                </a:cubicBezTo>
              </a:path>
              <a:path w="22049" h="21600" stroke="0">
                <a:moveTo>
                  <a:pt x="-1" y="4"/>
                </a:moveTo>
                <a:cubicBezTo>
                  <a:pt x="149" y="1"/>
                  <a:pt x="299" y="-1"/>
                  <a:pt x="450" y="0"/>
                </a:cubicBezTo>
                <a:cubicBezTo>
                  <a:pt x="12290" y="0"/>
                  <a:pt x="21924" y="9532"/>
                  <a:pt x="22048" y="21373"/>
                </a:cubicBezTo>
                <a:lnTo>
                  <a:pt x="450" y="2160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6" name="Freeform 56"/>
          <p:cNvSpPr/>
          <p:nvPr/>
        </p:nvSpPr>
        <p:spPr>
          <a:xfrm>
            <a:off x="5429250" y="4857750"/>
            <a:ext cx="611188" cy="325438"/>
          </a:xfrm>
          <a:custGeom>
            <a:avLst/>
            <a:gdLst>
              <a:gd name="txL" fmla="*/ 0 w 385"/>
              <a:gd name="txT" fmla="*/ 0 h 205"/>
              <a:gd name="txR" fmla="*/ 385 w 385"/>
              <a:gd name="txB" fmla="*/ 205 h 2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385" h="205">
                <a:moveTo>
                  <a:pt x="372" y="204"/>
                </a:moveTo>
                <a:lnTo>
                  <a:pt x="384" y="186"/>
                </a:lnTo>
                <a:lnTo>
                  <a:pt x="378" y="168"/>
                </a:lnTo>
                <a:lnTo>
                  <a:pt x="354" y="144"/>
                </a:lnTo>
                <a:lnTo>
                  <a:pt x="336" y="138"/>
                </a:lnTo>
                <a:lnTo>
                  <a:pt x="318" y="150"/>
                </a:lnTo>
                <a:lnTo>
                  <a:pt x="300" y="156"/>
                </a:lnTo>
                <a:lnTo>
                  <a:pt x="282" y="162"/>
                </a:lnTo>
                <a:lnTo>
                  <a:pt x="264" y="168"/>
                </a:lnTo>
                <a:lnTo>
                  <a:pt x="240" y="168"/>
                </a:lnTo>
                <a:lnTo>
                  <a:pt x="228" y="150"/>
                </a:lnTo>
                <a:lnTo>
                  <a:pt x="228" y="132"/>
                </a:lnTo>
                <a:lnTo>
                  <a:pt x="216" y="114"/>
                </a:lnTo>
                <a:lnTo>
                  <a:pt x="198" y="102"/>
                </a:lnTo>
                <a:lnTo>
                  <a:pt x="180" y="90"/>
                </a:lnTo>
                <a:lnTo>
                  <a:pt x="156" y="78"/>
                </a:lnTo>
                <a:lnTo>
                  <a:pt x="132" y="66"/>
                </a:lnTo>
                <a:lnTo>
                  <a:pt x="114" y="60"/>
                </a:lnTo>
                <a:lnTo>
                  <a:pt x="90" y="48"/>
                </a:lnTo>
                <a:lnTo>
                  <a:pt x="72" y="42"/>
                </a:lnTo>
                <a:lnTo>
                  <a:pt x="54" y="30"/>
                </a:lnTo>
                <a:lnTo>
                  <a:pt x="36" y="24"/>
                </a:lnTo>
                <a:lnTo>
                  <a:pt x="18" y="12"/>
                </a:lnTo>
                <a:lnTo>
                  <a:pt x="0" y="0"/>
                </a:lnTo>
              </a:path>
            </a:pathLst>
          </a:custGeom>
          <a:solidFill>
            <a:schemeClr val="tx2"/>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7" name="Freeform 57"/>
          <p:cNvSpPr/>
          <p:nvPr/>
        </p:nvSpPr>
        <p:spPr>
          <a:xfrm>
            <a:off x="5753100" y="5476875"/>
            <a:ext cx="39688" cy="58738"/>
          </a:xfrm>
          <a:custGeom>
            <a:avLst/>
            <a:gdLst>
              <a:gd name="txL" fmla="*/ 0 w 25"/>
              <a:gd name="txT" fmla="*/ 0 h 37"/>
              <a:gd name="txR" fmla="*/ 25 w 25"/>
              <a:gd name="txB" fmla="*/ 37 h 37"/>
            </a:gdLst>
            <a:ahLst/>
            <a:cxnLst>
              <a:cxn ang="0">
                <a:pos x="2147483647" y="2147483647"/>
              </a:cxn>
              <a:cxn ang="0">
                <a:pos x="2147483647" y="0"/>
              </a:cxn>
              <a:cxn ang="0">
                <a:pos x="0" y="2147483647"/>
              </a:cxn>
              <a:cxn ang="0">
                <a:pos x="0" y="2147483647"/>
              </a:cxn>
            </a:cxnLst>
            <a:rect l="txL" t="txT" r="txR" b="txB"/>
            <a:pathLst>
              <a:path w="25" h="37">
                <a:moveTo>
                  <a:pt x="24" y="6"/>
                </a:moveTo>
                <a:lnTo>
                  <a:pt x="6" y="0"/>
                </a:lnTo>
                <a:lnTo>
                  <a:pt x="0" y="18"/>
                </a:lnTo>
                <a:lnTo>
                  <a:pt x="0" y="3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8" name="Freeform 58"/>
          <p:cNvSpPr/>
          <p:nvPr/>
        </p:nvSpPr>
        <p:spPr>
          <a:xfrm>
            <a:off x="5867400" y="5362575"/>
            <a:ext cx="96838" cy="49213"/>
          </a:xfrm>
          <a:custGeom>
            <a:avLst/>
            <a:gdLst>
              <a:gd name="txL" fmla="*/ 0 w 61"/>
              <a:gd name="txT" fmla="*/ 0 h 31"/>
              <a:gd name="txR" fmla="*/ 61 w 61"/>
              <a:gd name="txB" fmla="*/ 31 h 31"/>
            </a:gdLst>
            <a:ahLst/>
            <a:cxnLst>
              <a:cxn ang="0">
                <a:pos x="0" y="2147483647"/>
              </a:cxn>
              <a:cxn ang="0">
                <a:pos x="2147483647" y="2147483647"/>
              </a:cxn>
              <a:cxn ang="0">
                <a:pos x="2147483647" y="0"/>
              </a:cxn>
              <a:cxn ang="0">
                <a:pos x="2147483647" y="2147483647"/>
              </a:cxn>
            </a:cxnLst>
            <a:rect l="txL" t="txT" r="txR" b="txB"/>
            <a:pathLst>
              <a:path w="61" h="31">
                <a:moveTo>
                  <a:pt x="0" y="30"/>
                </a:moveTo>
                <a:lnTo>
                  <a:pt x="18" y="6"/>
                </a:lnTo>
                <a:lnTo>
                  <a:pt x="42" y="0"/>
                </a:lnTo>
                <a:lnTo>
                  <a:pt x="60" y="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79" name="Freeform 59"/>
          <p:cNvSpPr/>
          <p:nvPr/>
        </p:nvSpPr>
        <p:spPr>
          <a:xfrm>
            <a:off x="5867400" y="5438775"/>
            <a:ext cx="77788" cy="49213"/>
          </a:xfrm>
          <a:custGeom>
            <a:avLst/>
            <a:gdLst>
              <a:gd name="txL" fmla="*/ 0 w 49"/>
              <a:gd name="txT" fmla="*/ 0 h 31"/>
              <a:gd name="txR" fmla="*/ 49 w 49"/>
              <a:gd name="txB" fmla="*/ 31 h 31"/>
            </a:gdLst>
            <a:ahLst/>
            <a:cxnLst>
              <a:cxn ang="0">
                <a:pos x="0" y="2147483647"/>
              </a:cxn>
              <a:cxn ang="0">
                <a:pos x="2147483647" y="2147483647"/>
              </a:cxn>
              <a:cxn ang="0">
                <a:pos x="2147483647" y="0"/>
              </a:cxn>
              <a:cxn ang="0">
                <a:pos x="2147483647" y="2147483647"/>
              </a:cxn>
              <a:cxn ang="0">
                <a:pos x="2147483647" y="2147483647"/>
              </a:cxn>
            </a:cxnLst>
            <a:rect l="txL" t="txT" r="txR" b="txB"/>
            <a:pathLst>
              <a:path w="49" h="31">
                <a:moveTo>
                  <a:pt x="0" y="30"/>
                </a:moveTo>
                <a:lnTo>
                  <a:pt x="6" y="12"/>
                </a:lnTo>
                <a:lnTo>
                  <a:pt x="24" y="0"/>
                </a:lnTo>
                <a:lnTo>
                  <a:pt x="36" y="18"/>
                </a:lnTo>
                <a:lnTo>
                  <a:pt x="48" y="3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80" name="Arc 60"/>
          <p:cNvSpPr/>
          <p:nvPr/>
        </p:nvSpPr>
        <p:spPr>
          <a:xfrm rot="3360000">
            <a:off x="6708775" y="6330950"/>
            <a:ext cx="77788" cy="153988"/>
          </a:xfrm>
          <a:custGeom>
            <a:avLst/>
            <a:gdLst>
              <a:gd name="txL" fmla="*/ 0 w 22049"/>
              <a:gd name="txT" fmla="*/ 0 h 21600"/>
              <a:gd name="txR" fmla="*/ 22049 w 22049"/>
              <a:gd name="txB" fmla="*/ 21600 h 21600"/>
            </a:gdLst>
            <a:ahLst/>
            <a:cxnLst>
              <a:cxn ang="0">
                <a:pos x="0" y="13060"/>
              </a:cxn>
              <a:cxn ang="0">
                <a:pos x="3415732" y="55207572"/>
              </a:cxn>
              <a:cxn ang="0">
                <a:pos x="69727" y="55793839"/>
              </a:cxn>
            </a:cxnLst>
            <a:rect l="txL" t="txT" r="txR" b="txB"/>
            <a:pathLst>
              <a:path w="22049" h="21600" fill="none">
                <a:moveTo>
                  <a:pt x="-1" y="4"/>
                </a:moveTo>
                <a:cubicBezTo>
                  <a:pt x="149" y="1"/>
                  <a:pt x="299" y="-1"/>
                  <a:pt x="450" y="0"/>
                </a:cubicBezTo>
                <a:cubicBezTo>
                  <a:pt x="12290" y="0"/>
                  <a:pt x="21924" y="9532"/>
                  <a:pt x="22048" y="21373"/>
                </a:cubicBezTo>
              </a:path>
              <a:path w="22049" h="21600" stroke="0">
                <a:moveTo>
                  <a:pt x="-1" y="4"/>
                </a:moveTo>
                <a:cubicBezTo>
                  <a:pt x="149" y="1"/>
                  <a:pt x="299" y="-1"/>
                  <a:pt x="450" y="0"/>
                </a:cubicBezTo>
                <a:cubicBezTo>
                  <a:pt x="12290" y="0"/>
                  <a:pt x="21924" y="9532"/>
                  <a:pt x="22048" y="21373"/>
                </a:cubicBezTo>
                <a:lnTo>
                  <a:pt x="450" y="2160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81" name="Arc 61"/>
          <p:cNvSpPr/>
          <p:nvPr/>
        </p:nvSpPr>
        <p:spPr>
          <a:xfrm rot="18600000">
            <a:off x="5189538" y="6099175"/>
            <a:ext cx="77787" cy="152400"/>
          </a:xfrm>
          <a:custGeom>
            <a:avLst/>
            <a:gdLst>
              <a:gd name="txL" fmla="*/ 0 w 21595"/>
              <a:gd name="txT" fmla="*/ 0 h 21596"/>
              <a:gd name="txR" fmla="*/ 21595 w 21595"/>
              <a:gd name="txB" fmla="*/ 21596 h 21596"/>
            </a:gdLst>
            <a:ahLst/>
            <a:cxnLst>
              <a:cxn ang="0">
                <a:pos x="0" y="52441290"/>
              </a:cxn>
              <a:cxn ang="0">
                <a:pos x="3561458" y="0"/>
              </a:cxn>
              <a:cxn ang="0">
                <a:pos x="3635730" y="53557459"/>
              </a:cxn>
            </a:cxnLst>
            <a:rect l="txL" t="txT" r="txR" b="txB"/>
            <a:pathLst>
              <a:path w="21595" h="21596" fill="none">
                <a:moveTo>
                  <a:pt x="-1" y="21145"/>
                </a:moveTo>
                <a:cubicBezTo>
                  <a:pt x="241" y="9565"/>
                  <a:pt x="9573" y="236"/>
                  <a:pt x="21154" y="0"/>
                </a:cubicBezTo>
              </a:path>
              <a:path w="21595" h="21596" stroke="0">
                <a:moveTo>
                  <a:pt x="-1" y="21145"/>
                </a:moveTo>
                <a:cubicBezTo>
                  <a:pt x="241" y="9565"/>
                  <a:pt x="9573" y="236"/>
                  <a:pt x="21154" y="0"/>
                </a:cubicBezTo>
                <a:lnTo>
                  <a:pt x="21595" y="21596"/>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82" name="Arc 62"/>
          <p:cNvSpPr/>
          <p:nvPr/>
        </p:nvSpPr>
        <p:spPr>
          <a:xfrm rot="18600000">
            <a:off x="5113338" y="6175375"/>
            <a:ext cx="77787" cy="152400"/>
          </a:xfrm>
          <a:custGeom>
            <a:avLst/>
            <a:gdLst>
              <a:gd name="txL" fmla="*/ 0 w 21595"/>
              <a:gd name="txT" fmla="*/ 0 h 21596"/>
              <a:gd name="txR" fmla="*/ 21595 w 21595"/>
              <a:gd name="txB" fmla="*/ 21596 h 21596"/>
            </a:gdLst>
            <a:ahLst/>
            <a:cxnLst>
              <a:cxn ang="0">
                <a:pos x="0" y="52441290"/>
              </a:cxn>
              <a:cxn ang="0">
                <a:pos x="3561458" y="0"/>
              </a:cxn>
              <a:cxn ang="0">
                <a:pos x="3635730" y="53557459"/>
              </a:cxn>
            </a:cxnLst>
            <a:rect l="txL" t="txT" r="txR" b="txB"/>
            <a:pathLst>
              <a:path w="21595" h="21596" fill="none">
                <a:moveTo>
                  <a:pt x="-1" y="21145"/>
                </a:moveTo>
                <a:cubicBezTo>
                  <a:pt x="241" y="9565"/>
                  <a:pt x="9573" y="236"/>
                  <a:pt x="21154" y="0"/>
                </a:cubicBezTo>
              </a:path>
              <a:path w="21595" h="21596" stroke="0">
                <a:moveTo>
                  <a:pt x="-1" y="21145"/>
                </a:moveTo>
                <a:cubicBezTo>
                  <a:pt x="241" y="9565"/>
                  <a:pt x="9573" y="236"/>
                  <a:pt x="21154" y="0"/>
                </a:cubicBezTo>
                <a:lnTo>
                  <a:pt x="21595" y="21596"/>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83" name="Freeform 63"/>
          <p:cNvSpPr/>
          <p:nvPr/>
        </p:nvSpPr>
        <p:spPr>
          <a:xfrm>
            <a:off x="5067300" y="5114925"/>
            <a:ext cx="192088" cy="144463"/>
          </a:xfrm>
          <a:custGeom>
            <a:avLst/>
            <a:gdLst>
              <a:gd name="txL" fmla="*/ 0 w 121"/>
              <a:gd name="txT" fmla="*/ 0 h 91"/>
              <a:gd name="txR" fmla="*/ 121 w 121"/>
              <a:gd name="txB" fmla="*/ 91 h 9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0"/>
              </a:cxn>
            </a:cxnLst>
            <a:rect l="txL" t="txT" r="txR" b="txB"/>
            <a:pathLst>
              <a:path w="121" h="91">
                <a:moveTo>
                  <a:pt x="120" y="90"/>
                </a:moveTo>
                <a:lnTo>
                  <a:pt x="108" y="66"/>
                </a:lnTo>
                <a:lnTo>
                  <a:pt x="84" y="54"/>
                </a:lnTo>
                <a:lnTo>
                  <a:pt x="66" y="60"/>
                </a:lnTo>
                <a:lnTo>
                  <a:pt x="54" y="42"/>
                </a:lnTo>
                <a:lnTo>
                  <a:pt x="48" y="24"/>
                </a:lnTo>
                <a:lnTo>
                  <a:pt x="42" y="6"/>
                </a:lnTo>
                <a:lnTo>
                  <a:pt x="24" y="0"/>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84" name="Rectangle 64"/>
          <p:cNvSpPr/>
          <p:nvPr/>
        </p:nvSpPr>
        <p:spPr>
          <a:xfrm rot="21180000">
            <a:off x="4708525" y="4646613"/>
            <a:ext cx="438150" cy="396875"/>
          </a:xfrm>
          <a:prstGeom prst="rect">
            <a:avLst/>
          </a:prstGeom>
          <a:noFill/>
          <a:ln w="9525">
            <a:noFill/>
          </a:ln>
        </p:spPr>
        <p:txBody>
          <a:bodyPr wrap="none" lIns="92075" tIns="46038" rIns="92075" bIns="46038">
            <a:spAutoFit/>
          </a:bodyPr>
          <a:p>
            <a:pPr defTabSz="762000"/>
            <a:r>
              <a:rPr lang="en-US" altLang="zh-CN" sz="2000">
                <a:latin typeface="GulimChe" panose="020B0609000101010101" pitchFamily="49" charset="-127"/>
                <a:ea typeface="GulimChe" panose="020B0609000101010101" pitchFamily="49" charset="-127"/>
              </a:rPr>
              <a:t>♪</a:t>
            </a:r>
            <a:endParaRPr lang="en-US" altLang="zh-CN" sz="2000">
              <a:latin typeface="GulimChe" panose="020B0609000101010101" pitchFamily="49" charset="-127"/>
              <a:ea typeface="GulimChe" panose="020B0609000101010101" pitchFamily="49" charset="-127"/>
            </a:endParaRPr>
          </a:p>
        </p:txBody>
      </p:sp>
      <p:sp>
        <p:nvSpPr>
          <p:cNvPr id="133185" name="Line 65"/>
          <p:cNvSpPr/>
          <p:nvPr/>
        </p:nvSpPr>
        <p:spPr>
          <a:xfrm flipH="1" flipV="1">
            <a:off x="7697788" y="3811588"/>
            <a:ext cx="73025" cy="73025"/>
          </a:xfrm>
          <a:prstGeom prst="line">
            <a:avLst/>
          </a:prstGeom>
          <a:ln w="12700" cap="flat" cmpd="sng">
            <a:solidFill>
              <a:schemeClr val="tx1"/>
            </a:solidFill>
            <a:prstDash val="solid"/>
            <a:headEnd type="none" w="med" len="med"/>
            <a:tailEnd type="none" w="med" len="med"/>
          </a:ln>
        </p:spPr>
      </p:sp>
      <p:sp>
        <p:nvSpPr>
          <p:cNvPr id="133186" name="Line 66"/>
          <p:cNvSpPr/>
          <p:nvPr/>
        </p:nvSpPr>
        <p:spPr>
          <a:xfrm flipH="1">
            <a:off x="7623175" y="4038600"/>
            <a:ext cx="73025" cy="0"/>
          </a:xfrm>
          <a:prstGeom prst="line">
            <a:avLst/>
          </a:prstGeom>
          <a:ln w="12700" cap="flat" cmpd="sng">
            <a:solidFill>
              <a:schemeClr val="tx1"/>
            </a:solidFill>
            <a:prstDash val="solid"/>
            <a:headEnd type="none" w="med" len="med"/>
            <a:tailEnd type="none" w="med" len="med"/>
          </a:ln>
        </p:spPr>
      </p:sp>
      <p:sp>
        <p:nvSpPr>
          <p:cNvPr id="133187" name="Line 67"/>
          <p:cNvSpPr/>
          <p:nvPr/>
        </p:nvSpPr>
        <p:spPr>
          <a:xfrm flipV="1">
            <a:off x="7924800" y="3735388"/>
            <a:ext cx="0" cy="73025"/>
          </a:xfrm>
          <a:prstGeom prst="line">
            <a:avLst/>
          </a:prstGeom>
          <a:ln w="12700" cap="flat" cmpd="sng">
            <a:solidFill>
              <a:schemeClr val="tx1"/>
            </a:solidFill>
            <a:prstDash val="solid"/>
            <a:headEnd type="none" w="med" len="med"/>
            <a:tailEnd type="none" w="med" len="med"/>
          </a:ln>
        </p:spPr>
      </p:sp>
      <p:sp>
        <p:nvSpPr>
          <p:cNvPr id="133188" name="Line 68"/>
          <p:cNvSpPr/>
          <p:nvPr/>
        </p:nvSpPr>
        <p:spPr>
          <a:xfrm flipV="1">
            <a:off x="8078788" y="3735388"/>
            <a:ext cx="73025" cy="73025"/>
          </a:xfrm>
          <a:prstGeom prst="line">
            <a:avLst/>
          </a:prstGeom>
          <a:ln w="12700" cap="flat" cmpd="sng">
            <a:solidFill>
              <a:schemeClr val="tx1"/>
            </a:solidFill>
            <a:prstDash val="solid"/>
            <a:headEnd type="none" w="med" len="med"/>
            <a:tailEnd type="none" w="med" len="med"/>
          </a:ln>
        </p:spPr>
      </p:sp>
      <p:sp>
        <p:nvSpPr>
          <p:cNvPr id="133189" name="Line 69"/>
          <p:cNvSpPr/>
          <p:nvPr/>
        </p:nvSpPr>
        <p:spPr>
          <a:xfrm flipV="1">
            <a:off x="8231188" y="3887788"/>
            <a:ext cx="73025" cy="73025"/>
          </a:xfrm>
          <a:prstGeom prst="line">
            <a:avLst/>
          </a:prstGeom>
          <a:ln w="12700" cap="flat" cmpd="sng">
            <a:solidFill>
              <a:schemeClr val="tx1"/>
            </a:solidFill>
            <a:prstDash val="solid"/>
            <a:headEnd type="none" w="med" len="med"/>
            <a:tailEnd type="none" w="med" len="med"/>
          </a:ln>
        </p:spPr>
      </p:sp>
      <p:sp>
        <p:nvSpPr>
          <p:cNvPr id="133190" name="Freeform 70"/>
          <p:cNvSpPr/>
          <p:nvPr/>
        </p:nvSpPr>
        <p:spPr>
          <a:xfrm>
            <a:off x="6829425" y="1352550"/>
            <a:ext cx="68263" cy="125413"/>
          </a:xfrm>
          <a:custGeom>
            <a:avLst/>
            <a:gdLst>
              <a:gd name="txL" fmla="*/ 0 w 43"/>
              <a:gd name="txT" fmla="*/ 0 h 79"/>
              <a:gd name="txR" fmla="*/ 43 w 43"/>
              <a:gd name="txB" fmla="*/ 79 h 79"/>
            </a:gdLst>
            <a:ahLst/>
            <a:cxnLst>
              <a:cxn ang="0">
                <a:pos x="2147483647"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Lst>
            <a:rect l="txL" t="txT" r="txR" b="txB"/>
            <a:pathLst>
              <a:path w="43" h="79">
                <a:moveTo>
                  <a:pt x="18" y="12"/>
                </a:moveTo>
                <a:lnTo>
                  <a:pt x="0" y="0"/>
                </a:lnTo>
                <a:lnTo>
                  <a:pt x="18" y="0"/>
                </a:lnTo>
                <a:lnTo>
                  <a:pt x="36" y="12"/>
                </a:lnTo>
                <a:lnTo>
                  <a:pt x="42" y="30"/>
                </a:lnTo>
                <a:lnTo>
                  <a:pt x="42" y="48"/>
                </a:lnTo>
                <a:lnTo>
                  <a:pt x="36" y="66"/>
                </a:lnTo>
                <a:lnTo>
                  <a:pt x="18" y="72"/>
                </a:lnTo>
                <a:lnTo>
                  <a:pt x="0" y="78"/>
                </a:lnTo>
                <a:lnTo>
                  <a:pt x="0" y="60"/>
                </a:lnTo>
                <a:lnTo>
                  <a:pt x="18" y="42"/>
                </a:lnTo>
                <a:lnTo>
                  <a:pt x="36" y="3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1" name="Freeform 71"/>
          <p:cNvSpPr/>
          <p:nvPr/>
        </p:nvSpPr>
        <p:spPr>
          <a:xfrm>
            <a:off x="6257925" y="1266825"/>
            <a:ext cx="68263" cy="115888"/>
          </a:xfrm>
          <a:custGeom>
            <a:avLst/>
            <a:gdLst>
              <a:gd name="txL" fmla="*/ 0 w 43"/>
              <a:gd name="txT" fmla="*/ 0 h 73"/>
              <a:gd name="txR" fmla="*/ 43 w 43"/>
              <a:gd name="txB" fmla="*/ 73 h 73"/>
            </a:gdLst>
            <a:ahLst/>
            <a:cxnLst>
              <a:cxn ang="0">
                <a:pos x="2147483647" y="2147483647"/>
              </a:cxn>
              <a:cxn ang="0">
                <a:pos x="2147483647" y="0"/>
              </a:cxn>
              <a:cxn ang="0">
                <a:pos x="2147483647" y="0"/>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3" h="73">
                <a:moveTo>
                  <a:pt x="42" y="18"/>
                </a:moveTo>
                <a:lnTo>
                  <a:pt x="42" y="0"/>
                </a:lnTo>
                <a:lnTo>
                  <a:pt x="24" y="0"/>
                </a:lnTo>
                <a:lnTo>
                  <a:pt x="6" y="12"/>
                </a:lnTo>
                <a:lnTo>
                  <a:pt x="0" y="30"/>
                </a:lnTo>
                <a:lnTo>
                  <a:pt x="0" y="48"/>
                </a:lnTo>
                <a:lnTo>
                  <a:pt x="6" y="66"/>
                </a:lnTo>
                <a:lnTo>
                  <a:pt x="24" y="72"/>
                </a:lnTo>
                <a:lnTo>
                  <a:pt x="24" y="54"/>
                </a:lnTo>
                <a:lnTo>
                  <a:pt x="30" y="36"/>
                </a:lnTo>
                <a:lnTo>
                  <a:pt x="42" y="18"/>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2" name="Arc 72"/>
          <p:cNvSpPr/>
          <p:nvPr/>
        </p:nvSpPr>
        <p:spPr>
          <a:xfrm>
            <a:off x="6176963" y="995363"/>
            <a:ext cx="228600" cy="76200"/>
          </a:xfrm>
          <a:custGeom>
            <a:avLst/>
            <a:gdLst>
              <a:gd name="txL" fmla="*/ 0 w 21581"/>
              <a:gd name="txT" fmla="*/ 0 h 21599"/>
              <a:gd name="txR" fmla="*/ 21581 w 21581"/>
              <a:gd name="txB" fmla="*/ 21599 h 21599"/>
            </a:gdLst>
            <a:ahLst/>
            <a:cxnLst>
              <a:cxn ang="0">
                <a:pos x="0" y="3206669"/>
              </a:cxn>
              <a:cxn ang="0">
                <a:pos x="269811585" y="0"/>
              </a:cxn>
              <a:cxn ang="0">
                <a:pos x="271700297" y="3345945"/>
              </a:cxn>
            </a:cxnLst>
            <a:rect l="txL" t="txT" r="txR" b="txB"/>
            <a:pathLst>
              <a:path w="21581" h="21599" fill="none">
                <a:moveTo>
                  <a:pt x="-1" y="20699"/>
                </a:moveTo>
                <a:cubicBezTo>
                  <a:pt x="479" y="9188"/>
                  <a:pt x="9909" y="79"/>
                  <a:pt x="21430" y="-1"/>
                </a:cubicBezTo>
              </a:path>
              <a:path w="21581" h="21599" stroke="0">
                <a:moveTo>
                  <a:pt x="-1" y="20699"/>
                </a:moveTo>
                <a:cubicBezTo>
                  <a:pt x="479" y="9188"/>
                  <a:pt x="9909" y="79"/>
                  <a:pt x="21430" y="-1"/>
                </a:cubicBezTo>
                <a:lnTo>
                  <a:pt x="21581" y="21599"/>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3" name="Freeform 73"/>
          <p:cNvSpPr/>
          <p:nvPr/>
        </p:nvSpPr>
        <p:spPr>
          <a:xfrm>
            <a:off x="6324600" y="704850"/>
            <a:ext cx="620713" cy="439738"/>
          </a:xfrm>
          <a:custGeom>
            <a:avLst/>
            <a:gdLst>
              <a:gd name="txL" fmla="*/ 0 w 391"/>
              <a:gd name="txT" fmla="*/ 0 h 277"/>
              <a:gd name="txR" fmla="*/ 391 w 391"/>
              <a:gd name="txB" fmla="*/ 277 h 27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391" h="277">
                <a:moveTo>
                  <a:pt x="384" y="276"/>
                </a:moveTo>
                <a:lnTo>
                  <a:pt x="390" y="252"/>
                </a:lnTo>
                <a:lnTo>
                  <a:pt x="390" y="234"/>
                </a:lnTo>
                <a:lnTo>
                  <a:pt x="390" y="216"/>
                </a:lnTo>
                <a:lnTo>
                  <a:pt x="378" y="198"/>
                </a:lnTo>
                <a:lnTo>
                  <a:pt x="360" y="192"/>
                </a:lnTo>
                <a:lnTo>
                  <a:pt x="348" y="174"/>
                </a:lnTo>
                <a:lnTo>
                  <a:pt x="324" y="174"/>
                </a:lnTo>
                <a:lnTo>
                  <a:pt x="306" y="180"/>
                </a:lnTo>
                <a:lnTo>
                  <a:pt x="288" y="186"/>
                </a:lnTo>
                <a:lnTo>
                  <a:pt x="270" y="192"/>
                </a:lnTo>
                <a:lnTo>
                  <a:pt x="252" y="192"/>
                </a:lnTo>
                <a:lnTo>
                  <a:pt x="234" y="180"/>
                </a:lnTo>
                <a:lnTo>
                  <a:pt x="228" y="162"/>
                </a:lnTo>
                <a:lnTo>
                  <a:pt x="228" y="144"/>
                </a:lnTo>
                <a:lnTo>
                  <a:pt x="228" y="126"/>
                </a:lnTo>
                <a:lnTo>
                  <a:pt x="222" y="108"/>
                </a:lnTo>
                <a:lnTo>
                  <a:pt x="204" y="90"/>
                </a:lnTo>
                <a:lnTo>
                  <a:pt x="186" y="78"/>
                </a:lnTo>
                <a:lnTo>
                  <a:pt x="168" y="66"/>
                </a:lnTo>
                <a:lnTo>
                  <a:pt x="144" y="48"/>
                </a:lnTo>
                <a:lnTo>
                  <a:pt x="126" y="36"/>
                </a:lnTo>
                <a:lnTo>
                  <a:pt x="108" y="30"/>
                </a:lnTo>
                <a:lnTo>
                  <a:pt x="84" y="24"/>
                </a:lnTo>
                <a:lnTo>
                  <a:pt x="60" y="12"/>
                </a:lnTo>
                <a:lnTo>
                  <a:pt x="42" y="6"/>
                </a:lnTo>
                <a:lnTo>
                  <a:pt x="24" y="6"/>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4" name="Freeform 74"/>
          <p:cNvSpPr/>
          <p:nvPr/>
        </p:nvSpPr>
        <p:spPr>
          <a:xfrm>
            <a:off x="7010400" y="1295400"/>
            <a:ext cx="68263" cy="68263"/>
          </a:xfrm>
          <a:custGeom>
            <a:avLst/>
            <a:gdLst>
              <a:gd name="txL" fmla="*/ 0 w 43"/>
              <a:gd name="txT" fmla="*/ 0 h 43"/>
              <a:gd name="txR" fmla="*/ 43 w 43"/>
              <a:gd name="txB" fmla="*/ 43 h 43"/>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43" h="43">
                <a:moveTo>
                  <a:pt x="0" y="0"/>
                </a:moveTo>
                <a:lnTo>
                  <a:pt x="18" y="6"/>
                </a:lnTo>
                <a:lnTo>
                  <a:pt x="36" y="18"/>
                </a:lnTo>
                <a:lnTo>
                  <a:pt x="42" y="36"/>
                </a:lnTo>
                <a:lnTo>
                  <a:pt x="24" y="42"/>
                </a:lnTo>
                <a:lnTo>
                  <a:pt x="18" y="24"/>
                </a:lnTo>
                <a:lnTo>
                  <a:pt x="0" y="6"/>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5" name="Freeform 75"/>
          <p:cNvSpPr/>
          <p:nvPr/>
        </p:nvSpPr>
        <p:spPr>
          <a:xfrm>
            <a:off x="6934200" y="1524000"/>
            <a:ext cx="68263" cy="68263"/>
          </a:xfrm>
          <a:custGeom>
            <a:avLst/>
            <a:gdLst>
              <a:gd name="txL" fmla="*/ 0 w 43"/>
              <a:gd name="txT" fmla="*/ 0 h 43"/>
              <a:gd name="txR" fmla="*/ 43 w 43"/>
              <a:gd name="txB" fmla="*/ 43 h 43"/>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43" h="43">
                <a:moveTo>
                  <a:pt x="0" y="0"/>
                </a:moveTo>
                <a:lnTo>
                  <a:pt x="18" y="6"/>
                </a:lnTo>
                <a:lnTo>
                  <a:pt x="36" y="18"/>
                </a:lnTo>
                <a:lnTo>
                  <a:pt x="42" y="36"/>
                </a:lnTo>
                <a:lnTo>
                  <a:pt x="24" y="42"/>
                </a:lnTo>
                <a:lnTo>
                  <a:pt x="18" y="24"/>
                </a:lnTo>
                <a:lnTo>
                  <a:pt x="0" y="6"/>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6" name="Freeform 76"/>
          <p:cNvSpPr/>
          <p:nvPr/>
        </p:nvSpPr>
        <p:spPr>
          <a:xfrm>
            <a:off x="5943600" y="1219200"/>
            <a:ext cx="153988" cy="77788"/>
          </a:xfrm>
          <a:custGeom>
            <a:avLst/>
            <a:gdLst>
              <a:gd name="txL" fmla="*/ 0 w 97"/>
              <a:gd name="txT" fmla="*/ 0 h 49"/>
              <a:gd name="txR" fmla="*/ 97 w 97"/>
              <a:gd name="txB" fmla="*/ 49 h 49"/>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rect l="txL" t="txT" r="txR" b="txB"/>
            <a:pathLst>
              <a:path w="97" h="49">
                <a:moveTo>
                  <a:pt x="96" y="0"/>
                </a:moveTo>
                <a:lnTo>
                  <a:pt x="55" y="7"/>
                </a:lnTo>
                <a:lnTo>
                  <a:pt x="14" y="21"/>
                </a:lnTo>
                <a:lnTo>
                  <a:pt x="0" y="41"/>
                </a:lnTo>
                <a:lnTo>
                  <a:pt x="41" y="48"/>
                </a:lnTo>
                <a:lnTo>
                  <a:pt x="55" y="27"/>
                </a:lnTo>
                <a:lnTo>
                  <a:pt x="96" y="7"/>
                </a:lnTo>
                <a:lnTo>
                  <a:pt x="96"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7" name="Freeform 77"/>
          <p:cNvSpPr/>
          <p:nvPr/>
        </p:nvSpPr>
        <p:spPr>
          <a:xfrm>
            <a:off x="6019800" y="1371600"/>
            <a:ext cx="68263" cy="68263"/>
          </a:xfrm>
          <a:custGeom>
            <a:avLst/>
            <a:gdLst>
              <a:gd name="txL" fmla="*/ 0 w 43"/>
              <a:gd name="txT" fmla="*/ 0 h 43"/>
              <a:gd name="txR" fmla="*/ 43 w 43"/>
              <a:gd name="txB" fmla="*/ 43 h 43"/>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rect l="txL" t="txT" r="txR" b="txB"/>
            <a:pathLst>
              <a:path w="43" h="43">
                <a:moveTo>
                  <a:pt x="42" y="0"/>
                </a:moveTo>
                <a:lnTo>
                  <a:pt x="24" y="6"/>
                </a:lnTo>
                <a:lnTo>
                  <a:pt x="6" y="18"/>
                </a:lnTo>
                <a:lnTo>
                  <a:pt x="0" y="36"/>
                </a:lnTo>
                <a:lnTo>
                  <a:pt x="18" y="42"/>
                </a:lnTo>
                <a:lnTo>
                  <a:pt x="24" y="24"/>
                </a:lnTo>
                <a:lnTo>
                  <a:pt x="42" y="6"/>
                </a:lnTo>
                <a:lnTo>
                  <a:pt x="42"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8" name="Arc 78"/>
          <p:cNvSpPr/>
          <p:nvPr/>
        </p:nvSpPr>
        <p:spPr>
          <a:xfrm>
            <a:off x="6253163" y="1528763"/>
            <a:ext cx="228600" cy="76200"/>
          </a:xfrm>
          <a:custGeom>
            <a:avLst/>
            <a:gdLst>
              <a:gd name="txL" fmla="*/ 0 w 21581"/>
              <a:gd name="txT" fmla="*/ 0 h 21599"/>
              <a:gd name="txR" fmla="*/ 21581 w 21581"/>
              <a:gd name="txB" fmla="*/ 21599 h 21599"/>
            </a:gdLst>
            <a:ahLst/>
            <a:cxnLst>
              <a:cxn ang="0">
                <a:pos x="0" y="3206669"/>
              </a:cxn>
              <a:cxn ang="0">
                <a:pos x="269811585" y="0"/>
              </a:cxn>
              <a:cxn ang="0">
                <a:pos x="271700297" y="3345945"/>
              </a:cxn>
            </a:cxnLst>
            <a:rect l="txL" t="txT" r="txR" b="txB"/>
            <a:pathLst>
              <a:path w="21581" h="21599" fill="none">
                <a:moveTo>
                  <a:pt x="-1" y="20699"/>
                </a:moveTo>
                <a:cubicBezTo>
                  <a:pt x="479" y="9188"/>
                  <a:pt x="9909" y="79"/>
                  <a:pt x="21430" y="-1"/>
                </a:cubicBezTo>
              </a:path>
              <a:path w="21581" h="21599" stroke="0">
                <a:moveTo>
                  <a:pt x="-1" y="20699"/>
                </a:moveTo>
                <a:cubicBezTo>
                  <a:pt x="479" y="9188"/>
                  <a:pt x="9909" y="79"/>
                  <a:pt x="21430" y="-1"/>
                </a:cubicBezTo>
                <a:lnTo>
                  <a:pt x="21581" y="21599"/>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199" name="Freeform 79"/>
          <p:cNvSpPr/>
          <p:nvPr/>
        </p:nvSpPr>
        <p:spPr>
          <a:xfrm>
            <a:off x="6400800" y="1400175"/>
            <a:ext cx="134938" cy="49213"/>
          </a:xfrm>
          <a:custGeom>
            <a:avLst/>
            <a:gdLst>
              <a:gd name="txL" fmla="*/ 0 w 85"/>
              <a:gd name="txT" fmla="*/ 0 h 31"/>
              <a:gd name="txR" fmla="*/ 85 w 85"/>
              <a:gd name="txB" fmla="*/ 31 h 31"/>
            </a:gdLst>
            <a:ahLst/>
            <a:cxnLst>
              <a:cxn ang="0">
                <a:pos x="0" y="2147483647"/>
              </a:cxn>
              <a:cxn ang="0">
                <a:pos x="2147483647" y="2147483647"/>
              </a:cxn>
              <a:cxn ang="0">
                <a:pos x="2147483647" y="2147483647"/>
              </a:cxn>
              <a:cxn ang="0">
                <a:pos x="2147483647" y="2147483647"/>
              </a:cxn>
              <a:cxn ang="0">
                <a:pos x="2147483647" y="0"/>
              </a:cxn>
              <a:cxn ang="0">
                <a:pos x="2147483647" y="0"/>
              </a:cxn>
            </a:cxnLst>
            <a:rect l="txL" t="txT" r="txR" b="txB"/>
            <a:pathLst>
              <a:path w="85" h="31">
                <a:moveTo>
                  <a:pt x="0" y="30"/>
                </a:moveTo>
                <a:lnTo>
                  <a:pt x="12" y="12"/>
                </a:lnTo>
                <a:lnTo>
                  <a:pt x="30" y="6"/>
                </a:lnTo>
                <a:lnTo>
                  <a:pt x="48" y="6"/>
                </a:lnTo>
                <a:lnTo>
                  <a:pt x="66" y="0"/>
                </a:lnTo>
                <a:lnTo>
                  <a:pt x="84"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0" name="Freeform 80"/>
          <p:cNvSpPr/>
          <p:nvPr/>
        </p:nvSpPr>
        <p:spPr>
          <a:xfrm>
            <a:off x="6400800" y="1447800"/>
            <a:ext cx="96838" cy="26988"/>
          </a:xfrm>
          <a:custGeom>
            <a:avLst/>
            <a:gdLst>
              <a:gd name="txL" fmla="*/ 0 w 61"/>
              <a:gd name="txT" fmla="*/ 0 h 17"/>
              <a:gd name="txR" fmla="*/ 61 w 61"/>
              <a:gd name="txB" fmla="*/ 17 h 17"/>
            </a:gdLst>
            <a:ahLst/>
            <a:cxnLst>
              <a:cxn ang="0">
                <a:pos x="0" y="0"/>
              </a:cxn>
              <a:cxn ang="0">
                <a:pos x="2147483647" y="2147483647"/>
              </a:cxn>
              <a:cxn ang="0">
                <a:pos x="2147483647" y="2147483647"/>
              </a:cxn>
              <a:cxn ang="0">
                <a:pos x="2147483647" y="0"/>
              </a:cxn>
            </a:cxnLst>
            <a:rect l="txL" t="txT" r="txR" b="txB"/>
            <a:pathLst>
              <a:path w="61" h="17">
                <a:moveTo>
                  <a:pt x="0" y="0"/>
                </a:moveTo>
                <a:lnTo>
                  <a:pt x="18" y="16"/>
                </a:lnTo>
                <a:lnTo>
                  <a:pt x="42" y="16"/>
                </a:lnTo>
                <a:lnTo>
                  <a:pt x="6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1" name="Freeform 81"/>
          <p:cNvSpPr/>
          <p:nvPr/>
        </p:nvSpPr>
        <p:spPr>
          <a:xfrm>
            <a:off x="6400800" y="1428750"/>
            <a:ext cx="153988" cy="26988"/>
          </a:xfrm>
          <a:custGeom>
            <a:avLst/>
            <a:gdLst>
              <a:gd name="txL" fmla="*/ 0 w 97"/>
              <a:gd name="txT" fmla="*/ 0 h 17"/>
              <a:gd name="txR" fmla="*/ 97 w 97"/>
              <a:gd name="txB" fmla="*/ 17 h 17"/>
            </a:gdLst>
            <a:ahLst/>
            <a:cxnLst>
              <a:cxn ang="0">
                <a:pos x="0" y="2147483647"/>
              </a:cxn>
              <a:cxn ang="0">
                <a:pos x="2147483647" y="2147483647"/>
              </a:cxn>
              <a:cxn ang="0">
                <a:pos x="2147483647" y="2147483647"/>
              </a:cxn>
              <a:cxn ang="0">
                <a:pos x="2147483647" y="0"/>
              </a:cxn>
              <a:cxn ang="0">
                <a:pos x="2147483647" y="2147483647"/>
              </a:cxn>
              <a:cxn ang="0">
                <a:pos x="2147483647" y="2147483647"/>
              </a:cxn>
            </a:cxnLst>
            <a:rect l="txL" t="txT" r="txR" b="txB"/>
            <a:pathLst>
              <a:path w="97" h="17">
                <a:moveTo>
                  <a:pt x="0" y="16"/>
                </a:moveTo>
                <a:lnTo>
                  <a:pt x="24" y="16"/>
                </a:lnTo>
                <a:lnTo>
                  <a:pt x="42" y="8"/>
                </a:lnTo>
                <a:lnTo>
                  <a:pt x="60" y="0"/>
                </a:lnTo>
                <a:lnTo>
                  <a:pt x="96" y="16"/>
                </a:lnTo>
                <a:lnTo>
                  <a:pt x="48" y="1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2" name="Freeform 82"/>
          <p:cNvSpPr/>
          <p:nvPr/>
        </p:nvSpPr>
        <p:spPr>
          <a:xfrm>
            <a:off x="6391275" y="1371600"/>
            <a:ext cx="87313" cy="39688"/>
          </a:xfrm>
          <a:custGeom>
            <a:avLst/>
            <a:gdLst>
              <a:gd name="txL" fmla="*/ 0 w 55"/>
              <a:gd name="txT" fmla="*/ 0 h 25"/>
              <a:gd name="txR" fmla="*/ 55 w 55"/>
              <a:gd name="txB" fmla="*/ 25 h 25"/>
            </a:gdLst>
            <a:ahLst/>
            <a:cxnLst>
              <a:cxn ang="0">
                <a:pos x="2147483647" y="0"/>
              </a:cxn>
              <a:cxn ang="0">
                <a:pos x="2147483647" y="2147483647"/>
              </a:cxn>
              <a:cxn ang="0">
                <a:pos x="2147483647" y="2147483647"/>
              </a:cxn>
              <a:cxn ang="0">
                <a:pos x="0" y="2147483647"/>
              </a:cxn>
            </a:cxnLst>
            <a:rect l="txL" t="txT" r="txR" b="txB"/>
            <a:pathLst>
              <a:path w="55" h="25">
                <a:moveTo>
                  <a:pt x="54" y="0"/>
                </a:moveTo>
                <a:lnTo>
                  <a:pt x="36" y="6"/>
                </a:lnTo>
                <a:lnTo>
                  <a:pt x="18" y="12"/>
                </a:lnTo>
                <a:lnTo>
                  <a:pt x="0" y="24"/>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3" name="Line 83"/>
          <p:cNvSpPr/>
          <p:nvPr/>
        </p:nvSpPr>
        <p:spPr>
          <a:xfrm>
            <a:off x="6403975" y="1143000"/>
            <a:ext cx="73025" cy="0"/>
          </a:xfrm>
          <a:prstGeom prst="line">
            <a:avLst/>
          </a:prstGeom>
          <a:ln w="12700" cap="flat" cmpd="sng">
            <a:solidFill>
              <a:schemeClr val="tx1"/>
            </a:solidFill>
            <a:prstDash val="solid"/>
            <a:headEnd type="none" w="med" len="med"/>
            <a:tailEnd type="none" w="med" len="med"/>
          </a:ln>
        </p:spPr>
      </p:sp>
      <p:sp>
        <p:nvSpPr>
          <p:cNvPr id="133204" name="Line 84"/>
          <p:cNvSpPr/>
          <p:nvPr/>
        </p:nvSpPr>
        <p:spPr>
          <a:xfrm>
            <a:off x="6648450" y="1192213"/>
            <a:ext cx="41275" cy="57150"/>
          </a:xfrm>
          <a:prstGeom prst="line">
            <a:avLst/>
          </a:prstGeom>
          <a:ln w="12700" cap="flat" cmpd="sng">
            <a:solidFill>
              <a:schemeClr val="tx1"/>
            </a:solidFill>
            <a:prstDash val="solid"/>
            <a:headEnd type="none" w="med" len="med"/>
            <a:tailEnd type="none" w="med" len="med"/>
          </a:ln>
        </p:spPr>
      </p:sp>
      <p:sp>
        <p:nvSpPr>
          <p:cNvPr id="133205" name="Freeform 85"/>
          <p:cNvSpPr/>
          <p:nvPr/>
        </p:nvSpPr>
        <p:spPr>
          <a:xfrm>
            <a:off x="6553200" y="1238250"/>
            <a:ext cx="115888" cy="87313"/>
          </a:xfrm>
          <a:custGeom>
            <a:avLst/>
            <a:gdLst>
              <a:gd name="txL" fmla="*/ 0 w 73"/>
              <a:gd name="txT" fmla="*/ 0 h 55"/>
              <a:gd name="txR" fmla="*/ 73 w 73"/>
              <a:gd name="txB" fmla="*/ 55 h 55"/>
            </a:gdLst>
            <a:ahLst/>
            <a:cxnLst>
              <a:cxn ang="0">
                <a:pos x="0"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3" h="55">
                <a:moveTo>
                  <a:pt x="0" y="36"/>
                </a:moveTo>
                <a:lnTo>
                  <a:pt x="12" y="18"/>
                </a:lnTo>
                <a:lnTo>
                  <a:pt x="24" y="0"/>
                </a:lnTo>
                <a:lnTo>
                  <a:pt x="42" y="0"/>
                </a:lnTo>
                <a:lnTo>
                  <a:pt x="60" y="6"/>
                </a:lnTo>
                <a:lnTo>
                  <a:pt x="72" y="24"/>
                </a:lnTo>
                <a:lnTo>
                  <a:pt x="72" y="42"/>
                </a:lnTo>
                <a:lnTo>
                  <a:pt x="54" y="54"/>
                </a:lnTo>
                <a:lnTo>
                  <a:pt x="48" y="36"/>
                </a:lnTo>
                <a:lnTo>
                  <a:pt x="54" y="18"/>
                </a:lnTo>
              </a:path>
            </a:pathLst>
          </a:custGeom>
          <a:solidFill>
            <a:srgbClr val="000000"/>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6" name="Freeform 86"/>
          <p:cNvSpPr/>
          <p:nvPr/>
        </p:nvSpPr>
        <p:spPr>
          <a:xfrm>
            <a:off x="6362700" y="1228725"/>
            <a:ext cx="106363" cy="68263"/>
          </a:xfrm>
          <a:custGeom>
            <a:avLst/>
            <a:gdLst>
              <a:gd name="txL" fmla="*/ 0 w 67"/>
              <a:gd name="txT" fmla="*/ 0 h 43"/>
              <a:gd name="txR" fmla="*/ 67 w 67"/>
              <a:gd name="txB" fmla="*/ 43 h 43"/>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 h="43">
                <a:moveTo>
                  <a:pt x="24" y="42"/>
                </a:moveTo>
                <a:lnTo>
                  <a:pt x="0" y="42"/>
                </a:lnTo>
                <a:lnTo>
                  <a:pt x="6" y="24"/>
                </a:lnTo>
                <a:lnTo>
                  <a:pt x="18" y="6"/>
                </a:lnTo>
                <a:lnTo>
                  <a:pt x="42" y="0"/>
                </a:lnTo>
                <a:lnTo>
                  <a:pt x="60" y="6"/>
                </a:lnTo>
                <a:lnTo>
                  <a:pt x="66" y="24"/>
                </a:lnTo>
                <a:lnTo>
                  <a:pt x="66" y="42"/>
                </a:lnTo>
                <a:lnTo>
                  <a:pt x="48" y="42"/>
                </a:lnTo>
                <a:lnTo>
                  <a:pt x="42" y="24"/>
                </a:lnTo>
                <a:lnTo>
                  <a:pt x="48" y="6"/>
                </a:lnTo>
              </a:path>
            </a:pathLst>
          </a:custGeom>
          <a:solidFill>
            <a:srgbClr val="000000"/>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7" name="Freeform 87"/>
          <p:cNvSpPr/>
          <p:nvPr/>
        </p:nvSpPr>
        <p:spPr>
          <a:xfrm>
            <a:off x="6429375" y="1666875"/>
            <a:ext cx="287338" cy="230188"/>
          </a:xfrm>
          <a:custGeom>
            <a:avLst/>
            <a:gdLst>
              <a:gd name="txL" fmla="*/ 0 w 181"/>
              <a:gd name="txT" fmla="*/ 0 h 145"/>
              <a:gd name="txR" fmla="*/ 181 w 18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Lst>
            <a:rect l="txL" t="txT" r="txR" b="txB"/>
            <a:pathLst>
              <a:path w="181" h="145">
                <a:moveTo>
                  <a:pt x="126" y="6"/>
                </a:moveTo>
                <a:lnTo>
                  <a:pt x="108" y="36"/>
                </a:lnTo>
                <a:lnTo>
                  <a:pt x="96" y="54"/>
                </a:lnTo>
                <a:lnTo>
                  <a:pt x="78" y="66"/>
                </a:lnTo>
                <a:lnTo>
                  <a:pt x="60" y="60"/>
                </a:lnTo>
                <a:lnTo>
                  <a:pt x="60" y="42"/>
                </a:lnTo>
                <a:lnTo>
                  <a:pt x="42" y="30"/>
                </a:lnTo>
                <a:lnTo>
                  <a:pt x="24" y="42"/>
                </a:lnTo>
                <a:lnTo>
                  <a:pt x="0" y="54"/>
                </a:lnTo>
                <a:lnTo>
                  <a:pt x="6" y="72"/>
                </a:lnTo>
                <a:lnTo>
                  <a:pt x="18" y="90"/>
                </a:lnTo>
                <a:lnTo>
                  <a:pt x="30" y="108"/>
                </a:lnTo>
                <a:lnTo>
                  <a:pt x="42" y="126"/>
                </a:lnTo>
                <a:lnTo>
                  <a:pt x="54" y="144"/>
                </a:lnTo>
                <a:lnTo>
                  <a:pt x="72" y="138"/>
                </a:lnTo>
                <a:lnTo>
                  <a:pt x="78" y="114"/>
                </a:lnTo>
                <a:lnTo>
                  <a:pt x="84" y="96"/>
                </a:lnTo>
                <a:lnTo>
                  <a:pt x="90" y="78"/>
                </a:lnTo>
                <a:lnTo>
                  <a:pt x="90" y="60"/>
                </a:lnTo>
                <a:lnTo>
                  <a:pt x="108" y="72"/>
                </a:lnTo>
                <a:lnTo>
                  <a:pt x="126" y="90"/>
                </a:lnTo>
                <a:lnTo>
                  <a:pt x="144" y="108"/>
                </a:lnTo>
                <a:lnTo>
                  <a:pt x="168" y="114"/>
                </a:lnTo>
                <a:lnTo>
                  <a:pt x="180" y="96"/>
                </a:lnTo>
                <a:lnTo>
                  <a:pt x="180" y="78"/>
                </a:lnTo>
                <a:lnTo>
                  <a:pt x="180" y="60"/>
                </a:lnTo>
                <a:lnTo>
                  <a:pt x="180" y="42"/>
                </a:lnTo>
                <a:lnTo>
                  <a:pt x="180" y="24"/>
                </a:lnTo>
                <a:lnTo>
                  <a:pt x="162" y="6"/>
                </a:lnTo>
                <a:lnTo>
                  <a:pt x="132" y="0"/>
                </a:lnTo>
                <a:lnTo>
                  <a:pt x="126" y="6"/>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8" name="Freeform 88"/>
          <p:cNvSpPr/>
          <p:nvPr/>
        </p:nvSpPr>
        <p:spPr>
          <a:xfrm>
            <a:off x="6705600" y="1676400"/>
            <a:ext cx="515938" cy="735013"/>
          </a:xfrm>
          <a:custGeom>
            <a:avLst/>
            <a:gdLst>
              <a:gd name="txL" fmla="*/ 0 w 325"/>
              <a:gd name="txT" fmla="*/ 0 h 463"/>
              <a:gd name="txR" fmla="*/ 325 w 325"/>
              <a:gd name="txB" fmla="*/ 463 h 46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25" h="463">
                <a:moveTo>
                  <a:pt x="0" y="0"/>
                </a:moveTo>
                <a:lnTo>
                  <a:pt x="24" y="0"/>
                </a:lnTo>
                <a:lnTo>
                  <a:pt x="42" y="6"/>
                </a:lnTo>
                <a:lnTo>
                  <a:pt x="60" y="6"/>
                </a:lnTo>
                <a:lnTo>
                  <a:pt x="78" y="18"/>
                </a:lnTo>
                <a:lnTo>
                  <a:pt x="96" y="24"/>
                </a:lnTo>
                <a:lnTo>
                  <a:pt x="114" y="30"/>
                </a:lnTo>
                <a:lnTo>
                  <a:pt x="132" y="42"/>
                </a:lnTo>
                <a:lnTo>
                  <a:pt x="150" y="42"/>
                </a:lnTo>
                <a:lnTo>
                  <a:pt x="168" y="42"/>
                </a:lnTo>
                <a:lnTo>
                  <a:pt x="186" y="48"/>
                </a:lnTo>
                <a:lnTo>
                  <a:pt x="210" y="54"/>
                </a:lnTo>
                <a:lnTo>
                  <a:pt x="228" y="72"/>
                </a:lnTo>
                <a:lnTo>
                  <a:pt x="246" y="78"/>
                </a:lnTo>
                <a:lnTo>
                  <a:pt x="258" y="96"/>
                </a:lnTo>
                <a:lnTo>
                  <a:pt x="276" y="120"/>
                </a:lnTo>
                <a:lnTo>
                  <a:pt x="294" y="138"/>
                </a:lnTo>
                <a:lnTo>
                  <a:pt x="300" y="156"/>
                </a:lnTo>
                <a:lnTo>
                  <a:pt x="306" y="174"/>
                </a:lnTo>
                <a:lnTo>
                  <a:pt x="312" y="192"/>
                </a:lnTo>
                <a:lnTo>
                  <a:pt x="318" y="210"/>
                </a:lnTo>
                <a:lnTo>
                  <a:pt x="324" y="228"/>
                </a:lnTo>
                <a:lnTo>
                  <a:pt x="324" y="246"/>
                </a:lnTo>
                <a:lnTo>
                  <a:pt x="324" y="264"/>
                </a:lnTo>
                <a:lnTo>
                  <a:pt x="306" y="276"/>
                </a:lnTo>
                <a:lnTo>
                  <a:pt x="294" y="294"/>
                </a:lnTo>
                <a:lnTo>
                  <a:pt x="276" y="312"/>
                </a:lnTo>
                <a:lnTo>
                  <a:pt x="258" y="330"/>
                </a:lnTo>
                <a:lnTo>
                  <a:pt x="234" y="336"/>
                </a:lnTo>
                <a:lnTo>
                  <a:pt x="216" y="348"/>
                </a:lnTo>
                <a:lnTo>
                  <a:pt x="216" y="366"/>
                </a:lnTo>
                <a:lnTo>
                  <a:pt x="216" y="384"/>
                </a:lnTo>
                <a:lnTo>
                  <a:pt x="222" y="402"/>
                </a:lnTo>
                <a:lnTo>
                  <a:pt x="228" y="420"/>
                </a:lnTo>
                <a:lnTo>
                  <a:pt x="210" y="414"/>
                </a:lnTo>
                <a:lnTo>
                  <a:pt x="198" y="396"/>
                </a:lnTo>
                <a:lnTo>
                  <a:pt x="186" y="378"/>
                </a:lnTo>
                <a:lnTo>
                  <a:pt x="186" y="402"/>
                </a:lnTo>
                <a:lnTo>
                  <a:pt x="186" y="426"/>
                </a:lnTo>
                <a:lnTo>
                  <a:pt x="186" y="450"/>
                </a:lnTo>
                <a:lnTo>
                  <a:pt x="168" y="462"/>
                </a:lnTo>
                <a:lnTo>
                  <a:pt x="156" y="444"/>
                </a:lnTo>
                <a:lnTo>
                  <a:pt x="156" y="426"/>
                </a:lnTo>
                <a:lnTo>
                  <a:pt x="156" y="402"/>
                </a:lnTo>
                <a:lnTo>
                  <a:pt x="156" y="384"/>
                </a:lnTo>
                <a:lnTo>
                  <a:pt x="156" y="366"/>
                </a:lnTo>
                <a:lnTo>
                  <a:pt x="156" y="384"/>
                </a:lnTo>
                <a:lnTo>
                  <a:pt x="156" y="402"/>
                </a:lnTo>
                <a:lnTo>
                  <a:pt x="156" y="420"/>
                </a:lnTo>
                <a:lnTo>
                  <a:pt x="156" y="438"/>
                </a:lnTo>
                <a:lnTo>
                  <a:pt x="138" y="450"/>
                </a:lnTo>
                <a:lnTo>
                  <a:pt x="132" y="432"/>
                </a:lnTo>
                <a:lnTo>
                  <a:pt x="132" y="414"/>
                </a:lnTo>
                <a:lnTo>
                  <a:pt x="132" y="396"/>
                </a:lnTo>
                <a:lnTo>
                  <a:pt x="120" y="414"/>
                </a:lnTo>
                <a:lnTo>
                  <a:pt x="108" y="432"/>
                </a:lnTo>
                <a:lnTo>
                  <a:pt x="90" y="432"/>
                </a:lnTo>
                <a:lnTo>
                  <a:pt x="78" y="414"/>
                </a:lnTo>
                <a:lnTo>
                  <a:pt x="78" y="396"/>
                </a:lnTo>
                <a:lnTo>
                  <a:pt x="90" y="378"/>
                </a:lnTo>
                <a:lnTo>
                  <a:pt x="108" y="372"/>
                </a:lnTo>
                <a:lnTo>
                  <a:pt x="120" y="354"/>
                </a:lnTo>
                <a:lnTo>
                  <a:pt x="102" y="336"/>
                </a:lnTo>
                <a:lnTo>
                  <a:pt x="96" y="318"/>
                </a:lnTo>
                <a:lnTo>
                  <a:pt x="102" y="300"/>
                </a:lnTo>
                <a:lnTo>
                  <a:pt x="120" y="288"/>
                </a:lnTo>
                <a:lnTo>
                  <a:pt x="132" y="270"/>
                </a:lnTo>
                <a:lnTo>
                  <a:pt x="144" y="252"/>
                </a:lnTo>
                <a:lnTo>
                  <a:pt x="162" y="240"/>
                </a:lnTo>
                <a:lnTo>
                  <a:pt x="180" y="222"/>
                </a:lnTo>
                <a:lnTo>
                  <a:pt x="192" y="204"/>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09" name="Freeform 89"/>
          <p:cNvSpPr/>
          <p:nvPr/>
        </p:nvSpPr>
        <p:spPr>
          <a:xfrm>
            <a:off x="6048375" y="1752600"/>
            <a:ext cx="639763" cy="696913"/>
          </a:xfrm>
          <a:custGeom>
            <a:avLst/>
            <a:gdLst>
              <a:gd name="txL" fmla="*/ 0 w 403"/>
              <a:gd name="txT" fmla="*/ 0 h 439"/>
              <a:gd name="txR" fmla="*/ 403 w 403"/>
              <a:gd name="txB" fmla="*/ 439 h 439"/>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3" h="439">
                <a:moveTo>
                  <a:pt x="222" y="0"/>
                </a:moveTo>
                <a:lnTo>
                  <a:pt x="192" y="12"/>
                </a:lnTo>
                <a:lnTo>
                  <a:pt x="174" y="6"/>
                </a:lnTo>
                <a:lnTo>
                  <a:pt x="156" y="0"/>
                </a:lnTo>
                <a:lnTo>
                  <a:pt x="138" y="18"/>
                </a:lnTo>
                <a:lnTo>
                  <a:pt x="126" y="36"/>
                </a:lnTo>
                <a:lnTo>
                  <a:pt x="114" y="54"/>
                </a:lnTo>
                <a:lnTo>
                  <a:pt x="96" y="72"/>
                </a:lnTo>
                <a:lnTo>
                  <a:pt x="84" y="90"/>
                </a:lnTo>
                <a:lnTo>
                  <a:pt x="66" y="108"/>
                </a:lnTo>
                <a:lnTo>
                  <a:pt x="48" y="126"/>
                </a:lnTo>
                <a:lnTo>
                  <a:pt x="36" y="144"/>
                </a:lnTo>
                <a:lnTo>
                  <a:pt x="24" y="162"/>
                </a:lnTo>
                <a:lnTo>
                  <a:pt x="18" y="180"/>
                </a:lnTo>
                <a:lnTo>
                  <a:pt x="12" y="198"/>
                </a:lnTo>
                <a:lnTo>
                  <a:pt x="6" y="216"/>
                </a:lnTo>
                <a:lnTo>
                  <a:pt x="6" y="234"/>
                </a:lnTo>
                <a:lnTo>
                  <a:pt x="0" y="258"/>
                </a:lnTo>
                <a:lnTo>
                  <a:pt x="0" y="282"/>
                </a:lnTo>
                <a:lnTo>
                  <a:pt x="0" y="300"/>
                </a:lnTo>
                <a:lnTo>
                  <a:pt x="0" y="324"/>
                </a:lnTo>
                <a:lnTo>
                  <a:pt x="18" y="342"/>
                </a:lnTo>
                <a:lnTo>
                  <a:pt x="36" y="360"/>
                </a:lnTo>
                <a:lnTo>
                  <a:pt x="54" y="372"/>
                </a:lnTo>
                <a:lnTo>
                  <a:pt x="78" y="384"/>
                </a:lnTo>
                <a:lnTo>
                  <a:pt x="96" y="390"/>
                </a:lnTo>
                <a:lnTo>
                  <a:pt x="114" y="396"/>
                </a:lnTo>
                <a:lnTo>
                  <a:pt x="138" y="402"/>
                </a:lnTo>
                <a:lnTo>
                  <a:pt x="156" y="408"/>
                </a:lnTo>
                <a:lnTo>
                  <a:pt x="174" y="408"/>
                </a:lnTo>
                <a:lnTo>
                  <a:pt x="192" y="414"/>
                </a:lnTo>
                <a:lnTo>
                  <a:pt x="216" y="420"/>
                </a:lnTo>
                <a:lnTo>
                  <a:pt x="234" y="408"/>
                </a:lnTo>
                <a:lnTo>
                  <a:pt x="234" y="390"/>
                </a:lnTo>
                <a:lnTo>
                  <a:pt x="252" y="390"/>
                </a:lnTo>
                <a:lnTo>
                  <a:pt x="270" y="396"/>
                </a:lnTo>
                <a:lnTo>
                  <a:pt x="294" y="402"/>
                </a:lnTo>
                <a:lnTo>
                  <a:pt x="312" y="390"/>
                </a:lnTo>
                <a:lnTo>
                  <a:pt x="324" y="408"/>
                </a:lnTo>
                <a:lnTo>
                  <a:pt x="336" y="426"/>
                </a:lnTo>
                <a:lnTo>
                  <a:pt x="354" y="438"/>
                </a:lnTo>
                <a:lnTo>
                  <a:pt x="372" y="426"/>
                </a:lnTo>
                <a:lnTo>
                  <a:pt x="366" y="408"/>
                </a:lnTo>
                <a:lnTo>
                  <a:pt x="348" y="396"/>
                </a:lnTo>
                <a:lnTo>
                  <a:pt x="330" y="384"/>
                </a:lnTo>
                <a:lnTo>
                  <a:pt x="348" y="384"/>
                </a:lnTo>
                <a:lnTo>
                  <a:pt x="366" y="402"/>
                </a:lnTo>
                <a:lnTo>
                  <a:pt x="384" y="408"/>
                </a:lnTo>
                <a:lnTo>
                  <a:pt x="378" y="390"/>
                </a:lnTo>
                <a:lnTo>
                  <a:pt x="372" y="372"/>
                </a:lnTo>
                <a:lnTo>
                  <a:pt x="354" y="360"/>
                </a:lnTo>
                <a:lnTo>
                  <a:pt x="372" y="360"/>
                </a:lnTo>
                <a:lnTo>
                  <a:pt x="366" y="342"/>
                </a:lnTo>
                <a:lnTo>
                  <a:pt x="348" y="330"/>
                </a:lnTo>
                <a:lnTo>
                  <a:pt x="366" y="330"/>
                </a:lnTo>
                <a:lnTo>
                  <a:pt x="384" y="336"/>
                </a:lnTo>
                <a:lnTo>
                  <a:pt x="396" y="354"/>
                </a:lnTo>
                <a:lnTo>
                  <a:pt x="402" y="336"/>
                </a:lnTo>
                <a:lnTo>
                  <a:pt x="390" y="318"/>
                </a:lnTo>
                <a:lnTo>
                  <a:pt x="378" y="300"/>
                </a:lnTo>
                <a:lnTo>
                  <a:pt x="372" y="282"/>
                </a:lnTo>
                <a:lnTo>
                  <a:pt x="354" y="270"/>
                </a:lnTo>
                <a:lnTo>
                  <a:pt x="336" y="276"/>
                </a:lnTo>
                <a:lnTo>
                  <a:pt x="318" y="288"/>
                </a:lnTo>
                <a:lnTo>
                  <a:pt x="300" y="306"/>
                </a:lnTo>
                <a:lnTo>
                  <a:pt x="282" y="318"/>
                </a:lnTo>
                <a:lnTo>
                  <a:pt x="264" y="318"/>
                </a:lnTo>
                <a:lnTo>
                  <a:pt x="252" y="300"/>
                </a:lnTo>
                <a:lnTo>
                  <a:pt x="252" y="282"/>
                </a:lnTo>
                <a:lnTo>
                  <a:pt x="264" y="264"/>
                </a:lnTo>
                <a:lnTo>
                  <a:pt x="234" y="258"/>
                </a:lnTo>
                <a:lnTo>
                  <a:pt x="216" y="252"/>
                </a:lnTo>
                <a:lnTo>
                  <a:pt x="198" y="240"/>
                </a:lnTo>
                <a:lnTo>
                  <a:pt x="174" y="228"/>
                </a:lnTo>
                <a:lnTo>
                  <a:pt x="156" y="222"/>
                </a:lnTo>
                <a:lnTo>
                  <a:pt x="138" y="204"/>
                </a:lnTo>
                <a:lnTo>
                  <a:pt x="132" y="186"/>
                </a:lnTo>
                <a:lnTo>
                  <a:pt x="138" y="168"/>
                </a:lnTo>
                <a:lnTo>
                  <a:pt x="150" y="150"/>
                </a:lnTo>
                <a:lnTo>
                  <a:pt x="162" y="132"/>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10" name="Freeform 90"/>
          <p:cNvSpPr/>
          <p:nvPr/>
        </p:nvSpPr>
        <p:spPr>
          <a:xfrm>
            <a:off x="6772275" y="1676400"/>
            <a:ext cx="134938" cy="468313"/>
          </a:xfrm>
          <a:custGeom>
            <a:avLst/>
            <a:gdLst>
              <a:gd name="txL" fmla="*/ 0 w 85"/>
              <a:gd name="txT" fmla="*/ 0 h 295"/>
              <a:gd name="txR" fmla="*/ 85 w 85"/>
              <a:gd name="txB" fmla="*/ 295 h 295"/>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0"/>
              </a:cxn>
              <a:cxn ang="0">
                <a:pos x="2147483647" y="0"/>
              </a:cxn>
              <a:cxn ang="0">
                <a:pos x="2147483647" y="0"/>
              </a:cxn>
            </a:cxnLst>
            <a:rect l="txL" t="txT" r="txR" b="txB"/>
            <a:pathLst>
              <a:path w="85" h="295">
                <a:moveTo>
                  <a:pt x="54" y="0"/>
                </a:moveTo>
                <a:lnTo>
                  <a:pt x="48" y="30"/>
                </a:lnTo>
                <a:lnTo>
                  <a:pt x="48" y="54"/>
                </a:lnTo>
                <a:lnTo>
                  <a:pt x="48" y="72"/>
                </a:lnTo>
                <a:lnTo>
                  <a:pt x="48" y="96"/>
                </a:lnTo>
                <a:lnTo>
                  <a:pt x="54" y="114"/>
                </a:lnTo>
                <a:lnTo>
                  <a:pt x="54" y="132"/>
                </a:lnTo>
                <a:lnTo>
                  <a:pt x="54" y="156"/>
                </a:lnTo>
                <a:lnTo>
                  <a:pt x="60" y="174"/>
                </a:lnTo>
                <a:lnTo>
                  <a:pt x="60" y="192"/>
                </a:lnTo>
                <a:lnTo>
                  <a:pt x="66" y="210"/>
                </a:lnTo>
                <a:lnTo>
                  <a:pt x="66" y="228"/>
                </a:lnTo>
                <a:lnTo>
                  <a:pt x="72" y="246"/>
                </a:lnTo>
                <a:lnTo>
                  <a:pt x="78" y="264"/>
                </a:lnTo>
                <a:lnTo>
                  <a:pt x="84" y="282"/>
                </a:lnTo>
                <a:lnTo>
                  <a:pt x="66" y="288"/>
                </a:lnTo>
                <a:lnTo>
                  <a:pt x="48" y="294"/>
                </a:lnTo>
                <a:lnTo>
                  <a:pt x="36" y="276"/>
                </a:lnTo>
                <a:lnTo>
                  <a:pt x="36" y="258"/>
                </a:lnTo>
                <a:lnTo>
                  <a:pt x="30" y="234"/>
                </a:lnTo>
                <a:lnTo>
                  <a:pt x="24" y="216"/>
                </a:lnTo>
                <a:lnTo>
                  <a:pt x="24" y="198"/>
                </a:lnTo>
                <a:lnTo>
                  <a:pt x="18" y="180"/>
                </a:lnTo>
                <a:lnTo>
                  <a:pt x="12" y="156"/>
                </a:lnTo>
                <a:lnTo>
                  <a:pt x="12" y="138"/>
                </a:lnTo>
                <a:lnTo>
                  <a:pt x="6" y="120"/>
                </a:lnTo>
                <a:lnTo>
                  <a:pt x="6" y="96"/>
                </a:lnTo>
                <a:lnTo>
                  <a:pt x="6" y="78"/>
                </a:lnTo>
                <a:lnTo>
                  <a:pt x="0" y="60"/>
                </a:lnTo>
                <a:lnTo>
                  <a:pt x="0" y="42"/>
                </a:lnTo>
                <a:lnTo>
                  <a:pt x="0" y="24"/>
                </a:lnTo>
                <a:lnTo>
                  <a:pt x="6" y="6"/>
                </a:lnTo>
                <a:lnTo>
                  <a:pt x="24" y="0"/>
                </a:lnTo>
                <a:lnTo>
                  <a:pt x="42" y="0"/>
                </a:lnTo>
                <a:lnTo>
                  <a:pt x="54" y="0"/>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11" name="Freeform 91"/>
          <p:cNvSpPr/>
          <p:nvPr/>
        </p:nvSpPr>
        <p:spPr>
          <a:xfrm>
            <a:off x="6286500" y="1762125"/>
            <a:ext cx="106363" cy="354013"/>
          </a:xfrm>
          <a:custGeom>
            <a:avLst/>
            <a:gdLst>
              <a:gd name="txL" fmla="*/ 0 w 67"/>
              <a:gd name="txT" fmla="*/ 0 h 223"/>
              <a:gd name="txR" fmla="*/ 67 w 67"/>
              <a:gd name="txB" fmla="*/ 223 h 223"/>
            </a:gdLst>
            <a:ahLst/>
            <a:cxnLst>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 h="223">
                <a:moveTo>
                  <a:pt x="24" y="186"/>
                </a:moveTo>
                <a:lnTo>
                  <a:pt x="0" y="198"/>
                </a:lnTo>
                <a:lnTo>
                  <a:pt x="0" y="180"/>
                </a:lnTo>
                <a:lnTo>
                  <a:pt x="6" y="156"/>
                </a:lnTo>
                <a:lnTo>
                  <a:pt x="12" y="138"/>
                </a:lnTo>
                <a:lnTo>
                  <a:pt x="18" y="120"/>
                </a:lnTo>
                <a:lnTo>
                  <a:pt x="18" y="102"/>
                </a:lnTo>
                <a:lnTo>
                  <a:pt x="18" y="78"/>
                </a:lnTo>
                <a:lnTo>
                  <a:pt x="18" y="60"/>
                </a:lnTo>
                <a:lnTo>
                  <a:pt x="18" y="42"/>
                </a:lnTo>
                <a:lnTo>
                  <a:pt x="24" y="24"/>
                </a:lnTo>
                <a:lnTo>
                  <a:pt x="24" y="6"/>
                </a:lnTo>
                <a:lnTo>
                  <a:pt x="54" y="0"/>
                </a:lnTo>
                <a:lnTo>
                  <a:pt x="66" y="18"/>
                </a:lnTo>
                <a:lnTo>
                  <a:pt x="66" y="42"/>
                </a:lnTo>
                <a:lnTo>
                  <a:pt x="60" y="60"/>
                </a:lnTo>
                <a:lnTo>
                  <a:pt x="60" y="84"/>
                </a:lnTo>
                <a:lnTo>
                  <a:pt x="54" y="108"/>
                </a:lnTo>
                <a:lnTo>
                  <a:pt x="48" y="132"/>
                </a:lnTo>
                <a:lnTo>
                  <a:pt x="42" y="150"/>
                </a:lnTo>
                <a:lnTo>
                  <a:pt x="42" y="168"/>
                </a:lnTo>
                <a:lnTo>
                  <a:pt x="36" y="186"/>
                </a:lnTo>
                <a:lnTo>
                  <a:pt x="36" y="204"/>
                </a:lnTo>
                <a:lnTo>
                  <a:pt x="36" y="222"/>
                </a:lnTo>
                <a:lnTo>
                  <a:pt x="18" y="222"/>
                </a:lnTo>
                <a:lnTo>
                  <a:pt x="6" y="204"/>
                </a:lnTo>
                <a:lnTo>
                  <a:pt x="24" y="186"/>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12" name="Freeform 92"/>
          <p:cNvSpPr/>
          <p:nvPr/>
        </p:nvSpPr>
        <p:spPr>
          <a:xfrm>
            <a:off x="6096000" y="2438400"/>
            <a:ext cx="963613" cy="915988"/>
          </a:xfrm>
          <a:custGeom>
            <a:avLst/>
            <a:gdLst>
              <a:gd name="txL" fmla="*/ 0 w 607"/>
              <a:gd name="txT" fmla="*/ 0 h 577"/>
              <a:gd name="txR" fmla="*/ 607 w 607"/>
              <a:gd name="txB" fmla="*/ 577 h 57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7" h="577">
                <a:moveTo>
                  <a:pt x="96" y="0"/>
                </a:moveTo>
                <a:lnTo>
                  <a:pt x="90" y="18"/>
                </a:lnTo>
                <a:lnTo>
                  <a:pt x="78" y="36"/>
                </a:lnTo>
                <a:lnTo>
                  <a:pt x="72" y="54"/>
                </a:lnTo>
                <a:lnTo>
                  <a:pt x="66" y="72"/>
                </a:lnTo>
                <a:lnTo>
                  <a:pt x="66" y="90"/>
                </a:lnTo>
                <a:lnTo>
                  <a:pt x="66" y="108"/>
                </a:lnTo>
                <a:lnTo>
                  <a:pt x="78" y="126"/>
                </a:lnTo>
                <a:lnTo>
                  <a:pt x="96" y="138"/>
                </a:lnTo>
                <a:lnTo>
                  <a:pt x="114" y="144"/>
                </a:lnTo>
                <a:lnTo>
                  <a:pt x="132" y="162"/>
                </a:lnTo>
                <a:lnTo>
                  <a:pt x="150" y="174"/>
                </a:lnTo>
                <a:lnTo>
                  <a:pt x="150" y="192"/>
                </a:lnTo>
                <a:lnTo>
                  <a:pt x="150" y="210"/>
                </a:lnTo>
                <a:lnTo>
                  <a:pt x="150" y="228"/>
                </a:lnTo>
                <a:lnTo>
                  <a:pt x="150" y="246"/>
                </a:lnTo>
                <a:lnTo>
                  <a:pt x="150" y="270"/>
                </a:lnTo>
                <a:lnTo>
                  <a:pt x="150" y="294"/>
                </a:lnTo>
                <a:lnTo>
                  <a:pt x="144" y="312"/>
                </a:lnTo>
                <a:lnTo>
                  <a:pt x="144" y="336"/>
                </a:lnTo>
                <a:lnTo>
                  <a:pt x="144" y="354"/>
                </a:lnTo>
                <a:lnTo>
                  <a:pt x="138" y="372"/>
                </a:lnTo>
                <a:lnTo>
                  <a:pt x="138" y="390"/>
                </a:lnTo>
                <a:lnTo>
                  <a:pt x="138" y="414"/>
                </a:lnTo>
                <a:lnTo>
                  <a:pt x="138" y="432"/>
                </a:lnTo>
                <a:lnTo>
                  <a:pt x="138" y="450"/>
                </a:lnTo>
                <a:lnTo>
                  <a:pt x="132" y="468"/>
                </a:lnTo>
                <a:lnTo>
                  <a:pt x="132" y="486"/>
                </a:lnTo>
                <a:lnTo>
                  <a:pt x="132" y="504"/>
                </a:lnTo>
                <a:lnTo>
                  <a:pt x="114" y="510"/>
                </a:lnTo>
                <a:lnTo>
                  <a:pt x="96" y="516"/>
                </a:lnTo>
                <a:lnTo>
                  <a:pt x="78" y="522"/>
                </a:lnTo>
                <a:lnTo>
                  <a:pt x="60" y="522"/>
                </a:lnTo>
                <a:lnTo>
                  <a:pt x="36" y="522"/>
                </a:lnTo>
                <a:lnTo>
                  <a:pt x="18" y="534"/>
                </a:lnTo>
                <a:lnTo>
                  <a:pt x="0" y="534"/>
                </a:lnTo>
                <a:lnTo>
                  <a:pt x="18" y="546"/>
                </a:lnTo>
                <a:lnTo>
                  <a:pt x="42" y="546"/>
                </a:lnTo>
                <a:lnTo>
                  <a:pt x="66" y="552"/>
                </a:lnTo>
                <a:lnTo>
                  <a:pt x="84" y="552"/>
                </a:lnTo>
                <a:lnTo>
                  <a:pt x="108" y="552"/>
                </a:lnTo>
                <a:lnTo>
                  <a:pt x="126" y="552"/>
                </a:lnTo>
                <a:lnTo>
                  <a:pt x="150" y="552"/>
                </a:lnTo>
                <a:lnTo>
                  <a:pt x="174" y="552"/>
                </a:lnTo>
                <a:lnTo>
                  <a:pt x="192" y="552"/>
                </a:lnTo>
                <a:lnTo>
                  <a:pt x="216" y="552"/>
                </a:lnTo>
                <a:lnTo>
                  <a:pt x="234" y="552"/>
                </a:lnTo>
                <a:lnTo>
                  <a:pt x="252" y="546"/>
                </a:lnTo>
                <a:lnTo>
                  <a:pt x="258" y="528"/>
                </a:lnTo>
                <a:lnTo>
                  <a:pt x="258" y="546"/>
                </a:lnTo>
                <a:lnTo>
                  <a:pt x="276" y="546"/>
                </a:lnTo>
                <a:lnTo>
                  <a:pt x="294" y="528"/>
                </a:lnTo>
                <a:lnTo>
                  <a:pt x="306" y="510"/>
                </a:lnTo>
                <a:lnTo>
                  <a:pt x="312" y="492"/>
                </a:lnTo>
                <a:lnTo>
                  <a:pt x="318" y="474"/>
                </a:lnTo>
                <a:lnTo>
                  <a:pt x="324" y="450"/>
                </a:lnTo>
                <a:lnTo>
                  <a:pt x="330" y="426"/>
                </a:lnTo>
                <a:lnTo>
                  <a:pt x="330" y="408"/>
                </a:lnTo>
                <a:lnTo>
                  <a:pt x="330" y="384"/>
                </a:lnTo>
                <a:lnTo>
                  <a:pt x="330" y="360"/>
                </a:lnTo>
                <a:lnTo>
                  <a:pt x="330" y="336"/>
                </a:lnTo>
                <a:lnTo>
                  <a:pt x="330" y="318"/>
                </a:lnTo>
                <a:lnTo>
                  <a:pt x="330" y="300"/>
                </a:lnTo>
                <a:lnTo>
                  <a:pt x="330" y="276"/>
                </a:lnTo>
                <a:lnTo>
                  <a:pt x="330" y="252"/>
                </a:lnTo>
                <a:lnTo>
                  <a:pt x="330" y="234"/>
                </a:lnTo>
                <a:lnTo>
                  <a:pt x="330" y="216"/>
                </a:lnTo>
                <a:lnTo>
                  <a:pt x="330" y="252"/>
                </a:lnTo>
                <a:lnTo>
                  <a:pt x="330" y="276"/>
                </a:lnTo>
                <a:lnTo>
                  <a:pt x="330" y="300"/>
                </a:lnTo>
                <a:lnTo>
                  <a:pt x="330" y="324"/>
                </a:lnTo>
                <a:lnTo>
                  <a:pt x="330" y="342"/>
                </a:lnTo>
                <a:lnTo>
                  <a:pt x="330" y="360"/>
                </a:lnTo>
                <a:lnTo>
                  <a:pt x="330" y="378"/>
                </a:lnTo>
                <a:lnTo>
                  <a:pt x="324" y="396"/>
                </a:lnTo>
                <a:lnTo>
                  <a:pt x="324" y="414"/>
                </a:lnTo>
                <a:lnTo>
                  <a:pt x="318" y="438"/>
                </a:lnTo>
                <a:lnTo>
                  <a:pt x="318" y="462"/>
                </a:lnTo>
                <a:lnTo>
                  <a:pt x="318" y="486"/>
                </a:lnTo>
                <a:lnTo>
                  <a:pt x="318" y="510"/>
                </a:lnTo>
                <a:lnTo>
                  <a:pt x="318" y="534"/>
                </a:lnTo>
                <a:lnTo>
                  <a:pt x="318" y="552"/>
                </a:lnTo>
                <a:lnTo>
                  <a:pt x="336" y="558"/>
                </a:lnTo>
                <a:lnTo>
                  <a:pt x="366" y="564"/>
                </a:lnTo>
                <a:lnTo>
                  <a:pt x="390" y="564"/>
                </a:lnTo>
                <a:lnTo>
                  <a:pt x="408" y="564"/>
                </a:lnTo>
                <a:lnTo>
                  <a:pt x="432" y="570"/>
                </a:lnTo>
                <a:lnTo>
                  <a:pt x="450" y="576"/>
                </a:lnTo>
                <a:lnTo>
                  <a:pt x="474" y="576"/>
                </a:lnTo>
                <a:lnTo>
                  <a:pt x="492" y="576"/>
                </a:lnTo>
                <a:lnTo>
                  <a:pt x="510" y="576"/>
                </a:lnTo>
                <a:lnTo>
                  <a:pt x="534" y="576"/>
                </a:lnTo>
                <a:lnTo>
                  <a:pt x="558" y="570"/>
                </a:lnTo>
                <a:lnTo>
                  <a:pt x="588" y="552"/>
                </a:lnTo>
                <a:lnTo>
                  <a:pt x="606" y="540"/>
                </a:lnTo>
                <a:lnTo>
                  <a:pt x="588" y="528"/>
                </a:lnTo>
                <a:lnTo>
                  <a:pt x="570" y="522"/>
                </a:lnTo>
                <a:lnTo>
                  <a:pt x="552" y="510"/>
                </a:lnTo>
                <a:lnTo>
                  <a:pt x="534" y="492"/>
                </a:lnTo>
                <a:lnTo>
                  <a:pt x="528" y="474"/>
                </a:lnTo>
                <a:lnTo>
                  <a:pt x="522" y="450"/>
                </a:lnTo>
                <a:lnTo>
                  <a:pt x="516" y="426"/>
                </a:lnTo>
                <a:lnTo>
                  <a:pt x="510" y="408"/>
                </a:lnTo>
                <a:lnTo>
                  <a:pt x="510" y="390"/>
                </a:lnTo>
                <a:lnTo>
                  <a:pt x="510" y="372"/>
                </a:lnTo>
                <a:lnTo>
                  <a:pt x="510" y="354"/>
                </a:lnTo>
                <a:lnTo>
                  <a:pt x="510" y="336"/>
                </a:lnTo>
                <a:lnTo>
                  <a:pt x="510" y="312"/>
                </a:lnTo>
                <a:lnTo>
                  <a:pt x="510" y="288"/>
                </a:lnTo>
                <a:lnTo>
                  <a:pt x="516" y="270"/>
                </a:lnTo>
                <a:lnTo>
                  <a:pt x="516" y="252"/>
                </a:lnTo>
                <a:lnTo>
                  <a:pt x="534" y="240"/>
                </a:lnTo>
                <a:lnTo>
                  <a:pt x="552" y="228"/>
                </a:lnTo>
                <a:lnTo>
                  <a:pt x="564" y="210"/>
                </a:lnTo>
                <a:lnTo>
                  <a:pt x="570" y="192"/>
                </a:lnTo>
                <a:lnTo>
                  <a:pt x="570" y="174"/>
                </a:lnTo>
                <a:lnTo>
                  <a:pt x="576" y="192"/>
                </a:lnTo>
                <a:lnTo>
                  <a:pt x="576" y="144"/>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13" name="Freeform 93"/>
          <p:cNvSpPr/>
          <p:nvPr/>
        </p:nvSpPr>
        <p:spPr>
          <a:xfrm>
            <a:off x="6915150" y="2362200"/>
            <a:ext cx="192088" cy="334963"/>
          </a:xfrm>
          <a:custGeom>
            <a:avLst/>
            <a:gdLst>
              <a:gd name="txL" fmla="*/ 0 w 121"/>
              <a:gd name="txT" fmla="*/ 0 h 211"/>
              <a:gd name="txR" fmla="*/ 121 w 121"/>
              <a:gd name="txB" fmla="*/ 211 h 211"/>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21" h="211">
                <a:moveTo>
                  <a:pt x="60" y="0"/>
                </a:moveTo>
                <a:lnTo>
                  <a:pt x="78" y="0"/>
                </a:lnTo>
                <a:lnTo>
                  <a:pt x="90" y="18"/>
                </a:lnTo>
                <a:lnTo>
                  <a:pt x="90" y="36"/>
                </a:lnTo>
                <a:lnTo>
                  <a:pt x="102" y="54"/>
                </a:lnTo>
                <a:lnTo>
                  <a:pt x="102" y="72"/>
                </a:lnTo>
                <a:lnTo>
                  <a:pt x="108" y="90"/>
                </a:lnTo>
                <a:lnTo>
                  <a:pt x="114" y="108"/>
                </a:lnTo>
                <a:lnTo>
                  <a:pt x="114" y="126"/>
                </a:lnTo>
                <a:lnTo>
                  <a:pt x="120" y="144"/>
                </a:lnTo>
                <a:lnTo>
                  <a:pt x="120" y="162"/>
                </a:lnTo>
                <a:lnTo>
                  <a:pt x="114" y="180"/>
                </a:lnTo>
                <a:lnTo>
                  <a:pt x="96" y="198"/>
                </a:lnTo>
                <a:lnTo>
                  <a:pt x="78" y="210"/>
                </a:lnTo>
                <a:lnTo>
                  <a:pt x="60" y="210"/>
                </a:lnTo>
                <a:lnTo>
                  <a:pt x="42" y="210"/>
                </a:lnTo>
                <a:lnTo>
                  <a:pt x="24" y="210"/>
                </a:lnTo>
                <a:lnTo>
                  <a:pt x="6" y="192"/>
                </a:lnTo>
                <a:lnTo>
                  <a:pt x="0" y="174"/>
                </a:lnTo>
                <a:lnTo>
                  <a:pt x="0" y="156"/>
                </a:lnTo>
                <a:lnTo>
                  <a:pt x="0" y="138"/>
                </a:lnTo>
                <a:lnTo>
                  <a:pt x="12" y="120"/>
                </a:lnTo>
                <a:lnTo>
                  <a:pt x="24" y="102"/>
                </a:lnTo>
                <a:lnTo>
                  <a:pt x="36" y="84"/>
                </a:lnTo>
                <a:lnTo>
                  <a:pt x="48" y="66"/>
                </a:lnTo>
                <a:lnTo>
                  <a:pt x="54" y="48"/>
                </a:lnTo>
                <a:lnTo>
                  <a:pt x="54" y="30"/>
                </a:lnTo>
                <a:lnTo>
                  <a:pt x="54" y="12"/>
                </a:lnTo>
                <a:lnTo>
                  <a:pt x="60" y="0"/>
                </a:lnTo>
              </a:path>
            </a:pathLst>
          </a:custGeom>
          <a:gradFill rotWithShape="0">
            <a:gsLst>
              <a:gs pos="0">
                <a:srgbClr val="B0C7FE"/>
              </a:gs>
              <a:gs pos="100000">
                <a:srgbClr val="618FFD"/>
              </a:gs>
            </a:gsLst>
            <a:lin ang="5400000" scaled="1"/>
            <a:tileRect/>
          </a:gra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14" name="Line 94"/>
          <p:cNvSpPr/>
          <p:nvPr/>
        </p:nvSpPr>
        <p:spPr>
          <a:xfrm flipH="1" flipV="1">
            <a:off x="6750050" y="2535238"/>
            <a:ext cx="63500" cy="34925"/>
          </a:xfrm>
          <a:prstGeom prst="line">
            <a:avLst/>
          </a:prstGeom>
          <a:ln w="12700" cap="flat" cmpd="sng">
            <a:solidFill>
              <a:schemeClr val="tx1"/>
            </a:solidFill>
            <a:prstDash val="solid"/>
            <a:headEnd type="none" w="med" len="med"/>
            <a:tailEnd type="none" w="med" len="med"/>
          </a:ln>
        </p:spPr>
      </p:sp>
      <p:sp>
        <p:nvSpPr>
          <p:cNvPr id="133215" name="Line 95"/>
          <p:cNvSpPr/>
          <p:nvPr/>
        </p:nvSpPr>
        <p:spPr>
          <a:xfrm flipV="1">
            <a:off x="6750050" y="2687638"/>
            <a:ext cx="63500" cy="34925"/>
          </a:xfrm>
          <a:prstGeom prst="line">
            <a:avLst/>
          </a:prstGeom>
          <a:ln w="12700" cap="flat" cmpd="sng">
            <a:solidFill>
              <a:schemeClr val="tx1"/>
            </a:solidFill>
            <a:prstDash val="solid"/>
            <a:headEnd type="none" w="med" len="med"/>
            <a:tailEnd type="none" w="med" len="med"/>
          </a:ln>
        </p:spPr>
      </p:sp>
      <p:sp>
        <p:nvSpPr>
          <p:cNvPr id="133216" name="Line 96"/>
          <p:cNvSpPr/>
          <p:nvPr/>
        </p:nvSpPr>
        <p:spPr>
          <a:xfrm flipH="1" flipV="1">
            <a:off x="7207250" y="2611438"/>
            <a:ext cx="63500" cy="34925"/>
          </a:xfrm>
          <a:prstGeom prst="line">
            <a:avLst/>
          </a:prstGeom>
          <a:ln w="12700" cap="flat" cmpd="sng">
            <a:solidFill>
              <a:schemeClr val="tx1"/>
            </a:solidFill>
            <a:prstDash val="solid"/>
            <a:headEnd type="none" w="med" len="med"/>
            <a:tailEnd type="none" w="med" len="med"/>
          </a:ln>
        </p:spPr>
      </p:sp>
      <p:sp>
        <p:nvSpPr>
          <p:cNvPr id="133217" name="Line 97"/>
          <p:cNvSpPr/>
          <p:nvPr/>
        </p:nvSpPr>
        <p:spPr>
          <a:xfrm flipH="1" flipV="1">
            <a:off x="7131050" y="2763838"/>
            <a:ext cx="63500" cy="34925"/>
          </a:xfrm>
          <a:prstGeom prst="line">
            <a:avLst/>
          </a:prstGeom>
          <a:ln w="12700" cap="flat" cmpd="sng">
            <a:solidFill>
              <a:schemeClr val="tx1"/>
            </a:solidFill>
            <a:prstDash val="solid"/>
            <a:headEnd type="none" w="med" len="med"/>
            <a:tailEnd type="none" w="med" len="med"/>
          </a:ln>
        </p:spPr>
      </p:sp>
      <p:sp>
        <p:nvSpPr>
          <p:cNvPr id="133218" name="Line 98"/>
          <p:cNvSpPr/>
          <p:nvPr/>
        </p:nvSpPr>
        <p:spPr>
          <a:xfrm flipH="1">
            <a:off x="7208838" y="2460625"/>
            <a:ext cx="63500" cy="34925"/>
          </a:xfrm>
          <a:prstGeom prst="line">
            <a:avLst/>
          </a:prstGeom>
          <a:ln w="12700" cap="flat" cmpd="sng">
            <a:solidFill>
              <a:schemeClr val="tx1"/>
            </a:solidFill>
            <a:prstDash val="solid"/>
            <a:headEnd type="none" w="med" len="med"/>
            <a:tailEnd type="none" w="med" len="med"/>
          </a:ln>
        </p:spPr>
      </p:sp>
      <p:sp>
        <p:nvSpPr>
          <p:cNvPr id="133219" name="Freeform 99"/>
          <p:cNvSpPr/>
          <p:nvPr/>
        </p:nvSpPr>
        <p:spPr>
          <a:xfrm>
            <a:off x="5810250" y="3276600"/>
            <a:ext cx="1916113" cy="106363"/>
          </a:xfrm>
          <a:custGeom>
            <a:avLst/>
            <a:gdLst>
              <a:gd name="txL" fmla="*/ 0 w 1207"/>
              <a:gd name="txT" fmla="*/ 0 h 67"/>
              <a:gd name="txR" fmla="*/ 1207 w 1207"/>
              <a:gd name="txB" fmla="*/ 67 h 6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07" h="67">
                <a:moveTo>
                  <a:pt x="84" y="0"/>
                </a:moveTo>
                <a:lnTo>
                  <a:pt x="120" y="6"/>
                </a:lnTo>
                <a:lnTo>
                  <a:pt x="192" y="6"/>
                </a:lnTo>
                <a:lnTo>
                  <a:pt x="264" y="6"/>
                </a:lnTo>
                <a:lnTo>
                  <a:pt x="288" y="12"/>
                </a:lnTo>
                <a:lnTo>
                  <a:pt x="354" y="18"/>
                </a:lnTo>
                <a:lnTo>
                  <a:pt x="414" y="18"/>
                </a:lnTo>
                <a:lnTo>
                  <a:pt x="432" y="24"/>
                </a:lnTo>
                <a:lnTo>
                  <a:pt x="450" y="24"/>
                </a:lnTo>
                <a:lnTo>
                  <a:pt x="474" y="24"/>
                </a:lnTo>
                <a:lnTo>
                  <a:pt x="492" y="18"/>
                </a:lnTo>
                <a:lnTo>
                  <a:pt x="474" y="18"/>
                </a:lnTo>
                <a:lnTo>
                  <a:pt x="450" y="18"/>
                </a:lnTo>
                <a:lnTo>
                  <a:pt x="390" y="18"/>
                </a:lnTo>
                <a:lnTo>
                  <a:pt x="372" y="18"/>
                </a:lnTo>
                <a:lnTo>
                  <a:pt x="348" y="18"/>
                </a:lnTo>
                <a:lnTo>
                  <a:pt x="318" y="24"/>
                </a:lnTo>
                <a:lnTo>
                  <a:pt x="300" y="24"/>
                </a:lnTo>
                <a:lnTo>
                  <a:pt x="276" y="24"/>
                </a:lnTo>
                <a:lnTo>
                  <a:pt x="216" y="30"/>
                </a:lnTo>
                <a:lnTo>
                  <a:pt x="156" y="30"/>
                </a:lnTo>
                <a:lnTo>
                  <a:pt x="138" y="30"/>
                </a:lnTo>
                <a:lnTo>
                  <a:pt x="72" y="30"/>
                </a:lnTo>
                <a:lnTo>
                  <a:pt x="0" y="24"/>
                </a:lnTo>
                <a:lnTo>
                  <a:pt x="48" y="24"/>
                </a:lnTo>
                <a:lnTo>
                  <a:pt x="108" y="24"/>
                </a:lnTo>
                <a:lnTo>
                  <a:pt x="168" y="24"/>
                </a:lnTo>
                <a:lnTo>
                  <a:pt x="192" y="24"/>
                </a:lnTo>
                <a:lnTo>
                  <a:pt x="252" y="24"/>
                </a:lnTo>
                <a:lnTo>
                  <a:pt x="312" y="30"/>
                </a:lnTo>
                <a:lnTo>
                  <a:pt x="384" y="30"/>
                </a:lnTo>
                <a:lnTo>
                  <a:pt x="456" y="30"/>
                </a:lnTo>
                <a:lnTo>
                  <a:pt x="480" y="30"/>
                </a:lnTo>
                <a:lnTo>
                  <a:pt x="504" y="30"/>
                </a:lnTo>
                <a:lnTo>
                  <a:pt x="522" y="30"/>
                </a:lnTo>
                <a:lnTo>
                  <a:pt x="462" y="30"/>
                </a:lnTo>
                <a:lnTo>
                  <a:pt x="402" y="30"/>
                </a:lnTo>
                <a:lnTo>
                  <a:pt x="318" y="30"/>
                </a:lnTo>
                <a:lnTo>
                  <a:pt x="366" y="18"/>
                </a:lnTo>
                <a:lnTo>
                  <a:pt x="450" y="12"/>
                </a:lnTo>
                <a:lnTo>
                  <a:pt x="522" y="6"/>
                </a:lnTo>
                <a:lnTo>
                  <a:pt x="504" y="6"/>
                </a:lnTo>
                <a:lnTo>
                  <a:pt x="480" y="12"/>
                </a:lnTo>
                <a:lnTo>
                  <a:pt x="396" y="18"/>
                </a:lnTo>
                <a:lnTo>
                  <a:pt x="324" y="24"/>
                </a:lnTo>
                <a:lnTo>
                  <a:pt x="456" y="42"/>
                </a:lnTo>
                <a:lnTo>
                  <a:pt x="576" y="42"/>
                </a:lnTo>
                <a:lnTo>
                  <a:pt x="594" y="42"/>
                </a:lnTo>
                <a:lnTo>
                  <a:pt x="522" y="42"/>
                </a:lnTo>
                <a:lnTo>
                  <a:pt x="438" y="42"/>
                </a:lnTo>
                <a:lnTo>
                  <a:pt x="330" y="42"/>
                </a:lnTo>
                <a:lnTo>
                  <a:pt x="402" y="42"/>
                </a:lnTo>
                <a:lnTo>
                  <a:pt x="534" y="42"/>
                </a:lnTo>
                <a:lnTo>
                  <a:pt x="642" y="42"/>
                </a:lnTo>
                <a:lnTo>
                  <a:pt x="672" y="36"/>
                </a:lnTo>
                <a:lnTo>
                  <a:pt x="690" y="30"/>
                </a:lnTo>
                <a:lnTo>
                  <a:pt x="624" y="30"/>
                </a:lnTo>
                <a:lnTo>
                  <a:pt x="564" y="30"/>
                </a:lnTo>
                <a:lnTo>
                  <a:pt x="546" y="30"/>
                </a:lnTo>
                <a:lnTo>
                  <a:pt x="528" y="30"/>
                </a:lnTo>
                <a:lnTo>
                  <a:pt x="576" y="30"/>
                </a:lnTo>
                <a:lnTo>
                  <a:pt x="648" y="30"/>
                </a:lnTo>
                <a:lnTo>
                  <a:pt x="672" y="30"/>
                </a:lnTo>
                <a:lnTo>
                  <a:pt x="696" y="30"/>
                </a:lnTo>
                <a:lnTo>
                  <a:pt x="720" y="30"/>
                </a:lnTo>
                <a:lnTo>
                  <a:pt x="738" y="30"/>
                </a:lnTo>
                <a:lnTo>
                  <a:pt x="678" y="42"/>
                </a:lnTo>
                <a:lnTo>
                  <a:pt x="654" y="54"/>
                </a:lnTo>
                <a:lnTo>
                  <a:pt x="684" y="60"/>
                </a:lnTo>
                <a:lnTo>
                  <a:pt x="756" y="54"/>
                </a:lnTo>
                <a:lnTo>
                  <a:pt x="828" y="54"/>
                </a:lnTo>
                <a:lnTo>
                  <a:pt x="852" y="54"/>
                </a:lnTo>
                <a:lnTo>
                  <a:pt x="930" y="48"/>
                </a:lnTo>
                <a:lnTo>
                  <a:pt x="1002" y="48"/>
                </a:lnTo>
                <a:lnTo>
                  <a:pt x="1062" y="48"/>
                </a:lnTo>
                <a:lnTo>
                  <a:pt x="1002" y="48"/>
                </a:lnTo>
                <a:lnTo>
                  <a:pt x="918" y="48"/>
                </a:lnTo>
                <a:lnTo>
                  <a:pt x="834" y="42"/>
                </a:lnTo>
                <a:lnTo>
                  <a:pt x="810" y="42"/>
                </a:lnTo>
                <a:lnTo>
                  <a:pt x="894" y="24"/>
                </a:lnTo>
                <a:lnTo>
                  <a:pt x="912" y="24"/>
                </a:lnTo>
                <a:lnTo>
                  <a:pt x="852" y="24"/>
                </a:lnTo>
                <a:lnTo>
                  <a:pt x="768" y="36"/>
                </a:lnTo>
                <a:lnTo>
                  <a:pt x="696" y="42"/>
                </a:lnTo>
                <a:lnTo>
                  <a:pt x="678" y="42"/>
                </a:lnTo>
                <a:lnTo>
                  <a:pt x="756" y="42"/>
                </a:lnTo>
                <a:lnTo>
                  <a:pt x="900" y="42"/>
                </a:lnTo>
                <a:lnTo>
                  <a:pt x="1044" y="42"/>
                </a:lnTo>
                <a:lnTo>
                  <a:pt x="1140" y="42"/>
                </a:lnTo>
                <a:lnTo>
                  <a:pt x="1164" y="42"/>
                </a:lnTo>
                <a:lnTo>
                  <a:pt x="1188" y="42"/>
                </a:lnTo>
                <a:lnTo>
                  <a:pt x="1206" y="42"/>
                </a:lnTo>
                <a:lnTo>
                  <a:pt x="1188" y="36"/>
                </a:lnTo>
                <a:lnTo>
                  <a:pt x="1164" y="36"/>
                </a:lnTo>
                <a:lnTo>
                  <a:pt x="1146" y="36"/>
                </a:lnTo>
                <a:lnTo>
                  <a:pt x="1128" y="42"/>
                </a:lnTo>
                <a:lnTo>
                  <a:pt x="1110" y="42"/>
                </a:lnTo>
                <a:lnTo>
                  <a:pt x="1092" y="48"/>
                </a:lnTo>
                <a:lnTo>
                  <a:pt x="1074" y="48"/>
                </a:lnTo>
                <a:lnTo>
                  <a:pt x="1056" y="48"/>
                </a:lnTo>
                <a:lnTo>
                  <a:pt x="1032" y="54"/>
                </a:lnTo>
                <a:lnTo>
                  <a:pt x="1014" y="54"/>
                </a:lnTo>
                <a:lnTo>
                  <a:pt x="1038" y="54"/>
                </a:lnTo>
                <a:lnTo>
                  <a:pt x="1056" y="48"/>
                </a:lnTo>
                <a:lnTo>
                  <a:pt x="978" y="48"/>
                </a:lnTo>
                <a:lnTo>
                  <a:pt x="906" y="48"/>
                </a:lnTo>
                <a:lnTo>
                  <a:pt x="846" y="48"/>
                </a:lnTo>
                <a:lnTo>
                  <a:pt x="828" y="42"/>
                </a:lnTo>
                <a:lnTo>
                  <a:pt x="912" y="42"/>
                </a:lnTo>
                <a:lnTo>
                  <a:pt x="1008" y="42"/>
                </a:lnTo>
                <a:lnTo>
                  <a:pt x="1032" y="42"/>
                </a:lnTo>
                <a:lnTo>
                  <a:pt x="972" y="42"/>
                </a:lnTo>
                <a:lnTo>
                  <a:pt x="900" y="42"/>
                </a:lnTo>
                <a:lnTo>
                  <a:pt x="840" y="42"/>
                </a:lnTo>
                <a:lnTo>
                  <a:pt x="846" y="24"/>
                </a:lnTo>
                <a:lnTo>
                  <a:pt x="864" y="18"/>
                </a:lnTo>
                <a:lnTo>
                  <a:pt x="840" y="12"/>
                </a:lnTo>
                <a:lnTo>
                  <a:pt x="768" y="12"/>
                </a:lnTo>
                <a:lnTo>
                  <a:pt x="744" y="12"/>
                </a:lnTo>
                <a:lnTo>
                  <a:pt x="714" y="12"/>
                </a:lnTo>
                <a:lnTo>
                  <a:pt x="780" y="12"/>
                </a:lnTo>
                <a:lnTo>
                  <a:pt x="798" y="12"/>
                </a:lnTo>
                <a:lnTo>
                  <a:pt x="726" y="12"/>
                </a:lnTo>
                <a:lnTo>
                  <a:pt x="618" y="18"/>
                </a:lnTo>
                <a:lnTo>
                  <a:pt x="510" y="18"/>
                </a:lnTo>
                <a:lnTo>
                  <a:pt x="486" y="18"/>
                </a:lnTo>
                <a:lnTo>
                  <a:pt x="588" y="18"/>
                </a:lnTo>
                <a:lnTo>
                  <a:pt x="732" y="24"/>
                </a:lnTo>
                <a:lnTo>
                  <a:pt x="804" y="24"/>
                </a:lnTo>
                <a:lnTo>
                  <a:pt x="744" y="30"/>
                </a:lnTo>
                <a:lnTo>
                  <a:pt x="648" y="36"/>
                </a:lnTo>
                <a:lnTo>
                  <a:pt x="552" y="36"/>
                </a:lnTo>
                <a:lnTo>
                  <a:pt x="468" y="36"/>
                </a:lnTo>
                <a:lnTo>
                  <a:pt x="444" y="36"/>
                </a:lnTo>
                <a:lnTo>
                  <a:pt x="426" y="36"/>
                </a:lnTo>
                <a:lnTo>
                  <a:pt x="528" y="36"/>
                </a:lnTo>
                <a:lnTo>
                  <a:pt x="600" y="36"/>
                </a:lnTo>
                <a:lnTo>
                  <a:pt x="540" y="36"/>
                </a:lnTo>
                <a:lnTo>
                  <a:pt x="456" y="42"/>
                </a:lnTo>
                <a:lnTo>
                  <a:pt x="384" y="42"/>
                </a:lnTo>
                <a:lnTo>
                  <a:pt x="360" y="48"/>
                </a:lnTo>
                <a:lnTo>
                  <a:pt x="342" y="48"/>
                </a:lnTo>
                <a:lnTo>
                  <a:pt x="438" y="48"/>
                </a:lnTo>
                <a:lnTo>
                  <a:pt x="546" y="48"/>
                </a:lnTo>
                <a:lnTo>
                  <a:pt x="486" y="48"/>
                </a:lnTo>
                <a:lnTo>
                  <a:pt x="378" y="48"/>
                </a:lnTo>
                <a:lnTo>
                  <a:pt x="258" y="48"/>
                </a:lnTo>
                <a:lnTo>
                  <a:pt x="198" y="48"/>
                </a:lnTo>
                <a:lnTo>
                  <a:pt x="282" y="48"/>
                </a:lnTo>
                <a:lnTo>
                  <a:pt x="414" y="48"/>
                </a:lnTo>
                <a:lnTo>
                  <a:pt x="534" y="48"/>
                </a:lnTo>
                <a:lnTo>
                  <a:pt x="462" y="60"/>
                </a:lnTo>
                <a:lnTo>
                  <a:pt x="402" y="60"/>
                </a:lnTo>
                <a:lnTo>
                  <a:pt x="384" y="66"/>
                </a:lnTo>
                <a:lnTo>
                  <a:pt x="324" y="60"/>
                </a:lnTo>
                <a:lnTo>
                  <a:pt x="240" y="60"/>
                </a:lnTo>
                <a:lnTo>
                  <a:pt x="222" y="60"/>
                </a:lnTo>
                <a:lnTo>
                  <a:pt x="240" y="54"/>
                </a:lnTo>
                <a:lnTo>
                  <a:pt x="258" y="54"/>
                </a:lnTo>
                <a:lnTo>
                  <a:pt x="276" y="54"/>
                </a:lnTo>
                <a:lnTo>
                  <a:pt x="294" y="54"/>
                </a:lnTo>
                <a:lnTo>
                  <a:pt x="324" y="42"/>
                </a:lnTo>
                <a:lnTo>
                  <a:pt x="270" y="42"/>
                </a:lnTo>
                <a:lnTo>
                  <a:pt x="210" y="42"/>
                </a:lnTo>
                <a:lnTo>
                  <a:pt x="228" y="48"/>
                </a:lnTo>
                <a:lnTo>
                  <a:pt x="276" y="0"/>
                </a:lnTo>
                <a:lnTo>
                  <a:pt x="66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20" name="Rectangle 100"/>
          <p:cNvSpPr/>
          <p:nvPr/>
        </p:nvSpPr>
        <p:spPr>
          <a:xfrm>
            <a:off x="4632325" y="487363"/>
            <a:ext cx="2098675" cy="396875"/>
          </a:xfrm>
          <a:prstGeom prst="rect">
            <a:avLst/>
          </a:prstGeom>
          <a:noFill/>
          <a:ln w="9525">
            <a:noFill/>
          </a:ln>
        </p:spPr>
        <p:txBody>
          <a:bodyPr wrap="none" lIns="92075" tIns="46038" rIns="92075" bIns="46038">
            <a:spAutoFit/>
          </a:bodyPr>
          <a:p>
            <a:pPr defTabSz="762000"/>
            <a:r>
              <a:rPr lang="zh-CN" altLang="en-US" sz="2000" b="1" dirty="0">
                <a:latin typeface="Arial" panose="020B0604020202020204" pitchFamily="34" charset="0"/>
                <a:ea typeface="宋体" panose="02010600030101010101" pitchFamily="2" charset="-122"/>
              </a:rPr>
              <a:t>不要轻易抛弃</a:t>
            </a:r>
            <a:r>
              <a:rPr lang="en-US" altLang="zh-CN" sz="2000" b="1">
                <a:latin typeface="Arial" panose="020B0604020202020204" pitchFamily="34" charset="0"/>
                <a:ea typeface="宋体" panose="02010600030101010101" pitchFamily="2" charset="-122"/>
              </a:rPr>
              <a:t>...</a:t>
            </a:r>
            <a:endParaRPr lang="en-US" altLang="zh-CN" sz="2000" b="1">
              <a:latin typeface="Arial" panose="020B0604020202020204" pitchFamily="34" charset="0"/>
              <a:ea typeface="宋体" panose="02010600030101010101" pitchFamily="2" charset="-122"/>
            </a:endParaRPr>
          </a:p>
        </p:txBody>
      </p:sp>
      <p:sp>
        <p:nvSpPr>
          <p:cNvPr id="133221" name="Rectangle 101"/>
          <p:cNvSpPr/>
          <p:nvPr/>
        </p:nvSpPr>
        <p:spPr>
          <a:xfrm>
            <a:off x="4632325" y="3611563"/>
            <a:ext cx="1844675" cy="396875"/>
          </a:xfrm>
          <a:prstGeom prst="rect">
            <a:avLst/>
          </a:prstGeom>
          <a:noFill/>
          <a:ln w="9525">
            <a:noFill/>
          </a:ln>
        </p:spPr>
        <p:txBody>
          <a:bodyPr wrap="none" lIns="92075" tIns="46038" rIns="92075" bIns="46038">
            <a:spAutoFit/>
          </a:bodyPr>
          <a:p>
            <a:pPr defTabSz="762000"/>
            <a:r>
              <a:rPr lang="zh-CN" altLang="en-US" sz="2000" b="1" dirty="0">
                <a:latin typeface="Arial" panose="020B0604020202020204" pitchFamily="34" charset="0"/>
                <a:ea typeface="宋体" panose="02010600030101010101" pitchFamily="2" charset="-122"/>
              </a:rPr>
              <a:t>会达到目的的</a:t>
            </a:r>
            <a:r>
              <a:rPr lang="en-US" altLang="zh-CN" sz="2000" b="1">
                <a:latin typeface="Arial" panose="020B0604020202020204" pitchFamily="34" charset="0"/>
                <a:ea typeface="宋体" panose="02010600030101010101" pitchFamily="2" charset="-122"/>
              </a:rPr>
              <a:t>!</a:t>
            </a:r>
            <a:endParaRPr lang="en-US" altLang="zh-CN" sz="2000" b="1">
              <a:latin typeface="Arial" panose="020B0604020202020204" pitchFamily="34" charset="0"/>
              <a:ea typeface="宋体" panose="02010600030101010101" pitchFamily="2" charset="-122"/>
            </a:endParaRPr>
          </a:p>
        </p:txBody>
      </p:sp>
      <p:sp>
        <p:nvSpPr>
          <p:cNvPr id="133222" name="Freeform 102"/>
          <p:cNvSpPr/>
          <p:nvPr/>
        </p:nvSpPr>
        <p:spPr>
          <a:xfrm>
            <a:off x="2657475" y="4343400"/>
            <a:ext cx="639763" cy="611188"/>
          </a:xfrm>
          <a:custGeom>
            <a:avLst/>
            <a:gdLst>
              <a:gd name="txL" fmla="*/ 0 w 403"/>
              <a:gd name="txT" fmla="*/ 0 h 385"/>
              <a:gd name="txR" fmla="*/ 403 w 403"/>
              <a:gd name="txB" fmla="*/ 385 h 385"/>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3" h="385">
                <a:moveTo>
                  <a:pt x="54" y="0"/>
                </a:moveTo>
                <a:lnTo>
                  <a:pt x="48" y="18"/>
                </a:lnTo>
                <a:lnTo>
                  <a:pt x="42" y="36"/>
                </a:lnTo>
                <a:lnTo>
                  <a:pt x="30" y="60"/>
                </a:lnTo>
                <a:lnTo>
                  <a:pt x="18" y="78"/>
                </a:lnTo>
                <a:lnTo>
                  <a:pt x="12" y="96"/>
                </a:lnTo>
                <a:lnTo>
                  <a:pt x="12" y="114"/>
                </a:lnTo>
                <a:lnTo>
                  <a:pt x="18" y="132"/>
                </a:lnTo>
                <a:lnTo>
                  <a:pt x="30" y="150"/>
                </a:lnTo>
                <a:lnTo>
                  <a:pt x="36" y="168"/>
                </a:lnTo>
                <a:lnTo>
                  <a:pt x="36" y="186"/>
                </a:lnTo>
                <a:lnTo>
                  <a:pt x="24" y="204"/>
                </a:lnTo>
                <a:lnTo>
                  <a:pt x="18" y="222"/>
                </a:lnTo>
                <a:lnTo>
                  <a:pt x="6" y="240"/>
                </a:lnTo>
                <a:lnTo>
                  <a:pt x="0" y="258"/>
                </a:lnTo>
                <a:lnTo>
                  <a:pt x="0" y="276"/>
                </a:lnTo>
                <a:lnTo>
                  <a:pt x="0" y="294"/>
                </a:lnTo>
                <a:lnTo>
                  <a:pt x="12" y="312"/>
                </a:lnTo>
                <a:lnTo>
                  <a:pt x="30" y="324"/>
                </a:lnTo>
                <a:lnTo>
                  <a:pt x="48" y="330"/>
                </a:lnTo>
                <a:lnTo>
                  <a:pt x="66" y="342"/>
                </a:lnTo>
                <a:lnTo>
                  <a:pt x="84" y="348"/>
                </a:lnTo>
                <a:lnTo>
                  <a:pt x="102" y="366"/>
                </a:lnTo>
                <a:lnTo>
                  <a:pt x="120" y="372"/>
                </a:lnTo>
                <a:lnTo>
                  <a:pt x="144" y="378"/>
                </a:lnTo>
                <a:lnTo>
                  <a:pt x="168" y="384"/>
                </a:lnTo>
                <a:lnTo>
                  <a:pt x="186" y="384"/>
                </a:lnTo>
                <a:lnTo>
                  <a:pt x="204" y="384"/>
                </a:lnTo>
                <a:lnTo>
                  <a:pt x="222" y="384"/>
                </a:lnTo>
                <a:lnTo>
                  <a:pt x="246" y="378"/>
                </a:lnTo>
                <a:lnTo>
                  <a:pt x="264" y="366"/>
                </a:lnTo>
                <a:lnTo>
                  <a:pt x="288" y="348"/>
                </a:lnTo>
                <a:lnTo>
                  <a:pt x="306" y="330"/>
                </a:lnTo>
                <a:lnTo>
                  <a:pt x="324" y="312"/>
                </a:lnTo>
                <a:lnTo>
                  <a:pt x="336" y="294"/>
                </a:lnTo>
                <a:lnTo>
                  <a:pt x="342" y="276"/>
                </a:lnTo>
                <a:lnTo>
                  <a:pt x="348" y="258"/>
                </a:lnTo>
                <a:lnTo>
                  <a:pt x="348" y="234"/>
                </a:lnTo>
                <a:lnTo>
                  <a:pt x="354" y="216"/>
                </a:lnTo>
                <a:lnTo>
                  <a:pt x="354" y="198"/>
                </a:lnTo>
                <a:lnTo>
                  <a:pt x="354" y="180"/>
                </a:lnTo>
                <a:lnTo>
                  <a:pt x="354" y="162"/>
                </a:lnTo>
                <a:lnTo>
                  <a:pt x="372" y="150"/>
                </a:lnTo>
                <a:lnTo>
                  <a:pt x="354" y="162"/>
                </a:lnTo>
                <a:lnTo>
                  <a:pt x="348" y="180"/>
                </a:lnTo>
                <a:lnTo>
                  <a:pt x="366" y="186"/>
                </a:lnTo>
                <a:lnTo>
                  <a:pt x="384" y="186"/>
                </a:lnTo>
                <a:lnTo>
                  <a:pt x="402" y="168"/>
                </a:lnTo>
                <a:lnTo>
                  <a:pt x="402" y="150"/>
                </a:lnTo>
                <a:lnTo>
                  <a:pt x="402" y="132"/>
                </a:lnTo>
                <a:lnTo>
                  <a:pt x="384" y="126"/>
                </a:lnTo>
                <a:lnTo>
                  <a:pt x="366" y="126"/>
                </a:lnTo>
                <a:lnTo>
                  <a:pt x="348" y="126"/>
                </a:lnTo>
                <a:lnTo>
                  <a:pt x="336" y="144"/>
                </a:lnTo>
                <a:lnTo>
                  <a:pt x="354" y="138"/>
                </a:lnTo>
                <a:lnTo>
                  <a:pt x="372" y="132"/>
                </a:lnTo>
                <a:lnTo>
                  <a:pt x="390" y="114"/>
                </a:lnTo>
                <a:lnTo>
                  <a:pt x="390" y="96"/>
                </a:lnTo>
                <a:lnTo>
                  <a:pt x="396" y="78"/>
                </a:lnTo>
                <a:lnTo>
                  <a:pt x="396" y="60"/>
                </a:lnTo>
              </a:path>
            </a:pathLst>
          </a:custGeom>
          <a:gradFill rotWithShape="0">
            <a:gsLst>
              <a:gs pos="0">
                <a:srgbClr val="FC0128"/>
              </a:gs>
              <a:gs pos="100000">
                <a:srgbClr val="FFFFFF"/>
              </a:gs>
            </a:gsLst>
            <a:lin ang="0" scaled="1"/>
            <a:tileRect/>
          </a:gra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23" name="Rectangle 103"/>
          <p:cNvSpPr/>
          <p:nvPr/>
        </p:nvSpPr>
        <p:spPr>
          <a:xfrm>
            <a:off x="288925" y="3611563"/>
            <a:ext cx="1652588" cy="396875"/>
          </a:xfrm>
          <a:prstGeom prst="rect">
            <a:avLst/>
          </a:prstGeom>
          <a:noFill/>
          <a:ln w="9525">
            <a:noFill/>
          </a:ln>
        </p:spPr>
        <p:txBody>
          <a:bodyPr wrap="none" lIns="92075" tIns="46038" rIns="92075" bIns="46038">
            <a:spAutoFit/>
          </a:bodyPr>
          <a:p>
            <a:pPr defTabSz="762000"/>
            <a:r>
              <a:rPr lang="zh-CN" altLang="en-US" sz="2000" b="1" dirty="0">
                <a:latin typeface="Arial" panose="020B0604020202020204" pitchFamily="34" charset="0"/>
                <a:ea typeface="宋体" panose="02010600030101010101" pitchFamily="2" charset="-122"/>
              </a:rPr>
              <a:t>真想做的话</a:t>
            </a:r>
            <a:r>
              <a:rPr lang="en-US" altLang="zh-CN" sz="2000" b="1">
                <a:latin typeface="Times New Roman" panose="02020603050405020304" pitchFamily="18" charset="0"/>
                <a:ea typeface="宋体" panose="02010600030101010101" pitchFamily="2" charset="-122"/>
              </a:rPr>
              <a:t>···</a:t>
            </a:r>
            <a:endParaRPr lang="en-US" altLang="zh-CN" sz="2000" b="1">
              <a:latin typeface="Times New Roman" panose="02020603050405020304" pitchFamily="18" charset="0"/>
              <a:ea typeface="宋体" panose="02010600030101010101" pitchFamily="2" charset="-122"/>
            </a:endParaRPr>
          </a:p>
        </p:txBody>
      </p:sp>
      <p:sp>
        <p:nvSpPr>
          <p:cNvPr id="133224" name="Freeform 104"/>
          <p:cNvSpPr/>
          <p:nvPr/>
        </p:nvSpPr>
        <p:spPr>
          <a:xfrm>
            <a:off x="2971800" y="5029200"/>
            <a:ext cx="26988" cy="153988"/>
          </a:xfrm>
          <a:custGeom>
            <a:avLst/>
            <a:gdLst>
              <a:gd name="txL" fmla="*/ 0 w 17"/>
              <a:gd name="txT" fmla="*/ 0 h 97"/>
              <a:gd name="txR" fmla="*/ 17 w 17"/>
              <a:gd name="txB" fmla="*/ 97 h 97"/>
            </a:gdLst>
            <a:ahLst/>
            <a:cxnLst>
              <a:cxn ang="0">
                <a:pos x="0" y="2147483647"/>
              </a:cxn>
              <a:cxn ang="0">
                <a:pos x="2147483647" y="2147483647"/>
              </a:cxn>
              <a:cxn ang="0">
                <a:pos x="0" y="2147483647"/>
              </a:cxn>
              <a:cxn ang="0">
                <a:pos x="0" y="2147483647"/>
              </a:cxn>
              <a:cxn ang="0">
                <a:pos x="0" y="2147483647"/>
              </a:cxn>
              <a:cxn ang="0">
                <a:pos x="0" y="0"/>
              </a:cxn>
            </a:cxnLst>
            <a:rect l="txL" t="txT" r="txR" b="txB"/>
            <a:pathLst>
              <a:path w="17" h="97">
                <a:moveTo>
                  <a:pt x="0" y="96"/>
                </a:moveTo>
                <a:lnTo>
                  <a:pt x="16" y="78"/>
                </a:lnTo>
                <a:lnTo>
                  <a:pt x="0" y="60"/>
                </a:lnTo>
                <a:lnTo>
                  <a:pt x="0" y="36"/>
                </a:lnTo>
                <a:lnTo>
                  <a:pt x="0" y="12"/>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25" name="Rectangle 105"/>
          <p:cNvSpPr/>
          <p:nvPr/>
        </p:nvSpPr>
        <p:spPr>
          <a:xfrm>
            <a:off x="358775" y="457200"/>
            <a:ext cx="1012825" cy="396875"/>
          </a:xfrm>
          <a:prstGeom prst="rect">
            <a:avLst/>
          </a:prstGeom>
          <a:noFill/>
          <a:ln w="9525">
            <a:noFill/>
          </a:ln>
        </p:spPr>
        <p:txBody>
          <a:bodyPr wrap="none" lIns="92075" tIns="46038" rIns="92075" bIns="46038">
            <a:spAutoFit/>
          </a:bodyPr>
          <a:p>
            <a:pPr defTabSz="762000"/>
            <a:r>
              <a:rPr lang="zh-CN" altLang="en-US" sz="2000" b="1" dirty="0">
                <a:latin typeface="Arial" panose="020B0604020202020204" pitchFamily="34" charset="0"/>
                <a:ea typeface="宋体" panose="02010600030101010101" pitchFamily="2" charset="-122"/>
              </a:rPr>
              <a:t>改善</a:t>
            </a:r>
            <a:r>
              <a:rPr lang="en-US" altLang="zh-CN" sz="2000" b="1">
                <a:latin typeface="Times New Roman" panose="02020603050405020304" pitchFamily="18" charset="0"/>
                <a:ea typeface="宋体" panose="02010600030101010101" pitchFamily="2" charset="-122"/>
              </a:rPr>
              <a:t>···</a:t>
            </a:r>
            <a:r>
              <a:rPr lang="en-US" altLang="zh-CN" sz="2000" b="1">
                <a:latin typeface="Arial" panose="020B0604020202020204" pitchFamily="34" charset="0"/>
                <a:ea typeface="宋体" panose="02010600030101010101" pitchFamily="2" charset="-122"/>
              </a:rPr>
              <a:t>?</a:t>
            </a:r>
            <a:endParaRPr lang="en-US" altLang="zh-CN" sz="2000" b="1">
              <a:latin typeface="Arial" panose="020B0604020202020204" pitchFamily="34" charset="0"/>
              <a:ea typeface="宋体" panose="02010600030101010101" pitchFamily="2" charset="-122"/>
            </a:endParaRPr>
          </a:p>
        </p:txBody>
      </p:sp>
      <p:sp>
        <p:nvSpPr>
          <p:cNvPr id="133226" name="Freeform 106"/>
          <p:cNvSpPr/>
          <p:nvPr/>
        </p:nvSpPr>
        <p:spPr>
          <a:xfrm>
            <a:off x="1247775" y="4419600"/>
            <a:ext cx="1420813" cy="1182688"/>
          </a:xfrm>
          <a:custGeom>
            <a:avLst/>
            <a:gdLst>
              <a:gd name="txL" fmla="*/ 0 w 895"/>
              <a:gd name="txT" fmla="*/ 0 h 745"/>
              <a:gd name="txR" fmla="*/ 895 w 895"/>
              <a:gd name="txB" fmla="*/ 745 h 7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5" h="745">
                <a:moveTo>
                  <a:pt x="894" y="240"/>
                </a:moveTo>
                <a:lnTo>
                  <a:pt x="876" y="240"/>
                </a:lnTo>
                <a:lnTo>
                  <a:pt x="858" y="246"/>
                </a:lnTo>
                <a:lnTo>
                  <a:pt x="840" y="252"/>
                </a:lnTo>
                <a:lnTo>
                  <a:pt x="822" y="252"/>
                </a:lnTo>
                <a:lnTo>
                  <a:pt x="804" y="252"/>
                </a:lnTo>
                <a:lnTo>
                  <a:pt x="780" y="252"/>
                </a:lnTo>
                <a:lnTo>
                  <a:pt x="756" y="252"/>
                </a:lnTo>
                <a:lnTo>
                  <a:pt x="738" y="252"/>
                </a:lnTo>
                <a:lnTo>
                  <a:pt x="720" y="240"/>
                </a:lnTo>
                <a:lnTo>
                  <a:pt x="696" y="234"/>
                </a:lnTo>
                <a:lnTo>
                  <a:pt x="678" y="228"/>
                </a:lnTo>
                <a:lnTo>
                  <a:pt x="660" y="216"/>
                </a:lnTo>
                <a:lnTo>
                  <a:pt x="636" y="204"/>
                </a:lnTo>
                <a:lnTo>
                  <a:pt x="612" y="192"/>
                </a:lnTo>
                <a:lnTo>
                  <a:pt x="594" y="174"/>
                </a:lnTo>
                <a:lnTo>
                  <a:pt x="570" y="156"/>
                </a:lnTo>
                <a:lnTo>
                  <a:pt x="546" y="144"/>
                </a:lnTo>
                <a:lnTo>
                  <a:pt x="522" y="132"/>
                </a:lnTo>
                <a:lnTo>
                  <a:pt x="498" y="120"/>
                </a:lnTo>
                <a:lnTo>
                  <a:pt x="480" y="108"/>
                </a:lnTo>
                <a:lnTo>
                  <a:pt x="456" y="96"/>
                </a:lnTo>
                <a:lnTo>
                  <a:pt x="438" y="84"/>
                </a:lnTo>
                <a:lnTo>
                  <a:pt x="414" y="72"/>
                </a:lnTo>
                <a:lnTo>
                  <a:pt x="390" y="60"/>
                </a:lnTo>
                <a:lnTo>
                  <a:pt x="360" y="36"/>
                </a:lnTo>
                <a:lnTo>
                  <a:pt x="330" y="18"/>
                </a:lnTo>
                <a:lnTo>
                  <a:pt x="312" y="12"/>
                </a:lnTo>
                <a:lnTo>
                  <a:pt x="282" y="0"/>
                </a:lnTo>
                <a:lnTo>
                  <a:pt x="264" y="0"/>
                </a:lnTo>
                <a:lnTo>
                  <a:pt x="240" y="0"/>
                </a:lnTo>
                <a:lnTo>
                  <a:pt x="222" y="0"/>
                </a:lnTo>
                <a:lnTo>
                  <a:pt x="198" y="6"/>
                </a:lnTo>
                <a:lnTo>
                  <a:pt x="174" y="12"/>
                </a:lnTo>
                <a:lnTo>
                  <a:pt x="150" y="24"/>
                </a:lnTo>
                <a:lnTo>
                  <a:pt x="132" y="36"/>
                </a:lnTo>
                <a:lnTo>
                  <a:pt x="114" y="48"/>
                </a:lnTo>
                <a:lnTo>
                  <a:pt x="96" y="66"/>
                </a:lnTo>
                <a:lnTo>
                  <a:pt x="78" y="84"/>
                </a:lnTo>
                <a:lnTo>
                  <a:pt x="60" y="102"/>
                </a:lnTo>
                <a:lnTo>
                  <a:pt x="48" y="126"/>
                </a:lnTo>
                <a:lnTo>
                  <a:pt x="36" y="144"/>
                </a:lnTo>
                <a:lnTo>
                  <a:pt x="24" y="168"/>
                </a:lnTo>
                <a:lnTo>
                  <a:pt x="12" y="192"/>
                </a:lnTo>
                <a:lnTo>
                  <a:pt x="12" y="216"/>
                </a:lnTo>
                <a:lnTo>
                  <a:pt x="6" y="246"/>
                </a:lnTo>
                <a:lnTo>
                  <a:pt x="6" y="270"/>
                </a:lnTo>
                <a:lnTo>
                  <a:pt x="6" y="294"/>
                </a:lnTo>
                <a:lnTo>
                  <a:pt x="0" y="318"/>
                </a:lnTo>
                <a:lnTo>
                  <a:pt x="0" y="342"/>
                </a:lnTo>
                <a:lnTo>
                  <a:pt x="0" y="366"/>
                </a:lnTo>
                <a:lnTo>
                  <a:pt x="0" y="384"/>
                </a:lnTo>
                <a:lnTo>
                  <a:pt x="6" y="414"/>
                </a:lnTo>
                <a:lnTo>
                  <a:pt x="6" y="432"/>
                </a:lnTo>
                <a:lnTo>
                  <a:pt x="12" y="450"/>
                </a:lnTo>
                <a:lnTo>
                  <a:pt x="18" y="474"/>
                </a:lnTo>
                <a:lnTo>
                  <a:pt x="30" y="498"/>
                </a:lnTo>
                <a:lnTo>
                  <a:pt x="42" y="528"/>
                </a:lnTo>
                <a:lnTo>
                  <a:pt x="54" y="546"/>
                </a:lnTo>
                <a:lnTo>
                  <a:pt x="66" y="570"/>
                </a:lnTo>
                <a:lnTo>
                  <a:pt x="78" y="588"/>
                </a:lnTo>
                <a:lnTo>
                  <a:pt x="96" y="606"/>
                </a:lnTo>
                <a:lnTo>
                  <a:pt x="120" y="636"/>
                </a:lnTo>
                <a:lnTo>
                  <a:pt x="138" y="654"/>
                </a:lnTo>
                <a:lnTo>
                  <a:pt x="150" y="672"/>
                </a:lnTo>
                <a:lnTo>
                  <a:pt x="174" y="696"/>
                </a:lnTo>
                <a:lnTo>
                  <a:pt x="198" y="708"/>
                </a:lnTo>
                <a:lnTo>
                  <a:pt x="222" y="720"/>
                </a:lnTo>
                <a:lnTo>
                  <a:pt x="240" y="726"/>
                </a:lnTo>
                <a:lnTo>
                  <a:pt x="258" y="726"/>
                </a:lnTo>
                <a:lnTo>
                  <a:pt x="276" y="732"/>
                </a:lnTo>
                <a:lnTo>
                  <a:pt x="294" y="732"/>
                </a:lnTo>
                <a:lnTo>
                  <a:pt x="330" y="738"/>
                </a:lnTo>
                <a:lnTo>
                  <a:pt x="348" y="738"/>
                </a:lnTo>
                <a:lnTo>
                  <a:pt x="366" y="744"/>
                </a:lnTo>
                <a:lnTo>
                  <a:pt x="396" y="744"/>
                </a:lnTo>
                <a:lnTo>
                  <a:pt x="414" y="744"/>
                </a:lnTo>
                <a:lnTo>
                  <a:pt x="438" y="744"/>
                </a:lnTo>
                <a:lnTo>
                  <a:pt x="468" y="744"/>
                </a:lnTo>
                <a:lnTo>
                  <a:pt x="492" y="744"/>
                </a:lnTo>
                <a:lnTo>
                  <a:pt x="510" y="738"/>
                </a:lnTo>
                <a:lnTo>
                  <a:pt x="528" y="726"/>
                </a:lnTo>
                <a:lnTo>
                  <a:pt x="546" y="714"/>
                </a:lnTo>
                <a:lnTo>
                  <a:pt x="570" y="696"/>
                </a:lnTo>
                <a:lnTo>
                  <a:pt x="594" y="684"/>
                </a:lnTo>
                <a:lnTo>
                  <a:pt x="606" y="666"/>
                </a:lnTo>
                <a:lnTo>
                  <a:pt x="624" y="642"/>
                </a:lnTo>
                <a:lnTo>
                  <a:pt x="648" y="618"/>
                </a:lnTo>
                <a:lnTo>
                  <a:pt x="666" y="594"/>
                </a:lnTo>
                <a:lnTo>
                  <a:pt x="678" y="576"/>
                </a:lnTo>
                <a:lnTo>
                  <a:pt x="696" y="558"/>
                </a:lnTo>
                <a:lnTo>
                  <a:pt x="708" y="540"/>
                </a:lnTo>
                <a:lnTo>
                  <a:pt x="714" y="522"/>
                </a:lnTo>
                <a:lnTo>
                  <a:pt x="726" y="498"/>
                </a:lnTo>
                <a:lnTo>
                  <a:pt x="732" y="480"/>
                </a:lnTo>
                <a:lnTo>
                  <a:pt x="744" y="456"/>
                </a:lnTo>
                <a:lnTo>
                  <a:pt x="756" y="438"/>
                </a:lnTo>
                <a:lnTo>
                  <a:pt x="768" y="420"/>
                </a:lnTo>
                <a:lnTo>
                  <a:pt x="774" y="402"/>
                </a:lnTo>
                <a:lnTo>
                  <a:pt x="780" y="384"/>
                </a:lnTo>
                <a:lnTo>
                  <a:pt x="786" y="366"/>
                </a:lnTo>
                <a:lnTo>
                  <a:pt x="792" y="348"/>
                </a:lnTo>
                <a:lnTo>
                  <a:pt x="798" y="330"/>
                </a:lnTo>
              </a:path>
            </a:pathLst>
          </a:custGeom>
          <a:gradFill rotWithShape="0">
            <a:gsLst>
              <a:gs pos="0">
                <a:srgbClr val="618FFD"/>
              </a:gs>
              <a:gs pos="100000">
                <a:srgbClr val="B0C7FE"/>
              </a:gs>
            </a:gsLst>
            <a:lin ang="0" scaled="1"/>
            <a:tileRect/>
          </a:gra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27" name="Freeform 107"/>
          <p:cNvSpPr/>
          <p:nvPr/>
        </p:nvSpPr>
        <p:spPr>
          <a:xfrm>
            <a:off x="2352675" y="4857750"/>
            <a:ext cx="973138" cy="544513"/>
          </a:xfrm>
          <a:custGeom>
            <a:avLst/>
            <a:gdLst>
              <a:gd name="txL" fmla="*/ 0 w 613"/>
              <a:gd name="txT" fmla="*/ 0 h 343"/>
              <a:gd name="txR" fmla="*/ 613 w 613"/>
              <a:gd name="txB" fmla="*/ 343 h 34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13" h="343">
                <a:moveTo>
                  <a:pt x="534" y="60"/>
                </a:moveTo>
                <a:lnTo>
                  <a:pt x="516" y="54"/>
                </a:lnTo>
                <a:lnTo>
                  <a:pt x="498" y="72"/>
                </a:lnTo>
                <a:lnTo>
                  <a:pt x="492" y="90"/>
                </a:lnTo>
                <a:lnTo>
                  <a:pt x="480" y="108"/>
                </a:lnTo>
                <a:lnTo>
                  <a:pt x="462" y="126"/>
                </a:lnTo>
                <a:lnTo>
                  <a:pt x="450" y="144"/>
                </a:lnTo>
                <a:lnTo>
                  <a:pt x="438" y="162"/>
                </a:lnTo>
                <a:lnTo>
                  <a:pt x="420" y="174"/>
                </a:lnTo>
                <a:lnTo>
                  <a:pt x="402" y="180"/>
                </a:lnTo>
                <a:lnTo>
                  <a:pt x="384" y="186"/>
                </a:lnTo>
                <a:lnTo>
                  <a:pt x="366" y="192"/>
                </a:lnTo>
                <a:lnTo>
                  <a:pt x="348" y="192"/>
                </a:lnTo>
                <a:lnTo>
                  <a:pt x="330" y="192"/>
                </a:lnTo>
                <a:lnTo>
                  <a:pt x="306" y="180"/>
                </a:lnTo>
                <a:lnTo>
                  <a:pt x="288" y="168"/>
                </a:lnTo>
                <a:lnTo>
                  <a:pt x="270" y="156"/>
                </a:lnTo>
                <a:lnTo>
                  <a:pt x="252" y="144"/>
                </a:lnTo>
                <a:lnTo>
                  <a:pt x="234" y="120"/>
                </a:lnTo>
                <a:lnTo>
                  <a:pt x="216" y="102"/>
                </a:lnTo>
                <a:lnTo>
                  <a:pt x="198" y="84"/>
                </a:lnTo>
                <a:lnTo>
                  <a:pt x="180" y="72"/>
                </a:lnTo>
                <a:lnTo>
                  <a:pt x="162" y="60"/>
                </a:lnTo>
                <a:lnTo>
                  <a:pt x="144" y="60"/>
                </a:lnTo>
                <a:lnTo>
                  <a:pt x="132" y="42"/>
                </a:lnTo>
                <a:lnTo>
                  <a:pt x="114" y="24"/>
                </a:lnTo>
                <a:lnTo>
                  <a:pt x="102" y="6"/>
                </a:lnTo>
                <a:lnTo>
                  <a:pt x="78" y="0"/>
                </a:lnTo>
                <a:lnTo>
                  <a:pt x="60" y="0"/>
                </a:lnTo>
                <a:lnTo>
                  <a:pt x="78" y="18"/>
                </a:lnTo>
                <a:lnTo>
                  <a:pt x="84" y="36"/>
                </a:lnTo>
                <a:lnTo>
                  <a:pt x="84" y="54"/>
                </a:lnTo>
                <a:lnTo>
                  <a:pt x="66" y="60"/>
                </a:lnTo>
                <a:lnTo>
                  <a:pt x="48" y="48"/>
                </a:lnTo>
                <a:lnTo>
                  <a:pt x="30" y="30"/>
                </a:lnTo>
                <a:lnTo>
                  <a:pt x="12" y="18"/>
                </a:lnTo>
                <a:lnTo>
                  <a:pt x="12" y="36"/>
                </a:lnTo>
                <a:lnTo>
                  <a:pt x="30" y="54"/>
                </a:lnTo>
                <a:lnTo>
                  <a:pt x="48" y="66"/>
                </a:lnTo>
                <a:lnTo>
                  <a:pt x="60" y="84"/>
                </a:lnTo>
                <a:lnTo>
                  <a:pt x="72" y="102"/>
                </a:lnTo>
                <a:lnTo>
                  <a:pt x="54" y="96"/>
                </a:lnTo>
                <a:lnTo>
                  <a:pt x="36" y="84"/>
                </a:lnTo>
                <a:lnTo>
                  <a:pt x="18" y="78"/>
                </a:lnTo>
                <a:lnTo>
                  <a:pt x="0" y="72"/>
                </a:lnTo>
                <a:lnTo>
                  <a:pt x="0" y="90"/>
                </a:lnTo>
                <a:lnTo>
                  <a:pt x="18" y="102"/>
                </a:lnTo>
                <a:lnTo>
                  <a:pt x="36" y="114"/>
                </a:lnTo>
                <a:lnTo>
                  <a:pt x="54" y="126"/>
                </a:lnTo>
                <a:lnTo>
                  <a:pt x="36" y="132"/>
                </a:lnTo>
                <a:lnTo>
                  <a:pt x="18" y="138"/>
                </a:lnTo>
                <a:lnTo>
                  <a:pt x="6" y="156"/>
                </a:lnTo>
                <a:lnTo>
                  <a:pt x="24" y="162"/>
                </a:lnTo>
                <a:lnTo>
                  <a:pt x="42" y="162"/>
                </a:lnTo>
                <a:lnTo>
                  <a:pt x="60" y="162"/>
                </a:lnTo>
                <a:lnTo>
                  <a:pt x="78" y="162"/>
                </a:lnTo>
                <a:lnTo>
                  <a:pt x="96" y="162"/>
                </a:lnTo>
                <a:lnTo>
                  <a:pt x="114" y="162"/>
                </a:lnTo>
                <a:lnTo>
                  <a:pt x="132" y="162"/>
                </a:lnTo>
                <a:lnTo>
                  <a:pt x="132" y="180"/>
                </a:lnTo>
                <a:lnTo>
                  <a:pt x="126" y="204"/>
                </a:lnTo>
                <a:lnTo>
                  <a:pt x="114" y="222"/>
                </a:lnTo>
                <a:lnTo>
                  <a:pt x="132" y="240"/>
                </a:lnTo>
                <a:lnTo>
                  <a:pt x="156" y="252"/>
                </a:lnTo>
                <a:lnTo>
                  <a:pt x="174" y="258"/>
                </a:lnTo>
                <a:lnTo>
                  <a:pt x="192" y="264"/>
                </a:lnTo>
                <a:lnTo>
                  <a:pt x="216" y="282"/>
                </a:lnTo>
                <a:lnTo>
                  <a:pt x="240" y="294"/>
                </a:lnTo>
                <a:lnTo>
                  <a:pt x="258" y="306"/>
                </a:lnTo>
                <a:lnTo>
                  <a:pt x="276" y="318"/>
                </a:lnTo>
                <a:lnTo>
                  <a:pt x="300" y="330"/>
                </a:lnTo>
                <a:lnTo>
                  <a:pt x="318" y="330"/>
                </a:lnTo>
                <a:lnTo>
                  <a:pt x="336" y="336"/>
                </a:lnTo>
                <a:lnTo>
                  <a:pt x="366" y="342"/>
                </a:lnTo>
                <a:lnTo>
                  <a:pt x="384" y="342"/>
                </a:lnTo>
                <a:lnTo>
                  <a:pt x="408" y="342"/>
                </a:lnTo>
                <a:lnTo>
                  <a:pt x="426" y="342"/>
                </a:lnTo>
                <a:lnTo>
                  <a:pt x="444" y="342"/>
                </a:lnTo>
                <a:lnTo>
                  <a:pt x="462" y="342"/>
                </a:lnTo>
                <a:lnTo>
                  <a:pt x="480" y="330"/>
                </a:lnTo>
                <a:lnTo>
                  <a:pt x="498" y="324"/>
                </a:lnTo>
                <a:lnTo>
                  <a:pt x="516" y="306"/>
                </a:lnTo>
                <a:lnTo>
                  <a:pt x="528" y="288"/>
                </a:lnTo>
                <a:lnTo>
                  <a:pt x="546" y="264"/>
                </a:lnTo>
                <a:lnTo>
                  <a:pt x="564" y="246"/>
                </a:lnTo>
                <a:lnTo>
                  <a:pt x="576" y="228"/>
                </a:lnTo>
                <a:lnTo>
                  <a:pt x="588" y="210"/>
                </a:lnTo>
                <a:lnTo>
                  <a:pt x="600" y="192"/>
                </a:lnTo>
                <a:lnTo>
                  <a:pt x="606" y="174"/>
                </a:lnTo>
                <a:lnTo>
                  <a:pt x="606" y="156"/>
                </a:lnTo>
                <a:lnTo>
                  <a:pt x="612" y="132"/>
                </a:lnTo>
                <a:lnTo>
                  <a:pt x="612" y="114"/>
                </a:lnTo>
                <a:lnTo>
                  <a:pt x="612" y="96"/>
                </a:lnTo>
              </a:path>
            </a:pathLst>
          </a:custGeom>
          <a:solidFill>
            <a:schemeClr val="bg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28" name="Freeform 108"/>
          <p:cNvSpPr/>
          <p:nvPr/>
        </p:nvSpPr>
        <p:spPr>
          <a:xfrm>
            <a:off x="3124200" y="4800600"/>
            <a:ext cx="268288" cy="153988"/>
          </a:xfrm>
          <a:custGeom>
            <a:avLst/>
            <a:gdLst>
              <a:gd name="txL" fmla="*/ 0 w 169"/>
              <a:gd name="txT" fmla="*/ 0 h 97"/>
              <a:gd name="txR" fmla="*/ 169 w 169"/>
              <a:gd name="txB" fmla="*/ 97 h 9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Lst>
            <a:rect l="txL" t="txT" r="txR" b="txB"/>
            <a:pathLst>
              <a:path w="169" h="97">
                <a:moveTo>
                  <a:pt x="0" y="96"/>
                </a:moveTo>
                <a:lnTo>
                  <a:pt x="24" y="96"/>
                </a:lnTo>
                <a:lnTo>
                  <a:pt x="42" y="79"/>
                </a:lnTo>
                <a:lnTo>
                  <a:pt x="60" y="61"/>
                </a:lnTo>
                <a:lnTo>
                  <a:pt x="78" y="52"/>
                </a:lnTo>
                <a:lnTo>
                  <a:pt x="96" y="44"/>
                </a:lnTo>
                <a:lnTo>
                  <a:pt x="114" y="44"/>
                </a:lnTo>
                <a:lnTo>
                  <a:pt x="132" y="17"/>
                </a:lnTo>
                <a:lnTo>
                  <a:pt x="150" y="9"/>
                </a:lnTo>
                <a:lnTo>
                  <a:pt x="168" y="17"/>
                </a:lnTo>
                <a:lnTo>
                  <a:pt x="168" y="44"/>
                </a:lnTo>
                <a:lnTo>
                  <a:pt x="150" y="44"/>
                </a:lnTo>
                <a:lnTo>
                  <a:pt x="132" y="17"/>
                </a:lnTo>
                <a:lnTo>
                  <a:pt x="114" y="0"/>
                </a:lnTo>
                <a:lnTo>
                  <a:pt x="96" y="0"/>
                </a:lnTo>
                <a:lnTo>
                  <a:pt x="78" y="0"/>
                </a:lnTo>
                <a:lnTo>
                  <a:pt x="66" y="26"/>
                </a:lnTo>
                <a:lnTo>
                  <a:pt x="48" y="44"/>
                </a:lnTo>
                <a:lnTo>
                  <a:pt x="30" y="70"/>
                </a:lnTo>
                <a:lnTo>
                  <a:pt x="24" y="96"/>
                </a:lnTo>
                <a:lnTo>
                  <a:pt x="0" y="96"/>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29" name="Freeform 109"/>
          <p:cNvSpPr/>
          <p:nvPr/>
        </p:nvSpPr>
        <p:spPr>
          <a:xfrm>
            <a:off x="3362325" y="4829175"/>
            <a:ext cx="639763" cy="658813"/>
          </a:xfrm>
          <a:custGeom>
            <a:avLst/>
            <a:gdLst>
              <a:gd name="txL" fmla="*/ 0 w 403"/>
              <a:gd name="txT" fmla="*/ 0 h 415"/>
              <a:gd name="txR" fmla="*/ 403 w 403"/>
              <a:gd name="txB" fmla="*/ 415 h 4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3" h="415">
                <a:moveTo>
                  <a:pt x="42" y="126"/>
                </a:moveTo>
                <a:lnTo>
                  <a:pt x="54" y="108"/>
                </a:lnTo>
                <a:lnTo>
                  <a:pt x="72" y="108"/>
                </a:lnTo>
                <a:lnTo>
                  <a:pt x="90" y="96"/>
                </a:lnTo>
                <a:lnTo>
                  <a:pt x="102" y="78"/>
                </a:lnTo>
                <a:lnTo>
                  <a:pt x="114" y="60"/>
                </a:lnTo>
                <a:lnTo>
                  <a:pt x="120" y="42"/>
                </a:lnTo>
                <a:lnTo>
                  <a:pt x="138" y="30"/>
                </a:lnTo>
                <a:lnTo>
                  <a:pt x="156" y="36"/>
                </a:lnTo>
                <a:lnTo>
                  <a:pt x="162" y="54"/>
                </a:lnTo>
                <a:lnTo>
                  <a:pt x="144" y="48"/>
                </a:lnTo>
                <a:lnTo>
                  <a:pt x="126" y="36"/>
                </a:lnTo>
                <a:lnTo>
                  <a:pt x="108" y="18"/>
                </a:lnTo>
                <a:lnTo>
                  <a:pt x="90" y="6"/>
                </a:lnTo>
                <a:lnTo>
                  <a:pt x="72" y="0"/>
                </a:lnTo>
                <a:lnTo>
                  <a:pt x="54" y="0"/>
                </a:lnTo>
                <a:lnTo>
                  <a:pt x="36" y="0"/>
                </a:lnTo>
                <a:lnTo>
                  <a:pt x="18" y="0"/>
                </a:lnTo>
                <a:lnTo>
                  <a:pt x="0" y="18"/>
                </a:lnTo>
                <a:lnTo>
                  <a:pt x="0" y="36"/>
                </a:lnTo>
                <a:lnTo>
                  <a:pt x="0" y="54"/>
                </a:lnTo>
                <a:lnTo>
                  <a:pt x="6" y="72"/>
                </a:lnTo>
                <a:lnTo>
                  <a:pt x="12" y="90"/>
                </a:lnTo>
                <a:lnTo>
                  <a:pt x="24" y="108"/>
                </a:lnTo>
                <a:lnTo>
                  <a:pt x="42" y="126"/>
                </a:lnTo>
                <a:lnTo>
                  <a:pt x="66" y="150"/>
                </a:lnTo>
                <a:lnTo>
                  <a:pt x="78" y="168"/>
                </a:lnTo>
                <a:lnTo>
                  <a:pt x="90" y="186"/>
                </a:lnTo>
                <a:lnTo>
                  <a:pt x="102" y="204"/>
                </a:lnTo>
                <a:lnTo>
                  <a:pt x="114" y="222"/>
                </a:lnTo>
                <a:lnTo>
                  <a:pt x="126" y="240"/>
                </a:lnTo>
                <a:lnTo>
                  <a:pt x="138" y="258"/>
                </a:lnTo>
                <a:lnTo>
                  <a:pt x="144" y="276"/>
                </a:lnTo>
                <a:lnTo>
                  <a:pt x="150" y="294"/>
                </a:lnTo>
                <a:lnTo>
                  <a:pt x="168" y="306"/>
                </a:lnTo>
                <a:lnTo>
                  <a:pt x="174" y="288"/>
                </a:lnTo>
                <a:lnTo>
                  <a:pt x="192" y="288"/>
                </a:lnTo>
                <a:lnTo>
                  <a:pt x="204" y="306"/>
                </a:lnTo>
                <a:lnTo>
                  <a:pt x="204" y="324"/>
                </a:lnTo>
                <a:lnTo>
                  <a:pt x="186" y="330"/>
                </a:lnTo>
                <a:lnTo>
                  <a:pt x="174" y="312"/>
                </a:lnTo>
                <a:lnTo>
                  <a:pt x="192" y="324"/>
                </a:lnTo>
                <a:lnTo>
                  <a:pt x="204" y="342"/>
                </a:lnTo>
                <a:lnTo>
                  <a:pt x="210" y="360"/>
                </a:lnTo>
                <a:lnTo>
                  <a:pt x="222" y="378"/>
                </a:lnTo>
                <a:lnTo>
                  <a:pt x="234" y="396"/>
                </a:lnTo>
                <a:lnTo>
                  <a:pt x="258" y="408"/>
                </a:lnTo>
                <a:lnTo>
                  <a:pt x="276" y="414"/>
                </a:lnTo>
                <a:lnTo>
                  <a:pt x="300" y="408"/>
                </a:lnTo>
                <a:lnTo>
                  <a:pt x="318" y="402"/>
                </a:lnTo>
                <a:lnTo>
                  <a:pt x="336" y="384"/>
                </a:lnTo>
                <a:lnTo>
                  <a:pt x="354" y="372"/>
                </a:lnTo>
                <a:lnTo>
                  <a:pt x="372" y="354"/>
                </a:lnTo>
                <a:lnTo>
                  <a:pt x="384" y="336"/>
                </a:lnTo>
                <a:lnTo>
                  <a:pt x="396" y="318"/>
                </a:lnTo>
                <a:lnTo>
                  <a:pt x="396" y="294"/>
                </a:lnTo>
                <a:lnTo>
                  <a:pt x="402" y="270"/>
                </a:lnTo>
                <a:lnTo>
                  <a:pt x="402" y="246"/>
                </a:lnTo>
                <a:lnTo>
                  <a:pt x="390" y="216"/>
                </a:lnTo>
                <a:lnTo>
                  <a:pt x="384" y="198"/>
                </a:lnTo>
                <a:lnTo>
                  <a:pt x="372" y="174"/>
                </a:lnTo>
                <a:lnTo>
                  <a:pt x="354" y="150"/>
                </a:lnTo>
                <a:lnTo>
                  <a:pt x="336" y="132"/>
                </a:lnTo>
                <a:lnTo>
                  <a:pt x="318" y="108"/>
                </a:lnTo>
                <a:lnTo>
                  <a:pt x="294" y="90"/>
                </a:lnTo>
                <a:lnTo>
                  <a:pt x="276" y="84"/>
                </a:lnTo>
                <a:lnTo>
                  <a:pt x="258" y="72"/>
                </a:lnTo>
                <a:lnTo>
                  <a:pt x="234" y="66"/>
                </a:lnTo>
                <a:lnTo>
                  <a:pt x="174" y="60"/>
                </a:lnTo>
              </a:path>
            </a:pathLst>
          </a:custGeom>
          <a:solidFill>
            <a:srgbClr val="618FFD"/>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0" name="Freeform 110"/>
          <p:cNvSpPr/>
          <p:nvPr/>
        </p:nvSpPr>
        <p:spPr>
          <a:xfrm>
            <a:off x="3276600" y="5181600"/>
            <a:ext cx="382588" cy="258763"/>
          </a:xfrm>
          <a:custGeom>
            <a:avLst/>
            <a:gdLst>
              <a:gd name="txL" fmla="*/ 0 w 241"/>
              <a:gd name="txT" fmla="*/ 0 h 163"/>
              <a:gd name="txR" fmla="*/ 241 w 241"/>
              <a:gd name="txB" fmla="*/ 163 h 16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1" h="163">
                <a:moveTo>
                  <a:pt x="200" y="98"/>
                </a:moveTo>
                <a:lnTo>
                  <a:pt x="220" y="81"/>
                </a:lnTo>
                <a:lnTo>
                  <a:pt x="205" y="98"/>
                </a:lnTo>
                <a:lnTo>
                  <a:pt x="185" y="110"/>
                </a:lnTo>
                <a:lnTo>
                  <a:pt x="165" y="110"/>
                </a:lnTo>
                <a:lnTo>
                  <a:pt x="150" y="116"/>
                </a:lnTo>
                <a:lnTo>
                  <a:pt x="125" y="116"/>
                </a:lnTo>
                <a:lnTo>
                  <a:pt x="110" y="116"/>
                </a:lnTo>
                <a:lnTo>
                  <a:pt x="100" y="98"/>
                </a:lnTo>
                <a:lnTo>
                  <a:pt x="80" y="81"/>
                </a:lnTo>
                <a:lnTo>
                  <a:pt x="70" y="64"/>
                </a:lnTo>
                <a:lnTo>
                  <a:pt x="55" y="46"/>
                </a:lnTo>
                <a:lnTo>
                  <a:pt x="40" y="29"/>
                </a:lnTo>
                <a:lnTo>
                  <a:pt x="25" y="17"/>
                </a:lnTo>
                <a:lnTo>
                  <a:pt x="15" y="0"/>
                </a:lnTo>
                <a:lnTo>
                  <a:pt x="0" y="17"/>
                </a:lnTo>
                <a:lnTo>
                  <a:pt x="5" y="35"/>
                </a:lnTo>
                <a:lnTo>
                  <a:pt x="20" y="52"/>
                </a:lnTo>
                <a:lnTo>
                  <a:pt x="35" y="75"/>
                </a:lnTo>
                <a:lnTo>
                  <a:pt x="50" y="93"/>
                </a:lnTo>
                <a:lnTo>
                  <a:pt x="65" y="110"/>
                </a:lnTo>
                <a:lnTo>
                  <a:pt x="80" y="127"/>
                </a:lnTo>
                <a:lnTo>
                  <a:pt x="95" y="139"/>
                </a:lnTo>
                <a:lnTo>
                  <a:pt x="105" y="156"/>
                </a:lnTo>
                <a:lnTo>
                  <a:pt x="120" y="162"/>
                </a:lnTo>
                <a:lnTo>
                  <a:pt x="135" y="162"/>
                </a:lnTo>
                <a:lnTo>
                  <a:pt x="155" y="162"/>
                </a:lnTo>
                <a:lnTo>
                  <a:pt x="170" y="162"/>
                </a:lnTo>
                <a:lnTo>
                  <a:pt x="185" y="162"/>
                </a:lnTo>
                <a:lnTo>
                  <a:pt x="200" y="150"/>
                </a:lnTo>
                <a:lnTo>
                  <a:pt x="215" y="139"/>
                </a:lnTo>
                <a:lnTo>
                  <a:pt x="230" y="122"/>
                </a:lnTo>
                <a:lnTo>
                  <a:pt x="240" y="104"/>
                </a:lnTo>
              </a:path>
            </a:pathLst>
          </a:custGeom>
          <a:solidFill>
            <a:srgbClr val="618FFD"/>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1" name="Freeform 111"/>
          <p:cNvSpPr/>
          <p:nvPr/>
        </p:nvSpPr>
        <p:spPr>
          <a:xfrm>
            <a:off x="3048000" y="5381625"/>
            <a:ext cx="839788" cy="868363"/>
          </a:xfrm>
          <a:custGeom>
            <a:avLst/>
            <a:gdLst>
              <a:gd name="txL" fmla="*/ 0 w 529"/>
              <a:gd name="txT" fmla="*/ 0 h 547"/>
              <a:gd name="txR" fmla="*/ 529 w 529"/>
              <a:gd name="txB" fmla="*/ 547 h 54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29" h="547">
                <a:moveTo>
                  <a:pt x="380" y="19"/>
                </a:moveTo>
                <a:lnTo>
                  <a:pt x="380" y="0"/>
                </a:lnTo>
                <a:lnTo>
                  <a:pt x="403" y="19"/>
                </a:lnTo>
                <a:lnTo>
                  <a:pt x="415" y="37"/>
                </a:lnTo>
                <a:lnTo>
                  <a:pt x="433" y="56"/>
                </a:lnTo>
                <a:lnTo>
                  <a:pt x="445" y="74"/>
                </a:lnTo>
                <a:lnTo>
                  <a:pt x="451" y="93"/>
                </a:lnTo>
                <a:lnTo>
                  <a:pt x="457" y="112"/>
                </a:lnTo>
                <a:lnTo>
                  <a:pt x="463" y="130"/>
                </a:lnTo>
                <a:lnTo>
                  <a:pt x="463" y="149"/>
                </a:lnTo>
                <a:lnTo>
                  <a:pt x="469" y="168"/>
                </a:lnTo>
                <a:lnTo>
                  <a:pt x="469" y="186"/>
                </a:lnTo>
                <a:lnTo>
                  <a:pt x="469" y="211"/>
                </a:lnTo>
                <a:lnTo>
                  <a:pt x="451" y="230"/>
                </a:lnTo>
                <a:lnTo>
                  <a:pt x="433" y="242"/>
                </a:lnTo>
                <a:lnTo>
                  <a:pt x="427" y="261"/>
                </a:lnTo>
                <a:lnTo>
                  <a:pt x="421" y="279"/>
                </a:lnTo>
                <a:lnTo>
                  <a:pt x="427" y="298"/>
                </a:lnTo>
                <a:lnTo>
                  <a:pt x="433" y="316"/>
                </a:lnTo>
                <a:lnTo>
                  <a:pt x="445" y="341"/>
                </a:lnTo>
                <a:lnTo>
                  <a:pt x="451" y="360"/>
                </a:lnTo>
                <a:lnTo>
                  <a:pt x="463" y="378"/>
                </a:lnTo>
                <a:lnTo>
                  <a:pt x="475" y="397"/>
                </a:lnTo>
                <a:lnTo>
                  <a:pt x="486" y="416"/>
                </a:lnTo>
                <a:lnTo>
                  <a:pt x="498" y="434"/>
                </a:lnTo>
                <a:lnTo>
                  <a:pt x="516" y="459"/>
                </a:lnTo>
                <a:lnTo>
                  <a:pt x="528" y="478"/>
                </a:lnTo>
                <a:lnTo>
                  <a:pt x="510" y="496"/>
                </a:lnTo>
                <a:lnTo>
                  <a:pt x="492" y="503"/>
                </a:lnTo>
                <a:lnTo>
                  <a:pt x="475" y="509"/>
                </a:lnTo>
                <a:lnTo>
                  <a:pt x="451" y="515"/>
                </a:lnTo>
                <a:lnTo>
                  <a:pt x="427" y="515"/>
                </a:lnTo>
                <a:lnTo>
                  <a:pt x="403" y="521"/>
                </a:lnTo>
                <a:lnTo>
                  <a:pt x="386" y="521"/>
                </a:lnTo>
                <a:lnTo>
                  <a:pt x="368" y="521"/>
                </a:lnTo>
                <a:lnTo>
                  <a:pt x="350" y="521"/>
                </a:lnTo>
                <a:lnTo>
                  <a:pt x="332" y="515"/>
                </a:lnTo>
                <a:lnTo>
                  <a:pt x="314" y="496"/>
                </a:lnTo>
                <a:lnTo>
                  <a:pt x="297" y="478"/>
                </a:lnTo>
                <a:lnTo>
                  <a:pt x="285" y="459"/>
                </a:lnTo>
                <a:lnTo>
                  <a:pt x="267" y="441"/>
                </a:lnTo>
                <a:lnTo>
                  <a:pt x="249" y="422"/>
                </a:lnTo>
                <a:lnTo>
                  <a:pt x="237" y="403"/>
                </a:lnTo>
                <a:lnTo>
                  <a:pt x="231" y="385"/>
                </a:lnTo>
                <a:lnTo>
                  <a:pt x="225" y="360"/>
                </a:lnTo>
                <a:lnTo>
                  <a:pt x="225" y="341"/>
                </a:lnTo>
                <a:lnTo>
                  <a:pt x="220" y="323"/>
                </a:lnTo>
                <a:lnTo>
                  <a:pt x="220" y="304"/>
                </a:lnTo>
                <a:lnTo>
                  <a:pt x="220" y="285"/>
                </a:lnTo>
                <a:lnTo>
                  <a:pt x="225" y="261"/>
                </a:lnTo>
                <a:lnTo>
                  <a:pt x="231" y="242"/>
                </a:lnTo>
                <a:lnTo>
                  <a:pt x="243" y="223"/>
                </a:lnTo>
                <a:lnTo>
                  <a:pt x="237" y="242"/>
                </a:lnTo>
                <a:lnTo>
                  <a:pt x="220" y="254"/>
                </a:lnTo>
                <a:lnTo>
                  <a:pt x="214" y="273"/>
                </a:lnTo>
                <a:lnTo>
                  <a:pt x="214" y="292"/>
                </a:lnTo>
                <a:lnTo>
                  <a:pt x="214" y="310"/>
                </a:lnTo>
                <a:lnTo>
                  <a:pt x="214" y="329"/>
                </a:lnTo>
                <a:lnTo>
                  <a:pt x="214" y="347"/>
                </a:lnTo>
                <a:lnTo>
                  <a:pt x="214" y="366"/>
                </a:lnTo>
                <a:lnTo>
                  <a:pt x="220" y="385"/>
                </a:lnTo>
                <a:lnTo>
                  <a:pt x="231" y="403"/>
                </a:lnTo>
                <a:lnTo>
                  <a:pt x="243" y="422"/>
                </a:lnTo>
                <a:lnTo>
                  <a:pt x="261" y="434"/>
                </a:lnTo>
                <a:lnTo>
                  <a:pt x="279" y="447"/>
                </a:lnTo>
                <a:lnTo>
                  <a:pt x="291" y="465"/>
                </a:lnTo>
                <a:lnTo>
                  <a:pt x="308" y="484"/>
                </a:lnTo>
                <a:lnTo>
                  <a:pt x="320" y="503"/>
                </a:lnTo>
                <a:lnTo>
                  <a:pt x="332" y="521"/>
                </a:lnTo>
                <a:lnTo>
                  <a:pt x="350" y="534"/>
                </a:lnTo>
                <a:lnTo>
                  <a:pt x="326" y="534"/>
                </a:lnTo>
                <a:lnTo>
                  <a:pt x="303" y="534"/>
                </a:lnTo>
                <a:lnTo>
                  <a:pt x="279" y="534"/>
                </a:lnTo>
                <a:lnTo>
                  <a:pt x="261" y="534"/>
                </a:lnTo>
                <a:lnTo>
                  <a:pt x="231" y="534"/>
                </a:lnTo>
                <a:lnTo>
                  <a:pt x="172" y="534"/>
                </a:lnTo>
                <a:lnTo>
                  <a:pt x="154" y="534"/>
                </a:lnTo>
                <a:lnTo>
                  <a:pt x="131" y="534"/>
                </a:lnTo>
                <a:lnTo>
                  <a:pt x="113" y="540"/>
                </a:lnTo>
                <a:lnTo>
                  <a:pt x="95" y="546"/>
                </a:lnTo>
                <a:lnTo>
                  <a:pt x="101" y="527"/>
                </a:lnTo>
                <a:lnTo>
                  <a:pt x="113" y="509"/>
                </a:lnTo>
                <a:lnTo>
                  <a:pt x="125" y="490"/>
                </a:lnTo>
                <a:lnTo>
                  <a:pt x="131" y="465"/>
                </a:lnTo>
                <a:lnTo>
                  <a:pt x="131" y="447"/>
                </a:lnTo>
                <a:lnTo>
                  <a:pt x="119" y="428"/>
                </a:lnTo>
                <a:lnTo>
                  <a:pt x="101" y="410"/>
                </a:lnTo>
                <a:lnTo>
                  <a:pt x="95" y="391"/>
                </a:lnTo>
                <a:lnTo>
                  <a:pt x="89" y="372"/>
                </a:lnTo>
                <a:lnTo>
                  <a:pt x="83" y="354"/>
                </a:lnTo>
                <a:lnTo>
                  <a:pt x="83" y="335"/>
                </a:lnTo>
                <a:lnTo>
                  <a:pt x="83" y="316"/>
                </a:lnTo>
                <a:lnTo>
                  <a:pt x="89" y="292"/>
                </a:lnTo>
                <a:lnTo>
                  <a:pt x="95" y="273"/>
                </a:lnTo>
                <a:lnTo>
                  <a:pt x="101" y="254"/>
                </a:lnTo>
                <a:lnTo>
                  <a:pt x="113" y="236"/>
                </a:lnTo>
                <a:lnTo>
                  <a:pt x="119" y="217"/>
                </a:lnTo>
                <a:lnTo>
                  <a:pt x="119" y="199"/>
                </a:lnTo>
                <a:lnTo>
                  <a:pt x="113" y="180"/>
                </a:lnTo>
                <a:lnTo>
                  <a:pt x="89" y="174"/>
                </a:lnTo>
                <a:lnTo>
                  <a:pt x="65" y="180"/>
                </a:lnTo>
                <a:lnTo>
                  <a:pt x="47" y="186"/>
                </a:lnTo>
                <a:lnTo>
                  <a:pt x="30" y="186"/>
                </a:lnTo>
                <a:lnTo>
                  <a:pt x="18" y="168"/>
                </a:lnTo>
                <a:lnTo>
                  <a:pt x="12" y="149"/>
                </a:lnTo>
                <a:lnTo>
                  <a:pt x="12" y="124"/>
                </a:lnTo>
                <a:lnTo>
                  <a:pt x="6" y="99"/>
                </a:lnTo>
                <a:lnTo>
                  <a:pt x="6" y="74"/>
                </a:lnTo>
                <a:lnTo>
                  <a:pt x="6" y="50"/>
                </a:lnTo>
                <a:lnTo>
                  <a:pt x="6" y="31"/>
                </a:lnTo>
                <a:lnTo>
                  <a:pt x="0" y="12"/>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2" name="Freeform 112"/>
          <p:cNvSpPr/>
          <p:nvPr/>
        </p:nvSpPr>
        <p:spPr>
          <a:xfrm>
            <a:off x="2752725" y="4495800"/>
            <a:ext cx="125413" cy="100013"/>
          </a:xfrm>
          <a:custGeom>
            <a:avLst/>
            <a:gdLst>
              <a:gd name="txL" fmla="*/ 0 w 79"/>
              <a:gd name="txT" fmla="*/ 0 h 63"/>
              <a:gd name="txR" fmla="*/ 79 w 79"/>
              <a:gd name="txB" fmla="*/ 63 h 63"/>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79" h="63">
                <a:moveTo>
                  <a:pt x="51" y="0"/>
                </a:moveTo>
                <a:lnTo>
                  <a:pt x="44" y="16"/>
                </a:lnTo>
                <a:lnTo>
                  <a:pt x="21" y="26"/>
                </a:lnTo>
                <a:lnTo>
                  <a:pt x="0" y="30"/>
                </a:lnTo>
                <a:lnTo>
                  <a:pt x="17" y="37"/>
                </a:lnTo>
                <a:lnTo>
                  <a:pt x="37" y="33"/>
                </a:lnTo>
                <a:lnTo>
                  <a:pt x="54" y="40"/>
                </a:lnTo>
                <a:lnTo>
                  <a:pt x="78" y="62"/>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3" name="Freeform 113"/>
          <p:cNvSpPr/>
          <p:nvPr/>
        </p:nvSpPr>
        <p:spPr>
          <a:xfrm>
            <a:off x="2971800" y="4648200"/>
            <a:ext cx="58738" cy="144463"/>
          </a:xfrm>
          <a:custGeom>
            <a:avLst/>
            <a:gdLst>
              <a:gd name="txL" fmla="*/ 0 w 37"/>
              <a:gd name="txT" fmla="*/ 0 h 91"/>
              <a:gd name="txR" fmla="*/ 37 w 37"/>
              <a:gd name="txB" fmla="*/ 91 h 91"/>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37" h="91">
                <a:moveTo>
                  <a:pt x="0" y="0"/>
                </a:moveTo>
                <a:lnTo>
                  <a:pt x="6" y="18"/>
                </a:lnTo>
                <a:lnTo>
                  <a:pt x="6" y="36"/>
                </a:lnTo>
                <a:lnTo>
                  <a:pt x="12" y="54"/>
                </a:lnTo>
                <a:lnTo>
                  <a:pt x="12" y="72"/>
                </a:lnTo>
                <a:lnTo>
                  <a:pt x="18" y="90"/>
                </a:lnTo>
                <a:lnTo>
                  <a:pt x="36" y="84"/>
                </a:lnTo>
                <a:lnTo>
                  <a:pt x="36" y="66"/>
                </a:lnTo>
                <a:lnTo>
                  <a:pt x="30" y="48"/>
                </a:lnTo>
                <a:lnTo>
                  <a:pt x="18" y="30"/>
                </a:lnTo>
                <a:lnTo>
                  <a:pt x="12" y="12"/>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4" name="Arc 114"/>
          <p:cNvSpPr/>
          <p:nvPr/>
        </p:nvSpPr>
        <p:spPr>
          <a:xfrm>
            <a:off x="2519363" y="4271963"/>
            <a:ext cx="381000" cy="228600"/>
          </a:xfrm>
          <a:custGeom>
            <a:avLst/>
            <a:gdLst>
              <a:gd name="txL" fmla="*/ 0 w 21598"/>
              <a:gd name="txT" fmla="*/ 0 h 21600"/>
              <a:gd name="txR" fmla="*/ 21598 w 21598"/>
              <a:gd name="txB" fmla="*/ 21600 h 21600"/>
            </a:gdLst>
            <a:ahLst/>
            <a:cxnLst>
              <a:cxn ang="0">
                <a:pos x="0" y="267220349"/>
              </a:cxn>
              <a:cxn ang="0">
                <a:pos x="2082788333" y="0"/>
              </a:cxn>
              <a:cxn ang="0">
                <a:pos x="2091505288" y="270983951"/>
              </a:cxn>
            </a:cxnLst>
            <a:rect l="txL" t="txT" r="txR" b="txB"/>
            <a:pathLst>
              <a:path w="21598" h="21600" fill="none">
                <a:moveTo>
                  <a:pt x="0" y="21300"/>
                </a:moveTo>
                <a:cubicBezTo>
                  <a:pt x="163" y="9523"/>
                  <a:pt x="9730" y="49"/>
                  <a:pt x="21508" y="0"/>
                </a:cubicBezTo>
              </a:path>
              <a:path w="21598" h="21600" stroke="0">
                <a:moveTo>
                  <a:pt x="0" y="21300"/>
                </a:moveTo>
                <a:cubicBezTo>
                  <a:pt x="163" y="9523"/>
                  <a:pt x="9730" y="49"/>
                  <a:pt x="21508" y="0"/>
                </a:cubicBezTo>
                <a:lnTo>
                  <a:pt x="21598" y="2160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5" name="Freeform 115"/>
          <p:cNvSpPr/>
          <p:nvPr/>
        </p:nvSpPr>
        <p:spPr>
          <a:xfrm>
            <a:off x="2686050" y="4000500"/>
            <a:ext cx="592138" cy="344488"/>
          </a:xfrm>
          <a:custGeom>
            <a:avLst/>
            <a:gdLst>
              <a:gd name="txL" fmla="*/ 0 w 373"/>
              <a:gd name="txT" fmla="*/ 0 h 217"/>
              <a:gd name="txR" fmla="*/ 373 w 373"/>
              <a:gd name="txB" fmla="*/ 217 h 21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373" h="217">
                <a:moveTo>
                  <a:pt x="372" y="216"/>
                </a:moveTo>
                <a:lnTo>
                  <a:pt x="354" y="198"/>
                </a:lnTo>
                <a:lnTo>
                  <a:pt x="330" y="174"/>
                </a:lnTo>
                <a:lnTo>
                  <a:pt x="300" y="174"/>
                </a:lnTo>
                <a:lnTo>
                  <a:pt x="276" y="174"/>
                </a:lnTo>
                <a:lnTo>
                  <a:pt x="258" y="150"/>
                </a:lnTo>
                <a:lnTo>
                  <a:pt x="258" y="126"/>
                </a:lnTo>
                <a:lnTo>
                  <a:pt x="258" y="108"/>
                </a:lnTo>
                <a:lnTo>
                  <a:pt x="258" y="90"/>
                </a:lnTo>
                <a:lnTo>
                  <a:pt x="258" y="72"/>
                </a:lnTo>
                <a:lnTo>
                  <a:pt x="252" y="54"/>
                </a:lnTo>
                <a:lnTo>
                  <a:pt x="228" y="36"/>
                </a:lnTo>
                <a:lnTo>
                  <a:pt x="210" y="30"/>
                </a:lnTo>
                <a:lnTo>
                  <a:pt x="186" y="24"/>
                </a:lnTo>
                <a:lnTo>
                  <a:pt x="168" y="18"/>
                </a:lnTo>
                <a:lnTo>
                  <a:pt x="150" y="18"/>
                </a:lnTo>
                <a:lnTo>
                  <a:pt x="132" y="18"/>
                </a:lnTo>
                <a:lnTo>
                  <a:pt x="102" y="12"/>
                </a:lnTo>
                <a:lnTo>
                  <a:pt x="84" y="12"/>
                </a:lnTo>
                <a:lnTo>
                  <a:pt x="54" y="12"/>
                </a:lnTo>
                <a:lnTo>
                  <a:pt x="36" y="12"/>
                </a:lnTo>
                <a:lnTo>
                  <a:pt x="18" y="12"/>
                </a:lnTo>
                <a:lnTo>
                  <a:pt x="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6" name="Arc 116"/>
          <p:cNvSpPr/>
          <p:nvPr/>
        </p:nvSpPr>
        <p:spPr>
          <a:xfrm>
            <a:off x="1752600" y="4271963"/>
            <a:ext cx="76200" cy="76200"/>
          </a:xfrm>
          <a:custGeom>
            <a:avLst/>
            <a:gdLst>
              <a:gd name="txL" fmla="*/ 0 w 21600"/>
              <a:gd name="txT" fmla="*/ 0 h 21600"/>
              <a:gd name="txR" fmla="*/ 21600 w 21600"/>
              <a:gd name="txB" fmla="*/ 21600 h 21600"/>
            </a:gdLst>
            <a:ahLst/>
            <a:cxnLst>
              <a:cxn ang="0">
                <a:pos x="0" y="0"/>
              </a:cxn>
              <a:cxn ang="0">
                <a:pos x="3345487" y="3345487"/>
              </a:cxn>
              <a:cxn ang="0">
                <a:pos x="0" y="334548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7" name="Arc 117"/>
          <p:cNvSpPr/>
          <p:nvPr/>
        </p:nvSpPr>
        <p:spPr>
          <a:xfrm>
            <a:off x="1828800" y="4195763"/>
            <a:ext cx="152400" cy="76200"/>
          </a:xfrm>
          <a:custGeom>
            <a:avLst/>
            <a:gdLst>
              <a:gd name="txL" fmla="*/ 0 w 21600"/>
              <a:gd name="txT" fmla="*/ 0 h 21600"/>
              <a:gd name="txR" fmla="*/ 21600 w 21600"/>
              <a:gd name="txB" fmla="*/ 21600 h 21600"/>
            </a:gdLst>
            <a:ahLst/>
            <a:cxnLst>
              <a:cxn ang="0">
                <a:pos x="0" y="0"/>
              </a:cxn>
              <a:cxn ang="0">
                <a:pos x="53527701" y="3345487"/>
              </a:cxn>
              <a:cxn ang="0">
                <a:pos x="0" y="334548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8" name="Arc 118"/>
          <p:cNvSpPr/>
          <p:nvPr/>
        </p:nvSpPr>
        <p:spPr>
          <a:xfrm>
            <a:off x="1905000" y="5715000"/>
            <a:ext cx="152400" cy="76200"/>
          </a:xfrm>
          <a:custGeom>
            <a:avLst/>
            <a:gdLst>
              <a:gd name="txL" fmla="*/ 0 w 21600"/>
              <a:gd name="txT" fmla="*/ 0 h 21600"/>
              <a:gd name="txR" fmla="*/ 21600 w 21600"/>
              <a:gd name="txB" fmla="*/ 21600 h 21600"/>
            </a:gdLst>
            <a:ahLst/>
            <a:cxnLst>
              <a:cxn ang="0">
                <a:pos x="53527701" y="0"/>
              </a:cxn>
              <a:cxn ang="0">
                <a:pos x="0" y="3345487"/>
              </a:cxn>
              <a:cxn ang="0">
                <a:pos x="0" y="0"/>
              </a:cxn>
            </a:cxnLst>
            <a:rect l="txL" t="txT" r="txR" b="txB"/>
            <a:pathLst>
              <a:path w="21600" h="21600" fill="none">
                <a:moveTo>
                  <a:pt x="21600" y="0"/>
                </a:moveTo>
                <a:cubicBezTo>
                  <a:pt x="21600" y="11929"/>
                  <a:pt x="11929" y="21599"/>
                  <a:pt x="0" y="21600"/>
                </a:cubicBezTo>
              </a:path>
              <a:path w="21600" h="21600" stroke="0">
                <a:moveTo>
                  <a:pt x="21600" y="0"/>
                </a:moveTo>
                <a:cubicBezTo>
                  <a:pt x="21600" y="11929"/>
                  <a:pt x="11929" y="21599"/>
                  <a:pt x="0" y="21600"/>
                </a:cubicBezTo>
                <a:lnTo>
                  <a:pt x="0" y="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39" name="Arc 119"/>
          <p:cNvSpPr/>
          <p:nvPr/>
        </p:nvSpPr>
        <p:spPr>
          <a:xfrm>
            <a:off x="2133600" y="5791200"/>
            <a:ext cx="76200" cy="76200"/>
          </a:xfrm>
          <a:custGeom>
            <a:avLst/>
            <a:gdLst>
              <a:gd name="txL" fmla="*/ 0 w 21600"/>
              <a:gd name="txT" fmla="*/ 0 h 21600"/>
              <a:gd name="txR" fmla="*/ 21600 w 21600"/>
              <a:gd name="txB" fmla="*/ 21600 h 21600"/>
            </a:gdLst>
            <a:ahLst/>
            <a:cxnLst>
              <a:cxn ang="0">
                <a:pos x="3345487" y="0"/>
              </a:cxn>
              <a:cxn ang="0">
                <a:pos x="0" y="3345487"/>
              </a:cxn>
              <a:cxn ang="0">
                <a:pos x="0" y="0"/>
              </a:cxn>
            </a:cxnLst>
            <a:rect l="txL" t="txT" r="txR" b="txB"/>
            <a:pathLst>
              <a:path w="21600" h="21600" fill="none">
                <a:moveTo>
                  <a:pt x="21600" y="0"/>
                </a:moveTo>
                <a:cubicBezTo>
                  <a:pt x="21600" y="11929"/>
                  <a:pt x="11929" y="21599"/>
                  <a:pt x="0" y="21600"/>
                </a:cubicBezTo>
              </a:path>
              <a:path w="21600" h="21600" stroke="0">
                <a:moveTo>
                  <a:pt x="21600" y="0"/>
                </a:moveTo>
                <a:cubicBezTo>
                  <a:pt x="21600" y="11929"/>
                  <a:pt x="11929" y="21599"/>
                  <a:pt x="0" y="21600"/>
                </a:cubicBezTo>
                <a:lnTo>
                  <a:pt x="0" y="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0" name="Arc 120"/>
          <p:cNvSpPr/>
          <p:nvPr/>
        </p:nvSpPr>
        <p:spPr>
          <a:xfrm>
            <a:off x="1528763" y="5410200"/>
            <a:ext cx="76200" cy="76200"/>
          </a:xfrm>
          <a:custGeom>
            <a:avLst/>
            <a:gdLst>
              <a:gd name="txL" fmla="*/ 0 w 21600"/>
              <a:gd name="txT" fmla="*/ 0 h 21600"/>
              <a:gd name="txR" fmla="*/ 21600 w 21600"/>
              <a:gd name="txB" fmla="*/ 21600 h 21600"/>
            </a:gdLst>
            <a:ahLst/>
            <a:cxnLst>
              <a:cxn ang="0">
                <a:pos x="3345487" y="3345487"/>
              </a:cxn>
              <a:cxn ang="0">
                <a:pos x="0" y="0"/>
              </a:cxn>
              <a:cxn ang="0">
                <a:pos x="3345487" y="0"/>
              </a:cxn>
            </a:cxnLst>
            <a:rect l="txL" t="txT" r="txR" b="txB"/>
            <a:pathLst>
              <a:path w="21600" h="21600" fill="none">
                <a:moveTo>
                  <a:pt x="21600" y="21600"/>
                </a:moveTo>
                <a:cubicBezTo>
                  <a:pt x="9670" y="21600"/>
                  <a:pt x="0" y="11929"/>
                  <a:pt x="0" y="0"/>
                </a:cubicBezTo>
              </a:path>
              <a:path w="21600" h="21600" stroke="0">
                <a:moveTo>
                  <a:pt x="21600" y="21600"/>
                </a:moveTo>
                <a:cubicBezTo>
                  <a:pt x="9670" y="21600"/>
                  <a:pt x="0" y="11929"/>
                  <a:pt x="0" y="0"/>
                </a:cubicBezTo>
                <a:lnTo>
                  <a:pt x="21600" y="0"/>
                </a:lnTo>
                <a:close/>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1" name="Freeform 121"/>
          <p:cNvSpPr/>
          <p:nvPr/>
        </p:nvSpPr>
        <p:spPr>
          <a:xfrm>
            <a:off x="1600200" y="5419725"/>
            <a:ext cx="573088" cy="115888"/>
          </a:xfrm>
          <a:custGeom>
            <a:avLst/>
            <a:gdLst>
              <a:gd name="txL" fmla="*/ 0 w 361"/>
              <a:gd name="txT" fmla="*/ 0 h 73"/>
              <a:gd name="txR" fmla="*/ 361 w 361"/>
              <a:gd name="txB" fmla="*/ 73 h 7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361" h="73">
                <a:moveTo>
                  <a:pt x="0" y="42"/>
                </a:moveTo>
                <a:lnTo>
                  <a:pt x="24" y="18"/>
                </a:lnTo>
                <a:lnTo>
                  <a:pt x="36" y="36"/>
                </a:lnTo>
                <a:lnTo>
                  <a:pt x="54" y="48"/>
                </a:lnTo>
                <a:lnTo>
                  <a:pt x="66" y="24"/>
                </a:lnTo>
                <a:lnTo>
                  <a:pt x="72" y="42"/>
                </a:lnTo>
                <a:lnTo>
                  <a:pt x="84" y="60"/>
                </a:lnTo>
                <a:lnTo>
                  <a:pt x="102" y="42"/>
                </a:lnTo>
                <a:lnTo>
                  <a:pt x="114" y="24"/>
                </a:lnTo>
                <a:lnTo>
                  <a:pt x="138" y="48"/>
                </a:lnTo>
                <a:lnTo>
                  <a:pt x="150" y="66"/>
                </a:lnTo>
                <a:lnTo>
                  <a:pt x="174" y="42"/>
                </a:lnTo>
                <a:lnTo>
                  <a:pt x="180" y="24"/>
                </a:lnTo>
                <a:lnTo>
                  <a:pt x="198" y="36"/>
                </a:lnTo>
                <a:lnTo>
                  <a:pt x="216" y="54"/>
                </a:lnTo>
                <a:lnTo>
                  <a:pt x="228" y="72"/>
                </a:lnTo>
                <a:lnTo>
                  <a:pt x="246" y="66"/>
                </a:lnTo>
                <a:lnTo>
                  <a:pt x="264" y="42"/>
                </a:lnTo>
                <a:lnTo>
                  <a:pt x="282" y="48"/>
                </a:lnTo>
                <a:lnTo>
                  <a:pt x="300" y="30"/>
                </a:lnTo>
                <a:lnTo>
                  <a:pt x="324" y="24"/>
                </a:lnTo>
                <a:lnTo>
                  <a:pt x="342" y="12"/>
                </a:lnTo>
                <a:lnTo>
                  <a:pt x="360"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2" name="Freeform 122"/>
          <p:cNvSpPr/>
          <p:nvPr/>
        </p:nvSpPr>
        <p:spPr>
          <a:xfrm>
            <a:off x="2581275" y="4819650"/>
            <a:ext cx="87313" cy="134938"/>
          </a:xfrm>
          <a:custGeom>
            <a:avLst/>
            <a:gdLst>
              <a:gd name="txL" fmla="*/ 0 w 55"/>
              <a:gd name="txT" fmla="*/ 0 h 85"/>
              <a:gd name="txR" fmla="*/ 55 w 55"/>
              <a:gd name="txB" fmla="*/ 85 h 85"/>
            </a:gdLst>
            <a:ahLst/>
            <a:cxnLst>
              <a:cxn ang="0">
                <a:pos x="2147483647" y="2147483647"/>
              </a:cxn>
              <a:cxn ang="0">
                <a:pos x="0" y="2147483647"/>
              </a:cxn>
              <a:cxn ang="0">
                <a:pos x="0" y="2147483647"/>
              </a:cxn>
              <a:cxn ang="0">
                <a:pos x="2147483647" y="2147483647"/>
              </a:cxn>
              <a:cxn ang="0">
                <a:pos x="2147483647" y="2147483647"/>
              </a:cxn>
              <a:cxn ang="0">
                <a:pos x="2147483647" y="0"/>
              </a:cxn>
            </a:cxnLst>
            <a:rect l="txL" t="txT" r="txR" b="txB"/>
            <a:pathLst>
              <a:path w="55" h="85">
                <a:moveTo>
                  <a:pt x="6" y="84"/>
                </a:moveTo>
                <a:lnTo>
                  <a:pt x="0" y="66"/>
                </a:lnTo>
                <a:lnTo>
                  <a:pt x="0" y="48"/>
                </a:lnTo>
                <a:lnTo>
                  <a:pt x="18" y="30"/>
                </a:lnTo>
                <a:lnTo>
                  <a:pt x="36" y="18"/>
                </a:lnTo>
                <a:lnTo>
                  <a:pt x="54"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3" name="Freeform 123"/>
          <p:cNvSpPr/>
          <p:nvPr/>
        </p:nvSpPr>
        <p:spPr>
          <a:xfrm>
            <a:off x="3124200" y="1143000"/>
            <a:ext cx="477838" cy="306388"/>
          </a:xfrm>
          <a:custGeom>
            <a:avLst/>
            <a:gdLst>
              <a:gd name="txL" fmla="*/ 0 w 301"/>
              <a:gd name="txT" fmla="*/ 0 h 193"/>
              <a:gd name="txR" fmla="*/ 301 w 301"/>
              <a:gd name="txB" fmla="*/ 193 h 19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01" h="193">
                <a:moveTo>
                  <a:pt x="240" y="0"/>
                </a:moveTo>
                <a:lnTo>
                  <a:pt x="222" y="12"/>
                </a:lnTo>
                <a:lnTo>
                  <a:pt x="210" y="30"/>
                </a:lnTo>
                <a:lnTo>
                  <a:pt x="192" y="48"/>
                </a:lnTo>
                <a:lnTo>
                  <a:pt x="180" y="66"/>
                </a:lnTo>
                <a:lnTo>
                  <a:pt x="174" y="84"/>
                </a:lnTo>
                <a:lnTo>
                  <a:pt x="162" y="102"/>
                </a:lnTo>
                <a:lnTo>
                  <a:pt x="138" y="120"/>
                </a:lnTo>
                <a:lnTo>
                  <a:pt x="114" y="126"/>
                </a:lnTo>
                <a:lnTo>
                  <a:pt x="96" y="108"/>
                </a:lnTo>
                <a:lnTo>
                  <a:pt x="78" y="90"/>
                </a:lnTo>
                <a:lnTo>
                  <a:pt x="60" y="90"/>
                </a:lnTo>
                <a:lnTo>
                  <a:pt x="42" y="102"/>
                </a:lnTo>
                <a:lnTo>
                  <a:pt x="30" y="84"/>
                </a:lnTo>
                <a:lnTo>
                  <a:pt x="24" y="66"/>
                </a:lnTo>
                <a:lnTo>
                  <a:pt x="6" y="66"/>
                </a:lnTo>
                <a:lnTo>
                  <a:pt x="0" y="84"/>
                </a:lnTo>
                <a:lnTo>
                  <a:pt x="18" y="96"/>
                </a:lnTo>
                <a:lnTo>
                  <a:pt x="30" y="114"/>
                </a:lnTo>
                <a:lnTo>
                  <a:pt x="36" y="132"/>
                </a:lnTo>
                <a:lnTo>
                  <a:pt x="42" y="150"/>
                </a:lnTo>
                <a:lnTo>
                  <a:pt x="54" y="168"/>
                </a:lnTo>
                <a:lnTo>
                  <a:pt x="72" y="180"/>
                </a:lnTo>
                <a:lnTo>
                  <a:pt x="96" y="186"/>
                </a:lnTo>
                <a:lnTo>
                  <a:pt x="114" y="192"/>
                </a:lnTo>
                <a:lnTo>
                  <a:pt x="132" y="192"/>
                </a:lnTo>
                <a:lnTo>
                  <a:pt x="150" y="174"/>
                </a:lnTo>
                <a:lnTo>
                  <a:pt x="180" y="174"/>
                </a:lnTo>
                <a:lnTo>
                  <a:pt x="198" y="174"/>
                </a:lnTo>
                <a:lnTo>
                  <a:pt x="216" y="162"/>
                </a:lnTo>
                <a:lnTo>
                  <a:pt x="234" y="150"/>
                </a:lnTo>
                <a:lnTo>
                  <a:pt x="252" y="138"/>
                </a:lnTo>
                <a:lnTo>
                  <a:pt x="270" y="120"/>
                </a:lnTo>
                <a:lnTo>
                  <a:pt x="282" y="102"/>
                </a:lnTo>
                <a:lnTo>
                  <a:pt x="288" y="84"/>
                </a:lnTo>
                <a:lnTo>
                  <a:pt x="294" y="66"/>
                </a:lnTo>
                <a:lnTo>
                  <a:pt x="300" y="48"/>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4" name="Freeform 124"/>
          <p:cNvSpPr/>
          <p:nvPr/>
        </p:nvSpPr>
        <p:spPr>
          <a:xfrm>
            <a:off x="3257550" y="1066800"/>
            <a:ext cx="554038" cy="1020763"/>
          </a:xfrm>
          <a:custGeom>
            <a:avLst/>
            <a:gdLst>
              <a:gd name="txL" fmla="*/ 0 w 349"/>
              <a:gd name="txT" fmla="*/ 0 h 643"/>
              <a:gd name="txR" fmla="*/ 349 w 349"/>
              <a:gd name="txB" fmla="*/ 643 h 64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9" h="643">
                <a:moveTo>
                  <a:pt x="204" y="0"/>
                </a:moveTo>
                <a:lnTo>
                  <a:pt x="216" y="18"/>
                </a:lnTo>
                <a:lnTo>
                  <a:pt x="234" y="30"/>
                </a:lnTo>
                <a:lnTo>
                  <a:pt x="252" y="42"/>
                </a:lnTo>
                <a:lnTo>
                  <a:pt x="264" y="60"/>
                </a:lnTo>
                <a:lnTo>
                  <a:pt x="276" y="78"/>
                </a:lnTo>
                <a:lnTo>
                  <a:pt x="288" y="96"/>
                </a:lnTo>
                <a:lnTo>
                  <a:pt x="294" y="114"/>
                </a:lnTo>
                <a:lnTo>
                  <a:pt x="306" y="132"/>
                </a:lnTo>
                <a:lnTo>
                  <a:pt x="306" y="150"/>
                </a:lnTo>
                <a:lnTo>
                  <a:pt x="312" y="168"/>
                </a:lnTo>
                <a:lnTo>
                  <a:pt x="318" y="186"/>
                </a:lnTo>
                <a:lnTo>
                  <a:pt x="324" y="204"/>
                </a:lnTo>
                <a:lnTo>
                  <a:pt x="324" y="222"/>
                </a:lnTo>
                <a:lnTo>
                  <a:pt x="336" y="240"/>
                </a:lnTo>
                <a:lnTo>
                  <a:pt x="342" y="258"/>
                </a:lnTo>
                <a:lnTo>
                  <a:pt x="342" y="276"/>
                </a:lnTo>
                <a:lnTo>
                  <a:pt x="342" y="294"/>
                </a:lnTo>
                <a:lnTo>
                  <a:pt x="348" y="318"/>
                </a:lnTo>
                <a:lnTo>
                  <a:pt x="348" y="336"/>
                </a:lnTo>
                <a:lnTo>
                  <a:pt x="342" y="360"/>
                </a:lnTo>
                <a:lnTo>
                  <a:pt x="336" y="384"/>
                </a:lnTo>
                <a:lnTo>
                  <a:pt x="330" y="408"/>
                </a:lnTo>
                <a:lnTo>
                  <a:pt x="330" y="426"/>
                </a:lnTo>
                <a:lnTo>
                  <a:pt x="318" y="444"/>
                </a:lnTo>
                <a:lnTo>
                  <a:pt x="312" y="462"/>
                </a:lnTo>
                <a:lnTo>
                  <a:pt x="306" y="480"/>
                </a:lnTo>
                <a:lnTo>
                  <a:pt x="300" y="498"/>
                </a:lnTo>
                <a:lnTo>
                  <a:pt x="300" y="516"/>
                </a:lnTo>
                <a:lnTo>
                  <a:pt x="300" y="534"/>
                </a:lnTo>
                <a:lnTo>
                  <a:pt x="300" y="552"/>
                </a:lnTo>
                <a:lnTo>
                  <a:pt x="300" y="570"/>
                </a:lnTo>
                <a:lnTo>
                  <a:pt x="300" y="588"/>
                </a:lnTo>
                <a:lnTo>
                  <a:pt x="306" y="606"/>
                </a:lnTo>
                <a:lnTo>
                  <a:pt x="312" y="624"/>
                </a:lnTo>
                <a:lnTo>
                  <a:pt x="318" y="642"/>
                </a:lnTo>
                <a:lnTo>
                  <a:pt x="294" y="642"/>
                </a:lnTo>
                <a:lnTo>
                  <a:pt x="276" y="642"/>
                </a:lnTo>
                <a:lnTo>
                  <a:pt x="258" y="642"/>
                </a:lnTo>
                <a:lnTo>
                  <a:pt x="234" y="642"/>
                </a:lnTo>
                <a:lnTo>
                  <a:pt x="210" y="642"/>
                </a:lnTo>
                <a:lnTo>
                  <a:pt x="186" y="642"/>
                </a:lnTo>
                <a:lnTo>
                  <a:pt x="168" y="642"/>
                </a:lnTo>
                <a:lnTo>
                  <a:pt x="150" y="642"/>
                </a:lnTo>
                <a:lnTo>
                  <a:pt x="132" y="642"/>
                </a:lnTo>
                <a:lnTo>
                  <a:pt x="132" y="624"/>
                </a:lnTo>
                <a:lnTo>
                  <a:pt x="132" y="606"/>
                </a:lnTo>
                <a:lnTo>
                  <a:pt x="144" y="588"/>
                </a:lnTo>
                <a:lnTo>
                  <a:pt x="150" y="570"/>
                </a:lnTo>
                <a:lnTo>
                  <a:pt x="156" y="546"/>
                </a:lnTo>
                <a:lnTo>
                  <a:pt x="162" y="528"/>
                </a:lnTo>
                <a:lnTo>
                  <a:pt x="168" y="510"/>
                </a:lnTo>
                <a:lnTo>
                  <a:pt x="168" y="492"/>
                </a:lnTo>
                <a:lnTo>
                  <a:pt x="174" y="474"/>
                </a:lnTo>
                <a:lnTo>
                  <a:pt x="174" y="456"/>
                </a:lnTo>
                <a:lnTo>
                  <a:pt x="180" y="438"/>
                </a:lnTo>
                <a:lnTo>
                  <a:pt x="180" y="420"/>
                </a:lnTo>
                <a:lnTo>
                  <a:pt x="180" y="396"/>
                </a:lnTo>
                <a:lnTo>
                  <a:pt x="180" y="378"/>
                </a:lnTo>
                <a:lnTo>
                  <a:pt x="186" y="408"/>
                </a:lnTo>
                <a:lnTo>
                  <a:pt x="186" y="426"/>
                </a:lnTo>
                <a:lnTo>
                  <a:pt x="180" y="444"/>
                </a:lnTo>
                <a:lnTo>
                  <a:pt x="180" y="462"/>
                </a:lnTo>
                <a:lnTo>
                  <a:pt x="174" y="480"/>
                </a:lnTo>
                <a:lnTo>
                  <a:pt x="162" y="504"/>
                </a:lnTo>
                <a:lnTo>
                  <a:pt x="156" y="528"/>
                </a:lnTo>
                <a:lnTo>
                  <a:pt x="156" y="546"/>
                </a:lnTo>
                <a:lnTo>
                  <a:pt x="150" y="564"/>
                </a:lnTo>
                <a:lnTo>
                  <a:pt x="144" y="582"/>
                </a:lnTo>
                <a:lnTo>
                  <a:pt x="138" y="600"/>
                </a:lnTo>
                <a:lnTo>
                  <a:pt x="126" y="618"/>
                </a:lnTo>
                <a:lnTo>
                  <a:pt x="120" y="636"/>
                </a:lnTo>
                <a:lnTo>
                  <a:pt x="102" y="630"/>
                </a:lnTo>
                <a:lnTo>
                  <a:pt x="78" y="618"/>
                </a:lnTo>
                <a:lnTo>
                  <a:pt x="54" y="612"/>
                </a:lnTo>
                <a:lnTo>
                  <a:pt x="36" y="612"/>
                </a:lnTo>
                <a:lnTo>
                  <a:pt x="18" y="612"/>
                </a:lnTo>
                <a:lnTo>
                  <a:pt x="0" y="612"/>
                </a:lnTo>
                <a:lnTo>
                  <a:pt x="18" y="600"/>
                </a:lnTo>
                <a:lnTo>
                  <a:pt x="36" y="582"/>
                </a:lnTo>
                <a:lnTo>
                  <a:pt x="42" y="564"/>
                </a:lnTo>
                <a:lnTo>
                  <a:pt x="54" y="546"/>
                </a:lnTo>
                <a:lnTo>
                  <a:pt x="60" y="528"/>
                </a:lnTo>
                <a:lnTo>
                  <a:pt x="66" y="504"/>
                </a:lnTo>
                <a:lnTo>
                  <a:pt x="66" y="486"/>
                </a:lnTo>
                <a:lnTo>
                  <a:pt x="72" y="462"/>
                </a:lnTo>
                <a:lnTo>
                  <a:pt x="72" y="444"/>
                </a:lnTo>
                <a:lnTo>
                  <a:pt x="78" y="426"/>
                </a:lnTo>
                <a:lnTo>
                  <a:pt x="84" y="408"/>
                </a:lnTo>
                <a:lnTo>
                  <a:pt x="90" y="390"/>
                </a:lnTo>
                <a:lnTo>
                  <a:pt x="96" y="372"/>
                </a:lnTo>
                <a:lnTo>
                  <a:pt x="96" y="354"/>
                </a:lnTo>
                <a:lnTo>
                  <a:pt x="108" y="336"/>
                </a:lnTo>
                <a:lnTo>
                  <a:pt x="84" y="336"/>
                </a:lnTo>
                <a:lnTo>
                  <a:pt x="60" y="336"/>
                </a:lnTo>
                <a:lnTo>
                  <a:pt x="60" y="312"/>
                </a:lnTo>
                <a:lnTo>
                  <a:pt x="54" y="288"/>
                </a:lnTo>
                <a:lnTo>
                  <a:pt x="54" y="270"/>
                </a:lnTo>
                <a:lnTo>
                  <a:pt x="54" y="252"/>
                </a:lnTo>
                <a:lnTo>
                  <a:pt x="54" y="234"/>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5" name="Freeform 125"/>
          <p:cNvSpPr/>
          <p:nvPr/>
        </p:nvSpPr>
        <p:spPr>
          <a:xfrm>
            <a:off x="3438525" y="1066800"/>
            <a:ext cx="144463" cy="125413"/>
          </a:xfrm>
          <a:custGeom>
            <a:avLst/>
            <a:gdLst>
              <a:gd name="txL" fmla="*/ 0 w 91"/>
              <a:gd name="txT" fmla="*/ 0 h 79"/>
              <a:gd name="txR" fmla="*/ 91 w 91"/>
              <a:gd name="txB" fmla="*/ 79 h 79"/>
            </a:gdLst>
            <a:ahLst/>
            <a:cxnLst>
              <a:cxn ang="0">
                <a:pos x="2147483647" y="0"/>
              </a:cxn>
              <a:cxn ang="0">
                <a:pos x="2147483647" y="0"/>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91" h="79">
                <a:moveTo>
                  <a:pt x="90" y="0"/>
                </a:moveTo>
                <a:lnTo>
                  <a:pt x="72" y="0"/>
                </a:lnTo>
                <a:lnTo>
                  <a:pt x="54" y="0"/>
                </a:lnTo>
                <a:lnTo>
                  <a:pt x="36" y="6"/>
                </a:lnTo>
                <a:lnTo>
                  <a:pt x="24" y="24"/>
                </a:lnTo>
                <a:lnTo>
                  <a:pt x="12" y="42"/>
                </a:lnTo>
                <a:lnTo>
                  <a:pt x="0" y="60"/>
                </a:lnTo>
                <a:lnTo>
                  <a:pt x="0" y="78"/>
                </a:lnTo>
                <a:lnTo>
                  <a:pt x="18" y="78"/>
                </a:lnTo>
                <a:lnTo>
                  <a:pt x="36" y="60"/>
                </a:lnTo>
                <a:lnTo>
                  <a:pt x="42" y="42"/>
                </a:lnTo>
                <a:lnTo>
                  <a:pt x="48" y="24"/>
                </a:lnTo>
                <a:lnTo>
                  <a:pt x="66" y="12"/>
                </a:lnTo>
                <a:lnTo>
                  <a:pt x="90" y="6"/>
                </a:lnTo>
                <a:lnTo>
                  <a:pt x="90" y="0"/>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6" name="Freeform 126"/>
          <p:cNvSpPr/>
          <p:nvPr/>
        </p:nvSpPr>
        <p:spPr>
          <a:xfrm>
            <a:off x="3429000" y="1009650"/>
            <a:ext cx="592138" cy="630238"/>
          </a:xfrm>
          <a:custGeom>
            <a:avLst/>
            <a:gdLst>
              <a:gd name="txL" fmla="*/ 0 w 373"/>
              <a:gd name="txT" fmla="*/ 0 h 397"/>
              <a:gd name="txR" fmla="*/ 373 w 373"/>
              <a:gd name="txB" fmla="*/ 397 h 397"/>
            </a:gdLst>
            <a:ahLst/>
            <a:cxnLst>
              <a:cxn ang="0">
                <a:pos x="0"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3" h="397">
                <a:moveTo>
                  <a:pt x="0" y="36"/>
                </a:moveTo>
                <a:lnTo>
                  <a:pt x="24" y="36"/>
                </a:lnTo>
                <a:lnTo>
                  <a:pt x="42" y="18"/>
                </a:lnTo>
                <a:lnTo>
                  <a:pt x="60" y="6"/>
                </a:lnTo>
                <a:lnTo>
                  <a:pt x="84" y="0"/>
                </a:lnTo>
                <a:lnTo>
                  <a:pt x="114" y="0"/>
                </a:lnTo>
                <a:lnTo>
                  <a:pt x="132" y="0"/>
                </a:lnTo>
                <a:lnTo>
                  <a:pt x="150" y="0"/>
                </a:lnTo>
                <a:lnTo>
                  <a:pt x="168" y="6"/>
                </a:lnTo>
                <a:lnTo>
                  <a:pt x="186" y="12"/>
                </a:lnTo>
                <a:lnTo>
                  <a:pt x="204" y="24"/>
                </a:lnTo>
                <a:lnTo>
                  <a:pt x="228" y="36"/>
                </a:lnTo>
                <a:lnTo>
                  <a:pt x="246" y="54"/>
                </a:lnTo>
                <a:lnTo>
                  <a:pt x="270" y="78"/>
                </a:lnTo>
                <a:lnTo>
                  <a:pt x="282" y="96"/>
                </a:lnTo>
                <a:lnTo>
                  <a:pt x="306" y="120"/>
                </a:lnTo>
                <a:lnTo>
                  <a:pt x="324" y="132"/>
                </a:lnTo>
                <a:lnTo>
                  <a:pt x="330" y="150"/>
                </a:lnTo>
                <a:lnTo>
                  <a:pt x="348" y="168"/>
                </a:lnTo>
                <a:lnTo>
                  <a:pt x="360" y="186"/>
                </a:lnTo>
                <a:lnTo>
                  <a:pt x="366" y="204"/>
                </a:lnTo>
                <a:lnTo>
                  <a:pt x="372" y="228"/>
                </a:lnTo>
                <a:lnTo>
                  <a:pt x="372" y="252"/>
                </a:lnTo>
                <a:lnTo>
                  <a:pt x="372" y="270"/>
                </a:lnTo>
                <a:lnTo>
                  <a:pt x="372" y="288"/>
                </a:lnTo>
                <a:lnTo>
                  <a:pt x="372" y="312"/>
                </a:lnTo>
                <a:lnTo>
                  <a:pt x="360" y="330"/>
                </a:lnTo>
                <a:lnTo>
                  <a:pt x="348" y="354"/>
                </a:lnTo>
                <a:lnTo>
                  <a:pt x="330" y="372"/>
                </a:lnTo>
                <a:lnTo>
                  <a:pt x="312" y="384"/>
                </a:lnTo>
                <a:lnTo>
                  <a:pt x="294" y="390"/>
                </a:lnTo>
                <a:lnTo>
                  <a:pt x="276" y="390"/>
                </a:lnTo>
                <a:lnTo>
                  <a:pt x="252" y="396"/>
                </a:lnTo>
                <a:lnTo>
                  <a:pt x="240" y="378"/>
                </a:lnTo>
                <a:lnTo>
                  <a:pt x="240" y="360"/>
                </a:lnTo>
                <a:lnTo>
                  <a:pt x="234" y="342"/>
                </a:lnTo>
                <a:lnTo>
                  <a:pt x="234" y="324"/>
                </a:lnTo>
                <a:lnTo>
                  <a:pt x="234" y="306"/>
                </a:lnTo>
                <a:lnTo>
                  <a:pt x="234" y="288"/>
                </a:lnTo>
                <a:lnTo>
                  <a:pt x="234" y="270"/>
                </a:lnTo>
                <a:lnTo>
                  <a:pt x="234" y="252"/>
                </a:lnTo>
                <a:lnTo>
                  <a:pt x="228" y="234"/>
                </a:lnTo>
                <a:lnTo>
                  <a:pt x="228" y="252"/>
                </a:lnTo>
                <a:lnTo>
                  <a:pt x="228" y="270"/>
                </a:lnTo>
                <a:lnTo>
                  <a:pt x="216" y="252"/>
                </a:lnTo>
                <a:lnTo>
                  <a:pt x="210" y="234"/>
                </a:lnTo>
                <a:lnTo>
                  <a:pt x="204" y="216"/>
                </a:lnTo>
                <a:lnTo>
                  <a:pt x="198" y="198"/>
                </a:lnTo>
                <a:lnTo>
                  <a:pt x="192" y="180"/>
                </a:lnTo>
                <a:lnTo>
                  <a:pt x="192" y="162"/>
                </a:lnTo>
                <a:lnTo>
                  <a:pt x="186" y="144"/>
                </a:lnTo>
                <a:lnTo>
                  <a:pt x="180" y="120"/>
                </a:lnTo>
                <a:lnTo>
                  <a:pt x="168" y="102"/>
                </a:lnTo>
                <a:lnTo>
                  <a:pt x="156" y="84"/>
                </a:lnTo>
                <a:lnTo>
                  <a:pt x="138" y="60"/>
                </a:lnTo>
                <a:lnTo>
                  <a:pt x="120" y="54"/>
                </a:lnTo>
                <a:lnTo>
                  <a:pt x="102" y="36"/>
                </a:lnTo>
                <a:lnTo>
                  <a:pt x="72" y="24"/>
                </a:lnTo>
                <a:lnTo>
                  <a:pt x="48" y="18"/>
                </a:lnTo>
              </a:path>
            </a:pathLst>
          </a:custGeom>
          <a:solidFill>
            <a:srgbClr val="618FFD"/>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7" name="Freeform 127"/>
          <p:cNvSpPr/>
          <p:nvPr/>
        </p:nvSpPr>
        <p:spPr>
          <a:xfrm>
            <a:off x="3476625" y="1362075"/>
            <a:ext cx="325438" cy="115888"/>
          </a:xfrm>
          <a:custGeom>
            <a:avLst/>
            <a:gdLst>
              <a:gd name="txL" fmla="*/ 0 w 205"/>
              <a:gd name="txT" fmla="*/ 0 h 73"/>
              <a:gd name="txR" fmla="*/ 205 w 205"/>
              <a:gd name="txB" fmla="*/ 73 h 7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5" h="73">
                <a:moveTo>
                  <a:pt x="162" y="54"/>
                </a:moveTo>
                <a:lnTo>
                  <a:pt x="180" y="36"/>
                </a:lnTo>
                <a:lnTo>
                  <a:pt x="156" y="42"/>
                </a:lnTo>
                <a:lnTo>
                  <a:pt x="138" y="48"/>
                </a:lnTo>
                <a:lnTo>
                  <a:pt x="108" y="48"/>
                </a:lnTo>
                <a:lnTo>
                  <a:pt x="90" y="48"/>
                </a:lnTo>
                <a:lnTo>
                  <a:pt x="72" y="42"/>
                </a:lnTo>
                <a:lnTo>
                  <a:pt x="54" y="30"/>
                </a:lnTo>
                <a:lnTo>
                  <a:pt x="36" y="6"/>
                </a:lnTo>
                <a:lnTo>
                  <a:pt x="18" y="0"/>
                </a:lnTo>
                <a:lnTo>
                  <a:pt x="0" y="12"/>
                </a:lnTo>
                <a:lnTo>
                  <a:pt x="12" y="30"/>
                </a:lnTo>
                <a:lnTo>
                  <a:pt x="30" y="42"/>
                </a:lnTo>
                <a:lnTo>
                  <a:pt x="48" y="54"/>
                </a:lnTo>
                <a:lnTo>
                  <a:pt x="66" y="60"/>
                </a:lnTo>
                <a:lnTo>
                  <a:pt x="84" y="66"/>
                </a:lnTo>
                <a:lnTo>
                  <a:pt x="114" y="72"/>
                </a:lnTo>
                <a:lnTo>
                  <a:pt x="132" y="72"/>
                </a:lnTo>
                <a:lnTo>
                  <a:pt x="156" y="72"/>
                </a:lnTo>
                <a:lnTo>
                  <a:pt x="174" y="72"/>
                </a:lnTo>
                <a:lnTo>
                  <a:pt x="192" y="60"/>
                </a:lnTo>
                <a:lnTo>
                  <a:pt x="204" y="42"/>
                </a:lnTo>
              </a:path>
            </a:pathLst>
          </a:custGeom>
          <a:solidFill>
            <a:srgbClr val="618FFD"/>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8" name="Freeform 128"/>
          <p:cNvSpPr/>
          <p:nvPr/>
        </p:nvSpPr>
        <p:spPr>
          <a:xfrm>
            <a:off x="3143250" y="1447800"/>
            <a:ext cx="192088" cy="230188"/>
          </a:xfrm>
          <a:custGeom>
            <a:avLst/>
            <a:gdLst>
              <a:gd name="txL" fmla="*/ 0 w 121"/>
              <a:gd name="txT" fmla="*/ 0 h 145"/>
              <a:gd name="txR" fmla="*/ 121 w 121"/>
              <a:gd name="txB" fmla="*/ 145 h 145"/>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1" h="145">
                <a:moveTo>
                  <a:pt x="84" y="0"/>
                </a:moveTo>
                <a:lnTo>
                  <a:pt x="66" y="12"/>
                </a:lnTo>
                <a:lnTo>
                  <a:pt x="54" y="30"/>
                </a:lnTo>
                <a:lnTo>
                  <a:pt x="48" y="48"/>
                </a:lnTo>
                <a:lnTo>
                  <a:pt x="36" y="66"/>
                </a:lnTo>
                <a:lnTo>
                  <a:pt x="18" y="78"/>
                </a:lnTo>
                <a:lnTo>
                  <a:pt x="0" y="78"/>
                </a:lnTo>
                <a:lnTo>
                  <a:pt x="0" y="96"/>
                </a:lnTo>
                <a:lnTo>
                  <a:pt x="18" y="102"/>
                </a:lnTo>
                <a:lnTo>
                  <a:pt x="30" y="120"/>
                </a:lnTo>
                <a:lnTo>
                  <a:pt x="30" y="138"/>
                </a:lnTo>
                <a:lnTo>
                  <a:pt x="48" y="132"/>
                </a:lnTo>
                <a:lnTo>
                  <a:pt x="54" y="114"/>
                </a:lnTo>
                <a:lnTo>
                  <a:pt x="60" y="96"/>
                </a:lnTo>
                <a:lnTo>
                  <a:pt x="60" y="114"/>
                </a:lnTo>
                <a:lnTo>
                  <a:pt x="66" y="132"/>
                </a:lnTo>
                <a:lnTo>
                  <a:pt x="84" y="144"/>
                </a:lnTo>
                <a:lnTo>
                  <a:pt x="96" y="126"/>
                </a:lnTo>
                <a:lnTo>
                  <a:pt x="84" y="108"/>
                </a:lnTo>
                <a:lnTo>
                  <a:pt x="102" y="114"/>
                </a:lnTo>
                <a:lnTo>
                  <a:pt x="120" y="120"/>
                </a:lnTo>
                <a:lnTo>
                  <a:pt x="120" y="102"/>
                </a:lnTo>
                <a:lnTo>
                  <a:pt x="102" y="90"/>
                </a:lnTo>
                <a:lnTo>
                  <a:pt x="96" y="72"/>
                </a:lnTo>
                <a:lnTo>
                  <a:pt x="102" y="54"/>
                </a:lnTo>
                <a:lnTo>
                  <a:pt x="120" y="3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49" name="Freeform 129"/>
          <p:cNvSpPr/>
          <p:nvPr/>
        </p:nvSpPr>
        <p:spPr>
          <a:xfrm>
            <a:off x="3305175" y="1143000"/>
            <a:ext cx="49213" cy="153988"/>
          </a:xfrm>
          <a:custGeom>
            <a:avLst/>
            <a:gdLst>
              <a:gd name="txL" fmla="*/ 0 w 31"/>
              <a:gd name="txT" fmla="*/ 0 h 97"/>
              <a:gd name="txR" fmla="*/ 31 w 31"/>
              <a:gd name="txB" fmla="*/ 97 h 97"/>
            </a:gdLst>
            <a:ahLst/>
            <a:cxnLst>
              <a:cxn ang="0">
                <a:pos x="2147483647" y="0"/>
              </a:cxn>
              <a:cxn ang="0">
                <a:pos x="2147483647" y="2147483647"/>
              </a:cxn>
              <a:cxn ang="0">
                <a:pos x="2147483647" y="2147483647"/>
              </a:cxn>
              <a:cxn ang="0">
                <a:pos x="2147483647" y="2147483647"/>
              </a:cxn>
              <a:cxn ang="0">
                <a:pos x="0" y="2147483647"/>
              </a:cxn>
              <a:cxn ang="0">
                <a:pos x="0" y="2147483647"/>
              </a:cxn>
            </a:cxnLst>
            <a:rect l="txL" t="txT" r="txR" b="txB"/>
            <a:pathLst>
              <a:path w="31" h="97">
                <a:moveTo>
                  <a:pt x="30" y="0"/>
                </a:moveTo>
                <a:lnTo>
                  <a:pt x="24" y="24"/>
                </a:lnTo>
                <a:lnTo>
                  <a:pt x="12" y="42"/>
                </a:lnTo>
                <a:lnTo>
                  <a:pt x="6" y="60"/>
                </a:lnTo>
                <a:lnTo>
                  <a:pt x="0" y="78"/>
                </a:lnTo>
                <a:lnTo>
                  <a:pt x="0" y="96"/>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50" name="Freeform 130"/>
          <p:cNvSpPr/>
          <p:nvPr/>
        </p:nvSpPr>
        <p:spPr>
          <a:xfrm>
            <a:off x="2655888" y="1314450"/>
            <a:ext cx="127000" cy="136525"/>
          </a:xfrm>
          <a:custGeom>
            <a:avLst/>
            <a:gdLst>
              <a:gd name="txL" fmla="*/ 0 w 80"/>
              <a:gd name="txT" fmla="*/ 0 h 86"/>
              <a:gd name="txR" fmla="*/ 80 w 80"/>
              <a:gd name="txB" fmla="*/ 86 h 8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80" h="86">
                <a:moveTo>
                  <a:pt x="79" y="0"/>
                </a:moveTo>
                <a:lnTo>
                  <a:pt x="56" y="10"/>
                </a:lnTo>
                <a:lnTo>
                  <a:pt x="49" y="30"/>
                </a:lnTo>
                <a:lnTo>
                  <a:pt x="42" y="51"/>
                </a:lnTo>
                <a:lnTo>
                  <a:pt x="30" y="74"/>
                </a:lnTo>
                <a:lnTo>
                  <a:pt x="16" y="85"/>
                </a:lnTo>
                <a:lnTo>
                  <a:pt x="0" y="74"/>
                </a:lnTo>
                <a:lnTo>
                  <a:pt x="10" y="59"/>
                </a:lnTo>
                <a:lnTo>
                  <a:pt x="22" y="43"/>
                </a:lnTo>
                <a:lnTo>
                  <a:pt x="36" y="32"/>
                </a:lnTo>
                <a:lnTo>
                  <a:pt x="51" y="14"/>
                </a:lnTo>
                <a:lnTo>
                  <a:pt x="66" y="3"/>
                </a:lnTo>
                <a:lnTo>
                  <a:pt x="79"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51" name="Freeform 131"/>
          <p:cNvSpPr/>
          <p:nvPr/>
        </p:nvSpPr>
        <p:spPr>
          <a:xfrm>
            <a:off x="2781300" y="1371600"/>
            <a:ext cx="49213" cy="96838"/>
          </a:xfrm>
          <a:custGeom>
            <a:avLst/>
            <a:gdLst>
              <a:gd name="txL" fmla="*/ 0 w 31"/>
              <a:gd name="txT" fmla="*/ 0 h 61"/>
              <a:gd name="txR" fmla="*/ 31 w 31"/>
              <a:gd name="txB" fmla="*/ 61 h 61"/>
            </a:gdLst>
            <a:ahLst/>
            <a:cxnLst>
              <a:cxn ang="0">
                <a:pos x="2147483647" y="0"/>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31" h="61">
                <a:moveTo>
                  <a:pt x="24" y="0"/>
                </a:moveTo>
                <a:lnTo>
                  <a:pt x="12" y="18"/>
                </a:lnTo>
                <a:lnTo>
                  <a:pt x="0" y="36"/>
                </a:lnTo>
                <a:lnTo>
                  <a:pt x="0" y="54"/>
                </a:lnTo>
                <a:lnTo>
                  <a:pt x="18" y="60"/>
                </a:lnTo>
                <a:lnTo>
                  <a:pt x="30" y="42"/>
                </a:lnTo>
                <a:lnTo>
                  <a:pt x="30" y="24"/>
                </a:lnTo>
                <a:lnTo>
                  <a:pt x="30" y="6"/>
                </a:lnTo>
                <a:lnTo>
                  <a:pt x="24" y="0"/>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52" name="Line 132"/>
          <p:cNvSpPr/>
          <p:nvPr/>
        </p:nvSpPr>
        <p:spPr>
          <a:xfrm>
            <a:off x="2212975" y="2136775"/>
            <a:ext cx="73025" cy="225425"/>
          </a:xfrm>
          <a:prstGeom prst="line">
            <a:avLst/>
          </a:prstGeom>
          <a:ln w="12700" cap="flat" cmpd="sng">
            <a:solidFill>
              <a:srgbClr val="4E4F00"/>
            </a:solidFill>
            <a:prstDash val="solid"/>
            <a:headEnd type="none" w="med" len="med"/>
            <a:tailEnd type="none" w="med" len="med"/>
          </a:ln>
        </p:spPr>
      </p:sp>
      <p:sp>
        <p:nvSpPr>
          <p:cNvPr id="133253" name="Line 133"/>
          <p:cNvSpPr/>
          <p:nvPr/>
        </p:nvSpPr>
        <p:spPr>
          <a:xfrm>
            <a:off x="2289175" y="2212975"/>
            <a:ext cx="73025" cy="225425"/>
          </a:xfrm>
          <a:prstGeom prst="line">
            <a:avLst/>
          </a:prstGeom>
          <a:ln w="12700" cap="flat" cmpd="sng">
            <a:solidFill>
              <a:srgbClr val="4E4F00"/>
            </a:solidFill>
            <a:prstDash val="solid"/>
            <a:headEnd type="none" w="med" len="med"/>
            <a:tailEnd type="none" w="med" len="med"/>
          </a:ln>
        </p:spPr>
      </p:sp>
      <p:sp>
        <p:nvSpPr>
          <p:cNvPr id="133254" name="Line 134"/>
          <p:cNvSpPr/>
          <p:nvPr/>
        </p:nvSpPr>
        <p:spPr>
          <a:xfrm>
            <a:off x="2365375" y="2212975"/>
            <a:ext cx="149225" cy="682625"/>
          </a:xfrm>
          <a:prstGeom prst="line">
            <a:avLst/>
          </a:prstGeom>
          <a:ln w="12700" cap="flat" cmpd="sng">
            <a:solidFill>
              <a:srgbClr val="4E4F00"/>
            </a:solidFill>
            <a:prstDash val="solid"/>
            <a:headEnd type="none" w="med" len="med"/>
            <a:tailEnd type="none" w="med" len="med"/>
          </a:ln>
        </p:spPr>
      </p:sp>
      <p:sp>
        <p:nvSpPr>
          <p:cNvPr id="133255" name="Line 135"/>
          <p:cNvSpPr/>
          <p:nvPr/>
        </p:nvSpPr>
        <p:spPr>
          <a:xfrm>
            <a:off x="2365375" y="2517775"/>
            <a:ext cx="73025" cy="225425"/>
          </a:xfrm>
          <a:prstGeom prst="line">
            <a:avLst/>
          </a:prstGeom>
          <a:ln w="12700" cap="flat" cmpd="sng">
            <a:solidFill>
              <a:srgbClr val="4E4F00"/>
            </a:solidFill>
            <a:prstDash val="solid"/>
            <a:headEnd type="none" w="med" len="med"/>
            <a:tailEnd type="none" w="med" len="med"/>
          </a:ln>
        </p:spPr>
      </p:sp>
      <p:sp>
        <p:nvSpPr>
          <p:cNvPr id="133256" name="Line 136"/>
          <p:cNvSpPr/>
          <p:nvPr/>
        </p:nvSpPr>
        <p:spPr>
          <a:xfrm>
            <a:off x="2441575" y="2289175"/>
            <a:ext cx="73025" cy="377825"/>
          </a:xfrm>
          <a:prstGeom prst="line">
            <a:avLst/>
          </a:prstGeom>
          <a:ln w="12700" cap="flat" cmpd="sng">
            <a:solidFill>
              <a:srgbClr val="4E4F00"/>
            </a:solidFill>
            <a:prstDash val="solid"/>
            <a:headEnd type="none" w="med" len="med"/>
            <a:tailEnd type="none" w="med" len="med"/>
          </a:ln>
        </p:spPr>
      </p:sp>
      <p:sp>
        <p:nvSpPr>
          <p:cNvPr id="133257" name="Line 137"/>
          <p:cNvSpPr/>
          <p:nvPr/>
        </p:nvSpPr>
        <p:spPr>
          <a:xfrm>
            <a:off x="2517775" y="2365375"/>
            <a:ext cx="73025" cy="377825"/>
          </a:xfrm>
          <a:prstGeom prst="line">
            <a:avLst/>
          </a:prstGeom>
          <a:ln w="12700" cap="flat" cmpd="sng">
            <a:solidFill>
              <a:srgbClr val="4E4F00"/>
            </a:solidFill>
            <a:prstDash val="solid"/>
            <a:headEnd type="none" w="med" len="med"/>
            <a:tailEnd type="none" w="med" len="med"/>
          </a:ln>
        </p:spPr>
      </p:sp>
      <p:sp>
        <p:nvSpPr>
          <p:cNvPr id="133258" name="Line 138"/>
          <p:cNvSpPr/>
          <p:nvPr/>
        </p:nvSpPr>
        <p:spPr>
          <a:xfrm>
            <a:off x="2593975" y="2289175"/>
            <a:ext cx="73025" cy="682625"/>
          </a:xfrm>
          <a:prstGeom prst="line">
            <a:avLst/>
          </a:prstGeom>
          <a:ln w="12700" cap="flat" cmpd="sng">
            <a:solidFill>
              <a:srgbClr val="4E4F00"/>
            </a:solidFill>
            <a:prstDash val="solid"/>
            <a:headEnd type="none" w="med" len="med"/>
            <a:tailEnd type="none" w="med" len="med"/>
          </a:ln>
        </p:spPr>
      </p:sp>
      <p:sp>
        <p:nvSpPr>
          <p:cNvPr id="133259" name="Line 139"/>
          <p:cNvSpPr/>
          <p:nvPr/>
        </p:nvSpPr>
        <p:spPr>
          <a:xfrm>
            <a:off x="2746375" y="2289175"/>
            <a:ext cx="73025" cy="682625"/>
          </a:xfrm>
          <a:prstGeom prst="line">
            <a:avLst/>
          </a:prstGeom>
          <a:ln w="12700" cap="flat" cmpd="sng">
            <a:solidFill>
              <a:srgbClr val="4E4F00"/>
            </a:solidFill>
            <a:prstDash val="solid"/>
            <a:headEnd type="none" w="med" len="med"/>
            <a:tailEnd type="none" w="med" len="med"/>
          </a:ln>
        </p:spPr>
      </p:sp>
      <p:sp>
        <p:nvSpPr>
          <p:cNvPr id="133260" name="Line 140"/>
          <p:cNvSpPr/>
          <p:nvPr/>
        </p:nvSpPr>
        <p:spPr>
          <a:xfrm>
            <a:off x="2822575" y="2441575"/>
            <a:ext cx="73025" cy="454025"/>
          </a:xfrm>
          <a:prstGeom prst="line">
            <a:avLst/>
          </a:prstGeom>
          <a:ln w="12700" cap="flat" cmpd="sng">
            <a:solidFill>
              <a:srgbClr val="4E4F00"/>
            </a:solidFill>
            <a:prstDash val="solid"/>
            <a:headEnd type="none" w="med" len="med"/>
            <a:tailEnd type="none" w="med" len="med"/>
          </a:ln>
        </p:spPr>
      </p:sp>
      <p:sp>
        <p:nvSpPr>
          <p:cNvPr id="133261" name="Line 141"/>
          <p:cNvSpPr/>
          <p:nvPr/>
        </p:nvSpPr>
        <p:spPr>
          <a:xfrm>
            <a:off x="2898775" y="2365375"/>
            <a:ext cx="73025" cy="530225"/>
          </a:xfrm>
          <a:prstGeom prst="line">
            <a:avLst/>
          </a:prstGeom>
          <a:ln w="12700" cap="flat" cmpd="sng">
            <a:solidFill>
              <a:srgbClr val="4E4F00"/>
            </a:solidFill>
            <a:prstDash val="solid"/>
            <a:headEnd type="none" w="med" len="med"/>
            <a:tailEnd type="none" w="med" len="med"/>
          </a:ln>
        </p:spPr>
      </p:sp>
      <p:sp>
        <p:nvSpPr>
          <p:cNvPr id="133262" name="Freeform 142"/>
          <p:cNvSpPr/>
          <p:nvPr/>
        </p:nvSpPr>
        <p:spPr>
          <a:xfrm>
            <a:off x="6248400" y="5543550"/>
            <a:ext cx="382588" cy="554038"/>
          </a:xfrm>
          <a:custGeom>
            <a:avLst/>
            <a:gdLst>
              <a:gd name="txL" fmla="*/ 0 w 241"/>
              <a:gd name="txT" fmla="*/ 0 h 349"/>
              <a:gd name="txR" fmla="*/ 241 w 241"/>
              <a:gd name="txB" fmla="*/ 349 h 34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Lst>
            <a:rect l="txL" t="txT" r="txR" b="txB"/>
            <a:pathLst>
              <a:path w="241" h="349">
                <a:moveTo>
                  <a:pt x="48" y="12"/>
                </a:moveTo>
                <a:lnTo>
                  <a:pt x="66" y="18"/>
                </a:lnTo>
                <a:lnTo>
                  <a:pt x="78" y="36"/>
                </a:lnTo>
                <a:lnTo>
                  <a:pt x="96" y="42"/>
                </a:lnTo>
                <a:lnTo>
                  <a:pt x="114" y="54"/>
                </a:lnTo>
                <a:lnTo>
                  <a:pt x="132" y="66"/>
                </a:lnTo>
                <a:lnTo>
                  <a:pt x="150" y="72"/>
                </a:lnTo>
                <a:lnTo>
                  <a:pt x="174" y="78"/>
                </a:lnTo>
                <a:lnTo>
                  <a:pt x="192" y="84"/>
                </a:lnTo>
                <a:lnTo>
                  <a:pt x="210" y="96"/>
                </a:lnTo>
                <a:lnTo>
                  <a:pt x="228" y="108"/>
                </a:lnTo>
                <a:lnTo>
                  <a:pt x="234" y="132"/>
                </a:lnTo>
                <a:lnTo>
                  <a:pt x="234" y="156"/>
                </a:lnTo>
                <a:lnTo>
                  <a:pt x="240" y="174"/>
                </a:lnTo>
                <a:lnTo>
                  <a:pt x="240" y="198"/>
                </a:lnTo>
                <a:lnTo>
                  <a:pt x="240" y="216"/>
                </a:lnTo>
                <a:lnTo>
                  <a:pt x="240" y="234"/>
                </a:lnTo>
                <a:lnTo>
                  <a:pt x="240" y="252"/>
                </a:lnTo>
                <a:lnTo>
                  <a:pt x="240" y="270"/>
                </a:lnTo>
                <a:lnTo>
                  <a:pt x="240" y="288"/>
                </a:lnTo>
                <a:lnTo>
                  <a:pt x="228" y="306"/>
                </a:lnTo>
                <a:lnTo>
                  <a:pt x="204" y="318"/>
                </a:lnTo>
                <a:lnTo>
                  <a:pt x="186" y="330"/>
                </a:lnTo>
                <a:lnTo>
                  <a:pt x="156" y="342"/>
                </a:lnTo>
                <a:lnTo>
                  <a:pt x="132" y="348"/>
                </a:lnTo>
                <a:lnTo>
                  <a:pt x="114" y="348"/>
                </a:lnTo>
                <a:lnTo>
                  <a:pt x="114" y="324"/>
                </a:lnTo>
                <a:lnTo>
                  <a:pt x="114" y="306"/>
                </a:lnTo>
                <a:lnTo>
                  <a:pt x="102" y="288"/>
                </a:lnTo>
                <a:lnTo>
                  <a:pt x="90" y="270"/>
                </a:lnTo>
                <a:lnTo>
                  <a:pt x="78" y="252"/>
                </a:lnTo>
                <a:lnTo>
                  <a:pt x="66" y="234"/>
                </a:lnTo>
                <a:lnTo>
                  <a:pt x="60" y="216"/>
                </a:lnTo>
                <a:lnTo>
                  <a:pt x="54" y="198"/>
                </a:lnTo>
                <a:lnTo>
                  <a:pt x="48" y="180"/>
                </a:lnTo>
                <a:lnTo>
                  <a:pt x="36" y="162"/>
                </a:lnTo>
                <a:lnTo>
                  <a:pt x="30" y="144"/>
                </a:lnTo>
                <a:lnTo>
                  <a:pt x="6" y="144"/>
                </a:lnTo>
                <a:lnTo>
                  <a:pt x="0" y="126"/>
                </a:lnTo>
                <a:lnTo>
                  <a:pt x="0" y="108"/>
                </a:lnTo>
                <a:lnTo>
                  <a:pt x="6" y="84"/>
                </a:lnTo>
                <a:lnTo>
                  <a:pt x="12" y="66"/>
                </a:lnTo>
                <a:lnTo>
                  <a:pt x="24" y="48"/>
                </a:lnTo>
                <a:lnTo>
                  <a:pt x="24" y="30"/>
                </a:lnTo>
                <a:lnTo>
                  <a:pt x="30" y="12"/>
                </a:lnTo>
                <a:lnTo>
                  <a:pt x="48" y="0"/>
                </a:lnTo>
                <a:lnTo>
                  <a:pt x="48" y="12"/>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63" name="Freeform 143"/>
          <p:cNvSpPr/>
          <p:nvPr/>
        </p:nvSpPr>
        <p:spPr>
          <a:xfrm>
            <a:off x="6067425" y="5638800"/>
            <a:ext cx="430213" cy="287338"/>
          </a:xfrm>
          <a:custGeom>
            <a:avLst/>
            <a:gdLst>
              <a:gd name="txL" fmla="*/ 0 w 271"/>
              <a:gd name="txT" fmla="*/ 0 h 181"/>
              <a:gd name="txR" fmla="*/ 271 w 271"/>
              <a:gd name="txB" fmla="*/ 181 h 181"/>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rect l="txL" t="txT" r="txR" b="txB"/>
            <a:pathLst>
              <a:path w="271" h="181">
                <a:moveTo>
                  <a:pt x="18" y="0"/>
                </a:moveTo>
                <a:lnTo>
                  <a:pt x="30" y="24"/>
                </a:lnTo>
                <a:lnTo>
                  <a:pt x="36" y="48"/>
                </a:lnTo>
                <a:lnTo>
                  <a:pt x="42" y="66"/>
                </a:lnTo>
                <a:lnTo>
                  <a:pt x="48" y="84"/>
                </a:lnTo>
                <a:lnTo>
                  <a:pt x="60" y="102"/>
                </a:lnTo>
                <a:lnTo>
                  <a:pt x="78" y="120"/>
                </a:lnTo>
                <a:lnTo>
                  <a:pt x="96" y="126"/>
                </a:lnTo>
                <a:lnTo>
                  <a:pt x="114" y="126"/>
                </a:lnTo>
                <a:lnTo>
                  <a:pt x="138" y="132"/>
                </a:lnTo>
                <a:lnTo>
                  <a:pt x="168" y="132"/>
                </a:lnTo>
                <a:lnTo>
                  <a:pt x="186" y="132"/>
                </a:lnTo>
                <a:lnTo>
                  <a:pt x="204" y="114"/>
                </a:lnTo>
                <a:lnTo>
                  <a:pt x="216" y="96"/>
                </a:lnTo>
                <a:lnTo>
                  <a:pt x="234" y="90"/>
                </a:lnTo>
                <a:lnTo>
                  <a:pt x="252" y="84"/>
                </a:lnTo>
                <a:lnTo>
                  <a:pt x="270" y="90"/>
                </a:lnTo>
                <a:lnTo>
                  <a:pt x="270" y="108"/>
                </a:lnTo>
                <a:lnTo>
                  <a:pt x="252" y="114"/>
                </a:lnTo>
                <a:lnTo>
                  <a:pt x="246" y="90"/>
                </a:lnTo>
                <a:lnTo>
                  <a:pt x="252" y="108"/>
                </a:lnTo>
                <a:lnTo>
                  <a:pt x="258" y="126"/>
                </a:lnTo>
                <a:lnTo>
                  <a:pt x="246" y="144"/>
                </a:lnTo>
                <a:lnTo>
                  <a:pt x="228" y="162"/>
                </a:lnTo>
                <a:lnTo>
                  <a:pt x="204" y="174"/>
                </a:lnTo>
                <a:lnTo>
                  <a:pt x="186" y="180"/>
                </a:lnTo>
                <a:lnTo>
                  <a:pt x="168" y="180"/>
                </a:lnTo>
                <a:lnTo>
                  <a:pt x="144" y="180"/>
                </a:lnTo>
                <a:lnTo>
                  <a:pt x="120" y="180"/>
                </a:lnTo>
                <a:lnTo>
                  <a:pt x="102" y="180"/>
                </a:lnTo>
                <a:lnTo>
                  <a:pt x="84" y="168"/>
                </a:lnTo>
                <a:lnTo>
                  <a:pt x="66" y="156"/>
                </a:lnTo>
                <a:lnTo>
                  <a:pt x="48" y="132"/>
                </a:lnTo>
                <a:lnTo>
                  <a:pt x="30" y="114"/>
                </a:lnTo>
                <a:lnTo>
                  <a:pt x="18" y="96"/>
                </a:lnTo>
                <a:lnTo>
                  <a:pt x="6" y="78"/>
                </a:lnTo>
                <a:lnTo>
                  <a:pt x="0" y="60"/>
                </a:lnTo>
                <a:lnTo>
                  <a:pt x="0" y="42"/>
                </a:lnTo>
                <a:lnTo>
                  <a:pt x="0" y="24"/>
                </a:lnTo>
              </a:path>
            </a:pathLst>
          </a:custGeom>
          <a:solidFill>
            <a:schemeClr val="accent1"/>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64" name="Line 144"/>
          <p:cNvSpPr/>
          <p:nvPr/>
        </p:nvSpPr>
        <p:spPr>
          <a:xfrm>
            <a:off x="7772400" y="4422775"/>
            <a:ext cx="0" cy="1063625"/>
          </a:xfrm>
          <a:prstGeom prst="line">
            <a:avLst/>
          </a:prstGeom>
          <a:ln w="12700" cap="flat" cmpd="sng">
            <a:solidFill>
              <a:srgbClr val="767900"/>
            </a:solidFill>
            <a:prstDash val="solid"/>
            <a:headEnd type="none" w="med" len="med"/>
            <a:tailEnd type="none" w="med" len="med"/>
          </a:ln>
        </p:spPr>
      </p:sp>
      <p:sp>
        <p:nvSpPr>
          <p:cNvPr id="133265" name="Line 145"/>
          <p:cNvSpPr/>
          <p:nvPr/>
        </p:nvSpPr>
        <p:spPr>
          <a:xfrm>
            <a:off x="8001000" y="4575175"/>
            <a:ext cx="0" cy="1216025"/>
          </a:xfrm>
          <a:prstGeom prst="line">
            <a:avLst/>
          </a:prstGeom>
          <a:ln w="12700" cap="flat" cmpd="sng">
            <a:solidFill>
              <a:srgbClr val="767900"/>
            </a:solidFill>
            <a:prstDash val="solid"/>
            <a:headEnd type="none" w="med" len="med"/>
            <a:tailEnd type="none" w="med" len="med"/>
          </a:ln>
        </p:spPr>
      </p:sp>
      <p:sp>
        <p:nvSpPr>
          <p:cNvPr id="133266" name="Line 146"/>
          <p:cNvSpPr/>
          <p:nvPr/>
        </p:nvSpPr>
        <p:spPr>
          <a:xfrm>
            <a:off x="8153400" y="4724400"/>
            <a:ext cx="0" cy="835025"/>
          </a:xfrm>
          <a:prstGeom prst="line">
            <a:avLst/>
          </a:prstGeom>
          <a:ln w="12700" cap="flat" cmpd="sng">
            <a:solidFill>
              <a:srgbClr val="767900"/>
            </a:solidFill>
            <a:prstDash val="solid"/>
            <a:headEnd type="none" w="med" len="med"/>
            <a:tailEnd type="none" w="med" len="med"/>
          </a:ln>
        </p:spPr>
      </p:sp>
      <p:sp>
        <p:nvSpPr>
          <p:cNvPr id="133267" name="Freeform 147"/>
          <p:cNvSpPr/>
          <p:nvPr/>
        </p:nvSpPr>
        <p:spPr>
          <a:xfrm>
            <a:off x="5838825" y="5543550"/>
            <a:ext cx="125413" cy="125413"/>
          </a:xfrm>
          <a:custGeom>
            <a:avLst/>
            <a:gdLst>
              <a:gd name="txL" fmla="*/ 0 w 79"/>
              <a:gd name="txT" fmla="*/ 0 h 79"/>
              <a:gd name="txR" fmla="*/ 79 w 79"/>
              <a:gd name="txB" fmla="*/ 79 h 79"/>
            </a:gdLst>
            <a:ahLst/>
            <a:cxnLst>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9" h="79">
                <a:moveTo>
                  <a:pt x="18" y="60"/>
                </a:moveTo>
                <a:lnTo>
                  <a:pt x="0" y="30"/>
                </a:lnTo>
                <a:lnTo>
                  <a:pt x="24" y="30"/>
                </a:lnTo>
                <a:lnTo>
                  <a:pt x="42" y="30"/>
                </a:lnTo>
                <a:lnTo>
                  <a:pt x="60" y="12"/>
                </a:lnTo>
                <a:lnTo>
                  <a:pt x="78" y="0"/>
                </a:lnTo>
                <a:lnTo>
                  <a:pt x="78" y="18"/>
                </a:lnTo>
                <a:lnTo>
                  <a:pt x="78" y="36"/>
                </a:lnTo>
                <a:lnTo>
                  <a:pt x="78" y="54"/>
                </a:lnTo>
                <a:lnTo>
                  <a:pt x="72" y="72"/>
                </a:lnTo>
                <a:lnTo>
                  <a:pt x="54" y="78"/>
                </a:lnTo>
                <a:lnTo>
                  <a:pt x="36" y="78"/>
                </a:lnTo>
                <a:lnTo>
                  <a:pt x="18" y="78"/>
                </a:lnTo>
                <a:lnTo>
                  <a:pt x="12" y="60"/>
                </a:lnTo>
                <a:lnTo>
                  <a:pt x="18" y="60"/>
                </a:lnTo>
              </a:path>
            </a:pathLst>
          </a:custGeom>
          <a:solidFill>
            <a:srgbClr val="FC0128"/>
          </a:solid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68" name="Freeform 148"/>
          <p:cNvSpPr/>
          <p:nvPr/>
        </p:nvSpPr>
        <p:spPr>
          <a:xfrm>
            <a:off x="2085975" y="6143625"/>
            <a:ext cx="2411413" cy="182563"/>
          </a:xfrm>
          <a:custGeom>
            <a:avLst/>
            <a:gdLst>
              <a:gd name="txL" fmla="*/ 0 w 1519"/>
              <a:gd name="txT" fmla="*/ 0 h 115"/>
              <a:gd name="txR" fmla="*/ 1519 w 1519"/>
              <a:gd name="txB" fmla="*/ 115 h 1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519" h="115">
                <a:moveTo>
                  <a:pt x="424" y="63"/>
                </a:moveTo>
                <a:lnTo>
                  <a:pt x="473" y="46"/>
                </a:lnTo>
                <a:lnTo>
                  <a:pt x="572" y="51"/>
                </a:lnTo>
                <a:lnTo>
                  <a:pt x="693" y="57"/>
                </a:lnTo>
                <a:lnTo>
                  <a:pt x="803" y="57"/>
                </a:lnTo>
                <a:lnTo>
                  <a:pt x="858" y="57"/>
                </a:lnTo>
                <a:lnTo>
                  <a:pt x="886" y="51"/>
                </a:lnTo>
                <a:lnTo>
                  <a:pt x="941" y="46"/>
                </a:lnTo>
                <a:lnTo>
                  <a:pt x="1040" y="46"/>
                </a:lnTo>
                <a:lnTo>
                  <a:pt x="1056" y="46"/>
                </a:lnTo>
                <a:lnTo>
                  <a:pt x="957" y="51"/>
                </a:lnTo>
                <a:lnTo>
                  <a:pt x="814" y="51"/>
                </a:lnTo>
                <a:lnTo>
                  <a:pt x="660" y="51"/>
                </a:lnTo>
                <a:lnTo>
                  <a:pt x="550" y="51"/>
                </a:lnTo>
                <a:lnTo>
                  <a:pt x="495" y="57"/>
                </a:lnTo>
                <a:lnTo>
                  <a:pt x="479" y="63"/>
                </a:lnTo>
                <a:lnTo>
                  <a:pt x="534" y="68"/>
                </a:lnTo>
                <a:lnTo>
                  <a:pt x="666" y="68"/>
                </a:lnTo>
                <a:lnTo>
                  <a:pt x="875" y="68"/>
                </a:lnTo>
                <a:lnTo>
                  <a:pt x="1073" y="68"/>
                </a:lnTo>
                <a:lnTo>
                  <a:pt x="1183" y="68"/>
                </a:lnTo>
                <a:lnTo>
                  <a:pt x="1205" y="63"/>
                </a:lnTo>
                <a:lnTo>
                  <a:pt x="1150" y="63"/>
                </a:lnTo>
                <a:lnTo>
                  <a:pt x="1062" y="63"/>
                </a:lnTo>
                <a:lnTo>
                  <a:pt x="974" y="63"/>
                </a:lnTo>
                <a:lnTo>
                  <a:pt x="919" y="68"/>
                </a:lnTo>
                <a:lnTo>
                  <a:pt x="1018" y="63"/>
                </a:lnTo>
                <a:lnTo>
                  <a:pt x="1161" y="57"/>
                </a:lnTo>
                <a:lnTo>
                  <a:pt x="1227" y="57"/>
                </a:lnTo>
                <a:lnTo>
                  <a:pt x="1161" y="57"/>
                </a:lnTo>
                <a:lnTo>
                  <a:pt x="1073" y="57"/>
                </a:lnTo>
                <a:lnTo>
                  <a:pt x="985" y="57"/>
                </a:lnTo>
                <a:lnTo>
                  <a:pt x="968" y="57"/>
                </a:lnTo>
                <a:lnTo>
                  <a:pt x="990" y="51"/>
                </a:lnTo>
                <a:lnTo>
                  <a:pt x="1078" y="46"/>
                </a:lnTo>
                <a:lnTo>
                  <a:pt x="1144" y="40"/>
                </a:lnTo>
                <a:lnTo>
                  <a:pt x="1084" y="40"/>
                </a:lnTo>
                <a:lnTo>
                  <a:pt x="985" y="40"/>
                </a:lnTo>
                <a:lnTo>
                  <a:pt x="897" y="34"/>
                </a:lnTo>
                <a:lnTo>
                  <a:pt x="979" y="29"/>
                </a:lnTo>
                <a:lnTo>
                  <a:pt x="1078" y="23"/>
                </a:lnTo>
                <a:lnTo>
                  <a:pt x="1155" y="23"/>
                </a:lnTo>
                <a:lnTo>
                  <a:pt x="1084" y="23"/>
                </a:lnTo>
                <a:lnTo>
                  <a:pt x="974" y="23"/>
                </a:lnTo>
                <a:lnTo>
                  <a:pt x="875" y="17"/>
                </a:lnTo>
                <a:lnTo>
                  <a:pt x="946" y="6"/>
                </a:lnTo>
                <a:lnTo>
                  <a:pt x="1034" y="6"/>
                </a:lnTo>
                <a:lnTo>
                  <a:pt x="1056" y="0"/>
                </a:lnTo>
                <a:lnTo>
                  <a:pt x="979" y="6"/>
                </a:lnTo>
                <a:lnTo>
                  <a:pt x="880" y="11"/>
                </a:lnTo>
                <a:lnTo>
                  <a:pt x="814" y="17"/>
                </a:lnTo>
                <a:lnTo>
                  <a:pt x="913" y="11"/>
                </a:lnTo>
                <a:lnTo>
                  <a:pt x="1056" y="6"/>
                </a:lnTo>
                <a:lnTo>
                  <a:pt x="1188" y="6"/>
                </a:lnTo>
                <a:lnTo>
                  <a:pt x="1254" y="6"/>
                </a:lnTo>
                <a:lnTo>
                  <a:pt x="1155" y="6"/>
                </a:lnTo>
                <a:lnTo>
                  <a:pt x="1001" y="6"/>
                </a:lnTo>
                <a:lnTo>
                  <a:pt x="858" y="6"/>
                </a:lnTo>
                <a:lnTo>
                  <a:pt x="770" y="6"/>
                </a:lnTo>
                <a:lnTo>
                  <a:pt x="880" y="11"/>
                </a:lnTo>
                <a:lnTo>
                  <a:pt x="1089" y="11"/>
                </a:lnTo>
                <a:lnTo>
                  <a:pt x="1353" y="11"/>
                </a:lnTo>
                <a:lnTo>
                  <a:pt x="1518" y="11"/>
                </a:lnTo>
                <a:lnTo>
                  <a:pt x="1474" y="11"/>
                </a:lnTo>
                <a:lnTo>
                  <a:pt x="1397" y="11"/>
                </a:lnTo>
                <a:lnTo>
                  <a:pt x="1298" y="11"/>
                </a:lnTo>
                <a:lnTo>
                  <a:pt x="1155" y="11"/>
                </a:lnTo>
                <a:lnTo>
                  <a:pt x="1001" y="11"/>
                </a:lnTo>
                <a:lnTo>
                  <a:pt x="869" y="11"/>
                </a:lnTo>
                <a:lnTo>
                  <a:pt x="759" y="11"/>
                </a:lnTo>
                <a:lnTo>
                  <a:pt x="737" y="17"/>
                </a:lnTo>
                <a:lnTo>
                  <a:pt x="831" y="17"/>
                </a:lnTo>
                <a:lnTo>
                  <a:pt x="996" y="17"/>
                </a:lnTo>
                <a:lnTo>
                  <a:pt x="1161" y="17"/>
                </a:lnTo>
                <a:lnTo>
                  <a:pt x="1216" y="17"/>
                </a:lnTo>
                <a:lnTo>
                  <a:pt x="1128" y="17"/>
                </a:lnTo>
                <a:lnTo>
                  <a:pt x="1018" y="17"/>
                </a:lnTo>
                <a:lnTo>
                  <a:pt x="963" y="17"/>
                </a:lnTo>
                <a:lnTo>
                  <a:pt x="1051" y="11"/>
                </a:lnTo>
                <a:lnTo>
                  <a:pt x="1161" y="6"/>
                </a:lnTo>
                <a:lnTo>
                  <a:pt x="1249" y="0"/>
                </a:lnTo>
                <a:lnTo>
                  <a:pt x="1166" y="0"/>
                </a:lnTo>
                <a:lnTo>
                  <a:pt x="1067" y="6"/>
                </a:lnTo>
                <a:lnTo>
                  <a:pt x="1012" y="11"/>
                </a:lnTo>
                <a:lnTo>
                  <a:pt x="1111" y="6"/>
                </a:lnTo>
                <a:lnTo>
                  <a:pt x="1243" y="6"/>
                </a:lnTo>
                <a:lnTo>
                  <a:pt x="1353" y="6"/>
                </a:lnTo>
                <a:lnTo>
                  <a:pt x="1282" y="6"/>
                </a:lnTo>
                <a:lnTo>
                  <a:pt x="1161" y="17"/>
                </a:lnTo>
                <a:lnTo>
                  <a:pt x="1051" y="23"/>
                </a:lnTo>
                <a:lnTo>
                  <a:pt x="1034" y="23"/>
                </a:lnTo>
                <a:lnTo>
                  <a:pt x="1117" y="23"/>
                </a:lnTo>
                <a:lnTo>
                  <a:pt x="1249" y="23"/>
                </a:lnTo>
                <a:lnTo>
                  <a:pt x="1348" y="23"/>
                </a:lnTo>
                <a:lnTo>
                  <a:pt x="1326" y="29"/>
                </a:lnTo>
                <a:lnTo>
                  <a:pt x="1205" y="34"/>
                </a:lnTo>
                <a:lnTo>
                  <a:pt x="1084" y="40"/>
                </a:lnTo>
                <a:lnTo>
                  <a:pt x="985" y="40"/>
                </a:lnTo>
                <a:lnTo>
                  <a:pt x="930" y="46"/>
                </a:lnTo>
                <a:lnTo>
                  <a:pt x="1018" y="46"/>
                </a:lnTo>
                <a:lnTo>
                  <a:pt x="1161" y="46"/>
                </a:lnTo>
                <a:lnTo>
                  <a:pt x="1326" y="46"/>
                </a:lnTo>
                <a:lnTo>
                  <a:pt x="1425" y="46"/>
                </a:lnTo>
                <a:lnTo>
                  <a:pt x="1364" y="46"/>
                </a:lnTo>
                <a:lnTo>
                  <a:pt x="1298" y="46"/>
                </a:lnTo>
                <a:lnTo>
                  <a:pt x="1221" y="46"/>
                </a:lnTo>
                <a:lnTo>
                  <a:pt x="1144" y="46"/>
                </a:lnTo>
                <a:lnTo>
                  <a:pt x="1078" y="51"/>
                </a:lnTo>
                <a:lnTo>
                  <a:pt x="1001" y="51"/>
                </a:lnTo>
                <a:lnTo>
                  <a:pt x="935" y="57"/>
                </a:lnTo>
                <a:lnTo>
                  <a:pt x="919" y="63"/>
                </a:lnTo>
                <a:lnTo>
                  <a:pt x="996" y="63"/>
                </a:lnTo>
                <a:lnTo>
                  <a:pt x="1117" y="63"/>
                </a:lnTo>
                <a:lnTo>
                  <a:pt x="1238" y="63"/>
                </a:lnTo>
                <a:lnTo>
                  <a:pt x="1315" y="63"/>
                </a:lnTo>
                <a:lnTo>
                  <a:pt x="1348" y="63"/>
                </a:lnTo>
                <a:lnTo>
                  <a:pt x="1370" y="63"/>
                </a:lnTo>
                <a:lnTo>
                  <a:pt x="1441" y="63"/>
                </a:lnTo>
                <a:lnTo>
                  <a:pt x="1463" y="63"/>
                </a:lnTo>
                <a:lnTo>
                  <a:pt x="1441" y="63"/>
                </a:lnTo>
                <a:lnTo>
                  <a:pt x="1342" y="63"/>
                </a:lnTo>
                <a:lnTo>
                  <a:pt x="1243" y="63"/>
                </a:lnTo>
                <a:lnTo>
                  <a:pt x="1133" y="63"/>
                </a:lnTo>
                <a:lnTo>
                  <a:pt x="1045" y="63"/>
                </a:lnTo>
                <a:lnTo>
                  <a:pt x="979" y="68"/>
                </a:lnTo>
                <a:lnTo>
                  <a:pt x="924" y="74"/>
                </a:lnTo>
                <a:lnTo>
                  <a:pt x="902" y="80"/>
                </a:lnTo>
                <a:lnTo>
                  <a:pt x="880" y="80"/>
                </a:lnTo>
                <a:lnTo>
                  <a:pt x="864" y="80"/>
                </a:lnTo>
                <a:lnTo>
                  <a:pt x="952" y="80"/>
                </a:lnTo>
                <a:lnTo>
                  <a:pt x="1095" y="80"/>
                </a:lnTo>
                <a:lnTo>
                  <a:pt x="1227" y="80"/>
                </a:lnTo>
                <a:lnTo>
                  <a:pt x="1161" y="86"/>
                </a:lnTo>
                <a:lnTo>
                  <a:pt x="1029" y="91"/>
                </a:lnTo>
                <a:lnTo>
                  <a:pt x="886" y="91"/>
                </a:lnTo>
                <a:lnTo>
                  <a:pt x="776" y="97"/>
                </a:lnTo>
                <a:lnTo>
                  <a:pt x="710" y="103"/>
                </a:lnTo>
                <a:lnTo>
                  <a:pt x="803" y="103"/>
                </a:lnTo>
                <a:lnTo>
                  <a:pt x="957" y="103"/>
                </a:lnTo>
                <a:lnTo>
                  <a:pt x="1078" y="103"/>
                </a:lnTo>
                <a:lnTo>
                  <a:pt x="990" y="103"/>
                </a:lnTo>
                <a:lnTo>
                  <a:pt x="825" y="103"/>
                </a:lnTo>
                <a:lnTo>
                  <a:pt x="638" y="97"/>
                </a:lnTo>
                <a:lnTo>
                  <a:pt x="539" y="97"/>
                </a:lnTo>
                <a:lnTo>
                  <a:pt x="616" y="91"/>
                </a:lnTo>
                <a:lnTo>
                  <a:pt x="781" y="86"/>
                </a:lnTo>
                <a:lnTo>
                  <a:pt x="957" y="80"/>
                </a:lnTo>
                <a:lnTo>
                  <a:pt x="1023" y="68"/>
                </a:lnTo>
                <a:lnTo>
                  <a:pt x="924" y="68"/>
                </a:lnTo>
                <a:lnTo>
                  <a:pt x="781" y="68"/>
                </a:lnTo>
                <a:lnTo>
                  <a:pt x="649" y="68"/>
                </a:lnTo>
                <a:lnTo>
                  <a:pt x="627" y="68"/>
                </a:lnTo>
                <a:lnTo>
                  <a:pt x="737" y="51"/>
                </a:lnTo>
                <a:lnTo>
                  <a:pt x="902" y="34"/>
                </a:lnTo>
                <a:lnTo>
                  <a:pt x="1023" y="23"/>
                </a:lnTo>
                <a:lnTo>
                  <a:pt x="968" y="29"/>
                </a:lnTo>
                <a:lnTo>
                  <a:pt x="891" y="29"/>
                </a:lnTo>
                <a:lnTo>
                  <a:pt x="792" y="29"/>
                </a:lnTo>
                <a:lnTo>
                  <a:pt x="693" y="29"/>
                </a:lnTo>
                <a:lnTo>
                  <a:pt x="677" y="29"/>
                </a:lnTo>
                <a:lnTo>
                  <a:pt x="754" y="29"/>
                </a:lnTo>
                <a:lnTo>
                  <a:pt x="842" y="29"/>
                </a:lnTo>
                <a:lnTo>
                  <a:pt x="858" y="29"/>
                </a:lnTo>
                <a:lnTo>
                  <a:pt x="792" y="34"/>
                </a:lnTo>
                <a:lnTo>
                  <a:pt x="693" y="40"/>
                </a:lnTo>
                <a:lnTo>
                  <a:pt x="605" y="51"/>
                </a:lnTo>
                <a:lnTo>
                  <a:pt x="550" y="51"/>
                </a:lnTo>
                <a:lnTo>
                  <a:pt x="622" y="57"/>
                </a:lnTo>
                <a:lnTo>
                  <a:pt x="721" y="57"/>
                </a:lnTo>
                <a:lnTo>
                  <a:pt x="677" y="68"/>
                </a:lnTo>
                <a:lnTo>
                  <a:pt x="578" y="80"/>
                </a:lnTo>
                <a:lnTo>
                  <a:pt x="446" y="80"/>
                </a:lnTo>
                <a:lnTo>
                  <a:pt x="336" y="80"/>
                </a:lnTo>
                <a:lnTo>
                  <a:pt x="281" y="86"/>
                </a:lnTo>
                <a:lnTo>
                  <a:pt x="264" y="86"/>
                </a:lnTo>
                <a:lnTo>
                  <a:pt x="352" y="91"/>
                </a:lnTo>
                <a:lnTo>
                  <a:pt x="517" y="91"/>
                </a:lnTo>
                <a:lnTo>
                  <a:pt x="660" y="91"/>
                </a:lnTo>
                <a:lnTo>
                  <a:pt x="600" y="91"/>
                </a:lnTo>
                <a:lnTo>
                  <a:pt x="479" y="91"/>
                </a:lnTo>
                <a:lnTo>
                  <a:pt x="369" y="91"/>
                </a:lnTo>
                <a:lnTo>
                  <a:pt x="270" y="97"/>
                </a:lnTo>
                <a:lnTo>
                  <a:pt x="193" y="103"/>
                </a:lnTo>
                <a:lnTo>
                  <a:pt x="138" y="103"/>
                </a:lnTo>
                <a:lnTo>
                  <a:pt x="83" y="108"/>
                </a:lnTo>
                <a:lnTo>
                  <a:pt x="61" y="114"/>
                </a:lnTo>
                <a:lnTo>
                  <a:pt x="0" y="114"/>
                </a:lnTo>
                <a:lnTo>
                  <a:pt x="50" y="114"/>
                </a:lnTo>
                <a:lnTo>
                  <a:pt x="171" y="114"/>
                </a:lnTo>
                <a:lnTo>
                  <a:pt x="314" y="108"/>
                </a:lnTo>
                <a:lnTo>
                  <a:pt x="457" y="103"/>
                </a:lnTo>
                <a:lnTo>
                  <a:pt x="567" y="91"/>
                </a:lnTo>
                <a:lnTo>
                  <a:pt x="655" y="86"/>
                </a:lnTo>
                <a:lnTo>
                  <a:pt x="710" y="86"/>
                </a:lnTo>
                <a:lnTo>
                  <a:pt x="638" y="86"/>
                </a:lnTo>
                <a:lnTo>
                  <a:pt x="517" y="86"/>
                </a:lnTo>
                <a:lnTo>
                  <a:pt x="396" y="86"/>
                </a:lnTo>
                <a:lnTo>
                  <a:pt x="374" y="91"/>
                </a:lnTo>
                <a:lnTo>
                  <a:pt x="462" y="91"/>
                </a:lnTo>
                <a:lnTo>
                  <a:pt x="627" y="86"/>
                </a:lnTo>
                <a:lnTo>
                  <a:pt x="803" y="86"/>
                </a:lnTo>
                <a:lnTo>
                  <a:pt x="891" y="86"/>
                </a:lnTo>
                <a:lnTo>
                  <a:pt x="814" y="91"/>
                </a:lnTo>
                <a:lnTo>
                  <a:pt x="704" y="103"/>
                </a:lnTo>
                <a:lnTo>
                  <a:pt x="616" y="108"/>
                </a:lnTo>
                <a:lnTo>
                  <a:pt x="561" y="114"/>
                </a:lnTo>
                <a:lnTo>
                  <a:pt x="655" y="114"/>
                </a:lnTo>
                <a:lnTo>
                  <a:pt x="831" y="114"/>
                </a:lnTo>
                <a:lnTo>
                  <a:pt x="1040" y="114"/>
                </a:lnTo>
                <a:lnTo>
                  <a:pt x="1183" y="114"/>
                </a:lnTo>
                <a:lnTo>
                  <a:pt x="1238" y="114"/>
                </a:lnTo>
                <a:lnTo>
                  <a:pt x="1150" y="114"/>
                </a:lnTo>
                <a:lnTo>
                  <a:pt x="1018" y="114"/>
                </a:lnTo>
                <a:lnTo>
                  <a:pt x="897" y="114"/>
                </a:lnTo>
                <a:lnTo>
                  <a:pt x="1001" y="97"/>
                </a:lnTo>
                <a:lnTo>
                  <a:pt x="1166" y="97"/>
                </a:lnTo>
                <a:lnTo>
                  <a:pt x="1375" y="91"/>
                </a:lnTo>
                <a:lnTo>
                  <a:pt x="1518" y="91"/>
                </a:lnTo>
                <a:lnTo>
                  <a:pt x="1463" y="91"/>
                </a:lnTo>
                <a:lnTo>
                  <a:pt x="1342" y="91"/>
                </a:lnTo>
                <a:lnTo>
                  <a:pt x="1199" y="91"/>
                </a:lnTo>
                <a:lnTo>
                  <a:pt x="1100" y="91"/>
                </a:lnTo>
                <a:lnTo>
                  <a:pt x="1117" y="86"/>
                </a:lnTo>
                <a:lnTo>
                  <a:pt x="1216" y="80"/>
                </a:lnTo>
                <a:lnTo>
                  <a:pt x="1271" y="74"/>
                </a:lnTo>
                <a:lnTo>
                  <a:pt x="1210" y="74"/>
                </a:lnTo>
                <a:lnTo>
                  <a:pt x="1122" y="74"/>
                </a:lnTo>
                <a:lnTo>
                  <a:pt x="1106" y="74"/>
                </a:lnTo>
                <a:lnTo>
                  <a:pt x="1194" y="68"/>
                </a:lnTo>
                <a:lnTo>
                  <a:pt x="1304" y="63"/>
                </a:lnTo>
                <a:lnTo>
                  <a:pt x="1238" y="63"/>
                </a:lnTo>
                <a:lnTo>
                  <a:pt x="1172" y="63"/>
                </a:lnTo>
                <a:lnTo>
                  <a:pt x="1260" y="63"/>
                </a:lnTo>
                <a:lnTo>
                  <a:pt x="1337" y="63"/>
                </a:lnTo>
                <a:lnTo>
                  <a:pt x="1359" y="63"/>
                </a:lnTo>
                <a:lnTo>
                  <a:pt x="1375" y="63"/>
                </a:lnTo>
                <a:lnTo>
                  <a:pt x="1392" y="63"/>
                </a:lnTo>
                <a:lnTo>
                  <a:pt x="1425" y="63"/>
                </a:lnTo>
                <a:lnTo>
                  <a:pt x="1441" y="63"/>
                </a:lnTo>
              </a:path>
            </a:pathLst>
          </a:custGeom>
          <a:noFill/>
          <a:ln w="12700" cap="rnd" cmpd="sng">
            <a:solidFill>
              <a:schemeClr val="tx1"/>
            </a:solidFill>
            <a:prstDash val="solid"/>
            <a:miter/>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33269" name="Rectangle 149"/>
          <p:cNvSpPr/>
          <p:nvPr/>
        </p:nvSpPr>
        <p:spPr>
          <a:xfrm>
            <a:off x="4175125" y="455613"/>
            <a:ext cx="285750" cy="336550"/>
          </a:xfrm>
          <a:prstGeom prst="rect">
            <a:avLst/>
          </a:prstGeom>
          <a:noFill/>
          <a:ln w="9525">
            <a:noFill/>
          </a:ln>
        </p:spPr>
        <p:txBody>
          <a:bodyPr wrap="none" lIns="92075" tIns="46038" rIns="92075" bIns="46038">
            <a:spAutoFit/>
          </a:bodyPr>
          <a:p>
            <a:pPr defTabSz="762000"/>
            <a:r>
              <a:rPr lang="en-US" altLang="zh-CN" sz="1600">
                <a:latin typeface="Times New Roman" panose="02020603050405020304" pitchFamily="18" charset="0"/>
                <a:ea typeface="GulimChe" panose="020B0609000101010101" pitchFamily="49" charset="-127"/>
              </a:rPr>
              <a:t>1</a:t>
            </a:r>
            <a:endParaRPr lang="en-US" altLang="zh-CN" sz="1600">
              <a:latin typeface="Times New Roman" panose="02020603050405020304" pitchFamily="18" charset="0"/>
              <a:ea typeface="GulimChe" panose="020B0609000101010101" pitchFamily="49" charset="-127"/>
            </a:endParaRPr>
          </a:p>
        </p:txBody>
      </p:sp>
      <p:sp>
        <p:nvSpPr>
          <p:cNvPr id="133270" name="Rectangle 150"/>
          <p:cNvSpPr/>
          <p:nvPr/>
        </p:nvSpPr>
        <p:spPr>
          <a:xfrm>
            <a:off x="8594725" y="455613"/>
            <a:ext cx="285750" cy="336550"/>
          </a:xfrm>
          <a:prstGeom prst="rect">
            <a:avLst/>
          </a:prstGeom>
          <a:noFill/>
          <a:ln w="9525">
            <a:noFill/>
          </a:ln>
        </p:spPr>
        <p:txBody>
          <a:bodyPr wrap="none" lIns="92075" tIns="46038" rIns="92075" bIns="46038">
            <a:spAutoFit/>
          </a:bodyPr>
          <a:p>
            <a:pPr defTabSz="762000"/>
            <a:r>
              <a:rPr lang="en-US" altLang="zh-CN" sz="1600">
                <a:latin typeface="Times New Roman" panose="02020603050405020304" pitchFamily="18" charset="0"/>
                <a:ea typeface="GulimChe" panose="020B0609000101010101" pitchFamily="49" charset="-127"/>
              </a:rPr>
              <a:t>2</a:t>
            </a:r>
            <a:endParaRPr lang="en-US" altLang="zh-CN" sz="1600">
              <a:latin typeface="Times New Roman" panose="02020603050405020304" pitchFamily="18" charset="0"/>
              <a:ea typeface="GulimChe" panose="020B0609000101010101" pitchFamily="49" charset="-127"/>
            </a:endParaRPr>
          </a:p>
        </p:txBody>
      </p:sp>
      <p:sp>
        <p:nvSpPr>
          <p:cNvPr id="133271" name="Rectangle 151"/>
          <p:cNvSpPr/>
          <p:nvPr/>
        </p:nvSpPr>
        <p:spPr>
          <a:xfrm>
            <a:off x="4175125" y="3579813"/>
            <a:ext cx="285750" cy="336550"/>
          </a:xfrm>
          <a:prstGeom prst="rect">
            <a:avLst/>
          </a:prstGeom>
          <a:noFill/>
          <a:ln w="9525">
            <a:noFill/>
          </a:ln>
        </p:spPr>
        <p:txBody>
          <a:bodyPr wrap="none" lIns="92075" tIns="46038" rIns="92075" bIns="46038">
            <a:spAutoFit/>
          </a:bodyPr>
          <a:p>
            <a:pPr defTabSz="762000"/>
            <a:r>
              <a:rPr lang="en-US" altLang="zh-CN" sz="1600">
                <a:latin typeface="Times New Roman" panose="02020603050405020304" pitchFamily="18" charset="0"/>
                <a:ea typeface="GulimChe" panose="020B0609000101010101" pitchFamily="49" charset="-127"/>
              </a:rPr>
              <a:t>3</a:t>
            </a:r>
            <a:endParaRPr lang="en-US" altLang="zh-CN" sz="1600">
              <a:latin typeface="Times New Roman" panose="02020603050405020304" pitchFamily="18" charset="0"/>
              <a:ea typeface="GulimChe" panose="020B0609000101010101" pitchFamily="49" charset="-127"/>
            </a:endParaRPr>
          </a:p>
        </p:txBody>
      </p:sp>
      <p:sp>
        <p:nvSpPr>
          <p:cNvPr id="133272" name="Rectangle 152"/>
          <p:cNvSpPr/>
          <p:nvPr/>
        </p:nvSpPr>
        <p:spPr>
          <a:xfrm>
            <a:off x="8594725" y="3579813"/>
            <a:ext cx="285750" cy="336550"/>
          </a:xfrm>
          <a:prstGeom prst="rect">
            <a:avLst/>
          </a:prstGeom>
          <a:noFill/>
          <a:ln w="9525">
            <a:noFill/>
          </a:ln>
        </p:spPr>
        <p:txBody>
          <a:bodyPr wrap="none" lIns="92075" tIns="46038" rIns="92075" bIns="46038">
            <a:spAutoFit/>
          </a:bodyPr>
          <a:p>
            <a:pPr defTabSz="762000"/>
            <a:r>
              <a:rPr lang="en-US" altLang="zh-CN" sz="1600">
                <a:latin typeface="Times New Roman" panose="02020603050405020304" pitchFamily="18" charset="0"/>
                <a:ea typeface="GulimChe" panose="020B0609000101010101" pitchFamily="49" charset="-127"/>
              </a:rPr>
              <a:t>4</a:t>
            </a:r>
            <a:endParaRPr lang="en-US" altLang="zh-CN" sz="1600">
              <a:latin typeface="Times New Roman" panose="02020603050405020304" pitchFamily="18" charset="0"/>
              <a:ea typeface="GulimChe" panose="020B0609000101010101" pitchFamily="49" charset="-127"/>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矩形 134145"/>
          <p:cNvSpPr/>
          <p:nvPr/>
        </p:nvSpPr>
        <p:spPr>
          <a:xfrm>
            <a:off x="0" y="4078288"/>
            <a:ext cx="9144000" cy="2781300"/>
          </a:xfrm>
          <a:prstGeom prst="rect">
            <a:avLst/>
          </a:prstGeom>
          <a:gradFill rotWithShape="0">
            <a:gsLst>
              <a:gs pos="0">
                <a:srgbClr val="0066FF"/>
              </a:gs>
              <a:gs pos="100000">
                <a:srgbClr val="0066FF">
                  <a:gamma/>
                  <a:tint val="47843"/>
                  <a:invGamma/>
                </a:srgbClr>
              </a:gs>
            </a:gsLst>
            <a:lin ang="5400000" scaled="1"/>
            <a:tileRect/>
          </a:gradFill>
          <a:ln w="9525">
            <a:noFill/>
          </a:ln>
        </p:spPr>
        <p:txBody>
          <a:bodyPr wrap="none" anchor="ctr" anchorCtr="0"/>
          <a:p>
            <a:pPr algn="ctr"/>
            <a:endParaRPr lang="zh-CN" altLang="en-US" dirty="0">
              <a:solidFill>
                <a:schemeClr val="bg2"/>
              </a:solidFill>
              <a:latin typeface="Arial" panose="020B0604020202020204" pitchFamily="34" charset="0"/>
              <a:ea typeface="宋体" panose="02010600030101010101" pitchFamily="2" charset="-122"/>
            </a:endParaRPr>
          </a:p>
        </p:txBody>
      </p:sp>
      <p:sp>
        <p:nvSpPr>
          <p:cNvPr id="134147" name="文本框 134146"/>
          <p:cNvSpPr txBox="1"/>
          <p:nvPr/>
        </p:nvSpPr>
        <p:spPr>
          <a:xfrm>
            <a:off x="1763713" y="2205038"/>
            <a:ext cx="5762625" cy="1006475"/>
          </a:xfrm>
          <a:prstGeom prst="rect">
            <a:avLst/>
          </a:prstGeom>
          <a:noFill/>
          <a:ln w="9525">
            <a:noFill/>
          </a:ln>
        </p:spPr>
        <p:txBody>
          <a:bodyPr>
            <a:spAutoFit/>
          </a:bodyPr>
          <a:p>
            <a:pPr algn="ctr"/>
            <a:r>
              <a:rPr lang="zh-CN" altLang="en-US" sz="6000" b="1" i="1" dirty="0">
                <a:solidFill>
                  <a:srgbClr val="5F5F5F"/>
                </a:solidFill>
                <a:latin typeface="Arial" panose="020B0604020202020204" pitchFamily="34" charset="0"/>
                <a:ea typeface="微软雅黑" panose="020B0503020204020204" pitchFamily="2" charset="-122"/>
              </a:rPr>
              <a:t>谢谢</a:t>
            </a:r>
            <a:r>
              <a:rPr lang="zh-CN" altLang="en-US" sz="6000" b="1" i="1" dirty="0">
                <a:solidFill>
                  <a:srgbClr val="0066FF"/>
                </a:solidFill>
                <a:latin typeface="Arial" panose="020B0604020202020204" pitchFamily="34" charset="0"/>
                <a:ea typeface="微软雅黑" panose="020B0503020204020204" pitchFamily="2" charset="-122"/>
              </a:rPr>
              <a:t>参与！</a:t>
            </a:r>
            <a:endParaRPr lang="zh-CN" altLang="en-US" sz="6000" b="1" i="1" dirty="0">
              <a:solidFill>
                <a:srgbClr val="0066FF"/>
              </a:solidFill>
              <a:latin typeface="Arial" panose="020B0604020202020204" pitchFamily="34" charset="0"/>
              <a:ea typeface="微软雅黑" panose="020B0503020204020204"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内容占位符 26625" descr="FTGAER"/>
          <p:cNvPicPr>
            <a:picLocks noChangeAspect="1"/>
          </p:cNvPicPr>
          <p:nvPr>
            <p:ph idx="1"/>
          </p:nvPr>
        </p:nvPicPr>
        <p:blipFill>
          <a:blip r:embed="rId1"/>
          <a:srcRect t="11546"/>
          <a:stretch>
            <a:fillRect/>
          </a:stretch>
        </p:blipFill>
        <p:spPr>
          <a:xfrm>
            <a:off x="79375" y="1154113"/>
            <a:ext cx="8602663" cy="5367337"/>
          </a:xfrm>
          <a:prstGeom prst="rect">
            <a:avLst/>
          </a:prstGeom>
          <a:noFill/>
          <a:ln w="9525">
            <a:noFill/>
          </a:ln>
        </p:spPr>
      </p:pic>
      <p:sp>
        <p:nvSpPr>
          <p:cNvPr id="26627" name="标题 26626"/>
          <p:cNvSpPr>
            <a:spLocks noGrp="1"/>
          </p:cNvSpPr>
          <p:nvPr>
            <p:ph type="title"/>
          </p:nvPr>
        </p:nvSpPr>
        <p:spPr>
          <a:xfrm>
            <a:off x="88900" y="0"/>
            <a:ext cx="2513013" cy="1143000"/>
          </a:xfrm>
          <a:noFill/>
          <a:ln>
            <a:noFill/>
          </a:ln>
        </p:spPr>
        <p:txBody>
          <a:bodyPr anchor="ctr" anchorCtr="0"/>
          <a:p>
            <a:r>
              <a:rPr lang="zh-CN" altLang="en-US" sz="4000" b="1" dirty="0">
                <a:solidFill>
                  <a:schemeClr val="bg1"/>
                </a:solidFill>
                <a:latin typeface="Arial Rounded MT Bold" pitchFamily="34" charset="0"/>
                <a:ea typeface="黑体" panose="02010609060101010101" pitchFamily="2" charset="-122"/>
                <a:sym typeface="Arial" panose="020B0604020202020204" pitchFamily="34" charset="0"/>
              </a:rPr>
              <a:t>何谓意识</a:t>
            </a:r>
            <a:endParaRPr lang="zh-CN" altLang="en-US" sz="4000" b="1" dirty="0">
              <a:solidFill>
                <a:schemeClr val="bg1"/>
              </a:solidFill>
              <a:latin typeface="Arial Rounded MT Bold" pitchFamily="34" charset="0"/>
              <a:ea typeface="黑体" panose="02010609060101010101" pitchFamily="2" charset="-122"/>
              <a:sym typeface="Arial" panose="020B0604020202020204" pitchFamily="34" charset="0"/>
            </a:endParaRPr>
          </a:p>
        </p:txBody>
      </p:sp>
      <p:sp>
        <p:nvSpPr>
          <p:cNvPr id="26628" name="文本框 26627"/>
          <p:cNvSpPr txBox="1"/>
          <p:nvPr/>
        </p:nvSpPr>
        <p:spPr>
          <a:xfrm>
            <a:off x="949325" y="1304925"/>
            <a:ext cx="7499350" cy="4154488"/>
          </a:xfrm>
          <a:prstGeom prst="rect">
            <a:avLst/>
          </a:prstGeom>
          <a:noFill/>
          <a:ln w="9525">
            <a:noFill/>
          </a:ln>
        </p:spPr>
        <p:txBody>
          <a:bodyPr>
            <a:spAutoFit/>
          </a:bodyPr>
          <a:p>
            <a:pPr>
              <a:lnSpc>
                <a:spcPct val="215000"/>
              </a:lnSpc>
            </a:pPr>
            <a:r>
              <a:rPr lang="zh-CN" altLang="en-US" sz="6000" b="1" dirty="0">
                <a:solidFill>
                  <a:srgbClr val="0000FF"/>
                </a:solidFill>
                <a:latin typeface="微软雅黑" panose="020B0503020204020204" pitchFamily="2" charset="-122"/>
                <a:ea typeface="微软雅黑" panose="020B0503020204020204" pitchFamily="2" charset="-122"/>
                <a:sym typeface="Arial" panose="020B0604020202020204" pitchFamily="34" charset="0"/>
              </a:rPr>
              <a:t>意识 </a:t>
            </a:r>
            <a:r>
              <a:rPr lang="zh-CN" altLang="en-US" sz="3200" b="1" dirty="0">
                <a:latin typeface="微软雅黑" panose="020B0503020204020204" pitchFamily="2" charset="-122"/>
                <a:ea typeface="微软雅黑" panose="020B0503020204020204" pitchFamily="2" charset="-122"/>
                <a:sym typeface="Arial" panose="020B0604020202020204" pitchFamily="34" charset="0"/>
              </a:rPr>
              <a:t>是指人运用感觉，知觉，思维，记忆等心理活动，对自己内在身心状态和外在人、事、物变化的知觉。</a:t>
            </a:r>
            <a:r>
              <a:rPr lang="zh-CN" altLang="en-US" sz="3200" b="1" dirty="0">
                <a:latin typeface="微软雅黑" panose="020B0503020204020204" pitchFamily="2" charset="-122"/>
                <a:ea typeface="微软雅黑" panose="020B0503020204020204" pitchFamily="2" charset="-122"/>
              </a:rPr>
              <a:t> </a:t>
            </a:r>
            <a:endParaRPr lang="zh-CN" altLang="en-US" sz="3200" b="1" dirty="0">
              <a:latin typeface="微软雅黑" panose="020B0503020204020204" pitchFamily="2" charset="-122"/>
              <a:ea typeface="微软雅黑" panose="020B05030202040202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900" decel="100000" fill="hold"/>
                                        <p:tgtEl>
                                          <p:spTgt spid="266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p:bldLst>
  </p:timing>
</p:sld>
</file>

<file path=ppt/tags/tag1.xml><?xml version="1.0" encoding="utf-8"?>
<p:tagLst xmlns:p="http://schemas.openxmlformats.org/presentationml/2006/main">
  <p:tag name="KSO_WPP_MARK_KEY" val="bbfd236d-d875-40ed-830f-519f9cf074ae"/>
  <p:tag name="COMMONDATA" val="eyJoZGlkIjoiODc5OTdkZDQxOTMwNGQxNTBmNzRiMmEzNWM0ZjQ1MmMifQ=="/>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宋体"/>
        <a:ea typeface="宋体"/>
        <a:cs typeface=""/>
      </a:majorFont>
      <a:minorFont>
        <a:latin typeface="经典特宋简"/>
        <a:ea typeface="经典特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7777</Words>
  <Application>WPS 演示</Application>
  <PresentationFormat/>
  <Paragraphs>1420</Paragraphs>
  <Slides>85</Slides>
  <Notes>30</Notes>
  <HiddenSlides>3</HiddenSlides>
  <MMClips>0</MMClips>
  <ScaleCrop>false</ScaleCrop>
  <HeadingPairs>
    <vt:vector size="8" baseType="variant">
      <vt:variant>
        <vt:lpstr>已用的字体</vt:lpstr>
      </vt:variant>
      <vt:variant>
        <vt:i4>35</vt:i4>
      </vt:variant>
      <vt:variant>
        <vt:lpstr>主题</vt:lpstr>
      </vt:variant>
      <vt:variant>
        <vt:i4>1</vt:i4>
      </vt:variant>
      <vt:variant>
        <vt:lpstr>嵌入 OLE 服务器</vt:lpstr>
      </vt:variant>
      <vt:variant>
        <vt:i4>3</vt:i4>
      </vt:variant>
      <vt:variant>
        <vt:lpstr>幻灯片标题</vt:lpstr>
      </vt:variant>
      <vt:variant>
        <vt:i4>85</vt:i4>
      </vt:variant>
    </vt:vector>
  </HeadingPairs>
  <TitlesOfParts>
    <vt:vector size="124" baseType="lpstr">
      <vt:lpstr>Arial</vt:lpstr>
      <vt:lpstr>宋体</vt:lpstr>
      <vt:lpstr>Wingdings</vt:lpstr>
      <vt:lpstr>经典特宋简</vt:lpstr>
      <vt:lpstr>华文细黑</vt:lpstr>
      <vt:lpstr>Calibri</vt:lpstr>
      <vt:lpstr>BatangChe</vt:lpstr>
      <vt:lpstr>Times New Roman</vt:lpstr>
      <vt:lpstr>黑体</vt:lpstr>
      <vt:lpstr>仿宋_GB2312</vt:lpstr>
      <vt:lpstr>仿宋</vt:lpstr>
      <vt:lpstr>PMingLiU</vt:lpstr>
      <vt:lpstr>楷体</vt:lpstr>
      <vt:lpstr>Tahoma</vt:lpstr>
      <vt:lpstr>汉仪粗宋简</vt:lpstr>
      <vt:lpstr>Arial Black</vt:lpstr>
      <vt:lpstr>ClassizismAntiqua</vt:lpstr>
      <vt:lpstr>Arial Rounded MT Bold</vt:lpstr>
      <vt:lpstr>华文行楷</vt:lpstr>
      <vt:lpstr>MS PGothic</vt:lpstr>
      <vt:lpstr>微软雅黑</vt:lpstr>
      <vt:lpstr>华文新魏</vt:lpstr>
      <vt:lpstr>华文琥珀</vt:lpstr>
      <vt:lpstr>幼圆</vt:lpstr>
      <vt:lpstr>GulimChe</vt:lpstr>
      <vt:lpstr>한양중고딕</vt:lpstr>
      <vt:lpstr>ksdb</vt:lpstr>
      <vt:lpstr>휴먼옛체</vt:lpstr>
      <vt:lpstr>方正舒体</vt:lpstr>
      <vt:lpstr>华文中宋</vt:lpstr>
      <vt:lpstr>隶书</vt:lpstr>
      <vt:lpstr>Elephant</vt:lpstr>
      <vt:lpstr>MS PMincho</vt:lpstr>
      <vt:lpstr>Arial Unicode MS</vt:lpstr>
      <vt:lpstr>经典特宋简</vt:lpstr>
      <vt:lpstr>Office 主题</vt:lpstr>
      <vt:lpstr>MS_ClipArt_Gallery.2</vt:lpstr>
      <vt:lpstr>Excel.Chart.8</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cjyy</dc:creator>
  <cp:lastModifiedBy>WPS_1670316127</cp:lastModifiedBy>
  <cp:revision>60</cp:revision>
  <dcterms:created xsi:type="dcterms:W3CDTF">2010-06-29T08:47:29Z</dcterms:created>
  <dcterms:modified xsi:type="dcterms:W3CDTF">2023-02-22T08:55:45Z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C940BCB5F385450B843D92F992323C30</vt:lpwstr>
  </property>
</Properties>
</file>